
<file path=[Content_Types].xml><?xml version="1.0" encoding="utf-8"?>
<Types xmlns="http://schemas.openxmlformats.org/package/2006/content-types">
  <Default Extension="png" ContentType="image/png"/>
  <Default Extension="jpeg" ContentType="image/jpeg"/>
  <Default Extension="rels" ContentType="application/vnd.openxmlformats-package.relationships+xml"/>
  <Default Extension="xml" ContentType="application/xml"/>
  <Default Extension="wdp" ContentType="image/vnd.ms-photo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handoutMasters/handoutMaster1.xml" ContentType="application/vnd.openxmlformats-officedocument.presentationml.handout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theme/theme2.xml" ContentType="application/vnd.openxmlformats-officedocument.theme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theme/theme3.xml" ContentType="application/vnd.openxmlformats-officedocument.theme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theme/theme4.xml" ContentType="application/vnd.openxmlformats-officedocument.theme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theme/theme5.xml" ContentType="application/vnd.openxmlformats-officedocument.theme+xml"/>
  <Override PartName="/ppt/theme/theme6.xml" ContentType="application/vnd.openxmlformats-officedocument.theme+xml"/>
  <Override PartName="/ppt/theme/theme7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howSpecialPlsOnTitleSld="0" saveSubsetFonts="1">
  <p:sldMasterIdLst>
    <p:sldMasterId id="2147483845" r:id="rId1"/>
    <p:sldMasterId id="2147483851" r:id="rId2"/>
    <p:sldMasterId id="2147483854" r:id="rId3"/>
    <p:sldMasterId id="2147483882" r:id="rId4"/>
    <p:sldMasterId id="2147483982" r:id="rId5"/>
  </p:sldMasterIdLst>
  <p:notesMasterIdLst>
    <p:notesMasterId r:id="rId41"/>
  </p:notesMasterIdLst>
  <p:handoutMasterIdLst>
    <p:handoutMasterId r:id="rId42"/>
  </p:handoutMasterIdLst>
  <p:sldIdLst>
    <p:sldId id="351" r:id="rId6"/>
    <p:sldId id="360" r:id="rId7"/>
    <p:sldId id="359" r:id="rId8"/>
    <p:sldId id="362" r:id="rId9"/>
    <p:sldId id="312" r:id="rId10"/>
    <p:sldId id="364" r:id="rId11"/>
    <p:sldId id="365" r:id="rId12"/>
    <p:sldId id="321" r:id="rId13"/>
    <p:sldId id="371" r:id="rId14"/>
    <p:sldId id="322" r:id="rId15"/>
    <p:sldId id="268" r:id="rId16"/>
    <p:sldId id="372" r:id="rId17"/>
    <p:sldId id="373" r:id="rId18"/>
    <p:sldId id="368" r:id="rId19"/>
    <p:sldId id="352" r:id="rId20"/>
    <p:sldId id="393" r:id="rId21"/>
    <p:sldId id="353" r:id="rId22"/>
    <p:sldId id="354" r:id="rId23"/>
    <p:sldId id="355" r:id="rId24"/>
    <p:sldId id="384" r:id="rId25"/>
    <p:sldId id="356" r:id="rId26"/>
    <p:sldId id="357" r:id="rId27"/>
    <p:sldId id="289" r:id="rId28"/>
    <p:sldId id="386" r:id="rId29"/>
    <p:sldId id="387" r:id="rId30"/>
    <p:sldId id="388" r:id="rId31"/>
    <p:sldId id="389" r:id="rId32"/>
    <p:sldId id="379" r:id="rId33"/>
    <p:sldId id="378" r:id="rId34"/>
    <p:sldId id="370" r:id="rId35"/>
    <p:sldId id="331" r:id="rId36"/>
    <p:sldId id="383" r:id="rId37"/>
    <p:sldId id="304" r:id="rId38"/>
    <p:sldId id="391" r:id="rId39"/>
    <p:sldId id="303" r:id="rId40"/>
  </p:sldIdLst>
  <p:sldSz cx="12192000" cy="6858000"/>
  <p:notesSz cx="6858000" cy="9144000"/>
  <p:defaultTextStyle>
    <a:defPPr>
      <a:defRPr lang="ru-RU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  <p:ext uri="{2D200454-40CA-4A62-9FC3-DE9A4176ACB9}">
      <p15:notes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clrMru>
    <a:srgbClr val="E3E8EE"/>
    <a:srgbClr val="FAFA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  <a:tblStyle styleId="{073A0DAA-6AF3-43AB-8588-CEC1D06C72B9}" styleName="Medium Style 2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dk1">
              <a:tint val="20000"/>
            </a:schemeClr>
          </a:solidFill>
        </a:fill>
      </a:tcStyle>
    </a:wholeTbl>
    <a:band1H>
      <a:tcStyle>
        <a:tcBdr/>
        <a:fill>
          <a:solidFill>
            <a:schemeClr val="dk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dk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dk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dk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dk1"/>
          </a:solidFill>
        </a:fill>
      </a:tcStyle>
    </a:firstRow>
  </a:tblStyle>
  <a:tblStyle styleId="{93296810-A885-4BE3-A3E7-6D5BEEA58F35}" styleName="Medium Style 2 - Accent 6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6">
              <a:tint val="20000"/>
            </a:schemeClr>
          </a:solidFill>
        </a:fill>
      </a:tcStyle>
    </a:wholeTbl>
    <a:band1H>
      <a:tcStyle>
        <a:tcBdr/>
        <a:fill>
          <a:solidFill>
            <a:schemeClr val="accent6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6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6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6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6"/>
          </a:solidFill>
        </a:fill>
      </a:tcStyle>
    </a:firstRow>
  </a:tblStyle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9971" autoAdjust="0"/>
    <p:restoredTop sz="93458" autoAdjust="0"/>
  </p:normalViewPr>
  <p:slideViewPr>
    <p:cSldViewPr snapToGrid="0">
      <p:cViewPr>
        <p:scale>
          <a:sx n="66" d="100"/>
          <a:sy n="66" d="100"/>
        </p:scale>
        <p:origin x="12" y="66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75" d="100"/>
        <a:sy n="75" d="100"/>
      </p:scale>
      <p:origin x="0" y="0"/>
    </p:cViewPr>
  </p:notesTextViewPr>
  <p:notesViewPr>
    <p:cSldViewPr snapToGrid="0">
      <p:cViewPr varScale="1">
        <p:scale>
          <a:sx n="87" d="100"/>
          <a:sy n="87" d="100"/>
        </p:scale>
        <p:origin x="3846" y="96"/>
      </p:cViewPr>
      <p:guideLst/>
    </p:cSldViewPr>
  </p:notesViewPr>
  <p:gridSpacing cx="72008" cy="72008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3.xml"/><Relationship Id="rId13" Type="http://schemas.openxmlformats.org/officeDocument/2006/relationships/slide" Target="slides/slide8.xml"/><Relationship Id="rId18" Type="http://schemas.openxmlformats.org/officeDocument/2006/relationships/slide" Target="slides/slide13.xml"/><Relationship Id="rId26" Type="http://schemas.openxmlformats.org/officeDocument/2006/relationships/slide" Target="slides/slide21.xml"/><Relationship Id="rId39" Type="http://schemas.openxmlformats.org/officeDocument/2006/relationships/slide" Target="slides/slide34.xml"/><Relationship Id="rId3" Type="http://schemas.openxmlformats.org/officeDocument/2006/relationships/slideMaster" Target="slideMasters/slideMaster3.xml"/><Relationship Id="rId21" Type="http://schemas.openxmlformats.org/officeDocument/2006/relationships/slide" Target="slides/slide16.xml"/><Relationship Id="rId34" Type="http://schemas.openxmlformats.org/officeDocument/2006/relationships/slide" Target="slides/slide29.xml"/><Relationship Id="rId42" Type="http://schemas.openxmlformats.org/officeDocument/2006/relationships/handoutMaster" Target="handoutMasters/handoutMaster1.xml"/><Relationship Id="rId7" Type="http://schemas.openxmlformats.org/officeDocument/2006/relationships/slide" Target="slides/slide2.xml"/><Relationship Id="rId12" Type="http://schemas.openxmlformats.org/officeDocument/2006/relationships/slide" Target="slides/slide7.xml"/><Relationship Id="rId17" Type="http://schemas.openxmlformats.org/officeDocument/2006/relationships/slide" Target="slides/slide12.xml"/><Relationship Id="rId25" Type="http://schemas.openxmlformats.org/officeDocument/2006/relationships/slide" Target="slides/slide20.xml"/><Relationship Id="rId33" Type="http://schemas.openxmlformats.org/officeDocument/2006/relationships/slide" Target="slides/slide28.xml"/><Relationship Id="rId38" Type="http://schemas.openxmlformats.org/officeDocument/2006/relationships/slide" Target="slides/slide33.xml"/><Relationship Id="rId46" Type="http://schemas.openxmlformats.org/officeDocument/2006/relationships/tableStyles" Target="tableStyles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1.xml"/><Relationship Id="rId20" Type="http://schemas.openxmlformats.org/officeDocument/2006/relationships/slide" Target="slides/slide15.xml"/><Relationship Id="rId29" Type="http://schemas.openxmlformats.org/officeDocument/2006/relationships/slide" Target="slides/slide24.xml"/><Relationship Id="rId41" Type="http://schemas.openxmlformats.org/officeDocument/2006/relationships/notesMaster" Target="notesMasters/notesMaster1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1.xml"/><Relationship Id="rId11" Type="http://schemas.openxmlformats.org/officeDocument/2006/relationships/slide" Target="slides/slide6.xml"/><Relationship Id="rId24" Type="http://schemas.openxmlformats.org/officeDocument/2006/relationships/slide" Target="slides/slide19.xml"/><Relationship Id="rId32" Type="http://schemas.openxmlformats.org/officeDocument/2006/relationships/slide" Target="slides/slide27.xml"/><Relationship Id="rId37" Type="http://schemas.openxmlformats.org/officeDocument/2006/relationships/slide" Target="slides/slide32.xml"/><Relationship Id="rId40" Type="http://schemas.openxmlformats.org/officeDocument/2006/relationships/slide" Target="slides/slide35.xml"/><Relationship Id="rId45" Type="http://schemas.openxmlformats.org/officeDocument/2006/relationships/theme" Target="theme/theme1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10.xml"/><Relationship Id="rId23" Type="http://schemas.openxmlformats.org/officeDocument/2006/relationships/slide" Target="slides/slide18.xml"/><Relationship Id="rId28" Type="http://schemas.openxmlformats.org/officeDocument/2006/relationships/slide" Target="slides/slide23.xml"/><Relationship Id="rId36" Type="http://schemas.openxmlformats.org/officeDocument/2006/relationships/slide" Target="slides/slide31.xml"/><Relationship Id="rId10" Type="http://schemas.openxmlformats.org/officeDocument/2006/relationships/slide" Target="slides/slide5.xml"/><Relationship Id="rId19" Type="http://schemas.openxmlformats.org/officeDocument/2006/relationships/slide" Target="slides/slide14.xml"/><Relationship Id="rId31" Type="http://schemas.openxmlformats.org/officeDocument/2006/relationships/slide" Target="slides/slide26.xml"/><Relationship Id="rId44" Type="http://schemas.openxmlformats.org/officeDocument/2006/relationships/viewProps" Target="viewProp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4.xml"/><Relationship Id="rId14" Type="http://schemas.openxmlformats.org/officeDocument/2006/relationships/slide" Target="slides/slide9.xml"/><Relationship Id="rId22" Type="http://schemas.openxmlformats.org/officeDocument/2006/relationships/slide" Target="slides/slide17.xml"/><Relationship Id="rId27" Type="http://schemas.openxmlformats.org/officeDocument/2006/relationships/slide" Target="slides/slide22.xml"/><Relationship Id="rId30" Type="http://schemas.openxmlformats.org/officeDocument/2006/relationships/slide" Target="slides/slide25.xml"/><Relationship Id="rId35" Type="http://schemas.openxmlformats.org/officeDocument/2006/relationships/slide" Target="slides/slide30.xml"/><Relationship Id="rId43" Type="http://schemas.openxmlformats.org/officeDocument/2006/relationships/presProps" Target="presProps.xml"/></Relationships>
</file>

<file path=ppt/handoutMasters/_rels/handout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7.xml"/></Relationships>
</file>

<file path=ppt/handoutMasters/handoutMaster1.xml><?xml version="1.0" encoding="utf-8"?>
<p:handout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Date Placeholder 2"/>
          <p:cNvSpPr>
            <a:spLocks noGrp="1"/>
          </p:cNvSpPr>
          <p:nvPr>
            <p:ph type="dt" sz="quarter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4218E966-5828-46CA-ADF3-84076701ABA1}" type="datetimeFigureOut">
              <a:rPr lang="ru-RU" smtClean="0"/>
              <a:t>24.05.2019</a:t>
            </a:fld>
            <a:endParaRPr lang="ru-RU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2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3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4D854682-5314-4488-BC85-A68DFDDA771A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234394060"/>
      </p:ext>
    </p:extLst>
  </p:cSld>
  <p:clrMap bg1="lt1" tx1="dk1" bg2="lt2" tx2="dk2" accent1="accent1" accent2="accent2" accent3="accent3" accent4="accent4" accent5="accent5" accent6="accent6" hlink="hlink" folHlink="folHlink"/>
</p:handoutMaster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6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09342371-DBCC-4847-BAEB-1E213EFDC405}" type="datetimeFigureOut">
              <a:rPr lang="ru-RU" smtClean="0"/>
              <a:t>24.05.2019</a:t>
            </a:fld>
            <a:endParaRPr lang="ru-RU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ru-RU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ru-RU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ru-RU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E75A6199-849F-4C49-B1D3-C312D2ACEEDD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174776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84209918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11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00409725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12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161952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14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39350288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15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810397231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18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40259835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5A3F81-15A0-D94C-8521-5ABDFF234A37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4404950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24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54779164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26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14757604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27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33986469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28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20682209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3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749884886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29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04867761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30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144882891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31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56581979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lvl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32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736368921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D25A3F81-15A0-D94C-8521-5ABDFF234A37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56127988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sz="1200" kern="1200" dirty="0">
              <a:solidFill>
                <a:schemeClr val="tx1"/>
              </a:solidFill>
              <a:effectLst/>
              <a:latin typeface="+mn-lt"/>
              <a:ea typeface="+mn-ea"/>
              <a:cs typeface="+mn-cs"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34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76888175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4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498591647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baseline="0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5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514644587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6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626888953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7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73719781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8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3807466380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9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956730351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ru-RU" dirty="0">
              <a:effectLst/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E75A6199-849F-4C49-B1D3-C312D2ACEEDD}" type="slidenum">
              <a:rPr lang="ru-RU" smtClean="0"/>
              <a:t>10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05178439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ложка_черная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4"/>
          <p:cNvSpPr>
            <a:spLocks noGrp="1"/>
          </p:cNvSpPr>
          <p:nvPr>
            <p:ph type="title" hasCustomPrompt="1"/>
          </p:nvPr>
        </p:nvSpPr>
        <p:spPr>
          <a:xfrm>
            <a:off x="612000" y="576000"/>
            <a:ext cx="5015688" cy="2853000"/>
          </a:xfrm>
        </p:spPr>
        <p:txBody>
          <a:bodyPr wrap="none" anchor="t" anchorCtr="0">
            <a:no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50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Название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10080000" y="4860000"/>
            <a:ext cx="1668463" cy="1619250"/>
            <a:chOff x="6347" y="3042"/>
            <a:chExt cx="1051" cy="1020"/>
          </a:xfrm>
          <a:solidFill>
            <a:schemeClr val="bg2"/>
          </a:solidFill>
        </p:grpSpPr>
        <p:sp>
          <p:nvSpPr>
            <p:cNvPr id="16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330438767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7" pos="6335">
          <p15:clr>
            <a:srgbClr val="F26B43"/>
          </p15:clr>
        </p15:guide>
        <p15:guide id="8" pos="3545">
          <p15:clr>
            <a:srgbClr val="F26B43"/>
          </p15:clr>
        </p15:guide>
      </p15:sldGuideLst>
    </p:ext>
  </p:extLst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три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31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tx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/>
              <a:t>Название презентации</a:t>
            </a:r>
          </a:p>
        </p:txBody>
      </p:sp>
      <p:sp>
        <p:nvSpPr>
          <p:cNvPr id="92" name="Номер слайда 9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Объект 2"/>
          <p:cNvSpPr>
            <a:spLocks noGrp="1"/>
          </p:cNvSpPr>
          <p:nvPr>
            <p:ph idx="12"/>
          </p:nvPr>
        </p:nvSpPr>
        <p:spPr>
          <a:xfrm>
            <a:off x="4212000" y="1440000"/>
            <a:ext cx="31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Объект 2"/>
          <p:cNvSpPr>
            <a:spLocks noGrp="1"/>
          </p:cNvSpPr>
          <p:nvPr>
            <p:ph idx="13"/>
          </p:nvPr>
        </p:nvSpPr>
        <p:spPr>
          <a:xfrm>
            <a:off x="7776000" y="1440000"/>
            <a:ext cx="31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10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6018576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411">
          <p15:clr>
            <a:srgbClr val="9FCC3B"/>
          </p15:clr>
        </p15:guide>
        <p15:guide id="2" pos="2661">
          <p15:clr>
            <a:srgbClr val="9FCC3B"/>
          </p15:clr>
        </p15:guide>
        <p15:guide id="3" pos="4656">
          <p15:clr>
            <a:srgbClr val="9FCC3B"/>
          </p15:clr>
        </p15:guide>
        <p15:guide id="4" pos="4906">
          <p15:clr>
            <a:srgbClr val="9FCC3B"/>
          </p15:clr>
        </p15:guide>
      </p15:sldGuideLst>
    </p:ext>
  </p:extLst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_черны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10296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92" name="Номер слайда 9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bg2"/>
          </a:solidFill>
        </p:grpSpPr>
        <p:sp>
          <p:nvSpPr>
            <p:cNvPr id="7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241279853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два объекта_черны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92" name="Номер слайда 9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Объект 2"/>
          <p:cNvSpPr>
            <a:spLocks noGrp="1"/>
          </p:cNvSpPr>
          <p:nvPr>
            <p:ph idx="12"/>
          </p:nvPr>
        </p:nvSpPr>
        <p:spPr>
          <a:xfrm>
            <a:off x="5976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grpSp>
        <p:nvGrpSpPr>
          <p:cNvPr id="7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bg2"/>
          </a:solidFill>
        </p:grpSpPr>
        <p:sp>
          <p:nvSpPr>
            <p:cNvPr id="9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61521738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  <p15:guide id="2" pos="3772">
          <p15:clr>
            <a:srgbClr val="9FCC3B"/>
          </p15:clr>
        </p15:guide>
      </p15:sldGuideLst>
    </p:ext>
  </p:extLs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три объекта_черны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31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92" name="Номер слайда 9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Объект 2"/>
          <p:cNvSpPr>
            <a:spLocks noGrp="1"/>
          </p:cNvSpPr>
          <p:nvPr>
            <p:ph idx="12"/>
          </p:nvPr>
        </p:nvSpPr>
        <p:spPr>
          <a:xfrm>
            <a:off x="4212000" y="1440000"/>
            <a:ext cx="31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Объект 2"/>
          <p:cNvSpPr>
            <a:spLocks noGrp="1"/>
          </p:cNvSpPr>
          <p:nvPr>
            <p:ph idx="13"/>
          </p:nvPr>
        </p:nvSpPr>
        <p:spPr>
          <a:xfrm>
            <a:off x="7776000" y="1440000"/>
            <a:ext cx="31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grpSp>
        <p:nvGrpSpPr>
          <p:cNvPr id="9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bg2"/>
          </a:solidFill>
        </p:grpSpPr>
        <p:sp>
          <p:nvSpPr>
            <p:cNvPr id="10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188739294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2411">
          <p15:clr>
            <a:srgbClr val="9FCC3B"/>
          </p15:clr>
        </p15:guide>
        <p15:guide id="2" pos="2661">
          <p15:clr>
            <a:srgbClr val="9FCC3B"/>
          </p15:clr>
        </p15:guide>
        <p15:guide id="3" pos="4656">
          <p15:clr>
            <a:srgbClr val="9FCC3B"/>
          </p15:clr>
        </p15:guide>
        <p15:guide id="4" pos="4906">
          <p15:clr>
            <a:srgbClr val="9FCC3B"/>
          </p15:clr>
        </p15:guide>
      </p15:sldGuideLst>
    </p:ext>
  </p:extLs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иконк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15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" name="Заголовок 2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06" name="Текст 105"/>
          <p:cNvSpPr>
            <a:spLocks noGrp="1"/>
          </p:cNvSpPr>
          <p:nvPr>
            <p:ph type="body" sz="quarter" idx="32" hasCustomPrompt="1"/>
          </p:nvPr>
        </p:nvSpPr>
        <p:spPr>
          <a:xfrm>
            <a:off x="1368000" y="1542007"/>
            <a:ext cx="4248000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360000" lvl="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ru-RU" dirty="0"/>
              <a:t>Описание иконки</a:t>
            </a:r>
          </a:p>
        </p:txBody>
      </p:sp>
      <p:sp>
        <p:nvSpPr>
          <p:cNvPr id="107" name="Текст 105"/>
          <p:cNvSpPr>
            <a:spLocks noGrp="1"/>
          </p:cNvSpPr>
          <p:nvPr>
            <p:ph type="body" sz="quarter" idx="33" hasCustomPrompt="1"/>
          </p:nvPr>
        </p:nvSpPr>
        <p:spPr>
          <a:xfrm>
            <a:off x="1368000" y="2835079"/>
            <a:ext cx="4248000" cy="276999"/>
          </a:xfrm>
        </p:spPr>
        <p:txBody>
          <a:bodyPr wrap="square" anchor="ctr" anchorCtr="0">
            <a:sp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285750" lvl="0" indent="-2857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ru-RU" dirty="0"/>
              <a:t>Описание иконки</a:t>
            </a:r>
          </a:p>
        </p:txBody>
      </p:sp>
      <p:sp>
        <p:nvSpPr>
          <p:cNvPr id="108" name="Текст 105"/>
          <p:cNvSpPr>
            <a:spLocks noGrp="1"/>
          </p:cNvSpPr>
          <p:nvPr>
            <p:ph type="body" sz="quarter" idx="34" hasCustomPrompt="1"/>
          </p:nvPr>
        </p:nvSpPr>
        <p:spPr>
          <a:xfrm>
            <a:off x="1368000" y="5322007"/>
            <a:ext cx="4248000" cy="276999"/>
          </a:xfrm>
        </p:spPr>
        <p:txBody>
          <a:bodyPr wrap="square" anchor="ctr" anchorCtr="0">
            <a:sp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285750" lvl="0" indent="-2857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ru-RU" dirty="0"/>
              <a:t>Описание иконки</a:t>
            </a:r>
          </a:p>
        </p:txBody>
      </p:sp>
      <p:sp>
        <p:nvSpPr>
          <p:cNvPr id="135" name="Текст 105"/>
          <p:cNvSpPr>
            <a:spLocks noGrp="1"/>
          </p:cNvSpPr>
          <p:nvPr>
            <p:ph type="body" sz="quarter" idx="38" hasCustomPrompt="1"/>
          </p:nvPr>
        </p:nvSpPr>
        <p:spPr>
          <a:xfrm>
            <a:off x="1368000" y="4051158"/>
            <a:ext cx="4248000" cy="276999"/>
          </a:xfrm>
        </p:spPr>
        <p:txBody>
          <a:bodyPr wrap="square" anchor="ctr" anchorCtr="0">
            <a:sp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285750" lvl="0" indent="-2857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ru-RU" dirty="0"/>
              <a:t>Описание иконки</a:t>
            </a:r>
          </a:p>
        </p:txBody>
      </p:sp>
      <p:sp>
        <p:nvSpPr>
          <p:cNvPr id="136" name="Текст 105"/>
          <p:cNvSpPr>
            <a:spLocks noGrp="1"/>
          </p:cNvSpPr>
          <p:nvPr>
            <p:ph type="body" sz="quarter" idx="39" hasCustomPrompt="1"/>
          </p:nvPr>
        </p:nvSpPr>
        <p:spPr>
          <a:xfrm>
            <a:off x="6708925" y="1542007"/>
            <a:ext cx="4248000" cy="276999"/>
          </a:xfrm>
        </p:spPr>
        <p:txBody>
          <a:bodyPr wrap="square" anchor="ctr" anchorCtr="0">
            <a:spAutoFit/>
          </a:bodyPr>
          <a:lstStyle>
            <a:lvl1pPr marL="0" indent="0">
              <a:buNone/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360000" lvl="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ru-RU" dirty="0"/>
              <a:t>Описание иконки</a:t>
            </a:r>
          </a:p>
        </p:txBody>
      </p:sp>
      <p:sp>
        <p:nvSpPr>
          <p:cNvPr id="137" name="Текст 105"/>
          <p:cNvSpPr>
            <a:spLocks noGrp="1"/>
          </p:cNvSpPr>
          <p:nvPr>
            <p:ph type="body" sz="quarter" idx="40" hasCustomPrompt="1"/>
          </p:nvPr>
        </p:nvSpPr>
        <p:spPr>
          <a:xfrm>
            <a:off x="6708925" y="2835079"/>
            <a:ext cx="4248000" cy="276999"/>
          </a:xfrm>
        </p:spPr>
        <p:txBody>
          <a:bodyPr wrap="square" anchor="ctr" anchorCtr="0">
            <a:sp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285750" lvl="0" indent="-2857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ru-RU" dirty="0"/>
              <a:t>Описание иконки</a:t>
            </a:r>
          </a:p>
        </p:txBody>
      </p:sp>
      <p:sp>
        <p:nvSpPr>
          <p:cNvPr id="138" name="Текст 105"/>
          <p:cNvSpPr>
            <a:spLocks noGrp="1"/>
          </p:cNvSpPr>
          <p:nvPr>
            <p:ph type="body" sz="quarter" idx="41" hasCustomPrompt="1"/>
          </p:nvPr>
        </p:nvSpPr>
        <p:spPr>
          <a:xfrm>
            <a:off x="6708925" y="5322007"/>
            <a:ext cx="4248000" cy="276999"/>
          </a:xfrm>
        </p:spPr>
        <p:txBody>
          <a:bodyPr wrap="square" anchor="ctr" anchorCtr="0">
            <a:sp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285750" lvl="0" indent="-2857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ru-RU" dirty="0"/>
              <a:t>Описание иконки</a:t>
            </a:r>
          </a:p>
        </p:txBody>
      </p:sp>
      <p:sp>
        <p:nvSpPr>
          <p:cNvPr id="139" name="Текст 105"/>
          <p:cNvSpPr>
            <a:spLocks noGrp="1"/>
          </p:cNvSpPr>
          <p:nvPr>
            <p:ph type="body" sz="quarter" idx="42" hasCustomPrompt="1"/>
          </p:nvPr>
        </p:nvSpPr>
        <p:spPr>
          <a:xfrm>
            <a:off x="6708925" y="4051158"/>
            <a:ext cx="4248000" cy="276999"/>
          </a:xfrm>
        </p:spPr>
        <p:txBody>
          <a:bodyPr wrap="square" anchor="ctr" anchorCtr="0">
            <a:spAutoFit/>
          </a:bodyPr>
          <a:lstStyle>
            <a:lvl1pPr mar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Arial" panose="020B0604020202020204" pitchFamily="34" charset="0"/>
              <a:buNone/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285750" lvl="0" indent="-28575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pPr>
            <a:r>
              <a:rPr lang="ru-RU" dirty="0"/>
              <a:t>Описание иконки</a:t>
            </a:r>
          </a:p>
        </p:txBody>
      </p:sp>
    </p:spTree>
    <p:extLst>
      <p:ext uri="{BB962C8B-B14F-4D97-AF65-F5344CB8AC3E}">
        <p14:creationId xmlns:p14="http://schemas.microsoft.com/office/powerpoint/2010/main" val="294552483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  <p15:guide id="2" pos="3772">
          <p15:clr>
            <a:srgbClr val="9FCC3B"/>
          </p15:clr>
        </p15:guide>
        <p15:guide id="3" pos="869">
          <p15:clr>
            <a:srgbClr val="9FCC3B"/>
          </p15:clr>
        </p15:guide>
        <p15:guide id="4" pos="4226">
          <p15:clr>
            <a:srgbClr val="9FCC3B"/>
          </p15:clr>
        </p15:guide>
      </p15:sldGuideLst>
    </p:ext>
  </p:extLs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список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15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" name="Заголовок 2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22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8" name="Номер слайда 7"/>
          <p:cNvSpPr>
            <a:spLocks noGrp="1"/>
          </p:cNvSpPr>
          <p:nvPr>
            <p:ph type="sldNum" sz="quarter" idx="23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96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648000" y="1440000"/>
            <a:ext cx="811119" cy="830997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000" b="0" baseline="0"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1</a:t>
            </a:r>
            <a:endParaRPr lang="ru-RU" dirty="0"/>
          </a:p>
        </p:txBody>
      </p:sp>
      <p:sp>
        <p:nvSpPr>
          <p:cNvPr id="97" name="Text Placeholder 3"/>
          <p:cNvSpPr>
            <a:spLocks noGrp="1"/>
          </p:cNvSpPr>
          <p:nvPr>
            <p:ph type="body" sz="quarter" idx="24" hasCustomPrompt="1"/>
          </p:nvPr>
        </p:nvSpPr>
        <p:spPr>
          <a:xfrm>
            <a:off x="648000" y="3060000"/>
            <a:ext cx="811119" cy="830997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000" b="0" baseline="0"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2</a:t>
            </a:r>
            <a:endParaRPr lang="ru-RU" dirty="0"/>
          </a:p>
        </p:txBody>
      </p:sp>
      <p:sp>
        <p:nvSpPr>
          <p:cNvPr id="98" name="Text Placeholder 3"/>
          <p:cNvSpPr>
            <a:spLocks noGrp="1"/>
          </p:cNvSpPr>
          <p:nvPr>
            <p:ph type="body" sz="quarter" idx="25" hasCustomPrompt="1"/>
          </p:nvPr>
        </p:nvSpPr>
        <p:spPr>
          <a:xfrm>
            <a:off x="648000" y="4680000"/>
            <a:ext cx="811119" cy="830997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000" b="0" baseline="0"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3</a:t>
            </a:r>
            <a:endParaRPr lang="ru-RU" dirty="0"/>
          </a:p>
        </p:txBody>
      </p:sp>
      <p:sp>
        <p:nvSpPr>
          <p:cNvPr id="102" name="Text Placeholder 3"/>
          <p:cNvSpPr>
            <a:spLocks noGrp="1"/>
          </p:cNvSpPr>
          <p:nvPr>
            <p:ph type="body" sz="quarter" idx="29" hasCustomPrompt="1"/>
          </p:nvPr>
        </p:nvSpPr>
        <p:spPr>
          <a:xfrm>
            <a:off x="5975372" y="1440000"/>
            <a:ext cx="811119" cy="830997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000" b="0" baseline="0"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4</a:t>
            </a:r>
            <a:endParaRPr lang="ru-RU" dirty="0"/>
          </a:p>
        </p:txBody>
      </p:sp>
      <p:sp>
        <p:nvSpPr>
          <p:cNvPr id="103" name="Text Placeholder 3"/>
          <p:cNvSpPr>
            <a:spLocks noGrp="1"/>
          </p:cNvSpPr>
          <p:nvPr>
            <p:ph type="body" sz="quarter" idx="30" hasCustomPrompt="1"/>
          </p:nvPr>
        </p:nvSpPr>
        <p:spPr>
          <a:xfrm>
            <a:off x="5975372" y="3060000"/>
            <a:ext cx="811119" cy="830997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000" b="0" baseline="0"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5</a:t>
            </a:r>
            <a:endParaRPr lang="ru-RU" dirty="0"/>
          </a:p>
        </p:txBody>
      </p:sp>
      <p:sp>
        <p:nvSpPr>
          <p:cNvPr id="104" name="Text Placeholder 3"/>
          <p:cNvSpPr>
            <a:spLocks noGrp="1"/>
          </p:cNvSpPr>
          <p:nvPr>
            <p:ph type="body" sz="quarter" idx="31" hasCustomPrompt="1"/>
          </p:nvPr>
        </p:nvSpPr>
        <p:spPr>
          <a:xfrm>
            <a:off x="5975372" y="4680000"/>
            <a:ext cx="811119" cy="830997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000" b="0" baseline="0"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6</a:t>
            </a:r>
            <a:endParaRPr lang="ru-RU" dirty="0"/>
          </a:p>
        </p:txBody>
      </p:sp>
      <p:sp>
        <p:nvSpPr>
          <p:cNvPr id="106" name="Текст 105"/>
          <p:cNvSpPr>
            <a:spLocks noGrp="1"/>
          </p:cNvSpPr>
          <p:nvPr>
            <p:ph type="body" sz="quarter" idx="32" hasCustomPrompt="1"/>
          </p:nvPr>
        </p:nvSpPr>
        <p:spPr>
          <a:xfrm>
            <a:off x="1224000" y="1908000"/>
            <a:ext cx="4392000" cy="720000"/>
          </a:xfrm>
        </p:spPr>
        <p:txBody>
          <a:bodyPr>
            <a:normAutofit/>
          </a:bodyPr>
          <a:lstStyle>
            <a:lvl1pPr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None/>
            </a:pPr>
            <a:r>
              <a:rPr lang="ru-RU" dirty="0"/>
              <a:t>Пункт списка</a:t>
            </a:r>
          </a:p>
        </p:txBody>
      </p:sp>
      <p:sp>
        <p:nvSpPr>
          <p:cNvPr id="107" name="Текст 105"/>
          <p:cNvSpPr>
            <a:spLocks noGrp="1"/>
          </p:cNvSpPr>
          <p:nvPr>
            <p:ph type="body" sz="quarter" idx="33" hasCustomPrompt="1"/>
          </p:nvPr>
        </p:nvSpPr>
        <p:spPr>
          <a:xfrm>
            <a:off x="1224000" y="3528000"/>
            <a:ext cx="4392000" cy="720000"/>
          </a:xfrm>
        </p:spPr>
        <p:txBody>
          <a:bodyPr>
            <a:normAutofit/>
          </a:bodyPr>
          <a:lstStyle>
            <a:lvl1pPr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None/>
            </a:pPr>
            <a:r>
              <a:rPr lang="ru-RU" dirty="0"/>
              <a:t>Пункт списка</a:t>
            </a:r>
          </a:p>
        </p:txBody>
      </p:sp>
      <p:sp>
        <p:nvSpPr>
          <p:cNvPr id="108" name="Текст 105"/>
          <p:cNvSpPr>
            <a:spLocks noGrp="1"/>
          </p:cNvSpPr>
          <p:nvPr>
            <p:ph type="body" sz="quarter" idx="34" hasCustomPrompt="1"/>
          </p:nvPr>
        </p:nvSpPr>
        <p:spPr>
          <a:xfrm>
            <a:off x="1224000" y="5148000"/>
            <a:ext cx="4392000" cy="720000"/>
          </a:xfrm>
        </p:spPr>
        <p:txBody>
          <a:bodyPr>
            <a:normAutofit/>
          </a:bodyPr>
          <a:lstStyle>
            <a:lvl1pPr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None/>
            </a:pPr>
            <a:r>
              <a:rPr lang="ru-RU" dirty="0"/>
              <a:t>Пункт списка</a:t>
            </a:r>
          </a:p>
        </p:txBody>
      </p:sp>
      <p:sp>
        <p:nvSpPr>
          <p:cNvPr id="109" name="Текст 105"/>
          <p:cNvSpPr>
            <a:spLocks noGrp="1"/>
          </p:cNvSpPr>
          <p:nvPr>
            <p:ph type="body" sz="quarter" idx="35" hasCustomPrompt="1"/>
          </p:nvPr>
        </p:nvSpPr>
        <p:spPr>
          <a:xfrm>
            <a:off x="6551372" y="1908000"/>
            <a:ext cx="4392000" cy="720000"/>
          </a:xfrm>
        </p:spPr>
        <p:txBody>
          <a:bodyPr>
            <a:normAutofit/>
          </a:bodyPr>
          <a:lstStyle>
            <a:lvl1pPr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None/>
            </a:pPr>
            <a:r>
              <a:rPr lang="ru-RU" dirty="0"/>
              <a:t>Пункт списка</a:t>
            </a:r>
          </a:p>
        </p:txBody>
      </p:sp>
      <p:sp>
        <p:nvSpPr>
          <p:cNvPr id="110" name="Текст 105"/>
          <p:cNvSpPr>
            <a:spLocks noGrp="1"/>
          </p:cNvSpPr>
          <p:nvPr>
            <p:ph type="body" sz="quarter" idx="36" hasCustomPrompt="1"/>
          </p:nvPr>
        </p:nvSpPr>
        <p:spPr>
          <a:xfrm>
            <a:off x="6551372" y="3528000"/>
            <a:ext cx="4392000" cy="720000"/>
          </a:xfrm>
        </p:spPr>
        <p:txBody>
          <a:bodyPr>
            <a:normAutofit/>
          </a:bodyPr>
          <a:lstStyle>
            <a:lvl1pPr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None/>
            </a:pPr>
            <a:r>
              <a:rPr lang="ru-RU" dirty="0"/>
              <a:t>Пункт списка</a:t>
            </a:r>
          </a:p>
        </p:txBody>
      </p:sp>
      <p:sp>
        <p:nvSpPr>
          <p:cNvPr id="111" name="Текст 105"/>
          <p:cNvSpPr>
            <a:spLocks noGrp="1"/>
          </p:cNvSpPr>
          <p:nvPr>
            <p:ph type="body" sz="quarter" idx="37" hasCustomPrompt="1"/>
          </p:nvPr>
        </p:nvSpPr>
        <p:spPr>
          <a:xfrm>
            <a:off x="6551372" y="5148000"/>
            <a:ext cx="4392000" cy="720000"/>
          </a:xfrm>
        </p:spPr>
        <p:txBody>
          <a:bodyPr>
            <a:normAutofit/>
          </a:bodyPr>
          <a:lstStyle>
            <a:lvl1pPr>
              <a:defRPr lang="ru-RU" sz="1800" kern="1200" baseline="0" dirty="0">
                <a:solidFill>
                  <a:schemeClr val="tx1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</a:lstStyle>
          <a:p>
            <a:pPr marL="0" lvl="0" indent="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Font typeface="Wingdings" panose="05000000000000000000" pitchFamily="2" charset="2"/>
              <a:buNone/>
            </a:pPr>
            <a:r>
              <a:rPr lang="ru-RU" dirty="0"/>
              <a:t>Пункт списка</a:t>
            </a:r>
          </a:p>
        </p:txBody>
      </p:sp>
    </p:spTree>
    <p:extLst>
      <p:ext uri="{BB962C8B-B14F-4D97-AF65-F5344CB8AC3E}">
        <p14:creationId xmlns:p14="http://schemas.microsoft.com/office/powerpoint/2010/main" val="1805705575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  <p15:guide id="2" pos="3772">
          <p15:clr>
            <a:srgbClr val="9FCC3B"/>
          </p15:clr>
        </p15:guide>
        <p15:guide id="3" pos="778">
          <p15:clr>
            <a:srgbClr val="9FCC3B"/>
          </p15:clr>
        </p15:guide>
        <p15:guide id="4" pos="4135">
          <p15:clr>
            <a:srgbClr val="9FCC3B"/>
          </p15:clr>
        </p15:guide>
      </p15:sldGuideLst>
    </p:ext>
  </p:extLst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два тезис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648000" y="2736000"/>
            <a:ext cx="811119" cy="830997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000" b="0" baseline="0"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1</a:t>
            </a:r>
            <a:endParaRPr lang="ru-RU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5976000" y="2736000"/>
            <a:ext cx="811119" cy="830997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000" b="0" baseline="0"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2</a:t>
            </a:r>
            <a:endParaRPr lang="ru-RU" dirty="0"/>
          </a:p>
        </p:txBody>
      </p:sp>
      <p:sp>
        <p:nvSpPr>
          <p:cNvPr id="12" name="Объект 2"/>
          <p:cNvSpPr>
            <a:spLocks noGrp="1"/>
          </p:cNvSpPr>
          <p:nvPr>
            <p:ph idx="1"/>
          </p:nvPr>
        </p:nvSpPr>
        <p:spPr>
          <a:xfrm>
            <a:off x="648000" y="3708000"/>
            <a:ext cx="4968000" cy="2340000"/>
          </a:xfrm>
          <a:prstGeom prst="rect">
            <a:avLst/>
          </a:prstGeom>
        </p:spPr>
        <p:txBody>
          <a:bodyPr lIns="0" tIns="0" rIns="0" bIns="0"/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3" name="Объект 2"/>
          <p:cNvSpPr>
            <a:spLocks noGrp="1"/>
          </p:cNvSpPr>
          <p:nvPr>
            <p:ph idx="12"/>
          </p:nvPr>
        </p:nvSpPr>
        <p:spPr>
          <a:xfrm>
            <a:off x="5976000" y="3708000"/>
            <a:ext cx="4968000" cy="2340000"/>
          </a:xfrm>
          <a:prstGeom prst="rect">
            <a:avLst/>
          </a:prstGeom>
        </p:spPr>
        <p:txBody>
          <a:bodyPr lIns="0" tIns="0" rIns="0" bIns="0"/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/>
              <a:t>Заголовок слайда</a:t>
            </a:r>
          </a:p>
        </p:txBody>
      </p:sp>
      <p:grpSp>
        <p:nvGrpSpPr>
          <p:cNvPr id="15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16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425472289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  <p15:guide id="2" pos="3772">
          <p15:clr>
            <a:srgbClr val="9FCC3B"/>
          </p15:clr>
        </p15:guide>
        <p15:guide id="3" orient="horz" pos="2160">
          <p15:clr>
            <a:srgbClr val="9FCC3B"/>
          </p15:clr>
        </p15:guide>
        <p15:guide id="4" orient="horz" pos="2341">
          <p15:clr>
            <a:srgbClr val="9FCC3B"/>
          </p15:clr>
        </p15:guide>
      </p15:sldGuideLst>
    </p:ext>
  </p:extLst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1_Заголовок и два тезис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/>
          </a:p>
        </p:txBody>
      </p:sp>
      <p:sp>
        <p:nvSpPr>
          <p:cNvPr id="6" name="Text Placeholder 3"/>
          <p:cNvSpPr>
            <a:spLocks noGrp="1"/>
          </p:cNvSpPr>
          <p:nvPr>
            <p:ph type="body" sz="quarter" idx="15" hasCustomPrompt="1"/>
          </p:nvPr>
        </p:nvSpPr>
        <p:spPr>
          <a:xfrm>
            <a:off x="648000" y="2736000"/>
            <a:ext cx="811119" cy="830997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000" b="0" baseline="0"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1</a:t>
            </a:r>
            <a:endParaRPr lang="ru-RU" dirty="0"/>
          </a:p>
        </p:txBody>
      </p:sp>
      <p:sp>
        <p:nvSpPr>
          <p:cNvPr id="28" name="Text Placeholder 3"/>
          <p:cNvSpPr>
            <a:spLocks noGrp="1"/>
          </p:cNvSpPr>
          <p:nvPr>
            <p:ph type="body" sz="quarter" idx="22" hasCustomPrompt="1"/>
          </p:nvPr>
        </p:nvSpPr>
        <p:spPr>
          <a:xfrm>
            <a:off x="7812000" y="2736000"/>
            <a:ext cx="811119" cy="830997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000" b="0" baseline="0"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3</a:t>
            </a:r>
            <a:endParaRPr lang="ru-RU" dirty="0"/>
          </a:p>
        </p:txBody>
      </p:sp>
      <p:sp>
        <p:nvSpPr>
          <p:cNvPr id="12" name="Объект 2"/>
          <p:cNvSpPr>
            <a:spLocks noGrp="1"/>
          </p:cNvSpPr>
          <p:nvPr>
            <p:ph idx="1"/>
          </p:nvPr>
        </p:nvSpPr>
        <p:spPr>
          <a:xfrm>
            <a:off x="648000" y="3708000"/>
            <a:ext cx="3168000" cy="2340000"/>
          </a:xfrm>
          <a:prstGeom prst="rect">
            <a:avLst/>
          </a:prstGeom>
        </p:spPr>
        <p:txBody>
          <a:bodyPr lIns="0" tIns="0" rIns="0" bIns="0"/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13" name="Объект 2"/>
          <p:cNvSpPr>
            <a:spLocks noGrp="1"/>
          </p:cNvSpPr>
          <p:nvPr>
            <p:ph idx="12"/>
          </p:nvPr>
        </p:nvSpPr>
        <p:spPr>
          <a:xfrm>
            <a:off x="7812000" y="3708000"/>
            <a:ext cx="3168000" cy="2340000"/>
          </a:xfrm>
          <a:prstGeom prst="rect">
            <a:avLst/>
          </a:prstGeom>
        </p:spPr>
        <p:txBody>
          <a:bodyPr lIns="0" tIns="0" rIns="0" bIns="0"/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9" name="Text Placeholder 3"/>
          <p:cNvSpPr>
            <a:spLocks noGrp="1"/>
          </p:cNvSpPr>
          <p:nvPr>
            <p:ph type="body" sz="quarter" idx="23" hasCustomPrompt="1"/>
          </p:nvPr>
        </p:nvSpPr>
        <p:spPr>
          <a:xfrm>
            <a:off x="4230000" y="2736000"/>
            <a:ext cx="811119" cy="830997"/>
          </a:xfrm>
          <a:prstGeom prst="rect">
            <a:avLst/>
          </a:prstGeom>
        </p:spPr>
        <p:txBody>
          <a:bodyPr wrap="none" lIns="0" tIns="0" rIns="0" bIns="0" anchor="b" anchorCtr="0">
            <a:no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sz="5000" b="0" baseline="0">
                <a:latin typeface="+mn-lt"/>
                <a:cs typeface="Arial" panose="020B0604020202020204" pitchFamily="34" charset="0"/>
              </a:defRPr>
            </a:lvl1pPr>
          </a:lstStyle>
          <a:p>
            <a:pPr lvl="0"/>
            <a:r>
              <a:rPr lang="en-US" dirty="0"/>
              <a:t>2</a:t>
            </a:r>
            <a:endParaRPr lang="ru-RU" dirty="0"/>
          </a:p>
        </p:txBody>
      </p:sp>
      <p:sp>
        <p:nvSpPr>
          <p:cNvPr id="10" name="Объект 2"/>
          <p:cNvSpPr>
            <a:spLocks noGrp="1"/>
          </p:cNvSpPr>
          <p:nvPr>
            <p:ph idx="24"/>
          </p:nvPr>
        </p:nvSpPr>
        <p:spPr>
          <a:xfrm>
            <a:off x="4230000" y="3708000"/>
            <a:ext cx="3168000" cy="2340000"/>
          </a:xfrm>
          <a:prstGeom prst="rect">
            <a:avLst/>
          </a:prstGeom>
        </p:spPr>
        <p:txBody>
          <a:bodyPr lIns="0" tIns="0" rIns="0" bIns="0"/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Заголовок 6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/>
              <a:t>Заголовок слайда</a:t>
            </a:r>
          </a:p>
        </p:txBody>
      </p:sp>
      <p:grpSp>
        <p:nvGrpSpPr>
          <p:cNvPr id="14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15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399991152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1" pos="2411">
          <p15:clr>
            <a:srgbClr val="9FCC3B"/>
          </p15:clr>
        </p15:guide>
        <p15:guide id="2" pos="2661">
          <p15:clr>
            <a:srgbClr val="9FCC3B"/>
          </p15:clr>
        </p15:guide>
        <p15:guide id="3" orient="horz" pos="2160">
          <p15:clr>
            <a:srgbClr val="9FCC3B"/>
          </p15:clr>
        </p15:guide>
        <p15:guide id="4" orient="horz" pos="2341">
          <p15:clr>
            <a:srgbClr val="9FCC3B"/>
          </p15:clr>
        </p15:guide>
        <p15:guide id="5" pos="4656">
          <p15:clr>
            <a:srgbClr val="9FCC3B"/>
          </p15:clr>
        </p15:guide>
        <p15:guide id="6" pos="4906">
          <p15:clr>
            <a:srgbClr val="9FCC3B"/>
          </p15:clr>
        </p15:guide>
      </p15:sldGuideLst>
    </p:ext>
  </p:extLst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Светлая карти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pct30">
            <a:fgClr>
              <a:schemeClr val="bg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indent="0" algn="ctr">
              <a:buNone/>
              <a:defRPr sz="800" baseline="0"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ru-RU" dirty="0"/>
              <a:t>.</a:t>
            </a:r>
          </a:p>
        </p:txBody>
      </p:sp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>
          <a:xfrm>
            <a:off x="648000" y="2528900"/>
            <a:ext cx="10296000" cy="997196"/>
          </a:xfrm>
        </p:spPr>
        <p:txBody>
          <a:bodyPr>
            <a:spAutoFit/>
          </a:bodyPr>
          <a:lstStyle>
            <a:lvl1pPr algn="ctr">
              <a:defRPr sz="7200">
                <a:solidFill>
                  <a:schemeClr val="tx1"/>
                </a:solidFill>
              </a:defRPr>
            </a:lvl1pPr>
          </a:lstStyle>
          <a:p>
            <a:r>
              <a:rPr lang="ru-RU" dirty="0"/>
              <a:t>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3159898713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Темная картинк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12192000" cy="6858000"/>
          </a:xfrm>
          <a:prstGeom prst="rect">
            <a:avLst/>
          </a:prstGeom>
          <a:pattFill prst="pct30">
            <a:fgClr>
              <a:schemeClr val="bg2"/>
            </a:fgClr>
            <a:bgClr>
              <a:schemeClr val="tx1"/>
            </a:bgClr>
          </a:pattFill>
        </p:spPr>
        <p:txBody>
          <a:bodyPr lIns="0" tIns="0" rIns="0" bIns="0" anchor="ctr" anchorCtr="1">
            <a:normAutofit/>
          </a:bodyPr>
          <a:lstStyle>
            <a:lvl1pPr marL="0" indent="0" algn="ctr">
              <a:lnSpc>
                <a:spcPct val="100000"/>
              </a:lnSpc>
              <a:spcAft>
                <a:spcPts val="0"/>
              </a:spcAft>
              <a:buNone/>
              <a:defRPr sz="800" baseline="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ru-RU" dirty="0"/>
              <a:t>.</a:t>
            </a:r>
          </a:p>
        </p:txBody>
      </p:sp>
      <p:sp>
        <p:nvSpPr>
          <p:cNvPr id="6" name="Заголовок 5"/>
          <p:cNvSpPr>
            <a:spLocks noGrp="1"/>
          </p:cNvSpPr>
          <p:nvPr>
            <p:ph type="title" hasCustomPrompt="1"/>
          </p:nvPr>
        </p:nvSpPr>
        <p:spPr>
          <a:xfrm>
            <a:off x="648000" y="2528900"/>
            <a:ext cx="10296000" cy="997196"/>
          </a:xfrm>
        </p:spPr>
        <p:txBody>
          <a:bodyPr>
            <a:spAutoFit/>
          </a:bodyPr>
          <a:lstStyle>
            <a:lvl1pPr algn="ctr">
              <a:defRPr sz="7200">
                <a:solidFill>
                  <a:schemeClr val="bg2"/>
                </a:solidFill>
              </a:defRPr>
            </a:lvl1pPr>
          </a:lstStyle>
          <a:p>
            <a:r>
              <a:rPr lang="ru-RU" dirty="0"/>
              <a:t>Заголовок</a:t>
            </a:r>
          </a:p>
        </p:txBody>
      </p:sp>
    </p:spTree>
    <p:extLst>
      <p:ext uri="{BB962C8B-B14F-4D97-AF65-F5344CB8AC3E}">
        <p14:creationId xmlns:p14="http://schemas.microsoft.com/office/powerpoint/2010/main" val="4009964828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ложка_желтая">
    <p:bg>
      <p:bgPr>
        <a:solidFill>
          <a:srgbClr val="FAFA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4"/>
          <p:cNvSpPr>
            <a:spLocks noGrp="1"/>
          </p:cNvSpPr>
          <p:nvPr>
            <p:ph type="title" hasCustomPrompt="1"/>
          </p:nvPr>
        </p:nvSpPr>
        <p:spPr>
          <a:xfrm>
            <a:off x="612000" y="575998"/>
            <a:ext cx="5015688" cy="2853001"/>
          </a:xfrm>
        </p:spPr>
        <p:txBody>
          <a:bodyPr wrap="none" anchor="t" anchorCtr="0">
            <a:no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5000" b="0" kern="1200" cap="none" baseline="0" dirty="0">
                <a:solidFill>
                  <a:schemeClr val="tx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Название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10080000" y="4860000"/>
            <a:ext cx="1668463" cy="1619250"/>
            <a:chOff x="6347" y="3042"/>
            <a:chExt cx="1051" cy="1020"/>
          </a:xfrm>
          <a:solidFill>
            <a:schemeClr val="tx1"/>
          </a:solidFill>
        </p:grpSpPr>
        <p:sp>
          <p:nvSpPr>
            <p:cNvPr id="16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242612700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2" pos="415">
          <p15:clr>
            <a:srgbClr val="FBAE40"/>
          </p15:clr>
        </p15:guide>
        <p15:guide id="5" pos="6335">
          <p15:clr>
            <a:srgbClr val="F26B43"/>
          </p15:clr>
        </p15:guide>
        <p15:guide id="6" pos="3545">
          <p15:clr>
            <a:srgbClr val="F26B43"/>
          </p15:clr>
        </p15:guide>
      </p15:sldGuideLst>
    </p:ext>
  </p:extLst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олполосы_желтый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6097200" y="0"/>
            <a:ext cx="6094800" cy="6858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71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576000" y="594000"/>
            <a:ext cx="5868000" cy="553998"/>
          </a:xfrm>
          <a:solidFill>
            <a:schemeClr val="tx1"/>
          </a:solidFill>
        </p:spPr>
        <p:txBody>
          <a:bodyPr lIns="72000"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</p:spTree>
    <p:extLst>
      <p:ext uri="{BB962C8B-B14F-4D97-AF65-F5344CB8AC3E}">
        <p14:creationId xmlns:p14="http://schemas.microsoft.com/office/powerpoint/2010/main" val="330228040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</p15:sldGuideLst>
    </p:ext>
  </p:extLst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олполосы_желтый2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6094800" cy="6858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7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88" name="Объект 2"/>
          <p:cNvSpPr>
            <a:spLocks noGrp="1"/>
          </p:cNvSpPr>
          <p:nvPr>
            <p:ph idx="1"/>
          </p:nvPr>
        </p:nvSpPr>
        <p:spPr>
          <a:xfrm>
            <a:off x="6444000" y="1440000"/>
            <a:ext cx="4500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91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576000" y="594000"/>
            <a:ext cx="5868000" cy="553998"/>
          </a:xfrm>
          <a:solidFill>
            <a:schemeClr val="tx1"/>
          </a:solidFill>
        </p:spPr>
        <p:txBody>
          <a:bodyPr lIns="72000"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</p:spTree>
    <p:extLst>
      <p:ext uri="{BB962C8B-B14F-4D97-AF65-F5344CB8AC3E}">
        <p14:creationId xmlns:p14="http://schemas.microsoft.com/office/powerpoint/2010/main" val="126117496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4067">
          <p15:clr>
            <a:srgbClr val="9FCC3B"/>
          </p15:clr>
        </p15:guide>
      </p15:sldGuideLst>
    </p:ext>
  </p:extLst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олполосы_желтый_2 фото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171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6" hasCustomPrompt="1"/>
          </p:nvPr>
        </p:nvSpPr>
        <p:spPr>
          <a:xfrm>
            <a:off x="6093600" y="0"/>
            <a:ext cx="6094800" cy="3429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="0" i="0">
                <a:solidFill>
                  <a:schemeClr val="tx2"/>
                </a:solidFill>
                <a:latin typeface="+mn-lt"/>
                <a:ea typeface="Titillium" charset="0"/>
                <a:cs typeface="Titillium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6096000" y="3429000"/>
            <a:ext cx="6094800" cy="3429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="0" i="0">
                <a:solidFill>
                  <a:schemeClr val="tx2"/>
                </a:solidFill>
                <a:latin typeface="+mn-lt"/>
                <a:ea typeface="Titillium" charset="0"/>
                <a:cs typeface="Titillium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r>
              <a:rPr lang="en-US" dirty="0"/>
              <a:t>`</a:t>
            </a:r>
          </a:p>
        </p:txBody>
      </p:sp>
      <p:sp>
        <p:nvSpPr>
          <p:cNvPr id="9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576000" y="594000"/>
            <a:ext cx="5868000" cy="553998"/>
          </a:xfrm>
          <a:solidFill>
            <a:schemeClr val="tx1"/>
          </a:solidFill>
        </p:spPr>
        <p:txBody>
          <a:bodyPr lIns="72000"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</p:spTree>
    <p:extLst>
      <p:ext uri="{BB962C8B-B14F-4D97-AF65-F5344CB8AC3E}">
        <p14:creationId xmlns:p14="http://schemas.microsoft.com/office/powerpoint/2010/main" val="203465725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</p15:sldGuideLst>
    </p:ext>
  </p:extLst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олполосы_белый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6097200" y="0"/>
            <a:ext cx="6094800" cy="6858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576000" y="594000"/>
            <a:ext cx="5868000" cy="553998"/>
          </a:xfrm>
          <a:solidFill>
            <a:schemeClr val="bg1"/>
          </a:solidFill>
        </p:spPr>
        <p:txBody>
          <a:bodyPr lIns="72000"/>
          <a:lstStyle/>
          <a:p>
            <a:r>
              <a:rPr lang="ru-RU" dirty="0"/>
              <a:t>Заголовок слайда</a:t>
            </a:r>
          </a:p>
        </p:txBody>
      </p:sp>
    </p:spTree>
    <p:extLst>
      <p:ext uri="{BB962C8B-B14F-4D97-AF65-F5344CB8AC3E}">
        <p14:creationId xmlns:p14="http://schemas.microsoft.com/office/powerpoint/2010/main" val="224148495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</p15:sldGuideLst>
    </p:ext>
  </p:extLst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олполосы_белый2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6094800" cy="6858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7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88" name="Объект 2"/>
          <p:cNvSpPr>
            <a:spLocks noGrp="1"/>
          </p:cNvSpPr>
          <p:nvPr>
            <p:ph idx="1"/>
          </p:nvPr>
        </p:nvSpPr>
        <p:spPr>
          <a:xfrm>
            <a:off x="6444000" y="1440000"/>
            <a:ext cx="4500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89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576000" y="594000"/>
            <a:ext cx="5868000" cy="553998"/>
          </a:xfrm>
          <a:solidFill>
            <a:schemeClr val="bg1"/>
          </a:solidFill>
        </p:spPr>
        <p:txBody>
          <a:bodyPr lIns="72000"/>
          <a:lstStyle/>
          <a:p>
            <a:r>
              <a:rPr lang="ru-RU" dirty="0"/>
              <a:t>Заголовок слайда</a:t>
            </a:r>
          </a:p>
        </p:txBody>
      </p:sp>
    </p:spTree>
    <p:extLst>
      <p:ext uri="{BB962C8B-B14F-4D97-AF65-F5344CB8AC3E}">
        <p14:creationId xmlns:p14="http://schemas.microsoft.com/office/powerpoint/2010/main" val="265004352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4067">
          <p15:clr>
            <a:srgbClr val="9FCC3B"/>
          </p15:clr>
        </p15:guide>
      </p15:sldGuideLst>
    </p:ext>
  </p:extLst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олполосы_белый_2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6" hasCustomPrompt="1"/>
          </p:nvPr>
        </p:nvSpPr>
        <p:spPr>
          <a:xfrm>
            <a:off x="6093600" y="0"/>
            <a:ext cx="6094800" cy="3429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="0" i="0">
                <a:solidFill>
                  <a:schemeClr val="tx2"/>
                </a:solidFill>
                <a:latin typeface="+mn-lt"/>
                <a:ea typeface="Titillium" charset="0"/>
                <a:cs typeface="Titillium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6096000" y="3429000"/>
            <a:ext cx="6094800" cy="3429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="0" i="0">
                <a:solidFill>
                  <a:schemeClr val="tx2"/>
                </a:solidFill>
                <a:latin typeface="+mn-lt"/>
                <a:ea typeface="Titillium" charset="0"/>
                <a:cs typeface="Titillium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r>
              <a:rPr lang="en-US" dirty="0"/>
              <a:t>`</a:t>
            </a:r>
          </a:p>
        </p:txBody>
      </p:sp>
      <p:sp>
        <p:nvSpPr>
          <p:cNvPr id="9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576000" y="594000"/>
            <a:ext cx="5868000" cy="553998"/>
          </a:xfrm>
          <a:solidFill>
            <a:schemeClr val="bg1"/>
          </a:solidFill>
        </p:spPr>
        <p:txBody>
          <a:bodyPr lIns="72000"/>
          <a:lstStyle/>
          <a:p>
            <a:r>
              <a:rPr lang="ru-RU" dirty="0"/>
              <a:t>Заголовок слайда</a:t>
            </a:r>
          </a:p>
        </p:txBody>
      </p:sp>
    </p:spTree>
    <p:extLst>
      <p:ext uri="{BB962C8B-B14F-4D97-AF65-F5344CB8AC3E}">
        <p14:creationId xmlns:p14="http://schemas.microsoft.com/office/powerpoint/2010/main" val="49798056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</p15:sldGuideLst>
    </p:ext>
  </p:extLst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олполосы_черны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6097200" y="0"/>
            <a:ext cx="6094800" cy="6858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576000" y="594000"/>
            <a:ext cx="5868000" cy="553998"/>
          </a:xfrm>
          <a:solidFill>
            <a:schemeClr val="bg1"/>
          </a:solidFill>
        </p:spPr>
        <p:txBody>
          <a:bodyPr lIns="72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</p:spTree>
    <p:extLst>
      <p:ext uri="{BB962C8B-B14F-4D97-AF65-F5344CB8AC3E}">
        <p14:creationId xmlns:p14="http://schemas.microsoft.com/office/powerpoint/2010/main" val="547557428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</p15:sldGuideLst>
    </p:ext>
  </p:extLst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олполосы_черный2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0"/>
            <a:ext cx="6094800" cy="6858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bg2"/>
          </a:solidFill>
        </p:grpSpPr>
        <p:sp>
          <p:nvSpPr>
            <p:cNvPr id="7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88" name="Объект 2"/>
          <p:cNvSpPr>
            <a:spLocks noGrp="1"/>
          </p:cNvSpPr>
          <p:nvPr>
            <p:ph idx="1"/>
          </p:nvPr>
        </p:nvSpPr>
        <p:spPr>
          <a:xfrm>
            <a:off x="6444000" y="1440000"/>
            <a:ext cx="4500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90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576000" y="594000"/>
            <a:ext cx="5868000" cy="553998"/>
          </a:xfrm>
          <a:solidFill>
            <a:schemeClr val="bg1"/>
          </a:solidFill>
        </p:spPr>
        <p:txBody>
          <a:bodyPr lIns="72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</p:spTree>
    <p:extLst>
      <p:ext uri="{BB962C8B-B14F-4D97-AF65-F5344CB8AC3E}">
        <p14:creationId xmlns:p14="http://schemas.microsoft.com/office/powerpoint/2010/main" val="321075270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4067">
          <p15:clr>
            <a:srgbClr val="9FCC3B"/>
          </p15:clr>
        </p15:guide>
      </p15:sldGuideLst>
    </p:ext>
  </p:extLst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Полполосы_черный_2 фото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6097200" y="0"/>
            <a:ext cx="6094800" cy="6858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7" name="Picture Placeholder 3"/>
          <p:cNvSpPr>
            <a:spLocks noGrp="1"/>
          </p:cNvSpPr>
          <p:nvPr>
            <p:ph type="pic" sz="quarter" idx="16" hasCustomPrompt="1"/>
          </p:nvPr>
        </p:nvSpPr>
        <p:spPr>
          <a:xfrm>
            <a:off x="6093600" y="0"/>
            <a:ext cx="6094800" cy="3429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="0" i="0">
                <a:solidFill>
                  <a:schemeClr val="tx2"/>
                </a:solidFill>
                <a:latin typeface="+mn-lt"/>
                <a:ea typeface="Titillium" charset="0"/>
                <a:cs typeface="Titillium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8" name="Picture Placeholder 2"/>
          <p:cNvSpPr>
            <a:spLocks noGrp="1"/>
          </p:cNvSpPr>
          <p:nvPr>
            <p:ph type="pic" sz="quarter" idx="17" hasCustomPrompt="1"/>
          </p:nvPr>
        </p:nvSpPr>
        <p:spPr>
          <a:xfrm>
            <a:off x="6096000" y="3429000"/>
            <a:ext cx="6094800" cy="34290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wrap="square" anchor="ctr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="0" i="0">
                <a:solidFill>
                  <a:schemeClr val="tx2"/>
                </a:solidFill>
                <a:latin typeface="+mn-lt"/>
                <a:ea typeface="Titillium" charset="0"/>
                <a:cs typeface="Titillium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r>
              <a:rPr lang="en-US" dirty="0"/>
              <a:t>`</a:t>
            </a:r>
          </a:p>
        </p:txBody>
      </p:sp>
      <p:sp>
        <p:nvSpPr>
          <p:cNvPr id="9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576000" y="594000"/>
            <a:ext cx="5868000" cy="553998"/>
          </a:xfrm>
          <a:solidFill>
            <a:schemeClr val="bg1"/>
          </a:solidFill>
        </p:spPr>
        <p:txBody>
          <a:bodyPr lIns="72000"/>
          <a:lstStyle>
            <a:lvl1pPr>
              <a:defRPr>
                <a:solidFill>
                  <a:schemeClr val="tx1"/>
                </a:solidFill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</p:spTree>
    <p:extLst>
      <p:ext uri="{BB962C8B-B14F-4D97-AF65-F5344CB8AC3E}">
        <p14:creationId xmlns:p14="http://schemas.microsoft.com/office/powerpoint/2010/main" val="138394543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</p15:sldGuideLst>
    </p:ext>
  </p:extLst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3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4149080"/>
            <a:ext cx="4064400" cy="270892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Объект 2"/>
          <p:cNvSpPr>
            <a:spLocks noGrp="1"/>
          </p:cNvSpPr>
          <p:nvPr>
            <p:ph idx="1"/>
          </p:nvPr>
        </p:nvSpPr>
        <p:spPr>
          <a:xfrm>
            <a:off x="647999" y="1440000"/>
            <a:ext cx="10296000" cy="2376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ru-RU"/>
          </a:p>
        </p:txBody>
      </p:sp>
      <p:sp>
        <p:nvSpPr>
          <p:cNvPr id="11" name="Рисунок 16"/>
          <p:cNvSpPr>
            <a:spLocks noGrp="1"/>
          </p:cNvSpPr>
          <p:nvPr>
            <p:ph type="pic" sz="quarter" idx="15" hasCustomPrompt="1"/>
          </p:nvPr>
        </p:nvSpPr>
        <p:spPr>
          <a:xfrm>
            <a:off x="4063800" y="4149080"/>
            <a:ext cx="4064400" cy="270892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12" name="Рисунок 16"/>
          <p:cNvSpPr>
            <a:spLocks noGrp="1"/>
          </p:cNvSpPr>
          <p:nvPr>
            <p:ph type="pic" sz="quarter" idx="16" hasCustomPrompt="1"/>
          </p:nvPr>
        </p:nvSpPr>
        <p:spPr>
          <a:xfrm>
            <a:off x="8127600" y="4149080"/>
            <a:ext cx="4064400" cy="270892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2644424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</p15:sldGuideLst>
    </p:ext>
  </p:extLst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ложка_черная_ASCII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4"/>
          <p:cNvSpPr>
            <a:spLocks noGrp="1"/>
          </p:cNvSpPr>
          <p:nvPr>
            <p:ph type="title" hasCustomPrompt="1"/>
          </p:nvPr>
        </p:nvSpPr>
        <p:spPr>
          <a:xfrm>
            <a:off x="612000" y="576000"/>
            <a:ext cx="7653377" cy="692497"/>
          </a:xfrm>
        </p:spPr>
        <p:txBody>
          <a:bodyPr wrap="none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50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Название</a:t>
            </a:r>
            <a:r>
              <a:rPr lang="en-US" dirty="0"/>
              <a:t> </a:t>
            </a:r>
            <a:r>
              <a:rPr lang="ru-RU" dirty="0"/>
              <a:t>презентации</a:t>
            </a: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612000" y="4860000"/>
            <a:ext cx="1668463" cy="1619250"/>
            <a:chOff x="6347" y="3042"/>
            <a:chExt cx="1051" cy="1020"/>
          </a:xfrm>
          <a:solidFill>
            <a:schemeClr val="bg2"/>
          </a:solidFill>
        </p:grpSpPr>
        <p:sp>
          <p:nvSpPr>
            <p:cNvPr id="16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grpSp>
        <p:nvGrpSpPr>
          <p:cNvPr id="12" name="Group 7"/>
          <p:cNvGrpSpPr>
            <a:grpSpLocks noChangeAspect="1"/>
          </p:cNvGrpSpPr>
          <p:nvPr/>
        </p:nvGrpSpPr>
        <p:grpSpPr bwMode="auto">
          <a:xfrm>
            <a:off x="3852000" y="1727862"/>
            <a:ext cx="7929563" cy="4751388"/>
            <a:chOff x="1345" y="666"/>
            <a:chExt cx="4995" cy="2993"/>
          </a:xfrm>
          <a:solidFill>
            <a:schemeClr val="bg1"/>
          </a:solidFill>
        </p:grpSpPr>
        <p:grpSp>
          <p:nvGrpSpPr>
            <p:cNvPr id="14" name="Group 208"/>
            <p:cNvGrpSpPr>
              <a:grpSpLocks/>
            </p:cNvGrpSpPr>
            <p:nvPr userDrawn="1"/>
          </p:nvGrpSpPr>
          <p:grpSpPr bwMode="auto">
            <a:xfrm>
              <a:off x="1355" y="666"/>
              <a:ext cx="4985" cy="288"/>
              <a:chOff x="1355" y="666"/>
              <a:chExt cx="4985" cy="288"/>
            </a:xfrm>
            <a:grpFill/>
          </p:grpSpPr>
          <p:sp>
            <p:nvSpPr>
              <p:cNvPr id="1863" name="Freeform 8"/>
              <p:cNvSpPr>
                <a:spLocks noEditPoints="1"/>
              </p:cNvSpPr>
              <p:nvPr userDrawn="1"/>
            </p:nvSpPr>
            <p:spPr bwMode="auto">
              <a:xfrm>
                <a:off x="1355" y="666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4" name="Freeform 9"/>
              <p:cNvSpPr>
                <a:spLocks noEditPoints="1"/>
              </p:cNvSpPr>
              <p:nvPr userDrawn="1"/>
            </p:nvSpPr>
            <p:spPr bwMode="auto">
              <a:xfrm>
                <a:off x="1426" y="66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5" name="Freeform 10"/>
              <p:cNvSpPr>
                <a:spLocks noEditPoints="1"/>
              </p:cNvSpPr>
              <p:nvPr userDrawn="1"/>
            </p:nvSpPr>
            <p:spPr bwMode="auto">
              <a:xfrm>
                <a:off x="1494" y="666"/>
                <a:ext cx="47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10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6" name="Freeform 11"/>
              <p:cNvSpPr>
                <a:spLocks noEditPoints="1"/>
              </p:cNvSpPr>
              <p:nvPr userDrawn="1"/>
            </p:nvSpPr>
            <p:spPr bwMode="auto">
              <a:xfrm>
                <a:off x="1561" y="666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7" name="Freeform 12"/>
              <p:cNvSpPr>
                <a:spLocks noEditPoints="1"/>
              </p:cNvSpPr>
              <p:nvPr userDrawn="1"/>
            </p:nvSpPr>
            <p:spPr bwMode="auto">
              <a:xfrm>
                <a:off x="1628" y="666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1 h 13"/>
                  <a:gd name="T32" fmla="*/ 0 w 11"/>
                  <a:gd name="T33" fmla="*/ 10 h 13"/>
                  <a:gd name="T34" fmla="*/ 1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8" name="Freeform 13"/>
              <p:cNvSpPr>
                <a:spLocks noEditPoints="1"/>
              </p:cNvSpPr>
              <p:nvPr userDrawn="1"/>
            </p:nvSpPr>
            <p:spPr bwMode="auto">
              <a:xfrm>
                <a:off x="1700" y="66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9" name="Freeform 14"/>
              <p:cNvSpPr>
                <a:spLocks noEditPoints="1"/>
              </p:cNvSpPr>
              <p:nvPr userDrawn="1"/>
            </p:nvSpPr>
            <p:spPr bwMode="auto">
              <a:xfrm>
                <a:off x="1767" y="666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0" name="Freeform 15"/>
              <p:cNvSpPr>
                <a:spLocks/>
              </p:cNvSpPr>
              <p:nvPr userDrawn="1"/>
            </p:nvSpPr>
            <p:spPr bwMode="auto">
              <a:xfrm>
                <a:off x="1843" y="666"/>
                <a:ext cx="44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9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6 w 9"/>
                  <a:gd name="T15" fmla="*/ 13 h 13"/>
                  <a:gd name="T16" fmla="*/ 2 w 9"/>
                  <a:gd name="T17" fmla="*/ 3 h 13"/>
                  <a:gd name="T18" fmla="*/ 2 w 9"/>
                  <a:gd name="T19" fmla="*/ 13 h 13"/>
                  <a:gd name="T20" fmla="*/ 2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3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1" name="Freeform 16"/>
              <p:cNvSpPr>
                <a:spLocks noEditPoints="1"/>
              </p:cNvSpPr>
              <p:nvPr userDrawn="1"/>
            </p:nvSpPr>
            <p:spPr bwMode="auto">
              <a:xfrm>
                <a:off x="1906" y="66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2" name="Freeform 17"/>
              <p:cNvSpPr>
                <a:spLocks noEditPoints="1"/>
              </p:cNvSpPr>
              <p:nvPr userDrawn="1"/>
            </p:nvSpPr>
            <p:spPr bwMode="auto">
              <a:xfrm>
                <a:off x="1973" y="66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3" name="Freeform 18"/>
              <p:cNvSpPr>
                <a:spLocks/>
              </p:cNvSpPr>
              <p:nvPr userDrawn="1"/>
            </p:nvSpPr>
            <p:spPr bwMode="auto">
              <a:xfrm>
                <a:off x="2050" y="666"/>
                <a:ext cx="43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6 w 9"/>
                  <a:gd name="T15" fmla="*/ 13 h 13"/>
                  <a:gd name="T16" fmla="*/ 2 w 9"/>
                  <a:gd name="T17" fmla="*/ 3 h 13"/>
                  <a:gd name="T18" fmla="*/ 2 w 9"/>
                  <a:gd name="T19" fmla="*/ 13 h 13"/>
                  <a:gd name="T20" fmla="*/ 1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3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4" name="Freeform 19"/>
              <p:cNvSpPr>
                <a:spLocks/>
              </p:cNvSpPr>
              <p:nvPr userDrawn="1"/>
            </p:nvSpPr>
            <p:spPr bwMode="auto">
              <a:xfrm>
                <a:off x="2117" y="666"/>
                <a:ext cx="43" cy="62"/>
              </a:xfrm>
              <a:custGeom>
                <a:avLst/>
                <a:gdLst>
                  <a:gd name="T0" fmla="*/ 8 w 9"/>
                  <a:gd name="T1" fmla="*/ 1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8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7 w 9"/>
                  <a:gd name="T17" fmla="*/ 2 h 13"/>
                  <a:gd name="T18" fmla="*/ 2 w 9"/>
                  <a:gd name="T19" fmla="*/ 2 h 13"/>
                  <a:gd name="T20" fmla="*/ 2 w 9"/>
                  <a:gd name="T21" fmla="*/ 2 h 13"/>
                  <a:gd name="T22" fmla="*/ 2 w 9"/>
                  <a:gd name="T23" fmla="*/ 2 h 13"/>
                  <a:gd name="T24" fmla="*/ 9 w 9"/>
                  <a:gd name="T25" fmla="*/ 10 h 13"/>
                  <a:gd name="T26" fmla="*/ 9 w 9"/>
                  <a:gd name="T27" fmla="*/ 12 h 13"/>
                  <a:gd name="T28" fmla="*/ 9 w 9"/>
                  <a:gd name="T29" fmla="*/ 13 h 13"/>
                  <a:gd name="T30" fmla="*/ 7 w 9"/>
                  <a:gd name="T31" fmla="*/ 13 h 13"/>
                  <a:gd name="T32" fmla="*/ 3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1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3 w 9"/>
                  <a:gd name="T49" fmla="*/ 12 h 13"/>
                  <a:gd name="T50" fmla="*/ 7 w 9"/>
                  <a:gd name="T51" fmla="*/ 12 h 13"/>
                  <a:gd name="T52" fmla="*/ 7 w 9"/>
                  <a:gd name="T53" fmla="*/ 12 h 13"/>
                  <a:gd name="T54" fmla="*/ 7 w 9"/>
                  <a:gd name="T55" fmla="*/ 12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7 w 9"/>
                  <a:gd name="T67" fmla="*/ 0 h 13"/>
                  <a:gd name="T68" fmla="*/ 8 w 9"/>
                  <a:gd name="T6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5" name="Freeform 20"/>
              <p:cNvSpPr>
                <a:spLocks/>
              </p:cNvSpPr>
              <p:nvPr userDrawn="1"/>
            </p:nvSpPr>
            <p:spPr bwMode="auto">
              <a:xfrm>
                <a:off x="2189" y="666"/>
                <a:ext cx="38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6" name="Freeform 21"/>
              <p:cNvSpPr>
                <a:spLocks/>
              </p:cNvSpPr>
              <p:nvPr userDrawn="1"/>
            </p:nvSpPr>
            <p:spPr bwMode="auto">
              <a:xfrm>
                <a:off x="2256" y="695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7" name="Freeform 22"/>
              <p:cNvSpPr>
                <a:spLocks/>
              </p:cNvSpPr>
              <p:nvPr userDrawn="1"/>
            </p:nvSpPr>
            <p:spPr bwMode="auto">
              <a:xfrm>
                <a:off x="2323" y="695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8" name="Freeform 23"/>
              <p:cNvSpPr>
                <a:spLocks/>
              </p:cNvSpPr>
              <p:nvPr userDrawn="1"/>
            </p:nvSpPr>
            <p:spPr bwMode="auto">
              <a:xfrm>
                <a:off x="2395" y="695"/>
                <a:ext cx="38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79" name="Freeform 24"/>
              <p:cNvSpPr>
                <a:spLocks/>
              </p:cNvSpPr>
              <p:nvPr userDrawn="1"/>
            </p:nvSpPr>
            <p:spPr bwMode="auto">
              <a:xfrm>
                <a:off x="2462" y="66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0" name="Freeform 25"/>
              <p:cNvSpPr>
                <a:spLocks/>
              </p:cNvSpPr>
              <p:nvPr userDrawn="1"/>
            </p:nvSpPr>
            <p:spPr bwMode="auto">
              <a:xfrm>
                <a:off x="2529" y="66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1" name="Freeform 26"/>
              <p:cNvSpPr>
                <a:spLocks/>
              </p:cNvSpPr>
              <p:nvPr userDrawn="1"/>
            </p:nvSpPr>
            <p:spPr bwMode="auto">
              <a:xfrm>
                <a:off x="2601" y="666"/>
                <a:ext cx="38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2" name="Freeform 27"/>
              <p:cNvSpPr>
                <a:spLocks/>
              </p:cNvSpPr>
              <p:nvPr userDrawn="1"/>
            </p:nvSpPr>
            <p:spPr bwMode="auto">
              <a:xfrm>
                <a:off x="2668" y="66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3" name="Freeform 28"/>
              <p:cNvSpPr>
                <a:spLocks noEditPoints="1"/>
              </p:cNvSpPr>
              <p:nvPr userDrawn="1"/>
            </p:nvSpPr>
            <p:spPr bwMode="auto">
              <a:xfrm>
                <a:off x="2749" y="676"/>
                <a:ext cx="15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4" name="Freeform 29"/>
              <p:cNvSpPr>
                <a:spLocks/>
              </p:cNvSpPr>
              <p:nvPr userDrawn="1"/>
            </p:nvSpPr>
            <p:spPr bwMode="auto">
              <a:xfrm>
                <a:off x="2802" y="695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5" name="Freeform 30"/>
              <p:cNvSpPr>
                <a:spLocks/>
              </p:cNvSpPr>
              <p:nvPr userDrawn="1"/>
            </p:nvSpPr>
            <p:spPr bwMode="auto">
              <a:xfrm>
                <a:off x="2874" y="695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6" name="Freeform 31"/>
              <p:cNvSpPr>
                <a:spLocks/>
              </p:cNvSpPr>
              <p:nvPr userDrawn="1"/>
            </p:nvSpPr>
            <p:spPr bwMode="auto">
              <a:xfrm>
                <a:off x="2941" y="695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7" name="Freeform 32"/>
              <p:cNvSpPr>
                <a:spLocks/>
              </p:cNvSpPr>
              <p:nvPr userDrawn="1"/>
            </p:nvSpPr>
            <p:spPr bwMode="auto">
              <a:xfrm>
                <a:off x="3008" y="695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8" name="Freeform 33"/>
              <p:cNvSpPr>
                <a:spLocks/>
              </p:cNvSpPr>
              <p:nvPr userDrawn="1"/>
            </p:nvSpPr>
            <p:spPr bwMode="auto">
              <a:xfrm>
                <a:off x="3080" y="695"/>
                <a:ext cx="38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89" name="Freeform 34"/>
              <p:cNvSpPr>
                <a:spLocks noEditPoints="1"/>
              </p:cNvSpPr>
              <p:nvPr userDrawn="1"/>
            </p:nvSpPr>
            <p:spPr bwMode="auto">
              <a:xfrm>
                <a:off x="3162" y="676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0" name="Freeform 35"/>
              <p:cNvSpPr>
                <a:spLocks/>
              </p:cNvSpPr>
              <p:nvPr userDrawn="1"/>
            </p:nvSpPr>
            <p:spPr bwMode="auto">
              <a:xfrm>
                <a:off x="3214" y="66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1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1" name="Freeform 36"/>
              <p:cNvSpPr>
                <a:spLocks noEditPoints="1"/>
              </p:cNvSpPr>
              <p:nvPr userDrawn="1"/>
            </p:nvSpPr>
            <p:spPr bwMode="auto">
              <a:xfrm>
                <a:off x="3296" y="676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2" name="Freeform 37"/>
              <p:cNvSpPr>
                <a:spLocks noEditPoints="1"/>
              </p:cNvSpPr>
              <p:nvPr userDrawn="1"/>
            </p:nvSpPr>
            <p:spPr bwMode="auto">
              <a:xfrm>
                <a:off x="3368" y="676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3" name="Freeform 38"/>
              <p:cNvSpPr>
                <a:spLocks/>
              </p:cNvSpPr>
              <p:nvPr userDrawn="1"/>
            </p:nvSpPr>
            <p:spPr bwMode="auto">
              <a:xfrm>
                <a:off x="3420" y="695"/>
                <a:ext cx="44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4" name="Freeform 39"/>
              <p:cNvSpPr>
                <a:spLocks/>
              </p:cNvSpPr>
              <p:nvPr userDrawn="1"/>
            </p:nvSpPr>
            <p:spPr bwMode="auto">
              <a:xfrm>
                <a:off x="3492" y="695"/>
                <a:ext cx="39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5" name="Freeform 40"/>
              <p:cNvSpPr>
                <a:spLocks/>
              </p:cNvSpPr>
              <p:nvPr userDrawn="1"/>
            </p:nvSpPr>
            <p:spPr bwMode="auto">
              <a:xfrm>
                <a:off x="3559" y="695"/>
                <a:ext cx="44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6" name="Freeform 41"/>
              <p:cNvSpPr>
                <a:spLocks/>
              </p:cNvSpPr>
              <p:nvPr userDrawn="1"/>
            </p:nvSpPr>
            <p:spPr bwMode="auto">
              <a:xfrm>
                <a:off x="3641" y="704"/>
                <a:ext cx="14" cy="15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7" name="Oval 42"/>
              <p:cNvSpPr>
                <a:spLocks noChangeArrowheads="1"/>
              </p:cNvSpPr>
              <p:nvPr userDrawn="1"/>
            </p:nvSpPr>
            <p:spPr bwMode="auto">
              <a:xfrm>
                <a:off x="3766" y="69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8" name="Oval 43"/>
              <p:cNvSpPr>
                <a:spLocks noChangeArrowheads="1"/>
              </p:cNvSpPr>
              <p:nvPr userDrawn="1"/>
            </p:nvSpPr>
            <p:spPr bwMode="auto">
              <a:xfrm>
                <a:off x="3837" y="690"/>
                <a:ext cx="20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99" name="Oval 44"/>
              <p:cNvSpPr>
                <a:spLocks noChangeArrowheads="1"/>
              </p:cNvSpPr>
              <p:nvPr userDrawn="1"/>
            </p:nvSpPr>
            <p:spPr bwMode="auto">
              <a:xfrm>
                <a:off x="3905" y="69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0" name="Oval 45"/>
              <p:cNvSpPr>
                <a:spLocks noChangeArrowheads="1"/>
              </p:cNvSpPr>
              <p:nvPr userDrawn="1"/>
            </p:nvSpPr>
            <p:spPr bwMode="auto">
              <a:xfrm>
                <a:off x="3972" y="69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1" name="Oval 46"/>
              <p:cNvSpPr>
                <a:spLocks noChangeArrowheads="1"/>
              </p:cNvSpPr>
              <p:nvPr userDrawn="1"/>
            </p:nvSpPr>
            <p:spPr bwMode="auto">
              <a:xfrm>
                <a:off x="4044" y="69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2" name="Oval 47"/>
              <p:cNvSpPr>
                <a:spLocks noChangeArrowheads="1"/>
              </p:cNvSpPr>
              <p:nvPr userDrawn="1"/>
            </p:nvSpPr>
            <p:spPr bwMode="auto">
              <a:xfrm>
                <a:off x="4111" y="69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3" name="Oval 48"/>
              <p:cNvSpPr>
                <a:spLocks noChangeArrowheads="1"/>
              </p:cNvSpPr>
              <p:nvPr userDrawn="1"/>
            </p:nvSpPr>
            <p:spPr bwMode="auto">
              <a:xfrm>
                <a:off x="4178" y="69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4" name="Oval 49"/>
              <p:cNvSpPr>
                <a:spLocks noChangeArrowheads="1"/>
              </p:cNvSpPr>
              <p:nvPr userDrawn="1"/>
            </p:nvSpPr>
            <p:spPr bwMode="auto">
              <a:xfrm>
                <a:off x="4250" y="69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5" name="Freeform 50"/>
              <p:cNvSpPr>
                <a:spLocks/>
              </p:cNvSpPr>
              <p:nvPr userDrawn="1"/>
            </p:nvSpPr>
            <p:spPr bwMode="auto">
              <a:xfrm>
                <a:off x="4307" y="695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6" name="Freeform 51"/>
              <p:cNvSpPr>
                <a:spLocks/>
              </p:cNvSpPr>
              <p:nvPr userDrawn="1"/>
            </p:nvSpPr>
            <p:spPr bwMode="auto">
              <a:xfrm>
                <a:off x="4374" y="695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7" name="Freeform 52"/>
              <p:cNvSpPr>
                <a:spLocks/>
              </p:cNvSpPr>
              <p:nvPr userDrawn="1"/>
            </p:nvSpPr>
            <p:spPr bwMode="auto">
              <a:xfrm>
                <a:off x="4441" y="666"/>
                <a:ext cx="44" cy="62"/>
              </a:xfrm>
              <a:custGeom>
                <a:avLst/>
                <a:gdLst>
                  <a:gd name="T0" fmla="*/ 8 w 9"/>
                  <a:gd name="T1" fmla="*/ 1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8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7 w 9"/>
                  <a:gd name="T17" fmla="*/ 2 h 13"/>
                  <a:gd name="T18" fmla="*/ 2 w 9"/>
                  <a:gd name="T19" fmla="*/ 2 h 13"/>
                  <a:gd name="T20" fmla="*/ 2 w 9"/>
                  <a:gd name="T21" fmla="*/ 2 h 13"/>
                  <a:gd name="T22" fmla="*/ 2 w 9"/>
                  <a:gd name="T23" fmla="*/ 2 h 13"/>
                  <a:gd name="T24" fmla="*/ 9 w 9"/>
                  <a:gd name="T25" fmla="*/ 10 h 13"/>
                  <a:gd name="T26" fmla="*/ 9 w 9"/>
                  <a:gd name="T27" fmla="*/ 12 h 13"/>
                  <a:gd name="T28" fmla="*/ 9 w 9"/>
                  <a:gd name="T29" fmla="*/ 13 h 13"/>
                  <a:gd name="T30" fmla="*/ 7 w 9"/>
                  <a:gd name="T31" fmla="*/ 13 h 13"/>
                  <a:gd name="T32" fmla="*/ 3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1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3 w 9"/>
                  <a:gd name="T49" fmla="*/ 12 h 13"/>
                  <a:gd name="T50" fmla="*/ 7 w 9"/>
                  <a:gd name="T51" fmla="*/ 12 h 13"/>
                  <a:gd name="T52" fmla="*/ 7 w 9"/>
                  <a:gd name="T53" fmla="*/ 12 h 13"/>
                  <a:gd name="T54" fmla="*/ 7 w 9"/>
                  <a:gd name="T55" fmla="*/ 12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7 w 9"/>
                  <a:gd name="T67" fmla="*/ 0 h 13"/>
                  <a:gd name="T68" fmla="*/ 8 w 9"/>
                  <a:gd name="T6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8" name="Freeform 53"/>
              <p:cNvSpPr>
                <a:spLocks/>
              </p:cNvSpPr>
              <p:nvPr userDrawn="1"/>
            </p:nvSpPr>
            <p:spPr bwMode="auto">
              <a:xfrm>
                <a:off x="4513" y="666"/>
                <a:ext cx="39" cy="62"/>
              </a:xfrm>
              <a:custGeom>
                <a:avLst/>
                <a:gdLst>
                  <a:gd name="T0" fmla="*/ 7 w 8"/>
                  <a:gd name="T1" fmla="*/ 10 h 13"/>
                  <a:gd name="T2" fmla="*/ 7 w 8"/>
                  <a:gd name="T3" fmla="*/ 1 h 13"/>
                  <a:gd name="T4" fmla="*/ 7 w 8"/>
                  <a:gd name="T5" fmla="*/ 0 h 13"/>
                  <a:gd name="T6" fmla="*/ 8 w 8"/>
                  <a:gd name="T7" fmla="*/ 0 h 13"/>
                  <a:gd name="T8" fmla="*/ 8 w 8"/>
                  <a:gd name="T9" fmla="*/ 0 h 13"/>
                  <a:gd name="T10" fmla="*/ 8 w 8"/>
                  <a:gd name="T11" fmla="*/ 1 h 13"/>
                  <a:gd name="T12" fmla="*/ 8 w 8"/>
                  <a:gd name="T13" fmla="*/ 13 h 13"/>
                  <a:gd name="T14" fmla="*/ 6 w 8"/>
                  <a:gd name="T15" fmla="*/ 13 h 13"/>
                  <a:gd name="T16" fmla="*/ 2 w 8"/>
                  <a:gd name="T17" fmla="*/ 3 h 13"/>
                  <a:gd name="T18" fmla="*/ 2 w 8"/>
                  <a:gd name="T19" fmla="*/ 13 h 13"/>
                  <a:gd name="T20" fmla="*/ 1 w 8"/>
                  <a:gd name="T21" fmla="*/ 13 h 13"/>
                  <a:gd name="T22" fmla="*/ 1 w 8"/>
                  <a:gd name="T23" fmla="*/ 13 h 13"/>
                  <a:gd name="T24" fmla="*/ 0 w 8"/>
                  <a:gd name="T25" fmla="*/ 13 h 13"/>
                  <a:gd name="T26" fmla="*/ 0 w 8"/>
                  <a:gd name="T27" fmla="*/ 13 h 13"/>
                  <a:gd name="T28" fmla="*/ 0 w 8"/>
                  <a:gd name="T29" fmla="*/ 0 h 13"/>
                  <a:gd name="T30" fmla="*/ 2 w 8"/>
                  <a:gd name="T31" fmla="*/ 0 h 13"/>
                  <a:gd name="T32" fmla="*/ 7 w 8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09" name="Freeform 54"/>
              <p:cNvSpPr>
                <a:spLocks/>
              </p:cNvSpPr>
              <p:nvPr userDrawn="1"/>
            </p:nvSpPr>
            <p:spPr bwMode="auto">
              <a:xfrm>
                <a:off x="4580" y="666"/>
                <a:ext cx="44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6 w 9"/>
                  <a:gd name="T15" fmla="*/ 13 h 13"/>
                  <a:gd name="T16" fmla="*/ 2 w 9"/>
                  <a:gd name="T17" fmla="*/ 3 h 13"/>
                  <a:gd name="T18" fmla="*/ 2 w 9"/>
                  <a:gd name="T19" fmla="*/ 13 h 13"/>
                  <a:gd name="T20" fmla="*/ 1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3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0" name="Freeform 55"/>
              <p:cNvSpPr>
                <a:spLocks/>
              </p:cNvSpPr>
              <p:nvPr userDrawn="1"/>
            </p:nvSpPr>
            <p:spPr bwMode="auto">
              <a:xfrm>
                <a:off x="4648" y="666"/>
                <a:ext cx="43" cy="62"/>
              </a:xfrm>
              <a:custGeom>
                <a:avLst/>
                <a:gdLst>
                  <a:gd name="T0" fmla="*/ 5 w 9"/>
                  <a:gd name="T1" fmla="*/ 3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13 h 13"/>
                  <a:gd name="T8" fmla="*/ 9 w 9"/>
                  <a:gd name="T9" fmla="*/ 13 h 13"/>
                  <a:gd name="T10" fmla="*/ 8 w 9"/>
                  <a:gd name="T11" fmla="*/ 13 h 13"/>
                  <a:gd name="T12" fmla="*/ 8 w 9"/>
                  <a:gd name="T13" fmla="*/ 13 h 13"/>
                  <a:gd name="T14" fmla="*/ 7 w 9"/>
                  <a:gd name="T15" fmla="*/ 13 h 13"/>
                  <a:gd name="T16" fmla="*/ 7 w 9"/>
                  <a:gd name="T17" fmla="*/ 2 h 13"/>
                  <a:gd name="T18" fmla="*/ 6 w 9"/>
                  <a:gd name="T19" fmla="*/ 5 h 13"/>
                  <a:gd name="T20" fmla="*/ 6 w 9"/>
                  <a:gd name="T21" fmla="*/ 5 h 13"/>
                  <a:gd name="T22" fmla="*/ 5 w 9"/>
                  <a:gd name="T23" fmla="*/ 6 h 13"/>
                  <a:gd name="T24" fmla="*/ 5 w 9"/>
                  <a:gd name="T25" fmla="*/ 6 h 13"/>
                  <a:gd name="T26" fmla="*/ 4 w 9"/>
                  <a:gd name="T27" fmla="*/ 6 h 13"/>
                  <a:gd name="T28" fmla="*/ 4 w 9"/>
                  <a:gd name="T29" fmla="*/ 5 h 13"/>
                  <a:gd name="T30" fmla="*/ 4 w 9"/>
                  <a:gd name="T31" fmla="*/ 5 h 13"/>
                  <a:gd name="T32" fmla="*/ 2 w 9"/>
                  <a:gd name="T33" fmla="*/ 2 h 13"/>
                  <a:gd name="T34" fmla="*/ 2 w 9"/>
                  <a:gd name="T35" fmla="*/ 13 h 13"/>
                  <a:gd name="T36" fmla="*/ 2 w 9"/>
                  <a:gd name="T37" fmla="*/ 13 h 13"/>
                  <a:gd name="T38" fmla="*/ 1 w 9"/>
                  <a:gd name="T39" fmla="*/ 13 h 13"/>
                  <a:gd name="T40" fmla="*/ 1 w 9"/>
                  <a:gd name="T41" fmla="*/ 13 h 13"/>
                  <a:gd name="T42" fmla="*/ 0 w 9"/>
                  <a:gd name="T43" fmla="*/ 13 h 13"/>
                  <a:gd name="T44" fmla="*/ 0 w 9"/>
                  <a:gd name="T45" fmla="*/ 0 h 13"/>
                  <a:gd name="T46" fmla="*/ 3 w 9"/>
                  <a:gd name="T47" fmla="*/ 0 h 13"/>
                  <a:gd name="T48" fmla="*/ 5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1" name="Freeform 56"/>
              <p:cNvSpPr>
                <a:spLocks/>
              </p:cNvSpPr>
              <p:nvPr userDrawn="1"/>
            </p:nvSpPr>
            <p:spPr bwMode="auto">
              <a:xfrm>
                <a:off x="4719" y="666"/>
                <a:ext cx="39" cy="62"/>
              </a:xfrm>
              <a:custGeom>
                <a:avLst/>
                <a:gdLst>
                  <a:gd name="T0" fmla="*/ 8 w 8"/>
                  <a:gd name="T1" fmla="*/ 1 h 13"/>
                  <a:gd name="T2" fmla="*/ 8 w 8"/>
                  <a:gd name="T3" fmla="*/ 2 h 13"/>
                  <a:gd name="T4" fmla="*/ 8 w 8"/>
                  <a:gd name="T5" fmla="*/ 3 h 13"/>
                  <a:gd name="T6" fmla="*/ 7 w 8"/>
                  <a:gd name="T7" fmla="*/ 3 h 13"/>
                  <a:gd name="T8" fmla="*/ 7 w 8"/>
                  <a:gd name="T9" fmla="*/ 3 h 13"/>
                  <a:gd name="T10" fmla="*/ 7 w 8"/>
                  <a:gd name="T11" fmla="*/ 2 h 13"/>
                  <a:gd name="T12" fmla="*/ 7 w 8"/>
                  <a:gd name="T13" fmla="*/ 2 h 13"/>
                  <a:gd name="T14" fmla="*/ 6 w 8"/>
                  <a:gd name="T15" fmla="*/ 2 h 13"/>
                  <a:gd name="T16" fmla="*/ 6 w 8"/>
                  <a:gd name="T17" fmla="*/ 2 h 13"/>
                  <a:gd name="T18" fmla="*/ 2 w 8"/>
                  <a:gd name="T19" fmla="*/ 2 h 13"/>
                  <a:gd name="T20" fmla="*/ 1 w 8"/>
                  <a:gd name="T21" fmla="*/ 2 h 13"/>
                  <a:gd name="T22" fmla="*/ 2 w 8"/>
                  <a:gd name="T23" fmla="*/ 2 h 13"/>
                  <a:gd name="T24" fmla="*/ 8 w 8"/>
                  <a:gd name="T25" fmla="*/ 10 h 13"/>
                  <a:gd name="T26" fmla="*/ 8 w 8"/>
                  <a:gd name="T27" fmla="*/ 12 h 13"/>
                  <a:gd name="T28" fmla="*/ 8 w 8"/>
                  <a:gd name="T29" fmla="*/ 13 h 13"/>
                  <a:gd name="T30" fmla="*/ 6 w 8"/>
                  <a:gd name="T31" fmla="*/ 13 h 13"/>
                  <a:gd name="T32" fmla="*/ 2 w 8"/>
                  <a:gd name="T33" fmla="*/ 13 h 13"/>
                  <a:gd name="T34" fmla="*/ 0 w 8"/>
                  <a:gd name="T35" fmla="*/ 13 h 13"/>
                  <a:gd name="T36" fmla="*/ 0 w 8"/>
                  <a:gd name="T37" fmla="*/ 11 h 13"/>
                  <a:gd name="T38" fmla="*/ 0 w 8"/>
                  <a:gd name="T39" fmla="*/ 10 h 13"/>
                  <a:gd name="T40" fmla="*/ 1 w 8"/>
                  <a:gd name="T41" fmla="*/ 10 h 13"/>
                  <a:gd name="T42" fmla="*/ 1 w 8"/>
                  <a:gd name="T43" fmla="*/ 10 h 13"/>
                  <a:gd name="T44" fmla="*/ 1 w 8"/>
                  <a:gd name="T45" fmla="*/ 11 h 13"/>
                  <a:gd name="T46" fmla="*/ 1 w 8"/>
                  <a:gd name="T47" fmla="*/ 11 h 13"/>
                  <a:gd name="T48" fmla="*/ 2 w 8"/>
                  <a:gd name="T49" fmla="*/ 12 h 13"/>
                  <a:gd name="T50" fmla="*/ 6 w 8"/>
                  <a:gd name="T51" fmla="*/ 12 h 13"/>
                  <a:gd name="T52" fmla="*/ 7 w 8"/>
                  <a:gd name="T53" fmla="*/ 12 h 13"/>
                  <a:gd name="T54" fmla="*/ 7 w 8"/>
                  <a:gd name="T55" fmla="*/ 12 h 13"/>
                  <a:gd name="T56" fmla="*/ 7 w 8"/>
                  <a:gd name="T57" fmla="*/ 11 h 13"/>
                  <a:gd name="T58" fmla="*/ 0 w 8"/>
                  <a:gd name="T59" fmla="*/ 3 h 13"/>
                  <a:gd name="T60" fmla="*/ 0 w 8"/>
                  <a:gd name="T61" fmla="*/ 2 h 13"/>
                  <a:gd name="T62" fmla="*/ 0 w 8"/>
                  <a:gd name="T63" fmla="*/ 0 h 13"/>
                  <a:gd name="T64" fmla="*/ 2 w 8"/>
                  <a:gd name="T65" fmla="*/ 0 h 13"/>
                  <a:gd name="T66" fmla="*/ 6 w 8"/>
                  <a:gd name="T67" fmla="*/ 0 h 13"/>
                  <a:gd name="T68" fmla="*/ 8 w 8"/>
                  <a:gd name="T6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3">
                    <a:moveTo>
                      <a:pt x="8" y="1"/>
                    </a:move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7" y="13"/>
                      <a:pt x="6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2" name="Freeform 57"/>
              <p:cNvSpPr>
                <a:spLocks/>
              </p:cNvSpPr>
              <p:nvPr userDrawn="1"/>
            </p:nvSpPr>
            <p:spPr bwMode="auto">
              <a:xfrm>
                <a:off x="4787" y="666"/>
                <a:ext cx="43" cy="62"/>
              </a:xfrm>
              <a:custGeom>
                <a:avLst/>
                <a:gdLst>
                  <a:gd name="T0" fmla="*/ 7 w 9"/>
                  <a:gd name="T1" fmla="*/ 6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8 w 9"/>
                  <a:gd name="T15" fmla="*/ 13 h 13"/>
                  <a:gd name="T16" fmla="*/ 8 w 9"/>
                  <a:gd name="T17" fmla="*/ 13 h 13"/>
                  <a:gd name="T18" fmla="*/ 7 w 9"/>
                  <a:gd name="T19" fmla="*/ 13 h 13"/>
                  <a:gd name="T20" fmla="*/ 7 w 9"/>
                  <a:gd name="T21" fmla="*/ 13 h 13"/>
                  <a:gd name="T22" fmla="*/ 7 w 9"/>
                  <a:gd name="T23" fmla="*/ 8 h 13"/>
                  <a:gd name="T24" fmla="*/ 2 w 9"/>
                  <a:gd name="T25" fmla="*/ 8 h 13"/>
                  <a:gd name="T26" fmla="*/ 2 w 9"/>
                  <a:gd name="T27" fmla="*/ 13 h 13"/>
                  <a:gd name="T28" fmla="*/ 1 w 9"/>
                  <a:gd name="T29" fmla="*/ 13 h 13"/>
                  <a:gd name="T30" fmla="*/ 1 w 9"/>
                  <a:gd name="T31" fmla="*/ 13 h 13"/>
                  <a:gd name="T32" fmla="*/ 0 w 9"/>
                  <a:gd name="T33" fmla="*/ 13 h 13"/>
                  <a:gd name="T34" fmla="*/ 0 w 9"/>
                  <a:gd name="T35" fmla="*/ 13 h 13"/>
                  <a:gd name="T36" fmla="*/ 0 w 9"/>
                  <a:gd name="T37" fmla="*/ 1 h 13"/>
                  <a:gd name="T38" fmla="*/ 0 w 9"/>
                  <a:gd name="T39" fmla="*/ 0 h 13"/>
                  <a:gd name="T40" fmla="*/ 1 w 9"/>
                  <a:gd name="T41" fmla="*/ 0 h 13"/>
                  <a:gd name="T42" fmla="*/ 1 w 9"/>
                  <a:gd name="T43" fmla="*/ 0 h 13"/>
                  <a:gd name="T44" fmla="*/ 2 w 9"/>
                  <a:gd name="T45" fmla="*/ 1 h 13"/>
                  <a:gd name="T46" fmla="*/ 2 w 9"/>
                  <a:gd name="T47" fmla="*/ 6 h 13"/>
                  <a:gd name="T48" fmla="*/ 7 w 9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3" name="Freeform 58"/>
              <p:cNvSpPr>
                <a:spLocks noEditPoints="1"/>
              </p:cNvSpPr>
              <p:nvPr userDrawn="1"/>
            </p:nvSpPr>
            <p:spPr bwMode="auto">
              <a:xfrm>
                <a:off x="4849" y="66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9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4" name="Freeform 59"/>
              <p:cNvSpPr>
                <a:spLocks noEditPoints="1"/>
              </p:cNvSpPr>
              <p:nvPr userDrawn="1"/>
            </p:nvSpPr>
            <p:spPr bwMode="auto">
              <a:xfrm>
                <a:off x="4916" y="666"/>
                <a:ext cx="48" cy="62"/>
              </a:xfrm>
              <a:custGeom>
                <a:avLst/>
                <a:gdLst>
                  <a:gd name="T0" fmla="*/ 4 w 10"/>
                  <a:gd name="T1" fmla="*/ 8 h 13"/>
                  <a:gd name="T2" fmla="*/ 4 w 10"/>
                  <a:gd name="T3" fmla="*/ 9 h 13"/>
                  <a:gd name="T4" fmla="*/ 10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4 w 10"/>
                  <a:gd name="T15" fmla="*/ 11 h 13"/>
                  <a:gd name="T16" fmla="*/ 4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4 w 10"/>
                  <a:gd name="T55" fmla="*/ 8 h 13"/>
                  <a:gd name="T56" fmla="*/ 4 w 10"/>
                  <a:gd name="T57" fmla="*/ 7 h 13"/>
                  <a:gd name="T58" fmla="*/ 8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4 w 10"/>
                  <a:gd name="T71" fmla="*/ 2 h 13"/>
                  <a:gd name="T72" fmla="*/ 4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5" name="Freeform 60"/>
              <p:cNvSpPr>
                <a:spLocks noEditPoints="1"/>
              </p:cNvSpPr>
              <p:nvPr userDrawn="1"/>
            </p:nvSpPr>
            <p:spPr bwMode="auto">
              <a:xfrm>
                <a:off x="4983" y="66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6" name="Freeform 61"/>
              <p:cNvSpPr>
                <a:spLocks noEditPoints="1"/>
              </p:cNvSpPr>
              <p:nvPr userDrawn="1"/>
            </p:nvSpPr>
            <p:spPr bwMode="auto">
              <a:xfrm>
                <a:off x="5055" y="66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7" name="Freeform 62"/>
              <p:cNvSpPr>
                <a:spLocks noEditPoints="1"/>
              </p:cNvSpPr>
              <p:nvPr userDrawn="1"/>
            </p:nvSpPr>
            <p:spPr bwMode="auto">
              <a:xfrm>
                <a:off x="5122" y="66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10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8" name="Freeform 63"/>
              <p:cNvSpPr>
                <a:spLocks noEditPoints="1"/>
              </p:cNvSpPr>
              <p:nvPr userDrawn="1"/>
            </p:nvSpPr>
            <p:spPr bwMode="auto">
              <a:xfrm>
                <a:off x="5189" y="66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19" name="Freeform 64"/>
              <p:cNvSpPr>
                <a:spLocks noEditPoints="1"/>
              </p:cNvSpPr>
              <p:nvPr userDrawn="1"/>
            </p:nvSpPr>
            <p:spPr bwMode="auto">
              <a:xfrm>
                <a:off x="5256" y="66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1 h 13"/>
                  <a:gd name="T32" fmla="*/ 0 w 11"/>
                  <a:gd name="T33" fmla="*/ 10 h 13"/>
                  <a:gd name="T34" fmla="*/ 1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0" name="Freeform 65"/>
              <p:cNvSpPr>
                <a:spLocks noEditPoints="1"/>
              </p:cNvSpPr>
              <p:nvPr userDrawn="1"/>
            </p:nvSpPr>
            <p:spPr bwMode="auto">
              <a:xfrm>
                <a:off x="5328" y="66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10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1" name="Freeform 66"/>
              <p:cNvSpPr>
                <a:spLocks noEditPoints="1"/>
              </p:cNvSpPr>
              <p:nvPr userDrawn="1"/>
            </p:nvSpPr>
            <p:spPr bwMode="auto">
              <a:xfrm>
                <a:off x="5395" y="66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2" name="Freeform 67"/>
              <p:cNvSpPr>
                <a:spLocks noEditPoints="1"/>
              </p:cNvSpPr>
              <p:nvPr userDrawn="1"/>
            </p:nvSpPr>
            <p:spPr bwMode="auto">
              <a:xfrm>
                <a:off x="5462" y="66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1 h 13"/>
                  <a:gd name="T32" fmla="*/ 0 w 11"/>
                  <a:gd name="T33" fmla="*/ 10 h 13"/>
                  <a:gd name="T34" fmla="*/ 1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3" name="Freeform 68"/>
              <p:cNvSpPr>
                <a:spLocks noEditPoints="1"/>
              </p:cNvSpPr>
              <p:nvPr userDrawn="1"/>
            </p:nvSpPr>
            <p:spPr bwMode="auto">
              <a:xfrm>
                <a:off x="5534" y="66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4" name="Freeform 69"/>
              <p:cNvSpPr>
                <a:spLocks noEditPoints="1"/>
              </p:cNvSpPr>
              <p:nvPr userDrawn="1"/>
            </p:nvSpPr>
            <p:spPr bwMode="auto">
              <a:xfrm>
                <a:off x="5601" y="66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5" name="Freeform 70"/>
              <p:cNvSpPr>
                <a:spLocks noEditPoints="1"/>
              </p:cNvSpPr>
              <p:nvPr userDrawn="1"/>
            </p:nvSpPr>
            <p:spPr bwMode="auto">
              <a:xfrm>
                <a:off x="5678" y="666"/>
                <a:ext cx="43" cy="62"/>
              </a:xfrm>
              <a:custGeom>
                <a:avLst/>
                <a:gdLst>
                  <a:gd name="T0" fmla="*/ 5 w 9"/>
                  <a:gd name="T1" fmla="*/ 0 h 13"/>
                  <a:gd name="T2" fmla="*/ 6 w 9"/>
                  <a:gd name="T3" fmla="*/ 2 h 13"/>
                  <a:gd name="T4" fmla="*/ 8 w 9"/>
                  <a:gd name="T5" fmla="*/ 5 h 13"/>
                  <a:gd name="T6" fmla="*/ 9 w 9"/>
                  <a:gd name="T7" fmla="*/ 7 h 13"/>
                  <a:gd name="T8" fmla="*/ 8 w 9"/>
                  <a:gd name="T9" fmla="*/ 8 h 13"/>
                  <a:gd name="T10" fmla="*/ 6 w 9"/>
                  <a:gd name="T11" fmla="*/ 12 h 13"/>
                  <a:gd name="T12" fmla="*/ 5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3 h 13"/>
                  <a:gd name="T22" fmla="*/ 0 w 9"/>
                  <a:gd name="T23" fmla="*/ 12 h 13"/>
                  <a:gd name="T24" fmla="*/ 1 w 9"/>
                  <a:gd name="T25" fmla="*/ 12 h 13"/>
                  <a:gd name="T26" fmla="*/ 2 w 9"/>
                  <a:gd name="T27" fmla="*/ 12 h 13"/>
                  <a:gd name="T28" fmla="*/ 2 w 9"/>
                  <a:gd name="T29" fmla="*/ 2 h 13"/>
                  <a:gd name="T30" fmla="*/ 1 w 9"/>
                  <a:gd name="T31" fmla="*/ 2 h 13"/>
                  <a:gd name="T32" fmla="*/ 0 w 9"/>
                  <a:gd name="T33" fmla="*/ 1 h 13"/>
                  <a:gd name="T34" fmla="*/ 0 w 9"/>
                  <a:gd name="T35" fmla="*/ 1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5 w 9"/>
                  <a:gd name="T43" fmla="*/ 0 h 13"/>
                  <a:gd name="T44" fmla="*/ 3 w 9"/>
                  <a:gd name="T45" fmla="*/ 12 h 13"/>
                  <a:gd name="T46" fmla="*/ 4 w 9"/>
                  <a:gd name="T47" fmla="*/ 12 h 13"/>
                  <a:gd name="T48" fmla="*/ 5 w 9"/>
                  <a:gd name="T49" fmla="*/ 11 h 13"/>
                  <a:gd name="T50" fmla="*/ 7 w 9"/>
                  <a:gd name="T51" fmla="*/ 8 h 13"/>
                  <a:gd name="T52" fmla="*/ 7 w 9"/>
                  <a:gd name="T53" fmla="*/ 7 h 13"/>
                  <a:gd name="T54" fmla="*/ 7 w 9"/>
                  <a:gd name="T55" fmla="*/ 6 h 13"/>
                  <a:gd name="T56" fmla="*/ 5 w 9"/>
                  <a:gd name="T57" fmla="*/ 2 h 13"/>
                  <a:gd name="T58" fmla="*/ 4 w 9"/>
                  <a:gd name="T59" fmla="*/ 2 h 13"/>
                  <a:gd name="T60" fmla="*/ 3 w 9"/>
                  <a:gd name="T61" fmla="*/ 2 h 13"/>
                  <a:gd name="T62" fmla="*/ 3 w 9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6" name="Freeform 71"/>
              <p:cNvSpPr>
                <a:spLocks/>
              </p:cNvSpPr>
              <p:nvPr userDrawn="1"/>
            </p:nvSpPr>
            <p:spPr bwMode="auto">
              <a:xfrm>
                <a:off x="5745" y="666"/>
                <a:ext cx="43" cy="62"/>
              </a:xfrm>
              <a:custGeom>
                <a:avLst/>
                <a:gdLst>
                  <a:gd name="T0" fmla="*/ 7 w 9"/>
                  <a:gd name="T1" fmla="*/ 1 h 13"/>
                  <a:gd name="T2" fmla="*/ 8 w 9"/>
                  <a:gd name="T3" fmla="*/ 0 h 13"/>
                  <a:gd name="T4" fmla="*/ 8 w 9"/>
                  <a:gd name="T5" fmla="*/ 0 h 13"/>
                  <a:gd name="T6" fmla="*/ 9 w 9"/>
                  <a:gd name="T7" fmla="*/ 0 h 13"/>
                  <a:gd name="T8" fmla="*/ 9 w 9"/>
                  <a:gd name="T9" fmla="*/ 1 h 13"/>
                  <a:gd name="T10" fmla="*/ 9 w 9"/>
                  <a:gd name="T11" fmla="*/ 3 h 13"/>
                  <a:gd name="T12" fmla="*/ 6 w 9"/>
                  <a:gd name="T13" fmla="*/ 7 h 13"/>
                  <a:gd name="T14" fmla="*/ 6 w 9"/>
                  <a:gd name="T15" fmla="*/ 13 h 13"/>
                  <a:gd name="T16" fmla="*/ 5 w 9"/>
                  <a:gd name="T17" fmla="*/ 13 h 13"/>
                  <a:gd name="T18" fmla="*/ 5 w 9"/>
                  <a:gd name="T19" fmla="*/ 13 h 13"/>
                  <a:gd name="T20" fmla="*/ 4 w 9"/>
                  <a:gd name="T21" fmla="*/ 13 h 13"/>
                  <a:gd name="T22" fmla="*/ 4 w 9"/>
                  <a:gd name="T23" fmla="*/ 13 h 13"/>
                  <a:gd name="T24" fmla="*/ 4 w 9"/>
                  <a:gd name="T25" fmla="*/ 7 h 13"/>
                  <a:gd name="T26" fmla="*/ 0 w 9"/>
                  <a:gd name="T27" fmla="*/ 3 h 13"/>
                  <a:gd name="T28" fmla="*/ 0 w 9"/>
                  <a:gd name="T29" fmla="*/ 1 h 13"/>
                  <a:gd name="T30" fmla="*/ 1 w 9"/>
                  <a:gd name="T31" fmla="*/ 0 h 13"/>
                  <a:gd name="T32" fmla="*/ 1 w 9"/>
                  <a:gd name="T33" fmla="*/ 0 h 13"/>
                  <a:gd name="T34" fmla="*/ 2 w 9"/>
                  <a:gd name="T35" fmla="*/ 0 h 13"/>
                  <a:gd name="T36" fmla="*/ 2 w 9"/>
                  <a:gd name="T37" fmla="*/ 1 h 13"/>
                  <a:gd name="T38" fmla="*/ 2 w 9"/>
                  <a:gd name="T39" fmla="*/ 2 h 13"/>
                  <a:gd name="T40" fmla="*/ 5 w 9"/>
                  <a:gd name="T41" fmla="*/ 5 h 13"/>
                  <a:gd name="T42" fmla="*/ 7 w 9"/>
                  <a:gd name="T43" fmla="*/ 2 h 13"/>
                  <a:gd name="T44" fmla="*/ 7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1"/>
                    </a:move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7" name="Freeform 72"/>
              <p:cNvSpPr>
                <a:spLocks/>
              </p:cNvSpPr>
              <p:nvPr userDrawn="1"/>
            </p:nvSpPr>
            <p:spPr bwMode="auto">
              <a:xfrm>
                <a:off x="5817" y="666"/>
                <a:ext cx="38" cy="62"/>
              </a:xfrm>
              <a:custGeom>
                <a:avLst/>
                <a:gdLst>
                  <a:gd name="T0" fmla="*/ 7 w 8"/>
                  <a:gd name="T1" fmla="*/ 1 h 13"/>
                  <a:gd name="T2" fmla="*/ 7 w 8"/>
                  <a:gd name="T3" fmla="*/ 0 h 13"/>
                  <a:gd name="T4" fmla="*/ 8 w 8"/>
                  <a:gd name="T5" fmla="*/ 0 h 13"/>
                  <a:gd name="T6" fmla="*/ 8 w 8"/>
                  <a:gd name="T7" fmla="*/ 0 h 13"/>
                  <a:gd name="T8" fmla="*/ 8 w 8"/>
                  <a:gd name="T9" fmla="*/ 1 h 13"/>
                  <a:gd name="T10" fmla="*/ 8 w 8"/>
                  <a:gd name="T11" fmla="*/ 3 h 13"/>
                  <a:gd name="T12" fmla="*/ 5 w 8"/>
                  <a:gd name="T13" fmla="*/ 7 h 13"/>
                  <a:gd name="T14" fmla="*/ 5 w 8"/>
                  <a:gd name="T15" fmla="*/ 13 h 13"/>
                  <a:gd name="T16" fmla="*/ 5 w 8"/>
                  <a:gd name="T17" fmla="*/ 13 h 13"/>
                  <a:gd name="T18" fmla="*/ 4 w 8"/>
                  <a:gd name="T19" fmla="*/ 13 h 13"/>
                  <a:gd name="T20" fmla="*/ 3 w 8"/>
                  <a:gd name="T21" fmla="*/ 13 h 13"/>
                  <a:gd name="T22" fmla="*/ 3 w 8"/>
                  <a:gd name="T23" fmla="*/ 13 h 13"/>
                  <a:gd name="T24" fmla="*/ 3 w 8"/>
                  <a:gd name="T25" fmla="*/ 7 h 13"/>
                  <a:gd name="T26" fmla="*/ 0 w 8"/>
                  <a:gd name="T27" fmla="*/ 3 h 13"/>
                  <a:gd name="T28" fmla="*/ 0 w 8"/>
                  <a:gd name="T29" fmla="*/ 1 h 13"/>
                  <a:gd name="T30" fmla="*/ 0 w 8"/>
                  <a:gd name="T31" fmla="*/ 0 h 13"/>
                  <a:gd name="T32" fmla="*/ 1 w 8"/>
                  <a:gd name="T33" fmla="*/ 0 h 13"/>
                  <a:gd name="T34" fmla="*/ 1 w 8"/>
                  <a:gd name="T35" fmla="*/ 0 h 13"/>
                  <a:gd name="T36" fmla="*/ 1 w 8"/>
                  <a:gd name="T37" fmla="*/ 1 h 13"/>
                  <a:gd name="T38" fmla="*/ 1 w 8"/>
                  <a:gd name="T39" fmla="*/ 2 h 13"/>
                  <a:gd name="T40" fmla="*/ 4 w 8"/>
                  <a:gd name="T41" fmla="*/ 5 h 13"/>
                  <a:gd name="T42" fmla="*/ 7 w 8"/>
                  <a:gd name="T43" fmla="*/ 2 h 13"/>
                  <a:gd name="T44" fmla="*/ 7 w 8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3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8" name="Freeform 73"/>
              <p:cNvSpPr>
                <a:spLocks/>
              </p:cNvSpPr>
              <p:nvPr userDrawn="1"/>
            </p:nvSpPr>
            <p:spPr bwMode="auto">
              <a:xfrm>
                <a:off x="5884" y="66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29" name="Freeform 74"/>
              <p:cNvSpPr>
                <a:spLocks/>
              </p:cNvSpPr>
              <p:nvPr userDrawn="1"/>
            </p:nvSpPr>
            <p:spPr bwMode="auto">
              <a:xfrm>
                <a:off x="5951" y="666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0" name="Freeform 75"/>
              <p:cNvSpPr>
                <a:spLocks/>
              </p:cNvSpPr>
              <p:nvPr userDrawn="1"/>
            </p:nvSpPr>
            <p:spPr bwMode="auto">
              <a:xfrm>
                <a:off x="6023" y="666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1" name="Freeform 76"/>
              <p:cNvSpPr>
                <a:spLocks/>
              </p:cNvSpPr>
              <p:nvPr userDrawn="1"/>
            </p:nvSpPr>
            <p:spPr bwMode="auto">
              <a:xfrm>
                <a:off x="6090" y="666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2" name="Freeform 77"/>
              <p:cNvSpPr>
                <a:spLocks/>
              </p:cNvSpPr>
              <p:nvPr userDrawn="1"/>
            </p:nvSpPr>
            <p:spPr bwMode="auto">
              <a:xfrm>
                <a:off x="6157" y="666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3" name="Freeform 78"/>
              <p:cNvSpPr>
                <a:spLocks/>
              </p:cNvSpPr>
              <p:nvPr userDrawn="1"/>
            </p:nvSpPr>
            <p:spPr bwMode="auto">
              <a:xfrm>
                <a:off x="6229" y="666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4" name="Freeform 79"/>
              <p:cNvSpPr>
                <a:spLocks/>
              </p:cNvSpPr>
              <p:nvPr userDrawn="1"/>
            </p:nvSpPr>
            <p:spPr bwMode="auto">
              <a:xfrm>
                <a:off x="6296" y="666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5" name="Freeform 80"/>
              <p:cNvSpPr>
                <a:spLocks noEditPoints="1"/>
              </p:cNvSpPr>
              <p:nvPr userDrawn="1"/>
            </p:nvSpPr>
            <p:spPr bwMode="auto">
              <a:xfrm>
                <a:off x="1359" y="776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6" name="Freeform 81"/>
              <p:cNvSpPr>
                <a:spLocks noEditPoints="1"/>
              </p:cNvSpPr>
              <p:nvPr userDrawn="1"/>
            </p:nvSpPr>
            <p:spPr bwMode="auto">
              <a:xfrm>
                <a:off x="1426" y="776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7" name="Freeform 82"/>
              <p:cNvSpPr>
                <a:spLocks noEditPoints="1"/>
              </p:cNvSpPr>
              <p:nvPr userDrawn="1"/>
            </p:nvSpPr>
            <p:spPr bwMode="auto">
              <a:xfrm>
                <a:off x="1494" y="776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8" name="Freeform 83"/>
              <p:cNvSpPr>
                <a:spLocks noEditPoints="1"/>
              </p:cNvSpPr>
              <p:nvPr userDrawn="1"/>
            </p:nvSpPr>
            <p:spPr bwMode="auto">
              <a:xfrm>
                <a:off x="1565" y="776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39" name="Freeform 84"/>
              <p:cNvSpPr>
                <a:spLocks noEditPoints="1"/>
              </p:cNvSpPr>
              <p:nvPr userDrawn="1"/>
            </p:nvSpPr>
            <p:spPr bwMode="auto">
              <a:xfrm>
                <a:off x="1633" y="776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0" name="Freeform 85"/>
              <p:cNvSpPr>
                <a:spLocks noEditPoints="1"/>
              </p:cNvSpPr>
              <p:nvPr userDrawn="1"/>
            </p:nvSpPr>
            <p:spPr bwMode="auto">
              <a:xfrm>
                <a:off x="1700" y="776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1" name="Freeform 86"/>
              <p:cNvSpPr>
                <a:spLocks noEditPoints="1"/>
              </p:cNvSpPr>
              <p:nvPr userDrawn="1"/>
            </p:nvSpPr>
            <p:spPr bwMode="auto">
              <a:xfrm>
                <a:off x="1772" y="776"/>
                <a:ext cx="47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2" name="Freeform 87"/>
              <p:cNvSpPr>
                <a:spLocks noEditPoints="1"/>
              </p:cNvSpPr>
              <p:nvPr userDrawn="1"/>
            </p:nvSpPr>
            <p:spPr bwMode="auto">
              <a:xfrm>
                <a:off x="1839" y="776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3" name="Freeform 88"/>
              <p:cNvSpPr>
                <a:spLocks noEditPoints="1"/>
              </p:cNvSpPr>
              <p:nvPr userDrawn="1"/>
            </p:nvSpPr>
            <p:spPr bwMode="auto">
              <a:xfrm>
                <a:off x="1906" y="776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4" name="Freeform 89"/>
              <p:cNvSpPr>
                <a:spLocks noEditPoints="1"/>
              </p:cNvSpPr>
              <p:nvPr userDrawn="1"/>
            </p:nvSpPr>
            <p:spPr bwMode="auto">
              <a:xfrm>
                <a:off x="1978" y="776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5" name="Freeform 90"/>
              <p:cNvSpPr>
                <a:spLocks/>
              </p:cNvSpPr>
              <p:nvPr userDrawn="1"/>
            </p:nvSpPr>
            <p:spPr bwMode="auto">
              <a:xfrm>
                <a:off x="2054" y="776"/>
                <a:ext cx="39" cy="68"/>
              </a:xfrm>
              <a:custGeom>
                <a:avLst/>
                <a:gdLst>
                  <a:gd name="T0" fmla="*/ 7 w 8"/>
                  <a:gd name="T1" fmla="*/ 11 h 14"/>
                  <a:gd name="T2" fmla="*/ 7 w 8"/>
                  <a:gd name="T3" fmla="*/ 1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4 h 14"/>
                  <a:gd name="T14" fmla="*/ 6 w 8"/>
                  <a:gd name="T15" fmla="*/ 14 h 14"/>
                  <a:gd name="T16" fmla="*/ 1 w 8"/>
                  <a:gd name="T17" fmla="*/ 3 h 14"/>
                  <a:gd name="T18" fmla="*/ 1 w 8"/>
                  <a:gd name="T19" fmla="*/ 13 h 14"/>
                  <a:gd name="T20" fmla="*/ 1 w 8"/>
                  <a:gd name="T21" fmla="*/ 14 h 14"/>
                  <a:gd name="T22" fmla="*/ 1 w 8"/>
                  <a:gd name="T23" fmla="*/ 14 h 14"/>
                  <a:gd name="T24" fmla="*/ 0 w 8"/>
                  <a:gd name="T25" fmla="*/ 14 h 14"/>
                  <a:gd name="T26" fmla="*/ 0 w 8"/>
                  <a:gd name="T27" fmla="*/ 13 h 14"/>
                  <a:gd name="T28" fmla="*/ 0 w 8"/>
                  <a:gd name="T29" fmla="*/ 0 h 14"/>
                  <a:gd name="T30" fmla="*/ 2 w 8"/>
                  <a:gd name="T31" fmla="*/ 0 h 14"/>
                  <a:gd name="T32" fmla="*/ 7 w 8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6" name="Freeform 91"/>
              <p:cNvSpPr>
                <a:spLocks/>
              </p:cNvSpPr>
              <p:nvPr userDrawn="1"/>
            </p:nvSpPr>
            <p:spPr bwMode="auto">
              <a:xfrm>
                <a:off x="2121" y="776"/>
                <a:ext cx="44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8 w 9"/>
                  <a:gd name="T5" fmla="*/ 3 h 14"/>
                  <a:gd name="T6" fmla="*/ 8 w 9"/>
                  <a:gd name="T7" fmla="*/ 4 h 14"/>
                  <a:gd name="T8" fmla="*/ 7 w 9"/>
                  <a:gd name="T9" fmla="*/ 3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1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7" name="Freeform 92"/>
              <p:cNvSpPr>
                <a:spLocks/>
              </p:cNvSpPr>
              <p:nvPr userDrawn="1"/>
            </p:nvSpPr>
            <p:spPr bwMode="auto">
              <a:xfrm>
                <a:off x="2189" y="776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8" name="Freeform 93"/>
              <p:cNvSpPr>
                <a:spLocks/>
              </p:cNvSpPr>
              <p:nvPr userDrawn="1"/>
            </p:nvSpPr>
            <p:spPr bwMode="auto">
              <a:xfrm>
                <a:off x="2260" y="805"/>
                <a:ext cx="39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49" name="Freeform 94"/>
              <p:cNvSpPr>
                <a:spLocks/>
              </p:cNvSpPr>
              <p:nvPr userDrawn="1"/>
            </p:nvSpPr>
            <p:spPr bwMode="auto">
              <a:xfrm>
                <a:off x="2328" y="80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0" name="Freeform 95"/>
              <p:cNvSpPr>
                <a:spLocks/>
              </p:cNvSpPr>
              <p:nvPr userDrawn="1"/>
            </p:nvSpPr>
            <p:spPr bwMode="auto">
              <a:xfrm>
                <a:off x="2395" y="80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1" name="Freeform 96"/>
              <p:cNvSpPr>
                <a:spLocks/>
              </p:cNvSpPr>
              <p:nvPr userDrawn="1"/>
            </p:nvSpPr>
            <p:spPr bwMode="auto">
              <a:xfrm>
                <a:off x="2467" y="805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2" name="Freeform 97"/>
              <p:cNvSpPr>
                <a:spLocks/>
              </p:cNvSpPr>
              <p:nvPr userDrawn="1"/>
            </p:nvSpPr>
            <p:spPr bwMode="auto">
              <a:xfrm>
                <a:off x="2534" y="80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3" name="Freeform 98"/>
              <p:cNvSpPr>
                <a:spLocks/>
              </p:cNvSpPr>
              <p:nvPr userDrawn="1"/>
            </p:nvSpPr>
            <p:spPr bwMode="auto">
              <a:xfrm>
                <a:off x="2601" y="80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4" name="Freeform 99"/>
              <p:cNvSpPr>
                <a:spLocks/>
              </p:cNvSpPr>
              <p:nvPr userDrawn="1"/>
            </p:nvSpPr>
            <p:spPr bwMode="auto">
              <a:xfrm>
                <a:off x="2673" y="805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5" name="Freeform 100"/>
              <p:cNvSpPr>
                <a:spLocks/>
              </p:cNvSpPr>
              <p:nvPr userDrawn="1"/>
            </p:nvSpPr>
            <p:spPr bwMode="auto">
              <a:xfrm>
                <a:off x="2740" y="80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6" name="Freeform 101"/>
              <p:cNvSpPr>
                <a:spLocks/>
              </p:cNvSpPr>
              <p:nvPr userDrawn="1"/>
            </p:nvSpPr>
            <p:spPr bwMode="auto">
              <a:xfrm>
                <a:off x="2807" y="80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7" name="Freeform 102"/>
              <p:cNvSpPr>
                <a:spLocks/>
              </p:cNvSpPr>
              <p:nvPr userDrawn="1"/>
            </p:nvSpPr>
            <p:spPr bwMode="auto">
              <a:xfrm>
                <a:off x="2879" y="805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8" name="Freeform 103"/>
              <p:cNvSpPr>
                <a:spLocks/>
              </p:cNvSpPr>
              <p:nvPr userDrawn="1"/>
            </p:nvSpPr>
            <p:spPr bwMode="auto">
              <a:xfrm>
                <a:off x="2946" y="80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59" name="Freeform 104"/>
              <p:cNvSpPr>
                <a:spLocks/>
              </p:cNvSpPr>
              <p:nvPr userDrawn="1"/>
            </p:nvSpPr>
            <p:spPr bwMode="auto">
              <a:xfrm>
                <a:off x="3013" y="80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0" name="Freeform 105"/>
              <p:cNvSpPr>
                <a:spLocks/>
              </p:cNvSpPr>
              <p:nvPr userDrawn="1"/>
            </p:nvSpPr>
            <p:spPr bwMode="auto">
              <a:xfrm>
                <a:off x="3085" y="805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1" name="Freeform 106"/>
              <p:cNvSpPr>
                <a:spLocks noEditPoints="1"/>
              </p:cNvSpPr>
              <p:nvPr userDrawn="1"/>
            </p:nvSpPr>
            <p:spPr bwMode="auto">
              <a:xfrm>
                <a:off x="3162" y="791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6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6 h 9"/>
                  <a:gd name="T30" fmla="*/ 1 w 4"/>
                  <a:gd name="T31" fmla="*/ 5 h 9"/>
                  <a:gd name="T32" fmla="*/ 3 w 4"/>
                  <a:gd name="T33" fmla="*/ 5 h 9"/>
                  <a:gd name="T34" fmla="*/ 4 w 4"/>
                  <a:gd name="T3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moveTo>
                      <a:pt x="4" y="6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4" y="5"/>
                      <a:pt x="4" y="6"/>
                      <a:pt x="4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2" name="Freeform 107"/>
              <p:cNvSpPr>
                <a:spLocks noEditPoints="1"/>
              </p:cNvSpPr>
              <p:nvPr userDrawn="1"/>
            </p:nvSpPr>
            <p:spPr bwMode="auto">
              <a:xfrm>
                <a:off x="3234" y="791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6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6 h 9"/>
                  <a:gd name="T30" fmla="*/ 1 w 3"/>
                  <a:gd name="T31" fmla="*/ 5 h 9"/>
                  <a:gd name="T32" fmla="*/ 2 w 3"/>
                  <a:gd name="T33" fmla="*/ 5 h 9"/>
                  <a:gd name="T34" fmla="*/ 3 w 3"/>
                  <a:gd name="T3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6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3" name="Freeform 108"/>
              <p:cNvSpPr>
                <a:spLocks/>
              </p:cNvSpPr>
              <p:nvPr userDrawn="1"/>
            </p:nvSpPr>
            <p:spPr bwMode="auto">
              <a:xfrm>
                <a:off x="3291" y="805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4" name="Freeform 109"/>
              <p:cNvSpPr>
                <a:spLocks/>
              </p:cNvSpPr>
              <p:nvPr userDrawn="1"/>
            </p:nvSpPr>
            <p:spPr bwMode="auto">
              <a:xfrm>
                <a:off x="3349" y="767"/>
                <a:ext cx="19" cy="9"/>
              </a:xfrm>
              <a:custGeom>
                <a:avLst/>
                <a:gdLst>
                  <a:gd name="T0" fmla="*/ 9 w 19"/>
                  <a:gd name="T1" fmla="*/ 0 h 9"/>
                  <a:gd name="T2" fmla="*/ 19 w 19"/>
                  <a:gd name="T3" fmla="*/ 9 h 9"/>
                  <a:gd name="T4" fmla="*/ 9 w 19"/>
                  <a:gd name="T5" fmla="*/ 9 h 9"/>
                  <a:gd name="T6" fmla="*/ 0 w 19"/>
                  <a:gd name="T7" fmla="*/ 0 h 9"/>
                  <a:gd name="T8" fmla="*/ 9 w 1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9" y="0"/>
                    </a:moveTo>
                    <a:lnTo>
                      <a:pt x="19" y="9"/>
                    </a:lnTo>
                    <a:lnTo>
                      <a:pt x="9" y="9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5" name="Freeform 110"/>
              <p:cNvSpPr>
                <a:spLocks/>
              </p:cNvSpPr>
              <p:nvPr userDrawn="1"/>
            </p:nvSpPr>
            <p:spPr bwMode="auto">
              <a:xfrm>
                <a:off x="3377" y="767"/>
                <a:ext cx="20" cy="9"/>
              </a:xfrm>
              <a:custGeom>
                <a:avLst/>
                <a:gdLst>
                  <a:gd name="T0" fmla="*/ 10 w 20"/>
                  <a:gd name="T1" fmla="*/ 0 h 9"/>
                  <a:gd name="T2" fmla="*/ 20 w 20"/>
                  <a:gd name="T3" fmla="*/ 9 h 9"/>
                  <a:gd name="T4" fmla="*/ 15 w 20"/>
                  <a:gd name="T5" fmla="*/ 9 h 9"/>
                  <a:gd name="T6" fmla="*/ 0 w 20"/>
                  <a:gd name="T7" fmla="*/ 0 h 9"/>
                  <a:gd name="T8" fmla="*/ 10 w 2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10" y="0"/>
                    </a:moveTo>
                    <a:lnTo>
                      <a:pt x="20" y="9"/>
                    </a:lnTo>
                    <a:lnTo>
                      <a:pt x="15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6" name="Freeform 111"/>
              <p:cNvSpPr>
                <a:spLocks/>
              </p:cNvSpPr>
              <p:nvPr userDrawn="1"/>
            </p:nvSpPr>
            <p:spPr bwMode="auto">
              <a:xfrm>
                <a:off x="3430" y="815"/>
                <a:ext cx="19" cy="19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3 h 4"/>
                  <a:gd name="T4" fmla="*/ 3 w 4"/>
                  <a:gd name="T5" fmla="*/ 4 h 4"/>
                  <a:gd name="T6" fmla="*/ 1 w 4"/>
                  <a:gd name="T7" fmla="*/ 4 h 4"/>
                  <a:gd name="T8" fmla="*/ 0 w 4"/>
                  <a:gd name="T9" fmla="*/ 3 h 4"/>
                  <a:gd name="T10" fmla="*/ 0 w 4"/>
                  <a:gd name="T11" fmla="*/ 1 h 4"/>
                  <a:gd name="T12" fmla="*/ 1 w 4"/>
                  <a:gd name="T13" fmla="*/ 0 h 4"/>
                  <a:gd name="T14" fmla="*/ 3 w 4"/>
                  <a:gd name="T15" fmla="*/ 0 h 4"/>
                  <a:gd name="T16" fmla="*/ 4 w 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7" name="Freeform 112"/>
              <p:cNvSpPr>
                <a:spLocks/>
              </p:cNvSpPr>
              <p:nvPr userDrawn="1"/>
            </p:nvSpPr>
            <p:spPr bwMode="auto">
              <a:xfrm>
                <a:off x="3488" y="80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8" name="Freeform 113"/>
              <p:cNvSpPr>
                <a:spLocks/>
              </p:cNvSpPr>
              <p:nvPr userDrawn="1"/>
            </p:nvSpPr>
            <p:spPr bwMode="auto">
              <a:xfrm>
                <a:off x="3545" y="767"/>
                <a:ext cx="19" cy="9"/>
              </a:xfrm>
              <a:custGeom>
                <a:avLst/>
                <a:gdLst>
                  <a:gd name="T0" fmla="*/ 10 w 19"/>
                  <a:gd name="T1" fmla="*/ 0 h 9"/>
                  <a:gd name="T2" fmla="*/ 19 w 19"/>
                  <a:gd name="T3" fmla="*/ 9 h 9"/>
                  <a:gd name="T4" fmla="*/ 14 w 19"/>
                  <a:gd name="T5" fmla="*/ 9 h 9"/>
                  <a:gd name="T6" fmla="*/ 0 w 19"/>
                  <a:gd name="T7" fmla="*/ 0 h 9"/>
                  <a:gd name="T8" fmla="*/ 10 w 1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10" y="0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69" name="Oval 114"/>
              <p:cNvSpPr>
                <a:spLocks noChangeArrowheads="1"/>
              </p:cNvSpPr>
              <p:nvPr userDrawn="1"/>
            </p:nvSpPr>
            <p:spPr bwMode="auto">
              <a:xfrm>
                <a:off x="3598" y="80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0" name="Oval 115"/>
              <p:cNvSpPr>
                <a:spLocks noChangeArrowheads="1"/>
              </p:cNvSpPr>
              <p:nvPr userDrawn="1"/>
            </p:nvSpPr>
            <p:spPr bwMode="auto">
              <a:xfrm>
                <a:off x="3665" y="80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1" name="Oval 116"/>
              <p:cNvSpPr>
                <a:spLocks noChangeArrowheads="1"/>
              </p:cNvSpPr>
              <p:nvPr userDrawn="1"/>
            </p:nvSpPr>
            <p:spPr bwMode="auto">
              <a:xfrm>
                <a:off x="3732" y="80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2" name="Oval 117"/>
              <p:cNvSpPr>
                <a:spLocks noChangeArrowheads="1"/>
              </p:cNvSpPr>
              <p:nvPr userDrawn="1"/>
            </p:nvSpPr>
            <p:spPr bwMode="auto">
              <a:xfrm>
                <a:off x="3804" y="80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3" name="Oval 118"/>
              <p:cNvSpPr>
                <a:spLocks noChangeArrowheads="1"/>
              </p:cNvSpPr>
              <p:nvPr userDrawn="1"/>
            </p:nvSpPr>
            <p:spPr bwMode="auto">
              <a:xfrm>
                <a:off x="3871" y="80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4" name="Oval 119"/>
              <p:cNvSpPr>
                <a:spLocks noChangeArrowheads="1"/>
              </p:cNvSpPr>
              <p:nvPr userDrawn="1"/>
            </p:nvSpPr>
            <p:spPr bwMode="auto">
              <a:xfrm>
                <a:off x="3938" y="80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5" name="Oval 120"/>
              <p:cNvSpPr>
                <a:spLocks noChangeArrowheads="1"/>
              </p:cNvSpPr>
              <p:nvPr userDrawn="1"/>
            </p:nvSpPr>
            <p:spPr bwMode="auto">
              <a:xfrm>
                <a:off x="4010" y="80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6" name="Oval 121"/>
              <p:cNvSpPr>
                <a:spLocks noChangeArrowheads="1"/>
              </p:cNvSpPr>
              <p:nvPr userDrawn="1"/>
            </p:nvSpPr>
            <p:spPr bwMode="auto">
              <a:xfrm>
                <a:off x="4077" y="80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7" name="Oval 122"/>
              <p:cNvSpPr>
                <a:spLocks noChangeArrowheads="1"/>
              </p:cNvSpPr>
              <p:nvPr userDrawn="1"/>
            </p:nvSpPr>
            <p:spPr bwMode="auto">
              <a:xfrm>
                <a:off x="4144" y="80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8" name="Freeform 123"/>
              <p:cNvSpPr>
                <a:spLocks/>
              </p:cNvSpPr>
              <p:nvPr userDrawn="1"/>
            </p:nvSpPr>
            <p:spPr bwMode="auto">
              <a:xfrm>
                <a:off x="4197" y="767"/>
                <a:ext cx="19" cy="9"/>
              </a:xfrm>
              <a:custGeom>
                <a:avLst/>
                <a:gdLst>
                  <a:gd name="T0" fmla="*/ 10 w 19"/>
                  <a:gd name="T1" fmla="*/ 0 h 9"/>
                  <a:gd name="T2" fmla="*/ 19 w 19"/>
                  <a:gd name="T3" fmla="*/ 9 h 9"/>
                  <a:gd name="T4" fmla="*/ 10 w 19"/>
                  <a:gd name="T5" fmla="*/ 9 h 9"/>
                  <a:gd name="T6" fmla="*/ 0 w 19"/>
                  <a:gd name="T7" fmla="*/ 0 h 9"/>
                  <a:gd name="T8" fmla="*/ 10 w 1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10" y="0"/>
                    </a:moveTo>
                    <a:lnTo>
                      <a:pt x="19" y="9"/>
                    </a:lnTo>
                    <a:lnTo>
                      <a:pt x="10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79" name="Freeform 124"/>
              <p:cNvSpPr>
                <a:spLocks noEditPoints="1"/>
              </p:cNvSpPr>
              <p:nvPr userDrawn="1"/>
            </p:nvSpPr>
            <p:spPr bwMode="auto">
              <a:xfrm>
                <a:off x="4250" y="791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6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6 h 9"/>
                  <a:gd name="T30" fmla="*/ 1 w 3"/>
                  <a:gd name="T31" fmla="*/ 5 h 9"/>
                  <a:gd name="T32" fmla="*/ 2 w 3"/>
                  <a:gd name="T33" fmla="*/ 5 h 9"/>
                  <a:gd name="T34" fmla="*/ 3 w 3"/>
                  <a:gd name="T3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6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0" name="Freeform 125"/>
              <p:cNvSpPr>
                <a:spLocks/>
              </p:cNvSpPr>
              <p:nvPr userDrawn="1"/>
            </p:nvSpPr>
            <p:spPr bwMode="auto">
              <a:xfrm>
                <a:off x="4302" y="776"/>
                <a:ext cx="44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9 w 9"/>
                  <a:gd name="T5" fmla="*/ 3 h 14"/>
                  <a:gd name="T6" fmla="*/ 8 w 9"/>
                  <a:gd name="T7" fmla="*/ 4 h 14"/>
                  <a:gd name="T8" fmla="*/ 8 w 9"/>
                  <a:gd name="T9" fmla="*/ 3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7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9 w 9"/>
                  <a:gd name="T25" fmla="*/ 11 h 14"/>
                  <a:gd name="T26" fmla="*/ 9 w 9"/>
                  <a:gd name="T27" fmla="*/ 12 h 14"/>
                  <a:gd name="T28" fmla="*/ 9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1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7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1" y="13"/>
                    </a:cubicBezTo>
                    <a:cubicBezTo>
                      <a:pt x="1" y="13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1" name="Freeform 126"/>
              <p:cNvSpPr>
                <a:spLocks noEditPoints="1"/>
              </p:cNvSpPr>
              <p:nvPr userDrawn="1"/>
            </p:nvSpPr>
            <p:spPr bwMode="auto">
              <a:xfrm>
                <a:off x="4370" y="776"/>
                <a:ext cx="43" cy="68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9 w 9"/>
                  <a:gd name="T5" fmla="*/ 6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4 h 14"/>
                  <a:gd name="T14" fmla="*/ 5 w 9"/>
                  <a:gd name="T15" fmla="*/ 14 h 14"/>
                  <a:gd name="T16" fmla="*/ 1 w 9"/>
                  <a:gd name="T17" fmla="*/ 14 h 14"/>
                  <a:gd name="T18" fmla="*/ 1 w 9"/>
                  <a:gd name="T19" fmla="*/ 14 h 14"/>
                  <a:gd name="T20" fmla="*/ 0 w 9"/>
                  <a:gd name="T21" fmla="*/ 13 h 14"/>
                  <a:gd name="T22" fmla="*/ 1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1 w 9"/>
                  <a:gd name="T33" fmla="*/ 2 h 14"/>
                  <a:gd name="T34" fmla="*/ 0 w 9"/>
                  <a:gd name="T35" fmla="*/ 1 h 14"/>
                  <a:gd name="T36" fmla="*/ 1 w 9"/>
                  <a:gd name="T37" fmla="*/ 1 h 14"/>
                  <a:gd name="T38" fmla="*/ 1 w 9"/>
                  <a:gd name="T39" fmla="*/ 0 h 14"/>
                  <a:gd name="T40" fmla="*/ 5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5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5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7" y="1"/>
                      <a:pt x="7" y="1"/>
                      <a:pt x="7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2" name="Freeform 127"/>
              <p:cNvSpPr>
                <a:spLocks/>
              </p:cNvSpPr>
              <p:nvPr userDrawn="1"/>
            </p:nvSpPr>
            <p:spPr bwMode="auto">
              <a:xfrm>
                <a:off x="4441" y="776"/>
                <a:ext cx="44" cy="68"/>
              </a:xfrm>
              <a:custGeom>
                <a:avLst/>
                <a:gdLst>
                  <a:gd name="T0" fmla="*/ 4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6 h 14"/>
                  <a:gd name="T24" fmla="*/ 4 w 9"/>
                  <a:gd name="T25" fmla="*/ 7 h 14"/>
                  <a:gd name="T26" fmla="*/ 4 w 9"/>
                  <a:gd name="T27" fmla="*/ 6 h 14"/>
                  <a:gd name="T28" fmla="*/ 3 w 9"/>
                  <a:gd name="T29" fmla="*/ 6 h 14"/>
                  <a:gd name="T30" fmla="*/ 3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1 w 9"/>
                  <a:gd name="T37" fmla="*/ 14 h 14"/>
                  <a:gd name="T38" fmla="*/ 1 w 9"/>
                  <a:gd name="T39" fmla="*/ 14 h 14"/>
                  <a:gd name="T40" fmla="*/ 0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3" name="Freeform 128"/>
              <p:cNvSpPr>
                <a:spLocks/>
              </p:cNvSpPr>
              <p:nvPr userDrawn="1"/>
            </p:nvSpPr>
            <p:spPr bwMode="auto">
              <a:xfrm>
                <a:off x="4509" y="776"/>
                <a:ext cx="43" cy="68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0 h 14"/>
                  <a:gd name="T10" fmla="*/ 9 w 9"/>
                  <a:gd name="T11" fmla="*/ 1 h 14"/>
                  <a:gd name="T12" fmla="*/ 9 w 9"/>
                  <a:gd name="T13" fmla="*/ 13 h 14"/>
                  <a:gd name="T14" fmla="*/ 9 w 9"/>
                  <a:gd name="T15" fmla="*/ 14 h 14"/>
                  <a:gd name="T16" fmla="*/ 8 w 9"/>
                  <a:gd name="T17" fmla="*/ 14 h 14"/>
                  <a:gd name="T18" fmla="*/ 8 w 9"/>
                  <a:gd name="T19" fmla="*/ 14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2 w 9"/>
                  <a:gd name="T29" fmla="*/ 14 h 14"/>
                  <a:gd name="T30" fmla="*/ 1 w 9"/>
                  <a:gd name="T31" fmla="*/ 14 h 14"/>
                  <a:gd name="T32" fmla="*/ 1 w 9"/>
                  <a:gd name="T33" fmla="*/ 14 h 14"/>
                  <a:gd name="T34" fmla="*/ 0 w 9"/>
                  <a:gd name="T35" fmla="*/ 13 h 14"/>
                  <a:gd name="T36" fmla="*/ 0 w 9"/>
                  <a:gd name="T37" fmla="*/ 1 h 14"/>
                  <a:gd name="T38" fmla="*/ 1 w 9"/>
                  <a:gd name="T39" fmla="*/ 0 h 14"/>
                  <a:gd name="T40" fmla="*/ 1 w 9"/>
                  <a:gd name="T41" fmla="*/ 0 h 14"/>
                  <a:gd name="T42" fmla="*/ 2 w 9"/>
                  <a:gd name="T43" fmla="*/ 0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4" name="Freeform 129"/>
              <p:cNvSpPr>
                <a:spLocks/>
              </p:cNvSpPr>
              <p:nvPr userDrawn="1"/>
            </p:nvSpPr>
            <p:spPr bwMode="auto">
              <a:xfrm>
                <a:off x="4580" y="776"/>
                <a:ext cx="39" cy="68"/>
              </a:xfrm>
              <a:custGeom>
                <a:avLst/>
                <a:gdLst>
                  <a:gd name="T0" fmla="*/ 7 w 8"/>
                  <a:gd name="T1" fmla="*/ 1 h 14"/>
                  <a:gd name="T2" fmla="*/ 7 w 8"/>
                  <a:gd name="T3" fmla="*/ 0 h 14"/>
                  <a:gd name="T4" fmla="*/ 8 w 8"/>
                  <a:gd name="T5" fmla="*/ 0 h 14"/>
                  <a:gd name="T6" fmla="*/ 8 w 8"/>
                  <a:gd name="T7" fmla="*/ 0 h 14"/>
                  <a:gd name="T8" fmla="*/ 8 w 8"/>
                  <a:gd name="T9" fmla="*/ 1 h 14"/>
                  <a:gd name="T10" fmla="*/ 8 w 8"/>
                  <a:gd name="T11" fmla="*/ 3 h 14"/>
                  <a:gd name="T12" fmla="*/ 5 w 8"/>
                  <a:gd name="T13" fmla="*/ 7 h 14"/>
                  <a:gd name="T14" fmla="*/ 5 w 8"/>
                  <a:gd name="T15" fmla="*/ 13 h 14"/>
                  <a:gd name="T16" fmla="*/ 5 w 8"/>
                  <a:gd name="T17" fmla="*/ 14 h 14"/>
                  <a:gd name="T18" fmla="*/ 4 w 8"/>
                  <a:gd name="T19" fmla="*/ 14 h 14"/>
                  <a:gd name="T20" fmla="*/ 3 w 8"/>
                  <a:gd name="T21" fmla="*/ 14 h 14"/>
                  <a:gd name="T22" fmla="*/ 3 w 8"/>
                  <a:gd name="T23" fmla="*/ 13 h 14"/>
                  <a:gd name="T24" fmla="*/ 3 w 8"/>
                  <a:gd name="T25" fmla="*/ 7 h 14"/>
                  <a:gd name="T26" fmla="*/ 0 w 8"/>
                  <a:gd name="T27" fmla="*/ 3 h 14"/>
                  <a:gd name="T28" fmla="*/ 0 w 8"/>
                  <a:gd name="T29" fmla="*/ 1 h 14"/>
                  <a:gd name="T30" fmla="*/ 0 w 8"/>
                  <a:gd name="T31" fmla="*/ 0 h 14"/>
                  <a:gd name="T32" fmla="*/ 1 w 8"/>
                  <a:gd name="T33" fmla="*/ 0 h 14"/>
                  <a:gd name="T34" fmla="*/ 1 w 8"/>
                  <a:gd name="T35" fmla="*/ 0 h 14"/>
                  <a:gd name="T36" fmla="*/ 1 w 8"/>
                  <a:gd name="T37" fmla="*/ 1 h 14"/>
                  <a:gd name="T38" fmla="*/ 1 w 8"/>
                  <a:gd name="T39" fmla="*/ 2 h 14"/>
                  <a:gd name="T40" fmla="*/ 4 w 8"/>
                  <a:gd name="T41" fmla="*/ 6 h 14"/>
                  <a:gd name="T42" fmla="*/ 7 w 8"/>
                  <a:gd name="T43" fmla="*/ 2 h 14"/>
                  <a:gd name="T44" fmla="*/ 7 w 8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4">
                    <a:moveTo>
                      <a:pt x="7" y="1"/>
                    </a:move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5" name="Freeform 130"/>
              <p:cNvSpPr>
                <a:spLocks/>
              </p:cNvSpPr>
              <p:nvPr userDrawn="1"/>
            </p:nvSpPr>
            <p:spPr bwMode="auto">
              <a:xfrm>
                <a:off x="4648" y="776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8 w 9"/>
                  <a:gd name="T5" fmla="*/ 3 h 14"/>
                  <a:gd name="T6" fmla="*/ 8 w 9"/>
                  <a:gd name="T7" fmla="*/ 4 h 14"/>
                  <a:gd name="T8" fmla="*/ 7 w 9"/>
                  <a:gd name="T9" fmla="*/ 3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6" name="Freeform 131"/>
              <p:cNvSpPr>
                <a:spLocks/>
              </p:cNvSpPr>
              <p:nvPr userDrawn="1"/>
            </p:nvSpPr>
            <p:spPr bwMode="auto">
              <a:xfrm>
                <a:off x="4715" y="776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7" name="Freeform 132"/>
              <p:cNvSpPr>
                <a:spLocks/>
              </p:cNvSpPr>
              <p:nvPr userDrawn="1"/>
            </p:nvSpPr>
            <p:spPr bwMode="auto">
              <a:xfrm>
                <a:off x="4787" y="776"/>
                <a:ext cx="38" cy="68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3 h 14"/>
                  <a:gd name="T4" fmla="*/ 8 w 8"/>
                  <a:gd name="T5" fmla="*/ 3 h 14"/>
                  <a:gd name="T6" fmla="*/ 7 w 8"/>
                  <a:gd name="T7" fmla="*/ 4 h 14"/>
                  <a:gd name="T8" fmla="*/ 7 w 8"/>
                  <a:gd name="T9" fmla="*/ 3 h 14"/>
                  <a:gd name="T10" fmla="*/ 7 w 8"/>
                  <a:gd name="T11" fmla="*/ 3 h 14"/>
                  <a:gd name="T12" fmla="*/ 7 w 8"/>
                  <a:gd name="T13" fmla="*/ 3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1 w 8"/>
                  <a:gd name="T21" fmla="*/ 2 h 14"/>
                  <a:gd name="T22" fmla="*/ 1 w 8"/>
                  <a:gd name="T23" fmla="*/ 2 h 14"/>
                  <a:gd name="T24" fmla="*/ 8 w 8"/>
                  <a:gd name="T25" fmla="*/ 11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2 h 14"/>
                  <a:gd name="T38" fmla="*/ 0 w 8"/>
                  <a:gd name="T39" fmla="*/ 11 h 14"/>
                  <a:gd name="T40" fmla="*/ 1 w 8"/>
                  <a:gd name="T41" fmla="*/ 11 h 14"/>
                  <a:gd name="T42" fmla="*/ 1 w 8"/>
                  <a:gd name="T43" fmla="*/ 11 h 14"/>
                  <a:gd name="T44" fmla="*/ 1 w 8"/>
                  <a:gd name="T45" fmla="*/ 12 h 14"/>
                  <a:gd name="T46" fmla="*/ 1 w 8"/>
                  <a:gd name="T47" fmla="*/ 12 h 14"/>
                  <a:gd name="T48" fmla="*/ 2 w 8"/>
                  <a:gd name="T49" fmla="*/ 12 h 14"/>
                  <a:gd name="T50" fmla="*/ 6 w 8"/>
                  <a:gd name="T51" fmla="*/ 12 h 14"/>
                  <a:gd name="T52" fmla="*/ 7 w 8"/>
                  <a:gd name="T53" fmla="*/ 12 h 14"/>
                  <a:gd name="T54" fmla="*/ 7 w 8"/>
                  <a:gd name="T55" fmla="*/ 12 h 14"/>
                  <a:gd name="T56" fmla="*/ 7 w 8"/>
                  <a:gd name="T57" fmla="*/ 12 h 14"/>
                  <a:gd name="T58" fmla="*/ 0 w 8"/>
                  <a:gd name="T59" fmla="*/ 4 h 14"/>
                  <a:gd name="T60" fmla="*/ 0 w 8"/>
                  <a:gd name="T61" fmla="*/ 2 h 14"/>
                  <a:gd name="T62" fmla="*/ 0 w 8"/>
                  <a:gd name="T63" fmla="*/ 1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8" name="Freeform 133"/>
              <p:cNvSpPr>
                <a:spLocks/>
              </p:cNvSpPr>
              <p:nvPr userDrawn="1"/>
            </p:nvSpPr>
            <p:spPr bwMode="auto">
              <a:xfrm>
                <a:off x="4854" y="776"/>
                <a:ext cx="43" cy="68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8 w 9"/>
                  <a:gd name="T9" fmla="*/ 0 h 14"/>
                  <a:gd name="T10" fmla="*/ 9 w 9"/>
                  <a:gd name="T11" fmla="*/ 1 h 14"/>
                  <a:gd name="T12" fmla="*/ 9 w 9"/>
                  <a:gd name="T13" fmla="*/ 14 h 14"/>
                  <a:gd name="T14" fmla="*/ 6 w 9"/>
                  <a:gd name="T15" fmla="*/ 14 h 14"/>
                  <a:gd name="T16" fmla="*/ 2 w 9"/>
                  <a:gd name="T17" fmla="*/ 3 h 14"/>
                  <a:gd name="T18" fmla="*/ 2 w 9"/>
                  <a:gd name="T19" fmla="*/ 13 h 14"/>
                  <a:gd name="T20" fmla="*/ 1 w 9"/>
                  <a:gd name="T21" fmla="*/ 14 h 14"/>
                  <a:gd name="T22" fmla="*/ 1 w 9"/>
                  <a:gd name="T23" fmla="*/ 14 h 14"/>
                  <a:gd name="T24" fmla="*/ 0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2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89" name="Freeform 134"/>
              <p:cNvSpPr>
                <a:spLocks noEditPoints="1"/>
              </p:cNvSpPr>
              <p:nvPr userDrawn="1"/>
            </p:nvSpPr>
            <p:spPr bwMode="auto">
              <a:xfrm>
                <a:off x="4916" y="776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0" name="Freeform 135"/>
              <p:cNvSpPr>
                <a:spLocks noEditPoints="1"/>
              </p:cNvSpPr>
              <p:nvPr userDrawn="1"/>
            </p:nvSpPr>
            <p:spPr bwMode="auto">
              <a:xfrm>
                <a:off x="4983" y="776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1" name="Freeform 136"/>
              <p:cNvSpPr>
                <a:spLocks noEditPoints="1"/>
              </p:cNvSpPr>
              <p:nvPr userDrawn="1"/>
            </p:nvSpPr>
            <p:spPr bwMode="auto">
              <a:xfrm>
                <a:off x="5050" y="776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2" name="Freeform 137"/>
              <p:cNvSpPr>
                <a:spLocks noEditPoints="1"/>
              </p:cNvSpPr>
              <p:nvPr userDrawn="1"/>
            </p:nvSpPr>
            <p:spPr bwMode="auto">
              <a:xfrm>
                <a:off x="5122" y="776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3" name="Freeform 138"/>
              <p:cNvSpPr>
                <a:spLocks noEditPoints="1"/>
              </p:cNvSpPr>
              <p:nvPr userDrawn="1"/>
            </p:nvSpPr>
            <p:spPr bwMode="auto">
              <a:xfrm>
                <a:off x="5189" y="776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8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4" name="Freeform 139"/>
              <p:cNvSpPr>
                <a:spLocks noEditPoints="1"/>
              </p:cNvSpPr>
              <p:nvPr userDrawn="1"/>
            </p:nvSpPr>
            <p:spPr bwMode="auto">
              <a:xfrm>
                <a:off x="5256" y="776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5" name="Freeform 140"/>
              <p:cNvSpPr>
                <a:spLocks noEditPoints="1"/>
              </p:cNvSpPr>
              <p:nvPr userDrawn="1"/>
            </p:nvSpPr>
            <p:spPr bwMode="auto">
              <a:xfrm>
                <a:off x="5328" y="776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6" name="Freeform 141"/>
              <p:cNvSpPr>
                <a:spLocks noEditPoints="1"/>
              </p:cNvSpPr>
              <p:nvPr userDrawn="1"/>
            </p:nvSpPr>
            <p:spPr bwMode="auto">
              <a:xfrm>
                <a:off x="5395" y="776"/>
                <a:ext cx="48" cy="68"/>
              </a:xfrm>
              <a:custGeom>
                <a:avLst/>
                <a:gdLst>
                  <a:gd name="T0" fmla="*/ 4 w 10"/>
                  <a:gd name="T1" fmla="*/ 9 h 14"/>
                  <a:gd name="T2" fmla="*/ 4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1 h 14"/>
                  <a:gd name="T14" fmla="*/ 4 w 10"/>
                  <a:gd name="T15" fmla="*/ 11 h 14"/>
                  <a:gd name="T16" fmla="*/ 4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4 w 10"/>
                  <a:gd name="T55" fmla="*/ 9 h 14"/>
                  <a:gd name="T56" fmla="*/ 4 w 10"/>
                  <a:gd name="T57" fmla="*/ 7 h 14"/>
                  <a:gd name="T58" fmla="*/ 8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4 w 10"/>
                  <a:gd name="T71" fmla="*/ 2 h 14"/>
                  <a:gd name="T72" fmla="*/ 4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7" name="Freeform 142"/>
              <p:cNvSpPr>
                <a:spLocks noEditPoints="1"/>
              </p:cNvSpPr>
              <p:nvPr userDrawn="1"/>
            </p:nvSpPr>
            <p:spPr bwMode="auto">
              <a:xfrm>
                <a:off x="5462" y="776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8" name="Freeform 143"/>
              <p:cNvSpPr>
                <a:spLocks noEditPoints="1"/>
              </p:cNvSpPr>
              <p:nvPr userDrawn="1"/>
            </p:nvSpPr>
            <p:spPr bwMode="auto">
              <a:xfrm>
                <a:off x="5534" y="776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999" name="Freeform 144"/>
              <p:cNvSpPr>
                <a:spLocks/>
              </p:cNvSpPr>
              <p:nvPr userDrawn="1"/>
            </p:nvSpPr>
            <p:spPr bwMode="auto">
              <a:xfrm>
                <a:off x="5611" y="776"/>
                <a:ext cx="38" cy="68"/>
              </a:xfrm>
              <a:custGeom>
                <a:avLst/>
                <a:gdLst>
                  <a:gd name="T0" fmla="*/ 7 w 8"/>
                  <a:gd name="T1" fmla="*/ 6 h 14"/>
                  <a:gd name="T2" fmla="*/ 7 w 8"/>
                  <a:gd name="T3" fmla="*/ 1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3 h 14"/>
                  <a:gd name="T14" fmla="*/ 8 w 8"/>
                  <a:gd name="T15" fmla="*/ 14 h 14"/>
                  <a:gd name="T16" fmla="*/ 7 w 8"/>
                  <a:gd name="T17" fmla="*/ 14 h 14"/>
                  <a:gd name="T18" fmla="*/ 7 w 8"/>
                  <a:gd name="T19" fmla="*/ 14 h 14"/>
                  <a:gd name="T20" fmla="*/ 7 w 8"/>
                  <a:gd name="T21" fmla="*/ 13 h 14"/>
                  <a:gd name="T22" fmla="*/ 7 w 8"/>
                  <a:gd name="T23" fmla="*/ 8 h 14"/>
                  <a:gd name="T24" fmla="*/ 1 w 8"/>
                  <a:gd name="T25" fmla="*/ 8 h 14"/>
                  <a:gd name="T26" fmla="*/ 1 w 8"/>
                  <a:gd name="T27" fmla="*/ 13 h 14"/>
                  <a:gd name="T28" fmla="*/ 1 w 8"/>
                  <a:gd name="T29" fmla="*/ 14 h 14"/>
                  <a:gd name="T30" fmla="*/ 0 w 8"/>
                  <a:gd name="T31" fmla="*/ 14 h 14"/>
                  <a:gd name="T32" fmla="*/ 0 w 8"/>
                  <a:gd name="T33" fmla="*/ 14 h 14"/>
                  <a:gd name="T34" fmla="*/ 0 w 8"/>
                  <a:gd name="T35" fmla="*/ 13 h 14"/>
                  <a:gd name="T36" fmla="*/ 0 w 8"/>
                  <a:gd name="T37" fmla="*/ 1 h 14"/>
                  <a:gd name="T38" fmla="*/ 0 w 8"/>
                  <a:gd name="T39" fmla="*/ 0 h 14"/>
                  <a:gd name="T40" fmla="*/ 0 w 8"/>
                  <a:gd name="T41" fmla="*/ 0 h 14"/>
                  <a:gd name="T42" fmla="*/ 1 w 8"/>
                  <a:gd name="T43" fmla="*/ 0 h 14"/>
                  <a:gd name="T44" fmla="*/ 1 w 8"/>
                  <a:gd name="T45" fmla="*/ 1 h 14"/>
                  <a:gd name="T46" fmla="*/ 1 w 8"/>
                  <a:gd name="T47" fmla="*/ 6 h 14"/>
                  <a:gd name="T48" fmla="*/ 7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0" name="Freeform 145"/>
              <p:cNvSpPr>
                <a:spLocks/>
              </p:cNvSpPr>
              <p:nvPr userDrawn="1"/>
            </p:nvSpPr>
            <p:spPr bwMode="auto">
              <a:xfrm>
                <a:off x="5678" y="776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1" name="Freeform 146"/>
              <p:cNvSpPr>
                <a:spLocks/>
              </p:cNvSpPr>
              <p:nvPr userDrawn="1"/>
            </p:nvSpPr>
            <p:spPr bwMode="auto">
              <a:xfrm>
                <a:off x="5745" y="776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2" name="Freeform 147"/>
              <p:cNvSpPr>
                <a:spLocks/>
              </p:cNvSpPr>
              <p:nvPr userDrawn="1"/>
            </p:nvSpPr>
            <p:spPr bwMode="auto">
              <a:xfrm>
                <a:off x="5817" y="776"/>
                <a:ext cx="38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3" name="Freeform 148"/>
              <p:cNvSpPr>
                <a:spLocks/>
              </p:cNvSpPr>
              <p:nvPr userDrawn="1"/>
            </p:nvSpPr>
            <p:spPr bwMode="auto">
              <a:xfrm>
                <a:off x="5884" y="776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4" name="Freeform 149"/>
              <p:cNvSpPr>
                <a:spLocks/>
              </p:cNvSpPr>
              <p:nvPr userDrawn="1"/>
            </p:nvSpPr>
            <p:spPr bwMode="auto">
              <a:xfrm>
                <a:off x="5951" y="776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5" name="Freeform 150"/>
              <p:cNvSpPr>
                <a:spLocks/>
              </p:cNvSpPr>
              <p:nvPr userDrawn="1"/>
            </p:nvSpPr>
            <p:spPr bwMode="auto">
              <a:xfrm>
                <a:off x="6023" y="776"/>
                <a:ext cx="39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6" name="Freeform 151"/>
              <p:cNvSpPr>
                <a:spLocks/>
              </p:cNvSpPr>
              <p:nvPr userDrawn="1"/>
            </p:nvSpPr>
            <p:spPr bwMode="auto">
              <a:xfrm>
                <a:off x="6090" y="776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7" name="Freeform 152"/>
              <p:cNvSpPr>
                <a:spLocks/>
              </p:cNvSpPr>
              <p:nvPr userDrawn="1"/>
            </p:nvSpPr>
            <p:spPr bwMode="auto">
              <a:xfrm>
                <a:off x="6157" y="776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8" name="Freeform 153"/>
              <p:cNvSpPr>
                <a:spLocks/>
              </p:cNvSpPr>
              <p:nvPr userDrawn="1"/>
            </p:nvSpPr>
            <p:spPr bwMode="auto">
              <a:xfrm>
                <a:off x="6229" y="776"/>
                <a:ext cx="39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09" name="Freeform 154"/>
              <p:cNvSpPr>
                <a:spLocks/>
              </p:cNvSpPr>
              <p:nvPr userDrawn="1"/>
            </p:nvSpPr>
            <p:spPr bwMode="auto">
              <a:xfrm>
                <a:off x="6296" y="776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0" name="Freeform 155"/>
              <p:cNvSpPr>
                <a:spLocks noEditPoints="1"/>
              </p:cNvSpPr>
              <p:nvPr userDrawn="1"/>
            </p:nvSpPr>
            <p:spPr bwMode="auto">
              <a:xfrm>
                <a:off x="1359" y="892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2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1" name="Freeform 156"/>
              <p:cNvSpPr>
                <a:spLocks noEditPoints="1"/>
              </p:cNvSpPr>
              <p:nvPr userDrawn="1"/>
            </p:nvSpPr>
            <p:spPr bwMode="auto">
              <a:xfrm>
                <a:off x="1426" y="892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8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2" name="Freeform 157"/>
              <p:cNvSpPr>
                <a:spLocks noEditPoints="1"/>
              </p:cNvSpPr>
              <p:nvPr userDrawn="1"/>
            </p:nvSpPr>
            <p:spPr bwMode="auto">
              <a:xfrm>
                <a:off x="1494" y="892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3" name="Freeform 158"/>
              <p:cNvSpPr>
                <a:spLocks noEditPoints="1"/>
              </p:cNvSpPr>
              <p:nvPr userDrawn="1"/>
            </p:nvSpPr>
            <p:spPr bwMode="auto">
              <a:xfrm>
                <a:off x="1565" y="892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2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4" name="Freeform 159"/>
              <p:cNvSpPr>
                <a:spLocks noEditPoints="1"/>
              </p:cNvSpPr>
              <p:nvPr userDrawn="1"/>
            </p:nvSpPr>
            <p:spPr bwMode="auto">
              <a:xfrm>
                <a:off x="1633" y="892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8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5" name="Freeform 160"/>
              <p:cNvSpPr>
                <a:spLocks noEditPoints="1"/>
              </p:cNvSpPr>
              <p:nvPr userDrawn="1"/>
            </p:nvSpPr>
            <p:spPr bwMode="auto">
              <a:xfrm>
                <a:off x="1700" y="892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6" name="Freeform 161"/>
              <p:cNvSpPr>
                <a:spLocks noEditPoints="1"/>
              </p:cNvSpPr>
              <p:nvPr userDrawn="1"/>
            </p:nvSpPr>
            <p:spPr bwMode="auto">
              <a:xfrm>
                <a:off x="1772" y="892"/>
                <a:ext cx="47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2 h 13"/>
                  <a:gd name="T48" fmla="*/ 10 w 10"/>
                  <a:gd name="T49" fmla="*/ 6 h 13"/>
                  <a:gd name="T50" fmla="*/ 9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7" name="Freeform 162"/>
              <p:cNvSpPr>
                <a:spLocks noEditPoints="1"/>
              </p:cNvSpPr>
              <p:nvPr userDrawn="1"/>
            </p:nvSpPr>
            <p:spPr bwMode="auto">
              <a:xfrm>
                <a:off x="1839" y="892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8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8" name="Freeform 163"/>
              <p:cNvSpPr>
                <a:spLocks noEditPoints="1"/>
              </p:cNvSpPr>
              <p:nvPr userDrawn="1"/>
            </p:nvSpPr>
            <p:spPr bwMode="auto">
              <a:xfrm>
                <a:off x="1906" y="892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19" name="Freeform 164"/>
              <p:cNvSpPr>
                <a:spLocks noEditPoints="1"/>
              </p:cNvSpPr>
              <p:nvPr userDrawn="1"/>
            </p:nvSpPr>
            <p:spPr bwMode="auto">
              <a:xfrm>
                <a:off x="1978" y="892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2 h 13"/>
                  <a:gd name="T48" fmla="*/ 10 w 10"/>
                  <a:gd name="T49" fmla="*/ 6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0" name="Freeform 165"/>
              <p:cNvSpPr>
                <a:spLocks/>
              </p:cNvSpPr>
              <p:nvPr userDrawn="1"/>
            </p:nvSpPr>
            <p:spPr bwMode="auto">
              <a:xfrm>
                <a:off x="2054" y="892"/>
                <a:ext cx="39" cy="62"/>
              </a:xfrm>
              <a:custGeom>
                <a:avLst/>
                <a:gdLst>
                  <a:gd name="T0" fmla="*/ 7 w 8"/>
                  <a:gd name="T1" fmla="*/ 10 h 13"/>
                  <a:gd name="T2" fmla="*/ 7 w 8"/>
                  <a:gd name="T3" fmla="*/ 1 h 13"/>
                  <a:gd name="T4" fmla="*/ 7 w 8"/>
                  <a:gd name="T5" fmla="*/ 0 h 13"/>
                  <a:gd name="T6" fmla="*/ 7 w 8"/>
                  <a:gd name="T7" fmla="*/ 0 h 13"/>
                  <a:gd name="T8" fmla="*/ 8 w 8"/>
                  <a:gd name="T9" fmla="*/ 0 h 13"/>
                  <a:gd name="T10" fmla="*/ 8 w 8"/>
                  <a:gd name="T11" fmla="*/ 1 h 13"/>
                  <a:gd name="T12" fmla="*/ 8 w 8"/>
                  <a:gd name="T13" fmla="*/ 13 h 13"/>
                  <a:gd name="T14" fmla="*/ 6 w 8"/>
                  <a:gd name="T15" fmla="*/ 13 h 13"/>
                  <a:gd name="T16" fmla="*/ 1 w 8"/>
                  <a:gd name="T17" fmla="*/ 3 h 13"/>
                  <a:gd name="T18" fmla="*/ 1 w 8"/>
                  <a:gd name="T19" fmla="*/ 13 h 13"/>
                  <a:gd name="T20" fmla="*/ 1 w 8"/>
                  <a:gd name="T21" fmla="*/ 13 h 13"/>
                  <a:gd name="T22" fmla="*/ 1 w 8"/>
                  <a:gd name="T23" fmla="*/ 13 h 13"/>
                  <a:gd name="T24" fmla="*/ 0 w 8"/>
                  <a:gd name="T25" fmla="*/ 13 h 13"/>
                  <a:gd name="T26" fmla="*/ 0 w 8"/>
                  <a:gd name="T27" fmla="*/ 13 h 13"/>
                  <a:gd name="T28" fmla="*/ 0 w 8"/>
                  <a:gd name="T29" fmla="*/ 0 h 13"/>
                  <a:gd name="T30" fmla="*/ 2 w 8"/>
                  <a:gd name="T31" fmla="*/ 0 h 13"/>
                  <a:gd name="T32" fmla="*/ 7 w 8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1" name="Freeform 166"/>
              <p:cNvSpPr>
                <a:spLocks/>
              </p:cNvSpPr>
              <p:nvPr userDrawn="1"/>
            </p:nvSpPr>
            <p:spPr bwMode="auto">
              <a:xfrm>
                <a:off x="2121" y="892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2 h 13"/>
                  <a:gd name="T4" fmla="*/ 8 w 9"/>
                  <a:gd name="T5" fmla="*/ 3 h 13"/>
                  <a:gd name="T6" fmla="*/ 8 w 9"/>
                  <a:gd name="T7" fmla="*/ 3 h 13"/>
                  <a:gd name="T8" fmla="*/ 7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6 w 9"/>
                  <a:gd name="T17" fmla="*/ 1 h 13"/>
                  <a:gd name="T18" fmla="*/ 2 w 9"/>
                  <a:gd name="T19" fmla="*/ 1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1 h 13"/>
                  <a:gd name="T28" fmla="*/ 8 w 9"/>
                  <a:gd name="T29" fmla="*/ 13 h 13"/>
                  <a:gd name="T30" fmla="*/ 7 w 9"/>
                  <a:gd name="T31" fmla="*/ 13 h 13"/>
                  <a:gd name="T32" fmla="*/ 2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0 w 9"/>
                  <a:gd name="T39" fmla="*/ 10 h 13"/>
                  <a:gd name="T40" fmla="*/ 1 w 9"/>
                  <a:gd name="T41" fmla="*/ 10 h 13"/>
                  <a:gd name="T42" fmla="*/ 1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2 w 9"/>
                  <a:gd name="T49" fmla="*/ 12 h 13"/>
                  <a:gd name="T50" fmla="*/ 7 w 9"/>
                  <a:gd name="T51" fmla="*/ 12 h 13"/>
                  <a:gd name="T52" fmla="*/ 7 w 9"/>
                  <a:gd name="T53" fmla="*/ 12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6 w 9"/>
                  <a:gd name="T67" fmla="*/ 0 h 13"/>
                  <a:gd name="T68" fmla="*/ 8 w 9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1"/>
                      <a:pt x="9" y="11"/>
                    </a:cubicBezTo>
                    <a:cubicBezTo>
                      <a:pt x="9" y="12"/>
                      <a:pt x="8" y="12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2" name="Freeform 167"/>
              <p:cNvSpPr>
                <a:spLocks/>
              </p:cNvSpPr>
              <p:nvPr userDrawn="1"/>
            </p:nvSpPr>
            <p:spPr bwMode="auto">
              <a:xfrm>
                <a:off x="2189" y="892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3" name="Freeform 168"/>
              <p:cNvSpPr>
                <a:spLocks/>
              </p:cNvSpPr>
              <p:nvPr userDrawn="1"/>
            </p:nvSpPr>
            <p:spPr bwMode="auto">
              <a:xfrm>
                <a:off x="2260" y="892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4" name="Freeform 169"/>
              <p:cNvSpPr>
                <a:spLocks/>
              </p:cNvSpPr>
              <p:nvPr userDrawn="1"/>
            </p:nvSpPr>
            <p:spPr bwMode="auto">
              <a:xfrm>
                <a:off x="2328" y="892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5" name="Freeform 170"/>
              <p:cNvSpPr>
                <a:spLocks noEditPoints="1"/>
              </p:cNvSpPr>
              <p:nvPr userDrawn="1"/>
            </p:nvSpPr>
            <p:spPr bwMode="auto">
              <a:xfrm>
                <a:off x="2409" y="901"/>
                <a:ext cx="14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6" name="Freeform 171"/>
              <p:cNvSpPr>
                <a:spLocks noEditPoints="1"/>
              </p:cNvSpPr>
              <p:nvPr userDrawn="1"/>
            </p:nvSpPr>
            <p:spPr bwMode="auto">
              <a:xfrm>
                <a:off x="2476" y="901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7" name="Freeform 172"/>
              <p:cNvSpPr>
                <a:spLocks noEditPoints="1"/>
              </p:cNvSpPr>
              <p:nvPr userDrawn="1"/>
            </p:nvSpPr>
            <p:spPr bwMode="auto">
              <a:xfrm>
                <a:off x="2548" y="901"/>
                <a:ext cx="14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8" name="Freeform 173"/>
              <p:cNvSpPr>
                <a:spLocks/>
              </p:cNvSpPr>
              <p:nvPr userDrawn="1"/>
            </p:nvSpPr>
            <p:spPr bwMode="auto">
              <a:xfrm>
                <a:off x="2601" y="892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29" name="Freeform 174"/>
              <p:cNvSpPr>
                <a:spLocks noEditPoints="1"/>
              </p:cNvSpPr>
              <p:nvPr userDrawn="1"/>
            </p:nvSpPr>
            <p:spPr bwMode="auto">
              <a:xfrm>
                <a:off x="2682" y="901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0" name="Freeform 175"/>
              <p:cNvSpPr>
                <a:spLocks noEditPoints="1"/>
              </p:cNvSpPr>
              <p:nvPr userDrawn="1"/>
            </p:nvSpPr>
            <p:spPr bwMode="auto">
              <a:xfrm>
                <a:off x="2754" y="901"/>
                <a:ext cx="15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1" name="Freeform 176"/>
              <p:cNvSpPr>
                <a:spLocks/>
              </p:cNvSpPr>
              <p:nvPr userDrawn="1"/>
            </p:nvSpPr>
            <p:spPr bwMode="auto">
              <a:xfrm>
                <a:off x="2807" y="92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2" name="Freeform 177"/>
              <p:cNvSpPr>
                <a:spLocks/>
              </p:cNvSpPr>
              <p:nvPr userDrawn="1"/>
            </p:nvSpPr>
            <p:spPr bwMode="auto">
              <a:xfrm>
                <a:off x="2879" y="921"/>
                <a:ext cx="38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3" name="Freeform 178"/>
              <p:cNvSpPr>
                <a:spLocks/>
              </p:cNvSpPr>
              <p:nvPr userDrawn="1"/>
            </p:nvSpPr>
            <p:spPr bwMode="auto">
              <a:xfrm>
                <a:off x="2946" y="92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4" name="Freeform 179"/>
              <p:cNvSpPr>
                <a:spLocks/>
              </p:cNvSpPr>
              <p:nvPr userDrawn="1"/>
            </p:nvSpPr>
            <p:spPr bwMode="auto">
              <a:xfrm>
                <a:off x="3003" y="877"/>
                <a:ext cx="20" cy="15"/>
              </a:xfrm>
              <a:custGeom>
                <a:avLst/>
                <a:gdLst>
                  <a:gd name="T0" fmla="*/ 10 w 20"/>
                  <a:gd name="T1" fmla="*/ 0 h 15"/>
                  <a:gd name="T2" fmla="*/ 20 w 20"/>
                  <a:gd name="T3" fmla="*/ 15 h 15"/>
                  <a:gd name="T4" fmla="*/ 15 w 20"/>
                  <a:gd name="T5" fmla="*/ 15 h 15"/>
                  <a:gd name="T6" fmla="*/ 0 w 20"/>
                  <a:gd name="T7" fmla="*/ 0 h 15"/>
                  <a:gd name="T8" fmla="*/ 10 w 2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0" y="0"/>
                    </a:moveTo>
                    <a:lnTo>
                      <a:pt x="20" y="15"/>
                    </a:lnTo>
                    <a:lnTo>
                      <a:pt x="15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5" name="Freeform 180"/>
              <p:cNvSpPr>
                <a:spLocks/>
              </p:cNvSpPr>
              <p:nvPr userDrawn="1"/>
            </p:nvSpPr>
            <p:spPr bwMode="auto">
              <a:xfrm>
                <a:off x="3047" y="921"/>
                <a:ext cx="38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6" name="Freeform 181"/>
              <p:cNvSpPr>
                <a:spLocks/>
              </p:cNvSpPr>
              <p:nvPr userDrawn="1"/>
            </p:nvSpPr>
            <p:spPr bwMode="auto">
              <a:xfrm>
                <a:off x="3114" y="92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7" name="Freeform 182"/>
              <p:cNvSpPr>
                <a:spLocks/>
              </p:cNvSpPr>
              <p:nvPr userDrawn="1"/>
            </p:nvSpPr>
            <p:spPr bwMode="auto">
              <a:xfrm>
                <a:off x="3181" y="92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8" name="Freeform 183"/>
              <p:cNvSpPr>
                <a:spLocks/>
              </p:cNvSpPr>
              <p:nvPr userDrawn="1"/>
            </p:nvSpPr>
            <p:spPr bwMode="auto">
              <a:xfrm>
                <a:off x="3253" y="921"/>
                <a:ext cx="38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39" name="Freeform 184"/>
              <p:cNvSpPr>
                <a:spLocks/>
              </p:cNvSpPr>
              <p:nvPr userDrawn="1"/>
            </p:nvSpPr>
            <p:spPr bwMode="auto">
              <a:xfrm>
                <a:off x="3310" y="877"/>
                <a:ext cx="19" cy="15"/>
              </a:xfrm>
              <a:custGeom>
                <a:avLst/>
                <a:gdLst>
                  <a:gd name="T0" fmla="*/ 10 w 19"/>
                  <a:gd name="T1" fmla="*/ 0 h 15"/>
                  <a:gd name="T2" fmla="*/ 19 w 19"/>
                  <a:gd name="T3" fmla="*/ 15 h 15"/>
                  <a:gd name="T4" fmla="*/ 10 w 19"/>
                  <a:gd name="T5" fmla="*/ 15 h 15"/>
                  <a:gd name="T6" fmla="*/ 0 w 19"/>
                  <a:gd name="T7" fmla="*/ 0 h 15"/>
                  <a:gd name="T8" fmla="*/ 10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0" y="0"/>
                    </a:moveTo>
                    <a:lnTo>
                      <a:pt x="19" y="15"/>
                    </a:lnTo>
                    <a:lnTo>
                      <a:pt x="10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0" name="Freeform 185"/>
              <p:cNvSpPr>
                <a:spLocks/>
              </p:cNvSpPr>
              <p:nvPr userDrawn="1"/>
            </p:nvSpPr>
            <p:spPr bwMode="auto">
              <a:xfrm>
                <a:off x="3339" y="877"/>
                <a:ext cx="19" cy="15"/>
              </a:xfrm>
              <a:custGeom>
                <a:avLst/>
                <a:gdLst>
                  <a:gd name="T0" fmla="*/ 10 w 19"/>
                  <a:gd name="T1" fmla="*/ 0 h 15"/>
                  <a:gd name="T2" fmla="*/ 19 w 19"/>
                  <a:gd name="T3" fmla="*/ 15 h 15"/>
                  <a:gd name="T4" fmla="*/ 14 w 19"/>
                  <a:gd name="T5" fmla="*/ 15 h 15"/>
                  <a:gd name="T6" fmla="*/ 0 w 19"/>
                  <a:gd name="T7" fmla="*/ 0 h 15"/>
                  <a:gd name="T8" fmla="*/ 10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0" y="0"/>
                    </a:moveTo>
                    <a:lnTo>
                      <a:pt x="19" y="15"/>
                    </a:lnTo>
                    <a:lnTo>
                      <a:pt x="14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1" name="Freeform 186"/>
              <p:cNvSpPr>
                <a:spLocks/>
              </p:cNvSpPr>
              <p:nvPr userDrawn="1"/>
            </p:nvSpPr>
            <p:spPr bwMode="auto">
              <a:xfrm>
                <a:off x="3373" y="877"/>
                <a:ext cx="19" cy="15"/>
              </a:xfrm>
              <a:custGeom>
                <a:avLst/>
                <a:gdLst>
                  <a:gd name="T0" fmla="*/ 9 w 19"/>
                  <a:gd name="T1" fmla="*/ 0 h 15"/>
                  <a:gd name="T2" fmla="*/ 19 w 19"/>
                  <a:gd name="T3" fmla="*/ 15 h 15"/>
                  <a:gd name="T4" fmla="*/ 9 w 19"/>
                  <a:gd name="T5" fmla="*/ 15 h 15"/>
                  <a:gd name="T6" fmla="*/ 0 w 19"/>
                  <a:gd name="T7" fmla="*/ 0 h 15"/>
                  <a:gd name="T8" fmla="*/ 9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9" y="0"/>
                    </a:moveTo>
                    <a:lnTo>
                      <a:pt x="19" y="15"/>
                    </a:lnTo>
                    <a:lnTo>
                      <a:pt x="9" y="15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2" name="Oval 187"/>
              <p:cNvSpPr>
                <a:spLocks noChangeArrowheads="1"/>
              </p:cNvSpPr>
              <p:nvPr userDrawn="1"/>
            </p:nvSpPr>
            <p:spPr bwMode="auto">
              <a:xfrm>
                <a:off x="3420" y="91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3" name="Oval 188"/>
              <p:cNvSpPr>
                <a:spLocks noChangeArrowheads="1"/>
              </p:cNvSpPr>
              <p:nvPr userDrawn="1"/>
            </p:nvSpPr>
            <p:spPr bwMode="auto">
              <a:xfrm>
                <a:off x="3488" y="91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4" name="Oval 189"/>
              <p:cNvSpPr>
                <a:spLocks noChangeArrowheads="1"/>
              </p:cNvSpPr>
              <p:nvPr userDrawn="1"/>
            </p:nvSpPr>
            <p:spPr bwMode="auto">
              <a:xfrm>
                <a:off x="3559" y="916"/>
                <a:ext cx="20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5" name="Oval 190"/>
              <p:cNvSpPr>
                <a:spLocks noChangeArrowheads="1"/>
              </p:cNvSpPr>
              <p:nvPr userDrawn="1"/>
            </p:nvSpPr>
            <p:spPr bwMode="auto">
              <a:xfrm>
                <a:off x="3627" y="91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6" name="Oval 191"/>
              <p:cNvSpPr>
                <a:spLocks noChangeArrowheads="1"/>
              </p:cNvSpPr>
              <p:nvPr userDrawn="1"/>
            </p:nvSpPr>
            <p:spPr bwMode="auto">
              <a:xfrm>
                <a:off x="3694" y="91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7" name="Oval 192"/>
              <p:cNvSpPr>
                <a:spLocks noChangeArrowheads="1"/>
              </p:cNvSpPr>
              <p:nvPr userDrawn="1"/>
            </p:nvSpPr>
            <p:spPr bwMode="auto">
              <a:xfrm>
                <a:off x="3766" y="916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8" name="Oval 193"/>
              <p:cNvSpPr>
                <a:spLocks noChangeArrowheads="1"/>
              </p:cNvSpPr>
              <p:nvPr userDrawn="1"/>
            </p:nvSpPr>
            <p:spPr bwMode="auto">
              <a:xfrm>
                <a:off x="3833" y="91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49" name="Oval 194"/>
              <p:cNvSpPr>
                <a:spLocks noChangeArrowheads="1"/>
              </p:cNvSpPr>
              <p:nvPr userDrawn="1"/>
            </p:nvSpPr>
            <p:spPr bwMode="auto">
              <a:xfrm>
                <a:off x="3900" y="91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0" name="Oval 195"/>
              <p:cNvSpPr>
                <a:spLocks noChangeArrowheads="1"/>
              </p:cNvSpPr>
              <p:nvPr userDrawn="1"/>
            </p:nvSpPr>
            <p:spPr bwMode="auto">
              <a:xfrm>
                <a:off x="3972" y="916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1" name="Oval 196"/>
              <p:cNvSpPr>
                <a:spLocks noChangeArrowheads="1"/>
              </p:cNvSpPr>
              <p:nvPr userDrawn="1"/>
            </p:nvSpPr>
            <p:spPr bwMode="auto">
              <a:xfrm>
                <a:off x="4039" y="91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2" name="Oval 197"/>
              <p:cNvSpPr>
                <a:spLocks noChangeArrowheads="1"/>
              </p:cNvSpPr>
              <p:nvPr userDrawn="1"/>
            </p:nvSpPr>
            <p:spPr bwMode="auto">
              <a:xfrm>
                <a:off x="4106" y="91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3" name="Freeform 198"/>
              <p:cNvSpPr>
                <a:spLocks/>
              </p:cNvSpPr>
              <p:nvPr userDrawn="1"/>
            </p:nvSpPr>
            <p:spPr bwMode="auto">
              <a:xfrm>
                <a:off x="4168" y="921"/>
                <a:ext cx="39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4" name="Freeform 199"/>
              <p:cNvSpPr>
                <a:spLocks/>
              </p:cNvSpPr>
              <p:nvPr userDrawn="1"/>
            </p:nvSpPr>
            <p:spPr bwMode="auto">
              <a:xfrm>
                <a:off x="4235" y="892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5" name="Freeform 200"/>
              <p:cNvSpPr>
                <a:spLocks/>
              </p:cNvSpPr>
              <p:nvPr userDrawn="1"/>
            </p:nvSpPr>
            <p:spPr bwMode="auto">
              <a:xfrm>
                <a:off x="4302" y="892"/>
                <a:ext cx="44" cy="62"/>
              </a:xfrm>
              <a:custGeom>
                <a:avLst/>
                <a:gdLst>
                  <a:gd name="T0" fmla="*/ 7 w 9"/>
                  <a:gd name="T1" fmla="*/ 6 h 13"/>
                  <a:gd name="T2" fmla="*/ 7 w 9"/>
                  <a:gd name="T3" fmla="*/ 1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9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7 w 9"/>
                  <a:gd name="T21" fmla="*/ 13 h 13"/>
                  <a:gd name="T22" fmla="*/ 7 w 9"/>
                  <a:gd name="T23" fmla="*/ 7 h 13"/>
                  <a:gd name="T24" fmla="*/ 2 w 9"/>
                  <a:gd name="T25" fmla="*/ 7 h 13"/>
                  <a:gd name="T26" fmla="*/ 2 w 9"/>
                  <a:gd name="T27" fmla="*/ 13 h 13"/>
                  <a:gd name="T28" fmla="*/ 2 w 9"/>
                  <a:gd name="T29" fmla="*/ 13 h 13"/>
                  <a:gd name="T30" fmla="*/ 1 w 9"/>
                  <a:gd name="T31" fmla="*/ 13 h 13"/>
                  <a:gd name="T32" fmla="*/ 1 w 9"/>
                  <a:gd name="T33" fmla="*/ 13 h 13"/>
                  <a:gd name="T34" fmla="*/ 0 w 9"/>
                  <a:gd name="T35" fmla="*/ 13 h 13"/>
                  <a:gd name="T36" fmla="*/ 0 w 9"/>
                  <a:gd name="T37" fmla="*/ 1 h 13"/>
                  <a:gd name="T38" fmla="*/ 1 w 9"/>
                  <a:gd name="T39" fmla="*/ 0 h 13"/>
                  <a:gd name="T40" fmla="*/ 1 w 9"/>
                  <a:gd name="T41" fmla="*/ 0 h 13"/>
                  <a:gd name="T42" fmla="*/ 2 w 9"/>
                  <a:gd name="T43" fmla="*/ 0 h 13"/>
                  <a:gd name="T44" fmla="*/ 2 w 9"/>
                  <a:gd name="T45" fmla="*/ 1 h 13"/>
                  <a:gd name="T46" fmla="*/ 2 w 9"/>
                  <a:gd name="T47" fmla="*/ 6 h 13"/>
                  <a:gd name="T48" fmla="*/ 7 w 9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6" name="Freeform 201"/>
              <p:cNvSpPr>
                <a:spLocks/>
              </p:cNvSpPr>
              <p:nvPr userDrawn="1"/>
            </p:nvSpPr>
            <p:spPr bwMode="auto">
              <a:xfrm>
                <a:off x="4374" y="892"/>
                <a:ext cx="39" cy="62"/>
              </a:xfrm>
              <a:custGeom>
                <a:avLst/>
                <a:gdLst>
                  <a:gd name="T0" fmla="*/ 7 w 8"/>
                  <a:gd name="T1" fmla="*/ 6 h 13"/>
                  <a:gd name="T2" fmla="*/ 7 w 8"/>
                  <a:gd name="T3" fmla="*/ 1 h 13"/>
                  <a:gd name="T4" fmla="*/ 7 w 8"/>
                  <a:gd name="T5" fmla="*/ 0 h 13"/>
                  <a:gd name="T6" fmla="*/ 8 w 8"/>
                  <a:gd name="T7" fmla="*/ 0 h 13"/>
                  <a:gd name="T8" fmla="*/ 8 w 8"/>
                  <a:gd name="T9" fmla="*/ 0 h 13"/>
                  <a:gd name="T10" fmla="*/ 8 w 8"/>
                  <a:gd name="T11" fmla="*/ 1 h 13"/>
                  <a:gd name="T12" fmla="*/ 8 w 8"/>
                  <a:gd name="T13" fmla="*/ 13 h 13"/>
                  <a:gd name="T14" fmla="*/ 8 w 8"/>
                  <a:gd name="T15" fmla="*/ 13 h 13"/>
                  <a:gd name="T16" fmla="*/ 8 w 8"/>
                  <a:gd name="T17" fmla="*/ 13 h 13"/>
                  <a:gd name="T18" fmla="*/ 7 w 8"/>
                  <a:gd name="T19" fmla="*/ 13 h 13"/>
                  <a:gd name="T20" fmla="*/ 7 w 8"/>
                  <a:gd name="T21" fmla="*/ 13 h 13"/>
                  <a:gd name="T22" fmla="*/ 7 w 8"/>
                  <a:gd name="T23" fmla="*/ 7 h 13"/>
                  <a:gd name="T24" fmla="*/ 1 w 8"/>
                  <a:gd name="T25" fmla="*/ 7 h 13"/>
                  <a:gd name="T26" fmla="*/ 1 w 8"/>
                  <a:gd name="T27" fmla="*/ 13 h 13"/>
                  <a:gd name="T28" fmla="*/ 1 w 8"/>
                  <a:gd name="T29" fmla="*/ 13 h 13"/>
                  <a:gd name="T30" fmla="*/ 1 w 8"/>
                  <a:gd name="T31" fmla="*/ 13 h 13"/>
                  <a:gd name="T32" fmla="*/ 0 w 8"/>
                  <a:gd name="T33" fmla="*/ 13 h 13"/>
                  <a:gd name="T34" fmla="*/ 0 w 8"/>
                  <a:gd name="T35" fmla="*/ 13 h 13"/>
                  <a:gd name="T36" fmla="*/ 0 w 8"/>
                  <a:gd name="T37" fmla="*/ 1 h 13"/>
                  <a:gd name="T38" fmla="*/ 0 w 8"/>
                  <a:gd name="T39" fmla="*/ 0 h 13"/>
                  <a:gd name="T40" fmla="*/ 1 w 8"/>
                  <a:gd name="T41" fmla="*/ 0 h 13"/>
                  <a:gd name="T42" fmla="*/ 1 w 8"/>
                  <a:gd name="T43" fmla="*/ 0 h 13"/>
                  <a:gd name="T44" fmla="*/ 1 w 8"/>
                  <a:gd name="T45" fmla="*/ 1 h 13"/>
                  <a:gd name="T46" fmla="*/ 1 w 8"/>
                  <a:gd name="T47" fmla="*/ 6 h 13"/>
                  <a:gd name="T48" fmla="*/ 7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7" name="Freeform 202"/>
              <p:cNvSpPr>
                <a:spLocks/>
              </p:cNvSpPr>
              <p:nvPr userDrawn="1"/>
            </p:nvSpPr>
            <p:spPr bwMode="auto">
              <a:xfrm>
                <a:off x="4441" y="892"/>
                <a:ext cx="44" cy="62"/>
              </a:xfrm>
              <a:custGeom>
                <a:avLst/>
                <a:gdLst>
                  <a:gd name="T0" fmla="*/ 7 w 9"/>
                  <a:gd name="T1" fmla="*/ 6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8 w 9"/>
                  <a:gd name="T15" fmla="*/ 13 h 13"/>
                  <a:gd name="T16" fmla="*/ 8 w 9"/>
                  <a:gd name="T17" fmla="*/ 13 h 13"/>
                  <a:gd name="T18" fmla="*/ 7 w 9"/>
                  <a:gd name="T19" fmla="*/ 13 h 13"/>
                  <a:gd name="T20" fmla="*/ 7 w 9"/>
                  <a:gd name="T21" fmla="*/ 13 h 13"/>
                  <a:gd name="T22" fmla="*/ 7 w 9"/>
                  <a:gd name="T23" fmla="*/ 7 h 13"/>
                  <a:gd name="T24" fmla="*/ 2 w 9"/>
                  <a:gd name="T25" fmla="*/ 7 h 13"/>
                  <a:gd name="T26" fmla="*/ 2 w 9"/>
                  <a:gd name="T27" fmla="*/ 13 h 13"/>
                  <a:gd name="T28" fmla="*/ 1 w 9"/>
                  <a:gd name="T29" fmla="*/ 13 h 13"/>
                  <a:gd name="T30" fmla="*/ 1 w 9"/>
                  <a:gd name="T31" fmla="*/ 13 h 13"/>
                  <a:gd name="T32" fmla="*/ 0 w 9"/>
                  <a:gd name="T33" fmla="*/ 13 h 13"/>
                  <a:gd name="T34" fmla="*/ 0 w 9"/>
                  <a:gd name="T35" fmla="*/ 13 h 13"/>
                  <a:gd name="T36" fmla="*/ 0 w 9"/>
                  <a:gd name="T37" fmla="*/ 1 h 13"/>
                  <a:gd name="T38" fmla="*/ 0 w 9"/>
                  <a:gd name="T39" fmla="*/ 0 h 13"/>
                  <a:gd name="T40" fmla="*/ 1 w 9"/>
                  <a:gd name="T41" fmla="*/ 0 h 13"/>
                  <a:gd name="T42" fmla="*/ 1 w 9"/>
                  <a:gd name="T43" fmla="*/ 0 h 13"/>
                  <a:gd name="T44" fmla="*/ 2 w 9"/>
                  <a:gd name="T45" fmla="*/ 1 h 13"/>
                  <a:gd name="T46" fmla="*/ 2 w 9"/>
                  <a:gd name="T47" fmla="*/ 6 h 13"/>
                  <a:gd name="T48" fmla="*/ 7 w 9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8" name="Freeform 203"/>
              <p:cNvSpPr>
                <a:spLocks/>
              </p:cNvSpPr>
              <p:nvPr userDrawn="1"/>
            </p:nvSpPr>
            <p:spPr bwMode="auto">
              <a:xfrm>
                <a:off x="4509" y="892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8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7 w 9"/>
                  <a:gd name="T17" fmla="*/ 1 h 13"/>
                  <a:gd name="T18" fmla="*/ 2 w 9"/>
                  <a:gd name="T19" fmla="*/ 1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1 h 13"/>
                  <a:gd name="T28" fmla="*/ 9 w 9"/>
                  <a:gd name="T29" fmla="*/ 13 h 13"/>
                  <a:gd name="T30" fmla="*/ 7 w 9"/>
                  <a:gd name="T31" fmla="*/ 13 h 13"/>
                  <a:gd name="T32" fmla="*/ 3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1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3 w 9"/>
                  <a:gd name="T49" fmla="*/ 12 h 13"/>
                  <a:gd name="T50" fmla="*/ 7 w 9"/>
                  <a:gd name="T51" fmla="*/ 12 h 13"/>
                  <a:gd name="T52" fmla="*/ 7 w 9"/>
                  <a:gd name="T53" fmla="*/ 12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7 w 9"/>
                  <a:gd name="T67" fmla="*/ 0 h 13"/>
                  <a:gd name="T68" fmla="*/ 8 w 9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1"/>
                      <a:pt x="7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59" name="Freeform 204"/>
              <p:cNvSpPr>
                <a:spLocks/>
              </p:cNvSpPr>
              <p:nvPr userDrawn="1"/>
            </p:nvSpPr>
            <p:spPr bwMode="auto">
              <a:xfrm>
                <a:off x="4580" y="892"/>
                <a:ext cx="39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2 h 13"/>
                  <a:gd name="T4" fmla="*/ 8 w 8"/>
                  <a:gd name="T5" fmla="*/ 3 h 13"/>
                  <a:gd name="T6" fmla="*/ 7 w 8"/>
                  <a:gd name="T7" fmla="*/ 3 h 13"/>
                  <a:gd name="T8" fmla="*/ 7 w 8"/>
                  <a:gd name="T9" fmla="*/ 3 h 13"/>
                  <a:gd name="T10" fmla="*/ 7 w 8"/>
                  <a:gd name="T11" fmla="*/ 2 h 13"/>
                  <a:gd name="T12" fmla="*/ 7 w 8"/>
                  <a:gd name="T13" fmla="*/ 2 h 13"/>
                  <a:gd name="T14" fmla="*/ 6 w 8"/>
                  <a:gd name="T15" fmla="*/ 2 h 13"/>
                  <a:gd name="T16" fmla="*/ 6 w 8"/>
                  <a:gd name="T17" fmla="*/ 1 h 13"/>
                  <a:gd name="T18" fmla="*/ 2 w 8"/>
                  <a:gd name="T19" fmla="*/ 1 h 13"/>
                  <a:gd name="T20" fmla="*/ 1 w 8"/>
                  <a:gd name="T21" fmla="*/ 2 h 13"/>
                  <a:gd name="T22" fmla="*/ 1 w 8"/>
                  <a:gd name="T23" fmla="*/ 2 h 13"/>
                  <a:gd name="T24" fmla="*/ 8 w 8"/>
                  <a:gd name="T25" fmla="*/ 10 h 13"/>
                  <a:gd name="T26" fmla="*/ 8 w 8"/>
                  <a:gd name="T27" fmla="*/ 11 h 13"/>
                  <a:gd name="T28" fmla="*/ 8 w 8"/>
                  <a:gd name="T29" fmla="*/ 13 h 13"/>
                  <a:gd name="T30" fmla="*/ 6 w 8"/>
                  <a:gd name="T31" fmla="*/ 13 h 13"/>
                  <a:gd name="T32" fmla="*/ 2 w 8"/>
                  <a:gd name="T33" fmla="*/ 13 h 13"/>
                  <a:gd name="T34" fmla="*/ 0 w 8"/>
                  <a:gd name="T35" fmla="*/ 13 h 13"/>
                  <a:gd name="T36" fmla="*/ 0 w 8"/>
                  <a:gd name="T37" fmla="*/ 11 h 13"/>
                  <a:gd name="T38" fmla="*/ 0 w 8"/>
                  <a:gd name="T39" fmla="*/ 10 h 13"/>
                  <a:gd name="T40" fmla="*/ 1 w 8"/>
                  <a:gd name="T41" fmla="*/ 10 h 13"/>
                  <a:gd name="T42" fmla="*/ 1 w 8"/>
                  <a:gd name="T43" fmla="*/ 10 h 13"/>
                  <a:gd name="T44" fmla="*/ 1 w 8"/>
                  <a:gd name="T45" fmla="*/ 11 h 13"/>
                  <a:gd name="T46" fmla="*/ 1 w 8"/>
                  <a:gd name="T47" fmla="*/ 11 h 13"/>
                  <a:gd name="T48" fmla="*/ 2 w 8"/>
                  <a:gd name="T49" fmla="*/ 12 h 13"/>
                  <a:gd name="T50" fmla="*/ 6 w 8"/>
                  <a:gd name="T51" fmla="*/ 12 h 13"/>
                  <a:gd name="T52" fmla="*/ 7 w 8"/>
                  <a:gd name="T53" fmla="*/ 12 h 13"/>
                  <a:gd name="T54" fmla="*/ 7 w 8"/>
                  <a:gd name="T55" fmla="*/ 11 h 13"/>
                  <a:gd name="T56" fmla="*/ 7 w 8"/>
                  <a:gd name="T57" fmla="*/ 11 h 13"/>
                  <a:gd name="T58" fmla="*/ 0 w 8"/>
                  <a:gd name="T59" fmla="*/ 3 h 13"/>
                  <a:gd name="T60" fmla="*/ 0 w 8"/>
                  <a:gd name="T61" fmla="*/ 2 h 13"/>
                  <a:gd name="T62" fmla="*/ 0 w 8"/>
                  <a:gd name="T63" fmla="*/ 0 h 13"/>
                  <a:gd name="T64" fmla="*/ 2 w 8"/>
                  <a:gd name="T65" fmla="*/ 0 h 13"/>
                  <a:gd name="T66" fmla="*/ 6 w 8"/>
                  <a:gd name="T67" fmla="*/ 0 h 13"/>
                  <a:gd name="T68" fmla="*/ 8 w 8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7" y="13"/>
                      <a:pt x="6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0" name="Freeform 205"/>
              <p:cNvSpPr>
                <a:spLocks noEditPoints="1"/>
              </p:cNvSpPr>
              <p:nvPr userDrawn="1"/>
            </p:nvSpPr>
            <p:spPr bwMode="auto">
              <a:xfrm>
                <a:off x="4648" y="892"/>
                <a:ext cx="43" cy="62"/>
              </a:xfrm>
              <a:custGeom>
                <a:avLst/>
                <a:gdLst>
                  <a:gd name="T0" fmla="*/ 4 w 9"/>
                  <a:gd name="T1" fmla="*/ 0 h 13"/>
                  <a:gd name="T2" fmla="*/ 7 w 9"/>
                  <a:gd name="T3" fmla="*/ 1 h 13"/>
                  <a:gd name="T4" fmla="*/ 8 w 9"/>
                  <a:gd name="T5" fmla="*/ 5 h 13"/>
                  <a:gd name="T6" fmla="*/ 9 w 9"/>
                  <a:gd name="T7" fmla="*/ 7 h 13"/>
                  <a:gd name="T8" fmla="*/ 8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4 w 9"/>
                  <a:gd name="T15" fmla="*/ 13 h 13"/>
                  <a:gd name="T16" fmla="*/ 3 w 9"/>
                  <a:gd name="T17" fmla="*/ 13 h 13"/>
                  <a:gd name="T18" fmla="*/ 2 w 9"/>
                  <a:gd name="T19" fmla="*/ 12 h 13"/>
                  <a:gd name="T20" fmla="*/ 0 w 9"/>
                  <a:gd name="T21" fmla="*/ 8 h 13"/>
                  <a:gd name="T22" fmla="*/ 0 w 9"/>
                  <a:gd name="T23" fmla="*/ 7 h 13"/>
                  <a:gd name="T24" fmla="*/ 0 w 9"/>
                  <a:gd name="T25" fmla="*/ 5 h 13"/>
                  <a:gd name="T26" fmla="*/ 2 w 9"/>
                  <a:gd name="T27" fmla="*/ 1 h 13"/>
                  <a:gd name="T28" fmla="*/ 4 w 9"/>
                  <a:gd name="T29" fmla="*/ 0 h 13"/>
                  <a:gd name="T30" fmla="*/ 4 w 9"/>
                  <a:gd name="T31" fmla="*/ 1 h 13"/>
                  <a:gd name="T32" fmla="*/ 4 w 9"/>
                  <a:gd name="T33" fmla="*/ 2 h 13"/>
                  <a:gd name="T34" fmla="*/ 2 w 9"/>
                  <a:gd name="T35" fmla="*/ 6 h 13"/>
                  <a:gd name="T36" fmla="*/ 2 w 9"/>
                  <a:gd name="T37" fmla="*/ 7 h 13"/>
                  <a:gd name="T38" fmla="*/ 2 w 9"/>
                  <a:gd name="T39" fmla="*/ 8 h 13"/>
                  <a:gd name="T40" fmla="*/ 4 w 9"/>
                  <a:gd name="T41" fmla="*/ 11 h 13"/>
                  <a:gd name="T42" fmla="*/ 4 w 9"/>
                  <a:gd name="T43" fmla="*/ 12 h 13"/>
                  <a:gd name="T44" fmla="*/ 5 w 9"/>
                  <a:gd name="T45" fmla="*/ 11 h 13"/>
                  <a:gd name="T46" fmla="*/ 7 w 9"/>
                  <a:gd name="T47" fmla="*/ 8 h 13"/>
                  <a:gd name="T48" fmla="*/ 7 w 9"/>
                  <a:gd name="T49" fmla="*/ 7 h 13"/>
                  <a:gd name="T50" fmla="*/ 7 w 9"/>
                  <a:gd name="T51" fmla="*/ 6 h 13"/>
                  <a:gd name="T52" fmla="*/ 5 w 9"/>
                  <a:gd name="T53" fmla="*/ 2 h 13"/>
                  <a:gd name="T54" fmla="*/ 4 w 9"/>
                  <a:gd name="T5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3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2" y="12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1" name="Freeform 206"/>
              <p:cNvSpPr>
                <a:spLocks/>
              </p:cNvSpPr>
              <p:nvPr userDrawn="1"/>
            </p:nvSpPr>
            <p:spPr bwMode="auto">
              <a:xfrm>
                <a:off x="4715" y="892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1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062" name="Freeform 207"/>
              <p:cNvSpPr>
                <a:spLocks/>
              </p:cNvSpPr>
              <p:nvPr userDrawn="1"/>
            </p:nvSpPr>
            <p:spPr bwMode="auto">
              <a:xfrm>
                <a:off x="4787" y="892"/>
                <a:ext cx="38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7" name="Group 409"/>
            <p:cNvGrpSpPr>
              <a:grpSpLocks/>
            </p:cNvGrpSpPr>
            <p:nvPr userDrawn="1"/>
          </p:nvGrpSpPr>
          <p:grpSpPr bwMode="auto">
            <a:xfrm>
              <a:off x="1345" y="892"/>
              <a:ext cx="4995" cy="403"/>
              <a:chOff x="1345" y="892"/>
              <a:chExt cx="4995" cy="403"/>
            </a:xfrm>
            <a:grpFill/>
          </p:grpSpPr>
          <p:sp>
            <p:nvSpPr>
              <p:cNvPr id="1663" name="Freeform 209"/>
              <p:cNvSpPr>
                <a:spLocks/>
              </p:cNvSpPr>
              <p:nvPr userDrawn="1"/>
            </p:nvSpPr>
            <p:spPr bwMode="auto">
              <a:xfrm>
                <a:off x="4854" y="892"/>
                <a:ext cx="43" cy="62"/>
              </a:xfrm>
              <a:custGeom>
                <a:avLst/>
                <a:gdLst>
                  <a:gd name="T0" fmla="*/ 7 w 9"/>
                  <a:gd name="T1" fmla="*/ 6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8 w 9"/>
                  <a:gd name="T15" fmla="*/ 13 h 13"/>
                  <a:gd name="T16" fmla="*/ 8 w 9"/>
                  <a:gd name="T17" fmla="*/ 13 h 13"/>
                  <a:gd name="T18" fmla="*/ 7 w 9"/>
                  <a:gd name="T19" fmla="*/ 13 h 13"/>
                  <a:gd name="T20" fmla="*/ 7 w 9"/>
                  <a:gd name="T21" fmla="*/ 13 h 13"/>
                  <a:gd name="T22" fmla="*/ 7 w 9"/>
                  <a:gd name="T23" fmla="*/ 7 h 13"/>
                  <a:gd name="T24" fmla="*/ 2 w 9"/>
                  <a:gd name="T25" fmla="*/ 7 h 13"/>
                  <a:gd name="T26" fmla="*/ 2 w 9"/>
                  <a:gd name="T27" fmla="*/ 13 h 13"/>
                  <a:gd name="T28" fmla="*/ 1 w 9"/>
                  <a:gd name="T29" fmla="*/ 13 h 13"/>
                  <a:gd name="T30" fmla="*/ 1 w 9"/>
                  <a:gd name="T31" fmla="*/ 13 h 13"/>
                  <a:gd name="T32" fmla="*/ 0 w 9"/>
                  <a:gd name="T33" fmla="*/ 13 h 13"/>
                  <a:gd name="T34" fmla="*/ 0 w 9"/>
                  <a:gd name="T35" fmla="*/ 13 h 13"/>
                  <a:gd name="T36" fmla="*/ 0 w 9"/>
                  <a:gd name="T37" fmla="*/ 1 h 13"/>
                  <a:gd name="T38" fmla="*/ 0 w 9"/>
                  <a:gd name="T39" fmla="*/ 0 h 13"/>
                  <a:gd name="T40" fmla="*/ 1 w 9"/>
                  <a:gd name="T41" fmla="*/ 0 h 13"/>
                  <a:gd name="T42" fmla="*/ 1 w 9"/>
                  <a:gd name="T43" fmla="*/ 0 h 13"/>
                  <a:gd name="T44" fmla="*/ 2 w 9"/>
                  <a:gd name="T45" fmla="*/ 1 h 13"/>
                  <a:gd name="T46" fmla="*/ 2 w 9"/>
                  <a:gd name="T47" fmla="*/ 6 h 13"/>
                  <a:gd name="T48" fmla="*/ 7 w 9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4" name="Freeform 210"/>
              <p:cNvSpPr>
                <a:spLocks/>
              </p:cNvSpPr>
              <p:nvPr userDrawn="1"/>
            </p:nvSpPr>
            <p:spPr bwMode="auto">
              <a:xfrm>
                <a:off x="4921" y="892"/>
                <a:ext cx="43" cy="62"/>
              </a:xfrm>
              <a:custGeom>
                <a:avLst/>
                <a:gdLst>
                  <a:gd name="T0" fmla="*/ 5 w 9"/>
                  <a:gd name="T1" fmla="*/ 3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13 h 13"/>
                  <a:gd name="T8" fmla="*/ 9 w 9"/>
                  <a:gd name="T9" fmla="*/ 13 h 13"/>
                  <a:gd name="T10" fmla="*/ 8 w 9"/>
                  <a:gd name="T11" fmla="*/ 13 h 13"/>
                  <a:gd name="T12" fmla="*/ 8 w 9"/>
                  <a:gd name="T13" fmla="*/ 13 h 13"/>
                  <a:gd name="T14" fmla="*/ 7 w 9"/>
                  <a:gd name="T15" fmla="*/ 13 h 13"/>
                  <a:gd name="T16" fmla="*/ 7 w 9"/>
                  <a:gd name="T17" fmla="*/ 2 h 13"/>
                  <a:gd name="T18" fmla="*/ 6 w 9"/>
                  <a:gd name="T19" fmla="*/ 5 h 13"/>
                  <a:gd name="T20" fmla="*/ 6 w 9"/>
                  <a:gd name="T21" fmla="*/ 5 h 13"/>
                  <a:gd name="T22" fmla="*/ 5 w 9"/>
                  <a:gd name="T23" fmla="*/ 6 h 13"/>
                  <a:gd name="T24" fmla="*/ 5 w 9"/>
                  <a:gd name="T25" fmla="*/ 6 h 13"/>
                  <a:gd name="T26" fmla="*/ 4 w 9"/>
                  <a:gd name="T27" fmla="*/ 6 h 13"/>
                  <a:gd name="T28" fmla="*/ 4 w 9"/>
                  <a:gd name="T29" fmla="*/ 5 h 13"/>
                  <a:gd name="T30" fmla="*/ 4 w 9"/>
                  <a:gd name="T31" fmla="*/ 5 h 13"/>
                  <a:gd name="T32" fmla="*/ 2 w 9"/>
                  <a:gd name="T33" fmla="*/ 2 h 13"/>
                  <a:gd name="T34" fmla="*/ 2 w 9"/>
                  <a:gd name="T35" fmla="*/ 13 h 13"/>
                  <a:gd name="T36" fmla="*/ 2 w 9"/>
                  <a:gd name="T37" fmla="*/ 13 h 13"/>
                  <a:gd name="T38" fmla="*/ 1 w 9"/>
                  <a:gd name="T39" fmla="*/ 13 h 13"/>
                  <a:gd name="T40" fmla="*/ 1 w 9"/>
                  <a:gd name="T41" fmla="*/ 13 h 13"/>
                  <a:gd name="T42" fmla="*/ 0 w 9"/>
                  <a:gd name="T43" fmla="*/ 13 h 13"/>
                  <a:gd name="T44" fmla="*/ 0 w 9"/>
                  <a:gd name="T45" fmla="*/ 0 h 13"/>
                  <a:gd name="T46" fmla="*/ 3 w 9"/>
                  <a:gd name="T47" fmla="*/ 0 h 13"/>
                  <a:gd name="T48" fmla="*/ 5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5" name="Freeform 211"/>
              <p:cNvSpPr>
                <a:spLocks noEditPoints="1"/>
              </p:cNvSpPr>
              <p:nvPr userDrawn="1"/>
            </p:nvSpPr>
            <p:spPr bwMode="auto">
              <a:xfrm>
                <a:off x="4983" y="892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8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6" name="Freeform 212"/>
              <p:cNvSpPr>
                <a:spLocks noEditPoints="1"/>
              </p:cNvSpPr>
              <p:nvPr userDrawn="1"/>
            </p:nvSpPr>
            <p:spPr bwMode="auto">
              <a:xfrm>
                <a:off x="5050" y="892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7" name="Freeform 213"/>
              <p:cNvSpPr>
                <a:spLocks noEditPoints="1"/>
              </p:cNvSpPr>
              <p:nvPr userDrawn="1"/>
            </p:nvSpPr>
            <p:spPr bwMode="auto">
              <a:xfrm>
                <a:off x="5122" y="892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2 h 13"/>
                  <a:gd name="T48" fmla="*/ 10 w 10"/>
                  <a:gd name="T49" fmla="*/ 6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8" name="Freeform 214"/>
              <p:cNvSpPr>
                <a:spLocks noEditPoints="1"/>
              </p:cNvSpPr>
              <p:nvPr userDrawn="1"/>
            </p:nvSpPr>
            <p:spPr bwMode="auto">
              <a:xfrm>
                <a:off x="5189" y="892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8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8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9" name="Freeform 215"/>
              <p:cNvSpPr>
                <a:spLocks noEditPoints="1"/>
              </p:cNvSpPr>
              <p:nvPr userDrawn="1"/>
            </p:nvSpPr>
            <p:spPr bwMode="auto">
              <a:xfrm>
                <a:off x="5256" y="892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0" name="Freeform 216"/>
              <p:cNvSpPr>
                <a:spLocks noEditPoints="1"/>
              </p:cNvSpPr>
              <p:nvPr userDrawn="1"/>
            </p:nvSpPr>
            <p:spPr bwMode="auto">
              <a:xfrm>
                <a:off x="5328" y="892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2 h 13"/>
                  <a:gd name="T48" fmla="*/ 10 w 10"/>
                  <a:gd name="T49" fmla="*/ 6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1" name="Freeform 217"/>
              <p:cNvSpPr>
                <a:spLocks noEditPoints="1"/>
              </p:cNvSpPr>
              <p:nvPr userDrawn="1"/>
            </p:nvSpPr>
            <p:spPr bwMode="auto">
              <a:xfrm>
                <a:off x="5395" y="892"/>
                <a:ext cx="48" cy="62"/>
              </a:xfrm>
              <a:custGeom>
                <a:avLst/>
                <a:gdLst>
                  <a:gd name="T0" fmla="*/ 4 w 10"/>
                  <a:gd name="T1" fmla="*/ 8 h 13"/>
                  <a:gd name="T2" fmla="*/ 4 w 10"/>
                  <a:gd name="T3" fmla="*/ 9 h 13"/>
                  <a:gd name="T4" fmla="*/ 10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4 w 10"/>
                  <a:gd name="T15" fmla="*/ 11 h 13"/>
                  <a:gd name="T16" fmla="*/ 4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2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4 w 10"/>
                  <a:gd name="T55" fmla="*/ 8 h 13"/>
                  <a:gd name="T56" fmla="*/ 4 w 10"/>
                  <a:gd name="T57" fmla="*/ 6 h 13"/>
                  <a:gd name="T58" fmla="*/ 8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1 h 13"/>
                  <a:gd name="T70" fmla="*/ 4 w 10"/>
                  <a:gd name="T71" fmla="*/ 1 h 13"/>
                  <a:gd name="T72" fmla="*/ 4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2" name="Freeform 218"/>
              <p:cNvSpPr>
                <a:spLocks noEditPoints="1"/>
              </p:cNvSpPr>
              <p:nvPr userDrawn="1"/>
            </p:nvSpPr>
            <p:spPr bwMode="auto">
              <a:xfrm>
                <a:off x="5462" y="892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3" name="Freeform 219"/>
              <p:cNvSpPr>
                <a:spLocks noEditPoints="1"/>
              </p:cNvSpPr>
              <p:nvPr userDrawn="1"/>
            </p:nvSpPr>
            <p:spPr bwMode="auto">
              <a:xfrm>
                <a:off x="5534" y="892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2 h 13"/>
                  <a:gd name="T48" fmla="*/ 10 w 10"/>
                  <a:gd name="T49" fmla="*/ 6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4" name="Freeform 220"/>
              <p:cNvSpPr>
                <a:spLocks noEditPoints="1"/>
              </p:cNvSpPr>
              <p:nvPr userDrawn="1"/>
            </p:nvSpPr>
            <p:spPr bwMode="auto">
              <a:xfrm>
                <a:off x="5611" y="892"/>
                <a:ext cx="38" cy="62"/>
              </a:xfrm>
              <a:custGeom>
                <a:avLst/>
                <a:gdLst>
                  <a:gd name="T0" fmla="*/ 4 w 8"/>
                  <a:gd name="T1" fmla="*/ 0 h 13"/>
                  <a:gd name="T2" fmla="*/ 6 w 8"/>
                  <a:gd name="T3" fmla="*/ 1 h 13"/>
                  <a:gd name="T4" fmla="*/ 8 w 8"/>
                  <a:gd name="T5" fmla="*/ 5 h 13"/>
                  <a:gd name="T6" fmla="*/ 8 w 8"/>
                  <a:gd name="T7" fmla="*/ 7 h 13"/>
                  <a:gd name="T8" fmla="*/ 8 w 8"/>
                  <a:gd name="T9" fmla="*/ 8 h 13"/>
                  <a:gd name="T10" fmla="*/ 6 w 8"/>
                  <a:gd name="T11" fmla="*/ 12 h 13"/>
                  <a:gd name="T12" fmla="*/ 5 w 8"/>
                  <a:gd name="T13" fmla="*/ 13 h 13"/>
                  <a:gd name="T14" fmla="*/ 4 w 8"/>
                  <a:gd name="T15" fmla="*/ 13 h 13"/>
                  <a:gd name="T16" fmla="*/ 3 w 8"/>
                  <a:gd name="T17" fmla="*/ 13 h 13"/>
                  <a:gd name="T18" fmla="*/ 2 w 8"/>
                  <a:gd name="T19" fmla="*/ 12 h 13"/>
                  <a:gd name="T20" fmla="*/ 0 w 8"/>
                  <a:gd name="T21" fmla="*/ 8 h 13"/>
                  <a:gd name="T22" fmla="*/ 0 w 8"/>
                  <a:gd name="T23" fmla="*/ 7 h 13"/>
                  <a:gd name="T24" fmla="*/ 0 w 8"/>
                  <a:gd name="T25" fmla="*/ 5 h 13"/>
                  <a:gd name="T26" fmla="*/ 2 w 8"/>
                  <a:gd name="T27" fmla="*/ 1 h 13"/>
                  <a:gd name="T28" fmla="*/ 4 w 8"/>
                  <a:gd name="T29" fmla="*/ 0 h 13"/>
                  <a:gd name="T30" fmla="*/ 4 w 8"/>
                  <a:gd name="T31" fmla="*/ 1 h 13"/>
                  <a:gd name="T32" fmla="*/ 3 w 8"/>
                  <a:gd name="T33" fmla="*/ 2 h 13"/>
                  <a:gd name="T34" fmla="*/ 2 w 8"/>
                  <a:gd name="T35" fmla="*/ 6 h 13"/>
                  <a:gd name="T36" fmla="*/ 1 w 8"/>
                  <a:gd name="T37" fmla="*/ 7 h 13"/>
                  <a:gd name="T38" fmla="*/ 2 w 8"/>
                  <a:gd name="T39" fmla="*/ 8 h 13"/>
                  <a:gd name="T40" fmla="*/ 3 w 8"/>
                  <a:gd name="T41" fmla="*/ 11 h 13"/>
                  <a:gd name="T42" fmla="*/ 4 w 8"/>
                  <a:gd name="T43" fmla="*/ 12 h 13"/>
                  <a:gd name="T44" fmla="*/ 4 w 8"/>
                  <a:gd name="T45" fmla="*/ 11 h 13"/>
                  <a:gd name="T46" fmla="*/ 6 w 8"/>
                  <a:gd name="T47" fmla="*/ 8 h 13"/>
                  <a:gd name="T48" fmla="*/ 7 w 8"/>
                  <a:gd name="T49" fmla="*/ 7 h 13"/>
                  <a:gd name="T50" fmla="*/ 6 w 8"/>
                  <a:gd name="T51" fmla="*/ 6 h 13"/>
                  <a:gd name="T52" fmla="*/ 4 w 8"/>
                  <a:gd name="T53" fmla="*/ 2 h 13"/>
                  <a:gd name="T54" fmla="*/ 4 w 8"/>
                  <a:gd name="T5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3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7"/>
                      <a:pt x="2" y="8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1"/>
                      <a:pt x="4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5" name="Freeform 221"/>
              <p:cNvSpPr>
                <a:spLocks/>
              </p:cNvSpPr>
              <p:nvPr userDrawn="1"/>
            </p:nvSpPr>
            <p:spPr bwMode="auto">
              <a:xfrm>
                <a:off x="5678" y="892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6" name="Freeform 222"/>
              <p:cNvSpPr>
                <a:spLocks/>
              </p:cNvSpPr>
              <p:nvPr userDrawn="1"/>
            </p:nvSpPr>
            <p:spPr bwMode="auto">
              <a:xfrm>
                <a:off x="5745" y="892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7" name="Freeform 223"/>
              <p:cNvSpPr>
                <a:spLocks/>
              </p:cNvSpPr>
              <p:nvPr userDrawn="1"/>
            </p:nvSpPr>
            <p:spPr bwMode="auto">
              <a:xfrm>
                <a:off x="5817" y="892"/>
                <a:ext cx="38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8" name="Freeform 224"/>
              <p:cNvSpPr>
                <a:spLocks/>
              </p:cNvSpPr>
              <p:nvPr userDrawn="1"/>
            </p:nvSpPr>
            <p:spPr bwMode="auto">
              <a:xfrm>
                <a:off x="5884" y="892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79" name="Freeform 225"/>
              <p:cNvSpPr>
                <a:spLocks/>
              </p:cNvSpPr>
              <p:nvPr userDrawn="1"/>
            </p:nvSpPr>
            <p:spPr bwMode="auto">
              <a:xfrm>
                <a:off x="5951" y="892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0" name="Freeform 226"/>
              <p:cNvSpPr>
                <a:spLocks/>
              </p:cNvSpPr>
              <p:nvPr userDrawn="1"/>
            </p:nvSpPr>
            <p:spPr bwMode="auto">
              <a:xfrm>
                <a:off x="6023" y="892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1" name="Freeform 227"/>
              <p:cNvSpPr>
                <a:spLocks/>
              </p:cNvSpPr>
              <p:nvPr userDrawn="1"/>
            </p:nvSpPr>
            <p:spPr bwMode="auto">
              <a:xfrm>
                <a:off x="6090" y="892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2" name="Freeform 228"/>
              <p:cNvSpPr>
                <a:spLocks/>
              </p:cNvSpPr>
              <p:nvPr userDrawn="1"/>
            </p:nvSpPr>
            <p:spPr bwMode="auto">
              <a:xfrm>
                <a:off x="6157" y="892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3" name="Freeform 229"/>
              <p:cNvSpPr>
                <a:spLocks/>
              </p:cNvSpPr>
              <p:nvPr userDrawn="1"/>
            </p:nvSpPr>
            <p:spPr bwMode="auto">
              <a:xfrm>
                <a:off x="6229" y="892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4" name="Freeform 230"/>
              <p:cNvSpPr>
                <a:spLocks/>
              </p:cNvSpPr>
              <p:nvPr userDrawn="1"/>
            </p:nvSpPr>
            <p:spPr bwMode="auto">
              <a:xfrm>
                <a:off x="6296" y="892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5" name="Freeform 231"/>
              <p:cNvSpPr>
                <a:spLocks noEditPoints="1"/>
              </p:cNvSpPr>
              <p:nvPr userDrawn="1"/>
            </p:nvSpPr>
            <p:spPr bwMode="auto">
              <a:xfrm>
                <a:off x="1345" y="100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6" name="Freeform 232"/>
              <p:cNvSpPr>
                <a:spLocks noEditPoints="1"/>
              </p:cNvSpPr>
              <p:nvPr userDrawn="1"/>
            </p:nvSpPr>
            <p:spPr bwMode="auto">
              <a:xfrm>
                <a:off x="1417" y="1002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7" name="Freeform 233"/>
              <p:cNvSpPr>
                <a:spLocks noEditPoints="1"/>
              </p:cNvSpPr>
              <p:nvPr userDrawn="1"/>
            </p:nvSpPr>
            <p:spPr bwMode="auto">
              <a:xfrm>
                <a:off x="1484" y="100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8" name="Freeform 234"/>
              <p:cNvSpPr>
                <a:spLocks noEditPoints="1"/>
              </p:cNvSpPr>
              <p:nvPr userDrawn="1"/>
            </p:nvSpPr>
            <p:spPr bwMode="auto">
              <a:xfrm>
                <a:off x="1551" y="100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89" name="Freeform 235"/>
              <p:cNvSpPr>
                <a:spLocks noEditPoints="1"/>
              </p:cNvSpPr>
              <p:nvPr userDrawn="1"/>
            </p:nvSpPr>
            <p:spPr bwMode="auto">
              <a:xfrm>
                <a:off x="1618" y="100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0" name="Freeform 236"/>
              <p:cNvSpPr>
                <a:spLocks noEditPoints="1"/>
              </p:cNvSpPr>
              <p:nvPr userDrawn="1"/>
            </p:nvSpPr>
            <p:spPr bwMode="auto">
              <a:xfrm>
                <a:off x="1690" y="1002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1" name="Freeform 237"/>
              <p:cNvSpPr>
                <a:spLocks noEditPoints="1"/>
              </p:cNvSpPr>
              <p:nvPr userDrawn="1"/>
            </p:nvSpPr>
            <p:spPr bwMode="auto">
              <a:xfrm>
                <a:off x="1757" y="100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2" name="Freeform 238"/>
              <p:cNvSpPr>
                <a:spLocks noEditPoints="1"/>
              </p:cNvSpPr>
              <p:nvPr userDrawn="1"/>
            </p:nvSpPr>
            <p:spPr bwMode="auto">
              <a:xfrm>
                <a:off x="1824" y="100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3" name="Freeform 239"/>
              <p:cNvSpPr>
                <a:spLocks noEditPoints="1"/>
              </p:cNvSpPr>
              <p:nvPr userDrawn="1"/>
            </p:nvSpPr>
            <p:spPr bwMode="auto">
              <a:xfrm>
                <a:off x="1891" y="100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4" name="Freeform 240"/>
              <p:cNvSpPr>
                <a:spLocks noEditPoints="1"/>
              </p:cNvSpPr>
              <p:nvPr userDrawn="1"/>
            </p:nvSpPr>
            <p:spPr bwMode="auto">
              <a:xfrm>
                <a:off x="1963" y="1002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5" name="Freeform 241"/>
              <p:cNvSpPr>
                <a:spLocks/>
              </p:cNvSpPr>
              <p:nvPr userDrawn="1"/>
            </p:nvSpPr>
            <p:spPr bwMode="auto">
              <a:xfrm>
                <a:off x="2040" y="1002"/>
                <a:ext cx="38" cy="68"/>
              </a:xfrm>
              <a:custGeom>
                <a:avLst/>
                <a:gdLst>
                  <a:gd name="T0" fmla="*/ 7 w 8"/>
                  <a:gd name="T1" fmla="*/ 11 h 14"/>
                  <a:gd name="T2" fmla="*/ 7 w 8"/>
                  <a:gd name="T3" fmla="*/ 1 h 14"/>
                  <a:gd name="T4" fmla="*/ 7 w 8"/>
                  <a:gd name="T5" fmla="*/ 0 h 14"/>
                  <a:gd name="T6" fmla="*/ 8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4 h 14"/>
                  <a:gd name="T14" fmla="*/ 6 w 8"/>
                  <a:gd name="T15" fmla="*/ 14 h 14"/>
                  <a:gd name="T16" fmla="*/ 1 w 8"/>
                  <a:gd name="T17" fmla="*/ 3 h 14"/>
                  <a:gd name="T18" fmla="*/ 1 w 8"/>
                  <a:gd name="T19" fmla="*/ 13 h 14"/>
                  <a:gd name="T20" fmla="*/ 1 w 8"/>
                  <a:gd name="T21" fmla="*/ 14 h 14"/>
                  <a:gd name="T22" fmla="*/ 1 w 8"/>
                  <a:gd name="T23" fmla="*/ 14 h 14"/>
                  <a:gd name="T24" fmla="*/ 0 w 8"/>
                  <a:gd name="T25" fmla="*/ 14 h 14"/>
                  <a:gd name="T26" fmla="*/ 0 w 8"/>
                  <a:gd name="T27" fmla="*/ 13 h 14"/>
                  <a:gd name="T28" fmla="*/ 0 w 8"/>
                  <a:gd name="T29" fmla="*/ 0 h 14"/>
                  <a:gd name="T30" fmla="*/ 2 w 8"/>
                  <a:gd name="T31" fmla="*/ 0 h 14"/>
                  <a:gd name="T32" fmla="*/ 7 w 8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6" name="Freeform 242"/>
              <p:cNvSpPr>
                <a:spLocks noEditPoints="1"/>
              </p:cNvSpPr>
              <p:nvPr userDrawn="1"/>
            </p:nvSpPr>
            <p:spPr bwMode="auto">
              <a:xfrm>
                <a:off x="2107" y="1002"/>
                <a:ext cx="38" cy="68"/>
              </a:xfrm>
              <a:custGeom>
                <a:avLst/>
                <a:gdLst>
                  <a:gd name="T0" fmla="*/ 5 w 8"/>
                  <a:gd name="T1" fmla="*/ 1 h 14"/>
                  <a:gd name="T2" fmla="*/ 6 w 8"/>
                  <a:gd name="T3" fmla="*/ 2 h 14"/>
                  <a:gd name="T4" fmla="*/ 8 w 8"/>
                  <a:gd name="T5" fmla="*/ 5 h 14"/>
                  <a:gd name="T6" fmla="*/ 8 w 8"/>
                  <a:gd name="T7" fmla="*/ 7 h 14"/>
                  <a:gd name="T8" fmla="*/ 8 w 8"/>
                  <a:gd name="T9" fmla="*/ 8 h 14"/>
                  <a:gd name="T10" fmla="*/ 6 w 8"/>
                  <a:gd name="T11" fmla="*/ 12 h 14"/>
                  <a:gd name="T12" fmla="*/ 5 w 8"/>
                  <a:gd name="T13" fmla="*/ 13 h 14"/>
                  <a:gd name="T14" fmla="*/ 4 w 8"/>
                  <a:gd name="T15" fmla="*/ 14 h 14"/>
                  <a:gd name="T16" fmla="*/ 1 w 8"/>
                  <a:gd name="T17" fmla="*/ 14 h 14"/>
                  <a:gd name="T18" fmla="*/ 0 w 8"/>
                  <a:gd name="T19" fmla="*/ 13 h 14"/>
                  <a:gd name="T20" fmla="*/ 0 w 8"/>
                  <a:gd name="T21" fmla="*/ 13 h 14"/>
                  <a:gd name="T22" fmla="*/ 0 w 8"/>
                  <a:gd name="T23" fmla="*/ 12 h 14"/>
                  <a:gd name="T24" fmla="*/ 1 w 8"/>
                  <a:gd name="T25" fmla="*/ 12 h 14"/>
                  <a:gd name="T26" fmla="*/ 1 w 8"/>
                  <a:gd name="T27" fmla="*/ 12 h 14"/>
                  <a:gd name="T28" fmla="*/ 1 w 8"/>
                  <a:gd name="T29" fmla="*/ 2 h 14"/>
                  <a:gd name="T30" fmla="*/ 1 w 8"/>
                  <a:gd name="T31" fmla="*/ 2 h 14"/>
                  <a:gd name="T32" fmla="*/ 0 w 8"/>
                  <a:gd name="T33" fmla="*/ 2 h 14"/>
                  <a:gd name="T34" fmla="*/ 0 w 8"/>
                  <a:gd name="T35" fmla="*/ 1 h 14"/>
                  <a:gd name="T36" fmla="*/ 0 w 8"/>
                  <a:gd name="T37" fmla="*/ 0 h 14"/>
                  <a:gd name="T38" fmla="*/ 1 w 8"/>
                  <a:gd name="T39" fmla="*/ 0 h 14"/>
                  <a:gd name="T40" fmla="*/ 4 w 8"/>
                  <a:gd name="T41" fmla="*/ 0 h 14"/>
                  <a:gd name="T42" fmla="*/ 5 w 8"/>
                  <a:gd name="T43" fmla="*/ 1 h 14"/>
                  <a:gd name="T44" fmla="*/ 3 w 8"/>
                  <a:gd name="T45" fmla="*/ 12 h 14"/>
                  <a:gd name="T46" fmla="*/ 4 w 8"/>
                  <a:gd name="T47" fmla="*/ 12 h 14"/>
                  <a:gd name="T48" fmla="*/ 5 w 8"/>
                  <a:gd name="T49" fmla="*/ 11 h 14"/>
                  <a:gd name="T50" fmla="*/ 6 w 8"/>
                  <a:gd name="T51" fmla="*/ 8 h 14"/>
                  <a:gd name="T52" fmla="*/ 7 w 8"/>
                  <a:gd name="T53" fmla="*/ 7 h 14"/>
                  <a:gd name="T54" fmla="*/ 6 w 8"/>
                  <a:gd name="T55" fmla="*/ 6 h 14"/>
                  <a:gd name="T56" fmla="*/ 5 w 8"/>
                  <a:gd name="T57" fmla="*/ 2 h 14"/>
                  <a:gd name="T58" fmla="*/ 4 w 8"/>
                  <a:gd name="T59" fmla="*/ 2 h 14"/>
                  <a:gd name="T60" fmla="*/ 3 w 8"/>
                  <a:gd name="T61" fmla="*/ 2 h 14"/>
                  <a:gd name="T62" fmla="*/ 3 w 8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5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7" name="Freeform 243"/>
              <p:cNvSpPr>
                <a:spLocks/>
              </p:cNvSpPr>
              <p:nvPr userDrawn="1"/>
            </p:nvSpPr>
            <p:spPr bwMode="auto">
              <a:xfrm>
                <a:off x="2174" y="1002"/>
                <a:ext cx="43" cy="68"/>
              </a:xfrm>
              <a:custGeom>
                <a:avLst/>
                <a:gdLst>
                  <a:gd name="T0" fmla="*/ 5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6 h 14"/>
                  <a:gd name="T24" fmla="*/ 5 w 9"/>
                  <a:gd name="T25" fmla="*/ 6 h 14"/>
                  <a:gd name="T26" fmla="*/ 4 w 9"/>
                  <a:gd name="T27" fmla="*/ 6 h 14"/>
                  <a:gd name="T28" fmla="*/ 4 w 9"/>
                  <a:gd name="T29" fmla="*/ 6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4 h 14"/>
                  <a:gd name="T38" fmla="*/ 1 w 9"/>
                  <a:gd name="T39" fmla="*/ 14 h 14"/>
                  <a:gd name="T40" fmla="*/ 0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5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8" name="Freeform 244"/>
              <p:cNvSpPr>
                <a:spLocks noEditPoints="1"/>
              </p:cNvSpPr>
              <p:nvPr userDrawn="1"/>
            </p:nvSpPr>
            <p:spPr bwMode="auto">
              <a:xfrm>
                <a:off x="2241" y="1002"/>
                <a:ext cx="43" cy="68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3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0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99" name="Freeform 245"/>
              <p:cNvSpPr>
                <a:spLocks/>
              </p:cNvSpPr>
              <p:nvPr userDrawn="1"/>
            </p:nvSpPr>
            <p:spPr bwMode="auto">
              <a:xfrm>
                <a:off x="2313" y="1002"/>
                <a:ext cx="39" cy="68"/>
              </a:xfrm>
              <a:custGeom>
                <a:avLst/>
                <a:gdLst>
                  <a:gd name="T0" fmla="*/ 4 w 8"/>
                  <a:gd name="T1" fmla="*/ 3 h 14"/>
                  <a:gd name="T2" fmla="*/ 6 w 8"/>
                  <a:gd name="T3" fmla="*/ 0 h 14"/>
                  <a:gd name="T4" fmla="*/ 8 w 8"/>
                  <a:gd name="T5" fmla="*/ 0 h 14"/>
                  <a:gd name="T6" fmla="*/ 8 w 8"/>
                  <a:gd name="T7" fmla="*/ 13 h 14"/>
                  <a:gd name="T8" fmla="*/ 8 w 8"/>
                  <a:gd name="T9" fmla="*/ 14 h 14"/>
                  <a:gd name="T10" fmla="*/ 7 w 8"/>
                  <a:gd name="T11" fmla="*/ 14 h 14"/>
                  <a:gd name="T12" fmla="*/ 7 w 8"/>
                  <a:gd name="T13" fmla="*/ 14 h 14"/>
                  <a:gd name="T14" fmla="*/ 7 w 8"/>
                  <a:gd name="T15" fmla="*/ 13 h 14"/>
                  <a:gd name="T16" fmla="*/ 7 w 8"/>
                  <a:gd name="T17" fmla="*/ 3 h 14"/>
                  <a:gd name="T18" fmla="*/ 5 w 8"/>
                  <a:gd name="T19" fmla="*/ 5 h 14"/>
                  <a:gd name="T20" fmla="*/ 5 w 8"/>
                  <a:gd name="T21" fmla="*/ 6 h 14"/>
                  <a:gd name="T22" fmla="*/ 5 w 8"/>
                  <a:gd name="T23" fmla="*/ 6 h 14"/>
                  <a:gd name="T24" fmla="*/ 4 w 8"/>
                  <a:gd name="T25" fmla="*/ 6 h 14"/>
                  <a:gd name="T26" fmla="*/ 3 w 8"/>
                  <a:gd name="T27" fmla="*/ 6 h 14"/>
                  <a:gd name="T28" fmla="*/ 3 w 8"/>
                  <a:gd name="T29" fmla="*/ 6 h 14"/>
                  <a:gd name="T30" fmla="*/ 3 w 8"/>
                  <a:gd name="T31" fmla="*/ 5 h 14"/>
                  <a:gd name="T32" fmla="*/ 1 w 8"/>
                  <a:gd name="T33" fmla="*/ 3 h 14"/>
                  <a:gd name="T34" fmla="*/ 1 w 8"/>
                  <a:gd name="T35" fmla="*/ 13 h 14"/>
                  <a:gd name="T36" fmla="*/ 1 w 8"/>
                  <a:gd name="T37" fmla="*/ 14 h 14"/>
                  <a:gd name="T38" fmla="*/ 1 w 8"/>
                  <a:gd name="T39" fmla="*/ 14 h 14"/>
                  <a:gd name="T40" fmla="*/ 0 w 8"/>
                  <a:gd name="T41" fmla="*/ 14 h 14"/>
                  <a:gd name="T42" fmla="*/ 0 w 8"/>
                  <a:gd name="T43" fmla="*/ 13 h 14"/>
                  <a:gd name="T44" fmla="*/ 0 w 8"/>
                  <a:gd name="T45" fmla="*/ 0 h 14"/>
                  <a:gd name="T46" fmla="*/ 2 w 8"/>
                  <a:gd name="T47" fmla="*/ 0 h 14"/>
                  <a:gd name="T48" fmla="*/ 4 w 8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0" name="Freeform 246"/>
              <p:cNvSpPr>
                <a:spLocks/>
              </p:cNvSpPr>
              <p:nvPr userDrawn="1"/>
            </p:nvSpPr>
            <p:spPr bwMode="auto">
              <a:xfrm>
                <a:off x="2380" y="1002"/>
                <a:ext cx="43" cy="68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8 w 9"/>
                  <a:gd name="T9" fmla="*/ 0 h 14"/>
                  <a:gd name="T10" fmla="*/ 9 w 9"/>
                  <a:gd name="T11" fmla="*/ 1 h 14"/>
                  <a:gd name="T12" fmla="*/ 9 w 9"/>
                  <a:gd name="T13" fmla="*/ 13 h 14"/>
                  <a:gd name="T14" fmla="*/ 8 w 9"/>
                  <a:gd name="T15" fmla="*/ 14 h 14"/>
                  <a:gd name="T16" fmla="*/ 8 w 9"/>
                  <a:gd name="T17" fmla="*/ 14 h 14"/>
                  <a:gd name="T18" fmla="*/ 7 w 9"/>
                  <a:gd name="T19" fmla="*/ 14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1 w 9"/>
                  <a:gd name="T29" fmla="*/ 14 h 14"/>
                  <a:gd name="T30" fmla="*/ 1 w 9"/>
                  <a:gd name="T31" fmla="*/ 14 h 14"/>
                  <a:gd name="T32" fmla="*/ 0 w 9"/>
                  <a:gd name="T33" fmla="*/ 14 h 14"/>
                  <a:gd name="T34" fmla="*/ 0 w 9"/>
                  <a:gd name="T35" fmla="*/ 13 h 14"/>
                  <a:gd name="T36" fmla="*/ 0 w 9"/>
                  <a:gd name="T37" fmla="*/ 1 h 14"/>
                  <a:gd name="T38" fmla="*/ 0 w 9"/>
                  <a:gd name="T39" fmla="*/ 0 h 14"/>
                  <a:gd name="T40" fmla="*/ 1 w 9"/>
                  <a:gd name="T41" fmla="*/ 0 h 14"/>
                  <a:gd name="T42" fmla="*/ 1 w 9"/>
                  <a:gd name="T43" fmla="*/ 0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1" name="Freeform 247"/>
              <p:cNvSpPr>
                <a:spLocks/>
              </p:cNvSpPr>
              <p:nvPr userDrawn="1"/>
            </p:nvSpPr>
            <p:spPr bwMode="auto">
              <a:xfrm>
                <a:off x="2447" y="1002"/>
                <a:ext cx="44" cy="68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9 w 9"/>
                  <a:gd name="T9" fmla="*/ 0 h 14"/>
                  <a:gd name="T10" fmla="*/ 9 w 9"/>
                  <a:gd name="T11" fmla="*/ 1 h 14"/>
                  <a:gd name="T12" fmla="*/ 9 w 9"/>
                  <a:gd name="T13" fmla="*/ 13 h 14"/>
                  <a:gd name="T14" fmla="*/ 9 w 9"/>
                  <a:gd name="T15" fmla="*/ 14 h 14"/>
                  <a:gd name="T16" fmla="*/ 8 w 9"/>
                  <a:gd name="T17" fmla="*/ 14 h 14"/>
                  <a:gd name="T18" fmla="*/ 7 w 9"/>
                  <a:gd name="T19" fmla="*/ 14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2 w 9"/>
                  <a:gd name="T29" fmla="*/ 14 h 14"/>
                  <a:gd name="T30" fmla="*/ 1 w 9"/>
                  <a:gd name="T31" fmla="*/ 14 h 14"/>
                  <a:gd name="T32" fmla="*/ 0 w 9"/>
                  <a:gd name="T33" fmla="*/ 14 h 14"/>
                  <a:gd name="T34" fmla="*/ 0 w 9"/>
                  <a:gd name="T35" fmla="*/ 13 h 14"/>
                  <a:gd name="T36" fmla="*/ 0 w 9"/>
                  <a:gd name="T37" fmla="*/ 1 h 14"/>
                  <a:gd name="T38" fmla="*/ 0 w 9"/>
                  <a:gd name="T39" fmla="*/ 0 h 14"/>
                  <a:gd name="T40" fmla="*/ 1 w 9"/>
                  <a:gd name="T41" fmla="*/ 0 h 14"/>
                  <a:gd name="T42" fmla="*/ 2 w 9"/>
                  <a:gd name="T43" fmla="*/ 0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2" name="Freeform 248"/>
              <p:cNvSpPr>
                <a:spLocks/>
              </p:cNvSpPr>
              <p:nvPr userDrawn="1"/>
            </p:nvSpPr>
            <p:spPr bwMode="auto">
              <a:xfrm>
                <a:off x="2515" y="1002"/>
                <a:ext cx="43" cy="68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0 h 14"/>
                  <a:gd name="T10" fmla="*/ 9 w 9"/>
                  <a:gd name="T11" fmla="*/ 1 h 14"/>
                  <a:gd name="T12" fmla="*/ 9 w 9"/>
                  <a:gd name="T13" fmla="*/ 13 h 14"/>
                  <a:gd name="T14" fmla="*/ 9 w 9"/>
                  <a:gd name="T15" fmla="*/ 14 h 14"/>
                  <a:gd name="T16" fmla="*/ 8 w 9"/>
                  <a:gd name="T17" fmla="*/ 14 h 14"/>
                  <a:gd name="T18" fmla="*/ 8 w 9"/>
                  <a:gd name="T19" fmla="*/ 14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2 w 9"/>
                  <a:gd name="T29" fmla="*/ 14 h 14"/>
                  <a:gd name="T30" fmla="*/ 1 w 9"/>
                  <a:gd name="T31" fmla="*/ 14 h 14"/>
                  <a:gd name="T32" fmla="*/ 1 w 9"/>
                  <a:gd name="T33" fmla="*/ 14 h 14"/>
                  <a:gd name="T34" fmla="*/ 0 w 9"/>
                  <a:gd name="T35" fmla="*/ 13 h 14"/>
                  <a:gd name="T36" fmla="*/ 0 w 9"/>
                  <a:gd name="T37" fmla="*/ 1 h 14"/>
                  <a:gd name="T38" fmla="*/ 1 w 9"/>
                  <a:gd name="T39" fmla="*/ 0 h 14"/>
                  <a:gd name="T40" fmla="*/ 1 w 9"/>
                  <a:gd name="T41" fmla="*/ 0 h 14"/>
                  <a:gd name="T42" fmla="*/ 2 w 9"/>
                  <a:gd name="T43" fmla="*/ 0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3" name="Freeform 249"/>
              <p:cNvSpPr>
                <a:spLocks noEditPoints="1"/>
              </p:cNvSpPr>
              <p:nvPr userDrawn="1"/>
            </p:nvSpPr>
            <p:spPr bwMode="auto">
              <a:xfrm>
                <a:off x="2582" y="1002"/>
                <a:ext cx="43" cy="68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1 w 9"/>
                  <a:gd name="T17" fmla="*/ 14 h 14"/>
                  <a:gd name="T18" fmla="*/ 1 w 9"/>
                  <a:gd name="T19" fmla="*/ 13 h 14"/>
                  <a:gd name="T20" fmla="*/ 0 w 9"/>
                  <a:gd name="T21" fmla="*/ 13 h 14"/>
                  <a:gd name="T22" fmla="*/ 1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1 w 9"/>
                  <a:gd name="T33" fmla="*/ 2 h 14"/>
                  <a:gd name="T34" fmla="*/ 0 w 9"/>
                  <a:gd name="T35" fmla="*/ 1 h 14"/>
                  <a:gd name="T36" fmla="*/ 1 w 9"/>
                  <a:gd name="T37" fmla="*/ 0 h 14"/>
                  <a:gd name="T38" fmla="*/ 1 w 9"/>
                  <a:gd name="T39" fmla="*/ 0 h 14"/>
                  <a:gd name="T40" fmla="*/ 5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5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5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7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1"/>
                    </a:cubicBezTo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4" name="Freeform 250"/>
              <p:cNvSpPr>
                <a:spLocks/>
              </p:cNvSpPr>
              <p:nvPr userDrawn="1"/>
            </p:nvSpPr>
            <p:spPr bwMode="auto">
              <a:xfrm>
                <a:off x="2654" y="1002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2 h 14"/>
                  <a:gd name="T4" fmla="*/ 8 w 9"/>
                  <a:gd name="T5" fmla="*/ 3 h 14"/>
                  <a:gd name="T6" fmla="*/ 8 w 9"/>
                  <a:gd name="T7" fmla="*/ 3 h 14"/>
                  <a:gd name="T8" fmla="*/ 7 w 9"/>
                  <a:gd name="T9" fmla="*/ 3 h 14"/>
                  <a:gd name="T10" fmla="*/ 7 w 9"/>
                  <a:gd name="T11" fmla="*/ 3 h 14"/>
                  <a:gd name="T12" fmla="*/ 7 w 9"/>
                  <a:gd name="T13" fmla="*/ 2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1 w 9"/>
                  <a:gd name="T43" fmla="*/ 11 h 14"/>
                  <a:gd name="T44" fmla="*/ 2 w 9"/>
                  <a:gd name="T45" fmla="*/ 11 h 14"/>
                  <a:gd name="T46" fmla="*/ 2 w 9"/>
                  <a:gd name="T47" fmla="*/ 12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0 w 9"/>
                  <a:gd name="T59" fmla="*/ 4 h 14"/>
                  <a:gd name="T60" fmla="*/ 0 w 9"/>
                  <a:gd name="T61" fmla="*/ 2 h 14"/>
                  <a:gd name="T62" fmla="*/ 0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5" name="Freeform 251"/>
              <p:cNvSpPr>
                <a:spLocks/>
              </p:cNvSpPr>
              <p:nvPr userDrawn="1"/>
            </p:nvSpPr>
            <p:spPr bwMode="auto">
              <a:xfrm>
                <a:off x="2721" y="1002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2 h 14"/>
                  <a:gd name="T4" fmla="*/ 9 w 9"/>
                  <a:gd name="T5" fmla="*/ 3 h 14"/>
                  <a:gd name="T6" fmla="*/ 8 w 9"/>
                  <a:gd name="T7" fmla="*/ 3 h 14"/>
                  <a:gd name="T8" fmla="*/ 7 w 9"/>
                  <a:gd name="T9" fmla="*/ 3 h 14"/>
                  <a:gd name="T10" fmla="*/ 7 w 9"/>
                  <a:gd name="T11" fmla="*/ 3 h 14"/>
                  <a:gd name="T12" fmla="*/ 7 w 9"/>
                  <a:gd name="T13" fmla="*/ 2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1 h 14"/>
                  <a:gd name="T46" fmla="*/ 2 w 9"/>
                  <a:gd name="T47" fmla="*/ 12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6" name="Freeform 252"/>
              <p:cNvSpPr>
                <a:spLocks noEditPoints="1"/>
              </p:cNvSpPr>
              <p:nvPr userDrawn="1"/>
            </p:nvSpPr>
            <p:spPr bwMode="auto">
              <a:xfrm>
                <a:off x="2788" y="1002"/>
                <a:ext cx="43" cy="68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3 w 9"/>
                  <a:gd name="T17" fmla="*/ 13 h 14"/>
                  <a:gd name="T18" fmla="*/ 3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3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7" name="Freeform 253"/>
              <p:cNvSpPr>
                <a:spLocks/>
              </p:cNvSpPr>
              <p:nvPr userDrawn="1"/>
            </p:nvSpPr>
            <p:spPr bwMode="auto">
              <a:xfrm>
                <a:off x="2860" y="1002"/>
                <a:ext cx="38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8" name="Freeform 254"/>
              <p:cNvSpPr>
                <a:spLocks/>
              </p:cNvSpPr>
              <p:nvPr userDrawn="1"/>
            </p:nvSpPr>
            <p:spPr bwMode="auto">
              <a:xfrm>
                <a:off x="2927" y="1031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09" name="Freeform 255"/>
              <p:cNvSpPr>
                <a:spLocks/>
              </p:cNvSpPr>
              <p:nvPr userDrawn="1"/>
            </p:nvSpPr>
            <p:spPr bwMode="auto">
              <a:xfrm>
                <a:off x="3008" y="1041"/>
                <a:ext cx="15" cy="19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3 h 4"/>
                  <a:gd name="T4" fmla="*/ 2 w 3"/>
                  <a:gd name="T5" fmla="*/ 4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1 w 3"/>
                  <a:gd name="T13" fmla="*/ 0 h 4"/>
                  <a:gd name="T14" fmla="*/ 2 w 3"/>
                  <a:gd name="T15" fmla="*/ 0 h 4"/>
                  <a:gd name="T16" fmla="*/ 3 w 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0" name="Freeform 256"/>
              <p:cNvSpPr>
                <a:spLocks/>
              </p:cNvSpPr>
              <p:nvPr userDrawn="1"/>
            </p:nvSpPr>
            <p:spPr bwMode="auto">
              <a:xfrm>
                <a:off x="3051" y="993"/>
                <a:ext cx="20" cy="9"/>
              </a:xfrm>
              <a:custGeom>
                <a:avLst/>
                <a:gdLst>
                  <a:gd name="T0" fmla="*/ 10 w 20"/>
                  <a:gd name="T1" fmla="*/ 0 h 9"/>
                  <a:gd name="T2" fmla="*/ 20 w 20"/>
                  <a:gd name="T3" fmla="*/ 9 h 9"/>
                  <a:gd name="T4" fmla="*/ 15 w 20"/>
                  <a:gd name="T5" fmla="*/ 9 h 9"/>
                  <a:gd name="T6" fmla="*/ 0 w 20"/>
                  <a:gd name="T7" fmla="*/ 0 h 9"/>
                  <a:gd name="T8" fmla="*/ 10 w 20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9">
                    <a:moveTo>
                      <a:pt x="10" y="0"/>
                    </a:moveTo>
                    <a:lnTo>
                      <a:pt x="20" y="9"/>
                    </a:lnTo>
                    <a:lnTo>
                      <a:pt x="15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1" name="Freeform 257"/>
              <p:cNvSpPr>
                <a:spLocks/>
              </p:cNvSpPr>
              <p:nvPr userDrawn="1"/>
            </p:nvSpPr>
            <p:spPr bwMode="auto">
              <a:xfrm>
                <a:off x="3104" y="1041"/>
                <a:ext cx="19" cy="19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3 h 4"/>
                  <a:gd name="T4" fmla="*/ 3 w 4"/>
                  <a:gd name="T5" fmla="*/ 4 h 4"/>
                  <a:gd name="T6" fmla="*/ 1 w 4"/>
                  <a:gd name="T7" fmla="*/ 4 h 4"/>
                  <a:gd name="T8" fmla="*/ 0 w 4"/>
                  <a:gd name="T9" fmla="*/ 3 h 4"/>
                  <a:gd name="T10" fmla="*/ 0 w 4"/>
                  <a:gd name="T11" fmla="*/ 1 h 4"/>
                  <a:gd name="T12" fmla="*/ 1 w 4"/>
                  <a:gd name="T13" fmla="*/ 0 h 4"/>
                  <a:gd name="T14" fmla="*/ 3 w 4"/>
                  <a:gd name="T15" fmla="*/ 0 h 4"/>
                  <a:gd name="T16" fmla="*/ 4 w 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2" name="Freeform 258"/>
              <p:cNvSpPr>
                <a:spLocks/>
              </p:cNvSpPr>
              <p:nvPr userDrawn="1"/>
            </p:nvSpPr>
            <p:spPr bwMode="auto">
              <a:xfrm>
                <a:off x="3152" y="993"/>
                <a:ext cx="19" cy="9"/>
              </a:xfrm>
              <a:custGeom>
                <a:avLst/>
                <a:gdLst>
                  <a:gd name="T0" fmla="*/ 10 w 19"/>
                  <a:gd name="T1" fmla="*/ 0 h 9"/>
                  <a:gd name="T2" fmla="*/ 19 w 19"/>
                  <a:gd name="T3" fmla="*/ 9 h 9"/>
                  <a:gd name="T4" fmla="*/ 10 w 19"/>
                  <a:gd name="T5" fmla="*/ 9 h 9"/>
                  <a:gd name="T6" fmla="*/ 0 w 19"/>
                  <a:gd name="T7" fmla="*/ 0 h 9"/>
                  <a:gd name="T8" fmla="*/ 10 w 1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10" y="0"/>
                    </a:moveTo>
                    <a:lnTo>
                      <a:pt x="19" y="9"/>
                    </a:lnTo>
                    <a:lnTo>
                      <a:pt x="10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3" name="Freeform 259"/>
              <p:cNvSpPr>
                <a:spLocks/>
              </p:cNvSpPr>
              <p:nvPr userDrawn="1"/>
            </p:nvSpPr>
            <p:spPr bwMode="auto">
              <a:xfrm>
                <a:off x="3181" y="993"/>
                <a:ext cx="19" cy="9"/>
              </a:xfrm>
              <a:custGeom>
                <a:avLst/>
                <a:gdLst>
                  <a:gd name="T0" fmla="*/ 9 w 19"/>
                  <a:gd name="T1" fmla="*/ 0 h 9"/>
                  <a:gd name="T2" fmla="*/ 19 w 19"/>
                  <a:gd name="T3" fmla="*/ 9 h 9"/>
                  <a:gd name="T4" fmla="*/ 14 w 19"/>
                  <a:gd name="T5" fmla="*/ 9 h 9"/>
                  <a:gd name="T6" fmla="*/ 0 w 19"/>
                  <a:gd name="T7" fmla="*/ 0 h 9"/>
                  <a:gd name="T8" fmla="*/ 9 w 1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9" y="0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4" name="Oval 260"/>
              <p:cNvSpPr>
                <a:spLocks noChangeArrowheads="1"/>
              </p:cNvSpPr>
              <p:nvPr userDrawn="1"/>
            </p:nvSpPr>
            <p:spPr bwMode="auto">
              <a:xfrm>
                <a:off x="3234" y="1026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5" name="Oval 261"/>
              <p:cNvSpPr>
                <a:spLocks noChangeArrowheads="1"/>
              </p:cNvSpPr>
              <p:nvPr userDrawn="1"/>
            </p:nvSpPr>
            <p:spPr bwMode="auto">
              <a:xfrm>
                <a:off x="3301" y="102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6" name="Oval 262"/>
              <p:cNvSpPr>
                <a:spLocks noChangeArrowheads="1"/>
              </p:cNvSpPr>
              <p:nvPr userDrawn="1"/>
            </p:nvSpPr>
            <p:spPr bwMode="auto">
              <a:xfrm>
                <a:off x="3368" y="102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7" name="Oval 263"/>
              <p:cNvSpPr>
                <a:spLocks noChangeArrowheads="1"/>
              </p:cNvSpPr>
              <p:nvPr userDrawn="1"/>
            </p:nvSpPr>
            <p:spPr bwMode="auto">
              <a:xfrm>
                <a:off x="3435" y="102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8" name="Oval 264"/>
              <p:cNvSpPr>
                <a:spLocks noChangeArrowheads="1"/>
              </p:cNvSpPr>
              <p:nvPr userDrawn="1"/>
            </p:nvSpPr>
            <p:spPr bwMode="auto">
              <a:xfrm>
                <a:off x="3507" y="1026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19" name="Oval 265"/>
              <p:cNvSpPr>
                <a:spLocks noChangeArrowheads="1"/>
              </p:cNvSpPr>
              <p:nvPr userDrawn="1"/>
            </p:nvSpPr>
            <p:spPr bwMode="auto">
              <a:xfrm>
                <a:off x="3574" y="102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0" name="Oval 266"/>
              <p:cNvSpPr>
                <a:spLocks noChangeArrowheads="1"/>
              </p:cNvSpPr>
              <p:nvPr userDrawn="1"/>
            </p:nvSpPr>
            <p:spPr bwMode="auto">
              <a:xfrm>
                <a:off x="3641" y="102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1" name="Oval 267"/>
              <p:cNvSpPr>
                <a:spLocks noChangeArrowheads="1"/>
              </p:cNvSpPr>
              <p:nvPr userDrawn="1"/>
            </p:nvSpPr>
            <p:spPr bwMode="auto">
              <a:xfrm>
                <a:off x="3708" y="102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2" name="Oval 268"/>
              <p:cNvSpPr>
                <a:spLocks noChangeArrowheads="1"/>
              </p:cNvSpPr>
              <p:nvPr userDrawn="1"/>
            </p:nvSpPr>
            <p:spPr bwMode="auto">
              <a:xfrm>
                <a:off x="3780" y="1026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3" name="Oval 269"/>
              <p:cNvSpPr>
                <a:spLocks noChangeArrowheads="1"/>
              </p:cNvSpPr>
              <p:nvPr userDrawn="1"/>
            </p:nvSpPr>
            <p:spPr bwMode="auto">
              <a:xfrm>
                <a:off x="3847" y="102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4" name="Oval 270"/>
              <p:cNvSpPr>
                <a:spLocks noChangeArrowheads="1"/>
              </p:cNvSpPr>
              <p:nvPr userDrawn="1"/>
            </p:nvSpPr>
            <p:spPr bwMode="auto">
              <a:xfrm>
                <a:off x="3914" y="102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5" name="Oval 271"/>
              <p:cNvSpPr>
                <a:spLocks noChangeArrowheads="1"/>
              </p:cNvSpPr>
              <p:nvPr userDrawn="1"/>
            </p:nvSpPr>
            <p:spPr bwMode="auto">
              <a:xfrm>
                <a:off x="3981" y="102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6" name="Oval 272"/>
              <p:cNvSpPr>
                <a:spLocks noChangeArrowheads="1"/>
              </p:cNvSpPr>
              <p:nvPr userDrawn="1"/>
            </p:nvSpPr>
            <p:spPr bwMode="auto">
              <a:xfrm>
                <a:off x="4053" y="1026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7" name="Oval 273"/>
              <p:cNvSpPr>
                <a:spLocks noChangeArrowheads="1"/>
              </p:cNvSpPr>
              <p:nvPr userDrawn="1"/>
            </p:nvSpPr>
            <p:spPr bwMode="auto">
              <a:xfrm>
                <a:off x="4120" y="102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8" name="Freeform 274"/>
              <p:cNvSpPr>
                <a:spLocks/>
              </p:cNvSpPr>
              <p:nvPr userDrawn="1"/>
            </p:nvSpPr>
            <p:spPr bwMode="auto">
              <a:xfrm>
                <a:off x="4178" y="1031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29" name="Freeform 275"/>
              <p:cNvSpPr>
                <a:spLocks noEditPoints="1"/>
              </p:cNvSpPr>
              <p:nvPr userDrawn="1"/>
            </p:nvSpPr>
            <p:spPr bwMode="auto">
              <a:xfrm>
                <a:off x="4259" y="1012"/>
                <a:ext cx="19" cy="48"/>
              </a:xfrm>
              <a:custGeom>
                <a:avLst/>
                <a:gdLst>
                  <a:gd name="T0" fmla="*/ 4 w 4"/>
                  <a:gd name="T1" fmla="*/ 1 h 10"/>
                  <a:gd name="T2" fmla="*/ 4 w 4"/>
                  <a:gd name="T3" fmla="*/ 3 h 10"/>
                  <a:gd name="T4" fmla="*/ 3 w 4"/>
                  <a:gd name="T5" fmla="*/ 4 h 10"/>
                  <a:gd name="T6" fmla="*/ 1 w 4"/>
                  <a:gd name="T7" fmla="*/ 4 h 10"/>
                  <a:gd name="T8" fmla="*/ 0 w 4"/>
                  <a:gd name="T9" fmla="*/ 3 h 10"/>
                  <a:gd name="T10" fmla="*/ 0 w 4"/>
                  <a:gd name="T11" fmla="*/ 1 h 10"/>
                  <a:gd name="T12" fmla="*/ 1 w 4"/>
                  <a:gd name="T13" fmla="*/ 0 h 10"/>
                  <a:gd name="T14" fmla="*/ 3 w 4"/>
                  <a:gd name="T15" fmla="*/ 0 h 10"/>
                  <a:gd name="T16" fmla="*/ 4 w 4"/>
                  <a:gd name="T17" fmla="*/ 1 h 10"/>
                  <a:gd name="T18" fmla="*/ 4 w 4"/>
                  <a:gd name="T19" fmla="*/ 7 h 10"/>
                  <a:gd name="T20" fmla="*/ 4 w 4"/>
                  <a:gd name="T21" fmla="*/ 9 h 10"/>
                  <a:gd name="T22" fmla="*/ 3 w 4"/>
                  <a:gd name="T23" fmla="*/ 10 h 10"/>
                  <a:gd name="T24" fmla="*/ 1 w 4"/>
                  <a:gd name="T25" fmla="*/ 10 h 10"/>
                  <a:gd name="T26" fmla="*/ 0 w 4"/>
                  <a:gd name="T27" fmla="*/ 9 h 10"/>
                  <a:gd name="T28" fmla="*/ 0 w 4"/>
                  <a:gd name="T29" fmla="*/ 7 h 10"/>
                  <a:gd name="T30" fmla="*/ 1 w 4"/>
                  <a:gd name="T31" fmla="*/ 6 h 10"/>
                  <a:gd name="T32" fmla="*/ 3 w 4"/>
                  <a:gd name="T33" fmla="*/ 6 h 10"/>
                  <a:gd name="T34" fmla="*/ 4 w 4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10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0" name="Freeform 276"/>
              <p:cNvSpPr>
                <a:spLocks/>
              </p:cNvSpPr>
              <p:nvPr userDrawn="1"/>
            </p:nvSpPr>
            <p:spPr bwMode="auto">
              <a:xfrm>
                <a:off x="4317" y="1002"/>
                <a:ext cx="38" cy="68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1" name="Freeform 277"/>
              <p:cNvSpPr>
                <a:spLocks noEditPoints="1"/>
              </p:cNvSpPr>
              <p:nvPr userDrawn="1"/>
            </p:nvSpPr>
            <p:spPr bwMode="auto">
              <a:xfrm>
                <a:off x="4384" y="1002"/>
                <a:ext cx="43" cy="68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2" name="Freeform 278"/>
              <p:cNvSpPr>
                <a:spLocks/>
              </p:cNvSpPr>
              <p:nvPr userDrawn="1"/>
            </p:nvSpPr>
            <p:spPr bwMode="auto">
              <a:xfrm>
                <a:off x="4451" y="1002"/>
                <a:ext cx="43" cy="68"/>
              </a:xfrm>
              <a:custGeom>
                <a:avLst/>
                <a:gdLst>
                  <a:gd name="T0" fmla="*/ 7 w 9"/>
                  <a:gd name="T1" fmla="*/ 1 h 14"/>
                  <a:gd name="T2" fmla="*/ 7 w 9"/>
                  <a:gd name="T3" fmla="*/ 0 h 14"/>
                  <a:gd name="T4" fmla="*/ 8 w 9"/>
                  <a:gd name="T5" fmla="*/ 0 h 14"/>
                  <a:gd name="T6" fmla="*/ 9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5 w 9"/>
                  <a:gd name="T13" fmla="*/ 7 h 14"/>
                  <a:gd name="T14" fmla="*/ 5 w 9"/>
                  <a:gd name="T15" fmla="*/ 13 h 14"/>
                  <a:gd name="T16" fmla="*/ 5 w 9"/>
                  <a:gd name="T17" fmla="*/ 14 h 14"/>
                  <a:gd name="T18" fmla="*/ 5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0 w 9"/>
                  <a:gd name="T31" fmla="*/ 0 h 14"/>
                  <a:gd name="T32" fmla="*/ 1 w 9"/>
                  <a:gd name="T33" fmla="*/ 0 h 14"/>
                  <a:gd name="T34" fmla="*/ 2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5 w 9"/>
                  <a:gd name="T41" fmla="*/ 5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3" name="Freeform 279"/>
              <p:cNvSpPr>
                <a:spLocks noEditPoints="1"/>
              </p:cNvSpPr>
              <p:nvPr userDrawn="1"/>
            </p:nvSpPr>
            <p:spPr bwMode="auto">
              <a:xfrm>
                <a:off x="4518" y="1002"/>
                <a:ext cx="43" cy="68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3 w 9"/>
                  <a:gd name="T17" fmla="*/ 13 h 14"/>
                  <a:gd name="T18" fmla="*/ 3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3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4" name="Freeform 280"/>
              <p:cNvSpPr>
                <a:spLocks/>
              </p:cNvSpPr>
              <p:nvPr userDrawn="1"/>
            </p:nvSpPr>
            <p:spPr bwMode="auto">
              <a:xfrm>
                <a:off x="4590" y="1002"/>
                <a:ext cx="38" cy="68"/>
              </a:xfrm>
              <a:custGeom>
                <a:avLst/>
                <a:gdLst>
                  <a:gd name="T0" fmla="*/ 7 w 8"/>
                  <a:gd name="T1" fmla="*/ 1 h 14"/>
                  <a:gd name="T2" fmla="*/ 7 w 8"/>
                  <a:gd name="T3" fmla="*/ 0 h 14"/>
                  <a:gd name="T4" fmla="*/ 8 w 8"/>
                  <a:gd name="T5" fmla="*/ 0 h 14"/>
                  <a:gd name="T6" fmla="*/ 8 w 8"/>
                  <a:gd name="T7" fmla="*/ 0 h 14"/>
                  <a:gd name="T8" fmla="*/ 8 w 8"/>
                  <a:gd name="T9" fmla="*/ 1 h 14"/>
                  <a:gd name="T10" fmla="*/ 8 w 8"/>
                  <a:gd name="T11" fmla="*/ 3 h 14"/>
                  <a:gd name="T12" fmla="*/ 5 w 8"/>
                  <a:gd name="T13" fmla="*/ 7 h 14"/>
                  <a:gd name="T14" fmla="*/ 5 w 8"/>
                  <a:gd name="T15" fmla="*/ 13 h 14"/>
                  <a:gd name="T16" fmla="*/ 5 w 8"/>
                  <a:gd name="T17" fmla="*/ 14 h 14"/>
                  <a:gd name="T18" fmla="*/ 4 w 8"/>
                  <a:gd name="T19" fmla="*/ 14 h 14"/>
                  <a:gd name="T20" fmla="*/ 3 w 8"/>
                  <a:gd name="T21" fmla="*/ 14 h 14"/>
                  <a:gd name="T22" fmla="*/ 3 w 8"/>
                  <a:gd name="T23" fmla="*/ 13 h 14"/>
                  <a:gd name="T24" fmla="*/ 3 w 8"/>
                  <a:gd name="T25" fmla="*/ 7 h 14"/>
                  <a:gd name="T26" fmla="*/ 0 w 8"/>
                  <a:gd name="T27" fmla="*/ 3 h 14"/>
                  <a:gd name="T28" fmla="*/ 0 w 8"/>
                  <a:gd name="T29" fmla="*/ 1 h 14"/>
                  <a:gd name="T30" fmla="*/ 0 w 8"/>
                  <a:gd name="T31" fmla="*/ 0 h 14"/>
                  <a:gd name="T32" fmla="*/ 1 w 8"/>
                  <a:gd name="T33" fmla="*/ 0 h 14"/>
                  <a:gd name="T34" fmla="*/ 1 w 8"/>
                  <a:gd name="T35" fmla="*/ 0 h 14"/>
                  <a:gd name="T36" fmla="*/ 1 w 8"/>
                  <a:gd name="T37" fmla="*/ 1 h 14"/>
                  <a:gd name="T38" fmla="*/ 1 w 8"/>
                  <a:gd name="T39" fmla="*/ 2 h 14"/>
                  <a:gd name="T40" fmla="*/ 4 w 8"/>
                  <a:gd name="T41" fmla="*/ 5 h 14"/>
                  <a:gd name="T42" fmla="*/ 7 w 8"/>
                  <a:gd name="T43" fmla="*/ 2 h 14"/>
                  <a:gd name="T44" fmla="*/ 7 w 8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4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5" name="Freeform 281"/>
              <p:cNvSpPr>
                <a:spLocks noEditPoints="1"/>
              </p:cNvSpPr>
              <p:nvPr userDrawn="1"/>
            </p:nvSpPr>
            <p:spPr bwMode="auto">
              <a:xfrm>
                <a:off x="4657" y="1002"/>
                <a:ext cx="43" cy="68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6" name="Freeform 282"/>
              <p:cNvSpPr>
                <a:spLocks/>
              </p:cNvSpPr>
              <p:nvPr userDrawn="1"/>
            </p:nvSpPr>
            <p:spPr bwMode="auto">
              <a:xfrm>
                <a:off x="4724" y="1002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7" name="Freeform 283"/>
              <p:cNvSpPr>
                <a:spLocks/>
              </p:cNvSpPr>
              <p:nvPr userDrawn="1"/>
            </p:nvSpPr>
            <p:spPr bwMode="auto">
              <a:xfrm>
                <a:off x="4791" y="1002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1" y="12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8" name="Freeform 284"/>
              <p:cNvSpPr>
                <a:spLocks/>
              </p:cNvSpPr>
              <p:nvPr userDrawn="1"/>
            </p:nvSpPr>
            <p:spPr bwMode="auto">
              <a:xfrm>
                <a:off x="4863" y="1002"/>
                <a:ext cx="39" cy="68"/>
              </a:xfrm>
              <a:custGeom>
                <a:avLst/>
                <a:gdLst>
                  <a:gd name="T0" fmla="*/ 7 w 8"/>
                  <a:gd name="T1" fmla="*/ 6 h 14"/>
                  <a:gd name="T2" fmla="*/ 7 w 8"/>
                  <a:gd name="T3" fmla="*/ 1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3 h 14"/>
                  <a:gd name="T14" fmla="*/ 8 w 8"/>
                  <a:gd name="T15" fmla="*/ 14 h 14"/>
                  <a:gd name="T16" fmla="*/ 7 w 8"/>
                  <a:gd name="T17" fmla="*/ 14 h 14"/>
                  <a:gd name="T18" fmla="*/ 7 w 8"/>
                  <a:gd name="T19" fmla="*/ 14 h 14"/>
                  <a:gd name="T20" fmla="*/ 7 w 8"/>
                  <a:gd name="T21" fmla="*/ 13 h 14"/>
                  <a:gd name="T22" fmla="*/ 7 w 8"/>
                  <a:gd name="T23" fmla="*/ 8 h 14"/>
                  <a:gd name="T24" fmla="*/ 1 w 8"/>
                  <a:gd name="T25" fmla="*/ 8 h 14"/>
                  <a:gd name="T26" fmla="*/ 1 w 8"/>
                  <a:gd name="T27" fmla="*/ 13 h 14"/>
                  <a:gd name="T28" fmla="*/ 1 w 8"/>
                  <a:gd name="T29" fmla="*/ 14 h 14"/>
                  <a:gd name="T30" fmla="*/ 1 w 8"/>
                  <a:gd name="T31" fmla="*/ 14 h 14"/>
                  <a:gd name="T32" fmla="*/ 0 w 8"/>
                  <a:gd name="T33" fmla="*/ 14 h 14"/>
                  <a:gd name="T34" fmla="*/ 0 w 8"/>
                  <a:gd name="T35" fmla="*/ 13 h 14"/>
                  <a:gd name="T36" fmla="*/ 0 w 8"/>
                  <a:gd name="T37" fmla="*/ 1 h 14"/>
                  <a:gd name="T38" fmla="*/ 0 w 8"/>
                  <a:gd name="T39" fmla="*/ 0 h 14"/>
                  <a:gd name="T40" fmla="*/ 1 w 8"/>
                  <a:gd name="T41" fmla="*/ 0 h 14"/>
                  <a:gd name="T42" fmla="*/ 1 w 8"/>
                  <a:gd name="T43" fmla="*/ 0 h 14"/>
                  <a:gd name="T44" fmla="*/ 1 w 8"/>
                  <a:gd name="T45" fmla="*/ 1 h 14"/>
                  <a:gd name="T46" fmla="*/ 1 w 8"/>
                  <a:gd name="T47" fmla="*/ 6 h 14"/>
                  <a:gd name="T48" fmla="*/ 7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39" name="Freeform 285"/>
              <p:cNvSpPr>
                <a:spLocks/>
              </p:cNvSpPr>
              <p:nvPr userDrawn="1"/>
            </p:nvSpPr>
            <p:spPr bwMode="auto">
              <a:xfrm>
                <a:off x="4930" y="1002"/>
                <a:ext cx="44" cy="68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8 w 9"/>
                  <a:gd name="T9" fmla="*/ 0 h 14"/>
                  <a:gd name="T10" fmla="*/ 9 w 9"/>
                  <a:gd name="T11" fmla="*/ 1 h 14"/>
                  <a:gd name="T12" fmla="*/ 9 w 9"/>
                  <a:gd name="T13" fmla="*/ 14 h 14"/>
                  <a:gd name="T14" fmla="*/ 6 w 9"/>
                  <a:gd name="T15" fmla="*/ 14 h 14"/>
                  <a:gd name="T16" fmla="*/ 2 w 9"/>
                  <a:gd name="T17" fmla="*/ 3 h 14"/>
                  <a:gd name="T18" fmla="*/ 2 w 9"/>
                  <a:gd name="T19" fmla="*/ 13 h 14"/>
                  <a:gd name="T20" fmla="*/ 1 w 9"/>
                  <a:gd name="T21" fmla="*/ 14 h 14"/>
                  <a:gd name="T22" fmla="*/ 1 w 9"/>
                  <a:gd name="T23" fmla="*/ 14 h 14"/>
                  <a:gd name="T24" fmla="*/ 0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2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0" name="Freeform 286"/>
              <p:cNvSpPr>
                <a:spLocks noEditPoints="1"/>
              </p:cNvSpPr>
              <p:nvPr userDrawn="1"/>
            </p:nvSpPr>
            <p:spPr bwMode="auto">
              <a:xfrm>
                <a:off x="4988" y="100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1" name="Freeform 287"/>
              <p:cNvSpPr>
                <a:spLocks noEditPoints="1"/>
              </p:cNvSpPr>
              <p:nvPr userDrawn="1"/>
            </p:nvSpPr>
            <p:spPr bwMode="auto">
              <a:xfrm>
                <a:off x="5060" y="1002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2" name="Freeform 288"/>
              <p:cNvSpPr>
                <a:spLocks/>
              </p:cNvSpPr>
              <p:nvPr userDrawn="1"/>
            </p:nvSpPr>
            <p:spPr bwMode="auto">
              <a:xfrm>
                <a:off x="5136" y="1002"/>
                <a:ext cx="39" cy="68"/>
              </a:xfrm>
              <a:custGeom>
                <a:avLst/>
                <a:gdLst>
                  <a:gd name="T0" fmla="*/ 7 w 8"/>
                  <a:gd name="T1" fmla="*/ 11 h 14"/>
                  <a:gd name="T2" fmla="*/ 7 w 8"/>
                  <a:gd name="T3" fmla="*/ 1 h 14"/>
                  <a:gd name="T4" fmla="*/ 7 w 8"/>
                  <a:gd name="T5" fmla="*/ 0 h 14"/>
                  <a:gd name="T6" fmla="*/ 8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4 h 14"/>
                  <a:gd name="T14" fmla="*/ 6 w 8"/>
                  <a:gd name="T15" fmla="*/ 14 h 14"/>
                  <a:gd name="T16" fmla="*/ 1 w 8"/>
                  <a:gd name="T17" fmla="*/ 3 h 14"/>
                  <a:gd name="T18" fmla="*/ 1 w 8"/>
                  <a:gd name="T19" fmla="*/ 13 h 14"/>
                  <a:gd name="T20" fmla="*/ 1 w 8"/>
                  <a:gd name="T21" fmla="*/ 14 h 14"/>
                  <a:gd name="T22" fmla="*/ 1 w 8"/>
                  <a:gd name="T23" fmla="*/ 14 h 14"/>
                  <a:gd name="T24" fmla="*/ 0 w 8"/>
                  <a:gd name="T25" fmla="*/ 14 h 14"/>
                  <a:gd name="T26" fmla="*/ 0 w 8"/>
                  <a:gd name="T27" fmla="*/ 13 h 14"/>
                  <a:gd name="T28" fmla="*/ 0 w 8"/>
                  <a:gd name="T29" fmla="*/ 0 h 14"/>
                  <a:gd name="T30" fmla="*/ 2 w 8"/>
                  <a:gd name="T31" fmla="*/ 0 h 14"/>
                  <a:gd name="T32" fmla="*/ 7 w 8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3" name="Freeform 289"/>
              <p:cNvSpPr>
                <a:spLocks noEditPoints="1"/>
              </p:cNvSpPr>
              <p:nvPr userDrawn="1"/>
            </p:nvSpPr>
            <p:spPr bwMode="auto">
              <a:xfrm>
                <a:off x="5194" y="100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4" name="Freeform 290"/>
              <p:cNvSpPr>
                <a:spLocks noEditPoints="1"/>
              </p:cNvSpPr>
              <p:nvPr userDrawn="1"/>
            </p:nvSpPr>
            <p:spPr bwMode="auto">
              <a:xfrm>
                <a:off x="5261" y="100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5" name="Freeform 291"/>
              <p:cNvSpPr>
                <a:spLocks noEditPoints="1"/>
              </p:cNvSpPr>
              <p:nvPr userDrawn="1"/>
            </p:nvSpPr>
            <p:spPr bwMode="auto">
              <a:xfrm>
                <a:off x="5333" y="1002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6" name="Freeform 292"/>
              <p:cNvSpPr>
                <a:spLocks/>
              </p:cNvSpPr>
              <p:nvPr userDrawn="1"/>
            </p:nvSpPr>
            <p:spPr bwMode="auto">
              <a:xfrm>
                <a:off x="5410" y="1002"/>
                <a:ext cx="38" cy="68"/>
              </a:xfrm>
              <a:custGeom>
                <a:avLst/>
                <a:gdLst>
                  <a:gd name="T0" fmla="*/ 4 w 8"/>
                  <a:gd name="T1" fmla="*/ 3 h 14"/>
                  <a:gd name="T2" fmla="*/ 6 w 8"/>
                  <a:gd name="T3" fmla="*/ 0 h 14"/>
                  <a:gd name="T4" fmla="*/ 8 w 8"/>
                  <a:gd name="T5" fmla="*/ 0 h 14"/>
                  <a:gd name="T6" fmla="*/ 8 w 8"/>
                  <a:gd name="T7" fmla="*/ 13 h 14"/>
                  <a:gd name="T8" fmla="*/ 8 w 8"/>
                  <a:gd name="T9" fmla="*/ 14 h 14"/>
                  <a:gd name="T10" fmla="*/ 7 w 8"/>
                  <a:gd name="T11" fmla="*/ 14 h 14"/>
                  <a:gd name="T12" fmla="*/ 7 w 8"/>
                  <a:gd name="T13" fmla="*/ 14 h 14"/>
                  <a:gd name="T14" fmla="*/ 7 w 8"/>
                  <a:gd name="T15" fmla="*/ 13 h 14"/>
                  <a:gd name="T16" fmla="*/ 7 w 8"/>
                  <a:gd name="T17" fmla="*/ 3 h 14"/>
                  <a:gd name="T18" fmla="*/ 5 w 8"/>
                  <a:gd name="T19" fmla="*/ 5 h 14"/>
                  <a:gd name="T20" fmla="*/ 5 w 8"/>
                  <a:gd name="T21" fmla="*/ 6 h 14"/>
                  <a:gd name="T22" fmla="*/ 5 w 8"/>
                  <a:gd name="T23" fmla="*/ 6 h 14"/>
                  <a:gd name="T24" fmla="*/ 4 w 8"/>
                  <a:gd name="T25" fmla="*/ 6 h 14"/>
                  <a:gd name="T26" fmla="*/ 3 w 8"/>
                  <a:gd name="T27" fmla="*/ 6 h 14"/>
                  <a:gd name="T28" fmla="*/ 3 w 8"/>
                  <a:gd name="T29" fmla="*/ 6 h 14"/>
                  <a:gd name="T30" fmla="*/ 3 w 8"/>
                  <a:gd name="T31" fmla="*/ 5 h 14"/>
                  <a:gd name="T32" fmla="*/ 1 w 8"/>
                  <a:gd name="T33" fmla="*/ 3 h 14"/>
                  <a:gd name="T34" fmla="*/ 1 w 8"/>
                  <a:gd name="T35" fmla="*/ 13 h 14"/>
                  <a:gd name="T36" fmla="*/ 1 w 8"/>
                  <a:gd name="T37" fmla="*/ 14 h 14"/>
                  <a:gd name="T38" fmla="*/ 1 w 8"/>
                  <a:gd name="T39" fmla="*/ 14 h 14"/>
                  <a:gd name="T40" fmla="*/ 0 w 8"/>
                  <a:gd name="T41" fmla="*/ 14 h 14"/>
                  <a:gd name="T42" fmla="*/ 0 w 8"/>
                  <a:gd name="T43" fmla="*/ 13 h 14"/>
                  <a:gd name="T44" fmla="*/ 0 w 8"/>
                  <a:gd name="T45" fmla="*/ 0 h 14"/>
                  <a:gd name="T46" fmla="*/ 2 w 8"/>
                  <a:gd name="T47" fmla="*/ 0 h 14"/>
                  <a:gd name="T48" fmla="*/ 4 w 8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7" name="Freeform 293"/>
              <p:cNvSpPr>
                <a:spLocks/>
              </p:cNvSpPr>
              <p:nvPr userDrawn="1"/>
            </p:nvSpPr>
            <p:spPr bwMode="auto">
              <a:xfrm>
                <a:off x="5477" y="1002"/>
                <a:ext cx="43" cy="68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8 w 9"/>
                  <a:gd name="T9" fmla="*/ 0 h 14"/>
                  <a:gd name="T10" fmla="*/ 9 w 9"/>
                  <a:gd name="T11" fmla="*/ 1 h 14"/>
                  <a:gd name="T12" fmla="*/ 9 w 9"/>
                  <a:gd name="T13" fmla="*/ 13 h 14"/>
                  <a:gd name="T14" fmla="*/ 8 w 9"/>
                  <a:gd name="T15" fmla="*/ 14 h 14"/>
                  <a:gd name="T16" fmla="*/ 8 w 9"/>
                  <a:gd name="T17" fmla="*/ 14 h 14"/>
                  <a:gd name="T18" fmla="*/ 7 w 9"/>
                  <a:gd name="T19" fmla="*/ 14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1 w 9"/>
                  <a:gd name="T29" fmla="*/ 14 h 14"/>
                  <a:gd name="T30" fmla="*/ 1 w 9"/>
                  <a:gd name="T31" fmla="*/ 14 h 14"/>
                  <a:gd name="T32" fmla="*/ 0 w 9"/>
                  <a:gd name="T33" fmla="*/ 14 h 14"/>
                  <a:gd name="T34" fmla="*/ 0 w 9"/>
                  <a:gd name="T35" fmla="*/ 13 h 14"/>
                  <a:gd name="T36" fmla="*/ 0 w 9"/>
                  <a:gd name="T37" fmla="*/ 1 h 14"/>
                  <a:gd name="T38" fmla="*/ 0 w 9"/>
                  <a:gd name="T39" fmla="*/ 0 h 14"/>
                  <a:gd name="T40" fmla="*/ 1 w 9"/>
                  <a:gd name="T41" fmla="*/ 0 h 14"/>
                  <a:gd name="T42" fmla="*/ 1 w 9"/>
                  <a:gd name="T43" fmla="*/ 0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8" name="Freeform 294"/>
              <p:cNvSpPr>
                <a:spLocks/>
              </p:cNvSpPr>
              <p:nvPr userDrawn="1"/>
            </p:nvSpPr>
            <p:spPr bwMode="auto">
              <a:xfrm>
                <a:off x="5544" y="1002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2 h 14"/>
                  <a:gd name="T4" fmla="*/ 9 w 9"/>
                  <a:gd name="T5" fmla="*/ 3 h 14"/>
                  <a:gd name="T6" fmla="*/ 8 w 9"/>
                  <a:gd name="T7" fmla="*/ 3 h 14"/>
                  <a:gd name="T8" fmla="*/ 7 w 9"/>
                  <a:gd name="T9" fmla="*/ 3 h 14"/>
                  <a:gd name="T10" fmla="*/ 7 w 9"/>
                  <a:gd name="T11" fmla="*/ 3 h 14"/>
                  <a:gd name="T12" fmla="*/ 7 w 9"/>
                  <a:gd name="T13" fmla="*/ 2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1 h 14"/>
                  <a:gd name="T46" fmla="*/ 2 w 9"/>
                  <a:gd name="T47" fmla="*/ 12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9" y="1"/>
                      <a:pt x="9" y="2"/>
                      <a:pt x="9" y="2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49" name="Freeform 295"/>
              <p:cNvSpPr>
                <a:spLocks/>
              </p:cNvSpPr>
              <p:nvPr userDrawn="1"/>
            </p:nvSpPr>
            <p:spPr bwMode="auto">
              <a:xfrm>
                <a:off x="5611" y="1002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1" y="12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0" name="Freeform 296"/>
              <p:cNvSpPr>
                <a:spLocks/>
              </p:cNvSpPr>
              <p:nvPr userDrawn="1"/>
            </p:nvSpPr>
            <p:spPr bwMode="auto">
              <a:xfrm>
                <a:off x="5683" y="1002"/>
                <a:ext cx="38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1" name="Freeform 297"/>
              <p:cNvSpPr>
                <a:spLocks/>
              </p:cNvSpPr>
              <p:nvPr userDrawn="1"/>
            </p:nvSpPr>
            <p:spPr bwMode="auto">
              <a:xfrm>
                <a:off x="5750" y="1002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2" name="Freeform 298"/>
              <p:cNvSpPr>
                <a:spLocks/>
              </p:cNvSpPr>
              <p:nvPr userDrawn="1"/>
            </p:nvSpPr>
            <p:spPr bwMode="auto">
              <a:xfrm>
                <a:off x="5817" y="1002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3" name="Freeform 299"/>
              <p:cNvSpPr>
                <a:spLocks/>
              </p:cNvSpPr>
              <p:nvPr userDrawn="1"/>
            </p:nvSpPr>
            <p:spPr bwMode="auto">
              <a:xfrm>
                <a:off x="5884" y="1002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1" y="12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4" name="Freeform 300"/>
              <p:cNvSpPr>
                <a:spLocks/>
              </p:cNvSpPr>
              <p:nvPr userDrawn="1"/>
            </p:nvSpPr>
            <p:spPr bwMode="auto">
              <a:xfrm>
                <a:off x="5956" y="1002"/>
                <a:ext cx="39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5" name="Freeform 301"/>
              <p:cNvSpPr>
                <a:spLocks/>
              </p:cNvSpPr>
              <p:nvPr userDrawn="1"/>
            </p:nvSpPr>
            <p:spPr bwMode="auto">
              <a:xfrm>
                <a:off x="6023" y="1002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6" name="Freeform 302"/>
              <p:cNvSpPr>
                <a:spLocks/>
              </p:cNvSpPr>
              <p:nvPr userDrawn="1"/>
            </p:nvSpPr>
            <p:spPr bwMode="auto">
              <a:xfrm>
                <a:off x="6090" y="1002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7" name="Freeform 303"/>
              <p:cNvSpPr>
                <a:spLocks/>
              </p:cNvSpPr>
              <p:nvPr userDrawn="1"/>
            </p:nvSpPr>
            <p:spPr bwMode="auto">
              <a:xfrm>
                <a:off x="6157" y="1002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8" name="Freeform 304"/>
              <p:cNvSpPr>
                <a:spLocks/>
              </p:cNvSpPr>
              <p:nvPr userDrawn="1"/>
            </p:nvSpPr>
            <p:spPr bwMode="auto">
              <a:xfrm>
                <a:off x="6229" y="1002"/>
                <a:ext cx="39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59" name="Freeform 305"/>
              <p:cNvSpPr>
                <a:spLocks/>
              </p:cNvSpPr>
              <p:nvPr userDrawn="1"/>
            </p:nvSpPr>
            <p:spPr bwMode="auto">
              <a:xfrm>
                <a:off x="6296" y="1002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0" name="Freeform 306"/>
              <p:cNvSpPr>
                <a:spLocks noEditPoints="1"/>
              </p:cNvSpPr>
              <p:nvPr userDrawn="1"/>
            </p:nvSpPr>
            <p:spPr bwMode="auto">
              <a:xfrm>
                <a:off x="1374" y="1118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1" name="Freeform 307"/>
              <p:cNvSpPr>
                <a:spLocks noEditPoints="1"/>
              </p:cNvSpPr>
              <p:nvPr userDrawn="1"/>
            </p:nvSpPr>
            <p:spPr bwMode="auto">
              <a:xfrm>
                <a:off x="1446" y="1118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0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2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2" name="Freeform 308"/>
              <p:cNvSpPr>
                <a:spLocks noEditPoints="1"/>
              </p:cNvSpPr>
              <p:nvPr userDrawn="1"/>
            </p:nvSpPr>
            <p:spPr bwMode="auto">
              <a:xfrm>
                <a:off x="1513" y="1118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1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3" name="Freeform 309"/>
              <p:cNvSpPr>
                <a:spLocks noEditPoints="1"/>
              </p:cNvSpPr>
              <p:nvPr userDrawn="1"/>
            </p:nvSpPr>
            <p:spPr bwMode="auto">
              <a:xfrm>
                <a:off x="1585" y="1118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2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2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4" name="Freeform 310"/>
              <p:cNvSpPr>
                <a:spLocks noEditPoints="1"/>
              </p:cNvSpPr>
              <p:nvPr userDrawn="1"/>
            </p:nvSpPr>
            <p:spPr bwMode="auto">
              <a:xfrm>
                <a:off x="1652" y="1118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1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5" name="Freeform 311"/>
              <p:cNvSpPr>
                <a:spLocks noEditPoints="1"/>
              </p:cNvSpPr>
              <p:nvPr userDrawn="1"/>
            </p:nvSpPr>
            <p:spPr bwMode="auto">
              <a:xfrm>
                <a:off x="1719" y="1118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0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6" name="Freeform 312"/>
              <p:cNvSpPr>
                <a:spLocks noEditPoints="1"/>
              </p:cNvSpPr>
              <p:nvPr userDrawn="1"/>
            </p:nvSpPr>
            <p:spPr bwMode="auto">
              <a:xfrm>
                <a:off x="1791" y="1118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8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7" name="Freeform 313"/>
              <p:cNvSpPr>
                <a:spLocks noEditPoints="1"/>
              </p:cNvSpPr>
              <p:nvPr userDrawn="1"/>
            </p:nvSpPr>
            <p:spPr bwMode="auto">
              <a:xfrm>
                <a:off x="1858" y="1118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0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8" name="Freeform 314"/>
              <p:cNvSpPr>
                <a:spLocks noEditPoints="1"/>
              </p:cNvSpPr>
              <p:nvPr userDrawn="1"/>
            </p:nvSpPr>
            <p:spPr bwMode="auto">
              <a:xfrm>
                <a:off x="1930" y="1118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10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10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2 h 13"/>
                  <a:gd name="T66" fmla="*/ 8 w 10"/>
                  <a:gd name="T67" fmla="*/ 2 h 13"/>
                  <a:gd name="T68" fmla="*/ 8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69" name="Freeform 315"/>
              <p:cNvSpPr>
                <a:spLocks noEditPoints="1"/>
              </p:cNvSpPr>
              <p:nvPr userDrawn="1"/>
            </p:nvSpPr>
            <p:spPr bwMode="auto">
              <a:xfrm>
                <a:off x="1997" y="1118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0" name="Freeform 316"/>
              <p:cNvSpPr>
                <a:spLocks noEditPoints="1"/>
              </p:cNvSpPr>
              <p:nvPr userDrawn="1"/>
            </p:nvSpPr>
            <p:spPr bwMode="auto">
              <a:xfrm>
                <a:off x="2069" y="1118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2 h 13"/>
                  <a:gd name="T66" fmla="*/ 8 w 10"/>
                  <a:gd name="T67" fmla="*/ 2 h 13"/>
                  <a:gd name="T68" fmla="*/ 8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1" name="Freeform 317"/>
              <p:cNvSpPr>
                <a:spLocks/>
              </p:cNvSpPr>
              <p:nvPr userDrawn="1"/>
            </p:nvSpPr>
            <p:spPr bwMode="auto">
              <a:xfrm>
                <a:off x="2145" y="1118"/>
                <a:ext cx="44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0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0 h 13"/>
                  <a:gd name="T12" fmla="*/ 9 w 9"/>
                  <a:gd name="T13" fmla="*/ 13 h 13"/>
                  <a:gd name="T14" fmla="*/ 6 w 9"/>
                  <a:gd name="T15" fmla="*/ 13 h 13"/>
                  <a:gd name="T16" fmla="*/ 2 w 9"/>
                  <a:gd name="T17" fmla="*/ 3 h 13"/>
                  <a:gd name="T18" fmla="*/ 2 w 9"/>
                  <a:gd name="T19" fmla="*/ 12 h 13"/>
                  <a:gd name="T20" fmla="*/ 1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2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2" name="Freeform 318"/>
              <p:cNvSpPr>
                <a:spLocks/>
              </p:cNvSpPr>
              <p:nvPr userDrawn="1"/>
            </p:nvSpPr>
            <p:spPr bwMode="auto">
              <a:xfrm>
                <a:off x="2213" y="1118"/>
                <a:ext cx="43" cy="62"/>
              </a:xfrm>
              <a:custGeom>
                <a:avLst/>
                <a:gdLst>
                  <a:gd name="T0" fmla="*/ 5 w 9"/>
                  <a:gd name="T1" fmla="*/ 3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12 h 13"/>
                  <a:gd name="T8" fmla="*/ 9 w 9"/>
                  <a:gd name="T9" fmla="*/ 13 h 13"/>
                  <a:gd name="T10" fmla="*/ 8 w 9"/>
                  <a:gd name="T11" fmla="*/ 13 h 13"/>
                  <a:gd name="T12" fmla="*/ 8 w 9"/>
                  <a:gd name="T13" fmla="*/ 13 h 13"/>
                  <a:gd name="T14" fmla="*/ 7 w 9"/>
                  <a:gd name="T15" fmla="*/ 12 h 13"/>
                  <a:gd name="T16" fmla="*/ 7 w 9"/>
                  <a:gd name="T17" fmla="*/ 2 h 13"/>
                  <a:gd name="T18" fmla="*/ 6 w 9"/>
                  <a:gd name="T19" fmla="*/ 4 h 13"/>
                  <a:gd name="T20" fmla="*/ 6 w 9"/>
                  <a:gd name="T21" fmla="*/ 5 h 13"/>
                  <a:gd name="T22" fmla="*/ 5 w 9"/>
                  <a:gd name="T23" fmla="*/ 6 h 13"/>
                  <a:gd name="T24" fmla="*/ 5 w 9"/>
                  <a:gd name="T25" fmla="*/ 6 h 13"/>
                  <a:gd name="T26" fmla="*/ 4 w 9"/>
                  <a:gd name="T27" fmla="*/ 6 h 13"/>
                  <a:gd name="T28" fmla="*/ 4 w 9"/>
                  <a:gd name="T29" fmla="*/ 5 h 13"/>
                  <a:gd name="T30" fmla="*/ 4 w 9"/>
                  <a:gd name="T31" fmla="*/ 4 h 13"/>
                  <a:gd name="T32" fmla="*/ 2 w 9"/>
                  <a:gd name="T33" fmla="*/ 2 h 13"/>
                  <a:gd name="T34" fmla="*/ 2 w 9"/>
                  <a:gd name="T35" fmla="*/ 12 h 13"/>
                  <a:gd name="T36" fmla="*/ 2 w 9"/>
                  <a:gd name="T37" fmla="*/ 13 h 13"/>
                  <a:gd name="T38" fmla="*/ 1 w 9"/>
                  <a:gd name="T39" fmla="*/ 13 h 13"/>
                  <a:gd name="T40" fmla="*/ 1 w 9"/>
                  <a:gd name="T41" fmla="*/ 13 h 13"/>
                  <a:gd name="T42" fmla="*/ 0 w 9"/>
                  <a:gd name="T43" fmla="*/ 12 h 13"/>
                  <a:gd name="T44" fmla="*/ 0 w 9"/>
                  <a:gd name="T45" fmla="*/ 0 h 13"/>
                  <a:gd name="T46" fmla="*/ 3 w 9"/>
                  <a:gd name="T47" fmla="*/ 0 h 13"/>
                  <a:gd name="T48" fmla="*/ 5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3" name="Freeform 319"/>
              <p:cNvSpPr>
                <a:spLocks noEditPoints="1"/>
              </p:cNvSpPr>
              <p:nvPr userDrawn="1"/>
            </p:nvSpPr>
            <p:spPr bwMode="auto">
              <a:xfrm>
                <a:off x="2284" y="1118"/>
                <a:ext cx="39" cy="62"/>
              </a:xfrm>
              <a:custGeom>
                <a:avLst/>
                <a:gdLst>
                  <a:gd name="T0" fmla="*/ 5 w 8"/>
                  <a:gd name="T1" fmla="*/ 0 h 13"/>
                  <a:gd name="T2" fmla="*/ 6 w 8"/>
                  <a:gd name="T3" fmla="*/ 1 h 13"/>
                  <a:gd name="T4" fmla="*/ 8 w 8"/>
                  <a:gd name="T5" fmla="*/ 5 h 13"/>
                  <a:gd name="T6" fmla="*/ 8 w 8"/>
                  <a:gd name="T7" fmla="*/ 6 h 13"/>
                  <a:gd name="T8" fmla="*/ 8 w 8"/>
                  <a:gd name="T9" fmla="*/ 8 h 13"/>
                  <a:gd name="T10" fmla="*/ 6 w 8"/>
                  <a:gd name="T11" fmla="*/ 12 h 13"/>
                  <a:gd name="T12" fmla="*/ 5 w 8"/>
                  <a:gd name="T13" fmla="*/ 13 h 13"/>
                  <a:gd name="T14" fmla="*/ 4 w 8"/>
                  <a:gd name="T15" fmla="*/ 13 h 13"/>
                  <a:gd name="T16" fmla="*/ 0 w 8"/>
                  <a:gd name="T17" fmla="*/ 13 h 13"/>
                  <a:gd name="T18" fmla="*/ 0 w 8"/>
                  <a:gd name="T19" fmla="*/ 13 h 13"/>
                  <a:gd name="T20" fmla="*/ 0 w 8"/>
                  <a:gd name="T21" fmla="*/ 12 h 13"/>
                  <a:gd name="T22" fmla="*/ 0 w 8"/>
                  <a:gd name="T23" fmla="*/ 12 h 13"/>
                  <a:gd name="T24" fmla="*/ 0 w 8"/>
                  <a:gd name="T25" fmla="*/ 11 h 13"/>
                  <a:gd name="T26" fmla="*/ 1 w 8"/>
                  <a:gd name="T27" fmla="*/ 11 h 13"/>
                  <a:gd name="T28" fmla="*/ 1 w 8"/>
                  <a:gd name="T29" fmla="*/ 1 h 13"/>
                  <a:gd name="T30" fmla="*/ 0 w 8"/>
                  <a:gd name="T31" fmla="*/ 1 h 13"/>
                  <a:gd name="T32" fmla="*/ 0 w 8"/>
                  <a:gd name="T33" fmla="*/ 1 h 13"/>
                  <a:gd name="T34" fmla="*/ 0 w 8"/>
                  <a:gd name="T35" fmla="*/ 0 h 13"/>
                  <a:gd name="T36" fmla="*/ 0 w 8"/>
                  <a:gd name="T37" fmla="*/ 0 h 13"/>
                  <a:gd name="T38" fmla="*/ 0 w 8"/>
                  <a:gd name="T39" fmla="*/ 0 h 13"/>
                  <a:gd name="T40" fmla="*/ 4 w 8"/>
                  <a:gd name="T41" fmla="*/ 0 h 13"/>
                  <a:gd name="T42" fmla="*/ 5 w 8"/>
                  <a:gd name="T43" fmla="*/ 0 h 13"/>
                  <a:gd name="T44" fmla="*/ 3 w 8"/>
                  <a:gd name="T45" fmla="*/ 11 h 13"/>
                  <a:gd name="T46" fmla="*/ 4 w 8"/>
                  <a:gd name="T47" fmla="*/ 11 h 13"/>
                  <a:gd name="T48" fmla="*/ 5 w 8"/>
                  <a:gd name="T49" fmla="*/ 11 h 13"/>
                  <a:gd name="T50" fmla="*/ 6 w 8"/>
                  <a:gd name="T51" fmla="*/ 7 h 13"/>
                  <a:gd name="T52" fmla="*/ 7 w 8"/>
                  <a:gd name="T53" fmla="*/ 6 h 13"/>
                  <a:gd name="T54" fmla="*/ 6 w 8"/>
                  <a:gd name="T55" fmla="*/ 6 h 13"/>
                  <a:gd name="T56" fmla="*/ 5 w 8"/>
                  <a:gd name="T57" fmla="*/ 2 h 13"/>
                  <a:gd name="T58" fmla="*/ 4 w 8"/>
                  <a:gd name="T59" fmla="*/ 1 h 13"/>
                  <a:gd name="T60" fmla="*/ 3 w 8"/>
                  <a:gd name="T61" fmla="*/ 1 h 13"/>
                  <a:gd name="T62" fmla="*/ 3 w 8"/>
                  <a:gd name="T6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3">
                    <a:moveTo>
                      <a:pt x="5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moveTo>
                      <a:pt x="3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4" name="Freeform 320"/>
              <p:cNvSpPr>
                <a:spLocks/>
              </p:cNvSpPr>
              <p:nvPr userDrawn="1"/>
            </p:nvSpPr>
            <p:spPr bwMode="auto">
              <a:xfrm>
                <a:off x="2352" y="1118"/>
                <a:ext cx="43" cy="62"/>
              </a:xfrm>
              <a:custGeom>
                <a:avLst/>
                <a:gdLst>
                  <a:gd name="T0" fmla="*/ 5 w 9"/>
                  <a:gd name="T1" fmla="*/ 3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12 h 13"/>
                  <a:gd name="T8" fmla="*/ 9 w 9"/>
                  <a:gd name="T9" fmla="*/ 13 h 13"/>
                  <a:gd name="T10" fmla="*/ 8 w 9"/>
                  <a:gd name="T11" fmla="*/ 13 h 13"/>
                  <a:gd name="T12" fmla="*/ 8 w 9"/>
                  <a:gd name="T13" fmla="*/ 13 h 13"/>
                  <a:gd name="T14" fmla="*/ 7 w 9"/>
                  <a:gd name="T15" fmla="*/ 12 h 13"/>
                  <a:gd name="T16" fmla="*/ 7 w 9"/>
                  <a:gd name="T17" fmla="*/ 2 h 13"/>
                  <a:gd name="T18" fmla="*/ 6 w 9"/>
                  <a:gd name="T19" fmla="*/ 4 h 13"/>
                  <a:gd name="T20" fmla="*/ 6 w 9"/>
                  <a:gd name="T21" fmla="*/ 5 h 13"/>
                  <a:gd name="T22" fmla="*/ 5 w 9"/>
                  <a:gd name="T23" fmla="*/ 6 h 13"/>
                  <a:gd name="T24" fmla="*/ 5 w 9"/>
                  <a:gd name="T25" fmla="*/ 6 h 13"/>
                  <a:gd name="T26" fmla="*/ 4 w 9"/>
                  <a:gd name="T27" fmla="*/ 6 h 13"/>
                  <a:gd name="T28" fmla="*/ 4 w 9"/>
                  <a:gd name="T29" fmla="*/ 5 h 13"/>
                  <a:gd name="T30" fmla="*/ 4 w 9"/>
                  <a:gd name="T31" fmla="*/ 4 h 13"/>
                  <a:gd name="T32" fmla="*/ 2 w 9"/>
                  <a:gd name="T33" fmla="*/ 2 h 13"/>
                  <a:gd name="T34" fmla="*/ 2 w 9"/>
                  <a:gd name="T35" fmla="*/ 12 h 13"/>
                  <a:gd name="T36" fmla="*/ 2 w 9"/>
                  <a:gd name="T37" fmla="*/ 13 h 13"/>
                  <a:gd name="T38" fmla="*/ 1 w 9"/>
                  <a:gd name="T39" fmla="*/ 13 h 13"/>
                  <a:gd name="T40" fmla="*/ 1 w 9"/>
                  <a:gd name="T41" fmla="*/ 13 h 13"/>
                  <a:gd name="T42" fmla="*/ 0 w 9"/>
                  <a:gd name="T43" fmla="*/ 12 h 13"/>
                  <a:gd name="T44" fmla="*/ 0 w 9"/>
                  <a:gd name="T45" fmla="*/ 0 h 13"/>
                  <a:gd name="T46" fmla="*/ 3 w 9"/>
                  <a:gd name="T47" fmla="*/ 0 h 13"/>
                  <a:gd name="T48" fmla="*/ 5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5" name="Freeform 321"/>
              <p:cNvSpPr>
                <a:spLocks/>
              </p:cNvSpPr>
              <p:nvPr userDrawn="1"/>
            </p:nvSpPr>
            <p:spPr bwMode="auto">
              <a:xfrm>
                <a:off x="2423" y="1118"/>
                <a:ext cx="39" cy="62"/>
              </a:xfrm>
              <a:custGeom>
                <a:avLst/>
                <a:gdLst>
                  <a:gd name="T0" fmla="*/ 4 w 8"/>
                  <a:gd name="T1" fmla="*/ 3 h 13"/>
                  <a:gd name="T2" fmla="*/ 6 w 8"/>
                  <a:gd name="T3" fmla="*/ 0 h 13"/>
                  <a:gd name="T4" fmla="*/ 8 w 8"/>
                  <a:gd name="T5" fmla="*/ 0 h 13"/>
                  <a:gd name="T6" fmla="*/ 8 w 8"/>
                  <a:gd name="T7" fmla="*/ 12 h 13"/>
                  <a:gd name="T8" fmla="*/ 8 w 8"/>
                  <a:gd name="T9" fmla="*/ 13 h 13"/>
                  <a:gd name="T10" fmla="*/ 8 w 8"/>
                  <a:gd name="T11" fmla="*/ 13 h 13"/>
                  <a:gd name="T12" fmla="*/ 7 w 8"/>
                  <a:gd name="T13" fmla="*/ 13 h 13"/>
                  <a:gd name="T14" fmla="*/ 7 w 8"/>
                  <a:gd name="T15" fmla="*/ 12 h 13"/>
                  <a:gd name="T16" fmla="*/ 7 w 8"/>
                  <a:gd name="T17" fmla="*/ 2 h 13"/>
                  <a:gd name="T18" fmla="*/ 5 w 8"/>
                  <a:gd name="T19" fmla="*/ 4 h 13"/>
                  <a:gd name="T20" fmla="*/ 5 w 8"/>
                  <a:gd name="T21" fmla="*/ 5 h 13"/>
                  <a:gd name="T22" fmla="*/ 5 w 8"/>
                  <a:gd name="T23" fmla="*/ 6 h 13"/>
                  <a:gd name="T24" fmla="*/ 4 w 8"/>
                  <a:gd name="T25" fmla="*/ 6 h 13"/>
                  <a:gd name="T26" fmla="*/ 4 w 8"/>
                  <a:gd name="T27" fmla="*/ 6 h 13"/>
                  <a:gd name="T28" fmla="*/ 3 w 8"/>
                  <a:gd name="T29" fmla="*/ 5 h 13"/>
                  <a:gd name="T30" fmla="*/ 3 w 8"/>
                  <a:gd name="T31" fmla="*/ 4 h 13"/>
                  <a:gd name="T32" fmla="*/ 2 w 8"/>
                  <a:gd name="T33" fmla="*/ 2 h 13"/>
                  <a:gd name="T34" fmla="*/ 2 w 8"/>
                  <a:gd name="T35" fmla="*/ 12 h 13"/>
                  <a:gd name="T36" fmla="*/ 1 w 8"/>
                  <a:gd name="T37" fmla="*/ 13 h 13"/>
                  <a:gd name="T38" fmla="*/ 1 w 8"/>
                  <a:gd name="T39" fmla="*/ 13 h 13"/>
                  <a:gd name="T40" fmla="*/ 0 w 8"/>
                  <a:gd name="T41" fmla="*/ 13 h 13"/>
                  <a:gd name="T42" fmla="*/ 0 w 8"/>
                  <a:gd name="T43" fmla="*/ 12 h 13"/>
                  <a:gd name="T44" fmla="*/ 0 w 8"/>
                  <a:gd name="T45" fmla="*/ 0 h 13"/>
                  <a:gd name="T46" fmla="*/ 2 w 8"/>
                  <a:gd name="T47" fmla="*/ 0 h 13"/>
                  <a:gd name="T48" fmla="*/ 4 w 8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6" name="Freeform 322"/>
              <p:cNvSpPr>
                <a:spLocks/>
              </p:cNvSpPr>
              <p:nvPr userDrawn="1"/>
            </p:nvSpPr>
            <p:spPr bwMode="auto">
              <a:xfrm>
                <a:off x="2491" y="1118"/>
                <a:ext cx="43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0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0 h 13"/>
                  <a:gd name="T10" fmla="*/ 9 w 9"/>
                  <a:gd name="T11" fmla="*/ 0 h 13"/>
                  <a:gd name="T12" fmla="*/ 9 w 9"/>
                  <a:gd name="T13" fmla="*/ 13 h 13"/>
                  <a:gd name="T14" fmla="*/ 7 w 9"/>
                  <a:gd name="T15" fmla="*/ 13 h 13"/>
                  <a:gd name="T16" fmla="*/ 2 w 9"/>
                  <a:gd name="T17" fmla="*/ 3 h 13"/>
                  <a:gd name="T18" fmla="*/ 2 w 9"/>
                  <a:gd name="T19" fmla="*/ 12 h 13"/>
                  <a:gd name="T20" fmla="*/ 2 w 9"/>
                  <a:gd name="T21" fmla="*/ 13 h 13"/>
                  <a:gd name="T22" fmla="*/ 1 w 9"/>
                  <a:gd name="T23" fmla="*/ 13 h 13"/>
                  <a:gd name="T24" fmla="*/ 1 w 9"/>
                  <a:gd name="T25" fmla="*/ 13 h 13"/>
                  <a:gd name="T26" fmla="*/ 0 w 9"/>
                  <a:gd name="T27" fmla="*/ 12 h 13"/>
                  <a:gd name="T28" fmla="*/ 0 w 9"/>
                  <a:gd name="T29" fmla="*/ 0 h 13"/>
                  <a:gd name="T30" fmla="*/ 3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7" name="Freeform 323"/>
              <p:cNvSpPr>
                <a:spLocks noEditPoints="1"/>
              </p:cNvSpPr>
              <p:nvPr userDrawn="1"/>
            </p:nvSpPr>
            <p:spPr bwMode="auto">
              <a:xfrm>
                <a:off x="2553" y="1118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1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8" name="Freeform 324"/>
              <p:cNvSpPr>
                <a:spLocks noEditPoints="1"/>
              </p:cNvSpPr>
              <p:nvPr userDrawn="1"/>
            </p:nvSpPr>
            <p:spPr bwMode="auto">
              <a:xfrm>
                <a:off x="2620" y="1118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0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79" name="Freeform 325"/>
              <p:cNvSpPr>
                <a:spLocks noEditPoints="1"/>
              </p:cNvSpPr>
              <p:nvPr userDrawn="1"/>
            </p:nvSpPr>
            <p:spPr bwMode="auto">
              <a:xfrm>
                <a:off x="2692" y="1118"/>
                <a:ext cx="48" cy="62"/>
              </a:xfrm>
              <a:custGeom>
                <a:avLst/>
                <a:gdLst>
                  <a:gd name="T0" fmla="*/ 4 w 10"/>
                  <a:gd name="T1" fmla="*/ 8 h 13"/>
                  <a:gd name="T2" fmla="*/ 4 w 10"/>
                  <a:gd name="T3" fmla="*/ 9 h 13"/>
                  <a:gd name="T4" fmla="*/ 10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10 w 10"/>
                  <a:gd name="T13" fmla="*/ 11 h 13"/>
                  <a:gd name="T14" fmla="*/ 4 w 10"/>
                  <a:gd name="T15" fmla="*/ 11 h 13"/>
                  <a:gd name="T16" fmla="*/ 4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4 w 10"/>
                  <a:gd name="T55" fmla="*/ 8 h 13"/>
                  <a:gd name="T56" fmla="*/ 4 w 10"/>
                  <a:gd name="T57" fmla="*/ 6 h 13"/>
                  <a:gd name="T58" fmla="*/ 8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2 h 13"/>
                  <a:gd name="T66" fmla="*/ 8 w 10"/>
                  <a:gd name="T67" fmla="*/ 2 h 13"/>
                  <a:gd name="T68" fmla="*/ 8 w 10"/>
                  <a:gd name="T69" fmla="*/ 1 h 13"/>
                  <a:gd name="T70" fmla="*/ 4 w 10"/>
                  <a:gd name="T71" fmla="*/ 1 h 13"/>
                  <a:gd name="T72" fmla="*/ 4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0" name="Freeform 326"/>
              <p:cNvSpPr>
                <a:spLocks noEditPoints="1"/>
              </p:cNvSpPr>
              <p:nvPr userDrawn="1"/>
            </p:nvSpPr>
            <p:spPr bwMode="auto">
              <a:xfrm>
                <a:off x="2759" y="1118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0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1" name="Freeform 327"/>
              <p:cNvSpPr>
                <a:spLocks/>
              </p:cNvSpPr>
              <p:nvPr userDrawn="1"/>
            </p:nvSpPr>
            <p:spPr bwMode="auto">
              <a:xfrm>
                <a:off x="2840" y="1118"/>
                <a:ext cx="39" cy="62"/>
              </a:xfrm>
              <a:custGeom>
                <a:avLst/>
                <a:gdLst>
                  <a:gd name="T0" fmla="*/ 4 w 8"/>
                  <a:gd name="T1" fmla="*/ 3 h 13"/>
                  <a:gd name="T2" fmla="*/ 6 w 8"/>
                  <a:gd name="T3" fmla="*/ 0 h 13"/>
                  <a:gd name="T4" fmla="*/ 8 w 8"/>
                  <a:gd name="T5" fmla="*/ 0 h 13"/>
                  <a:gd name="T6" fmla="*/ 8 w 8"/>
                  <a:gd name="T7" fmla="*/ 12 h 13"/>
                  <a:gd name="T8" fmla="*/ 8 w 8"/>
                  <a:gd name="T9" fmla="*/ 13 h 13"/>
                  <a:gd name="T10" fmla="*/ 7 w 8"/>
                  <a:gd name="T11" fmla="*/ 13 h 13"/>
                  <a:gd name="T12" fmla="*/ 7 w 8"/>
                  <a:gd name="T13" fmla="*/ 13 h 13"/>
                  <a:gd name="T14" fmla="*/ 6 w 8"/>
                  <a:gd name="T15" fmla="*/ 12 h 13"/>
                  <a:gd name="T16" fmla="*/ 6 w 8"/>
                  <a:gd name="T17" fmla="*/ 2 h 13"/>
                  <a:gd name="T18" fmla="*/ 5 w 8"/>
                  <a:gd name="T19" fmla="*/ 4 h 13"/>
                  <a:gd name="T20" fmla="*/ 5 w 8"/>
                  <a:gd name="T21" fmla="*/ 5 h 13"/>
                  <a:gd name="T22" fmla="*/ 4 w 8"/>
                  <a:gd name="T23" fmla="*/ 6 h 13"/>
                  <a:gd name="T24" fmla="*/ 4 w 8"/>
                  <a:gd name="T25" fmla="*/ 6 h 13"/>
                  <a:gd name="T26" fmla="*/ 3 w 8"/>
                  <a:gd name="T27" fmla="*/ 6 h 13"/>
                  <a:gd name="T28" fmla="*/ 3 w 8"/>
                  <a:gd name="T29" fmla="*/ 5 h 13"/>
                  <a:gd name="T30" fmla="*/ 3 w 8"/>
                  <a:gd name="T31" fmla="*/ 4 h 13"/>
                  <a:gd name="T32" fmla="*/ 1 w 8"/>
                  <a:gd name="T33" fmla="*/ 2 h 13"/>
                  <a:gd name="T34" fmla="*/ 1 w 8"/>
                  <a:gd name="T35" fmla="*/ 12 h 13"/>
                  <a:gd name="T36" fmla="*/ 1 w 8"/>
                  <a:gd name="T37" fmla="*/ 13 h 13"/>
                  <a:gd name="T38" fmla="*/ 0 w 8"/>
                  <a:gd name="T39" fmla="*/ 13 h 13"/>
                  <a:gd name="T40" fmla="*/ 0 w 8"/>
                  <a:gd name="T41" fmla="*/ 13 h 13"/>
                  <a:gd name="T42" fmla="*/ 0 w 8"/>
                  <a:gd name="T43" fmla="*/ 12 h 13"/>
                  <a:gd name="T44" fmla="*/ 0 w 8"/>
                  <a:gd name="T45" fmla="*/ 0 h 13"/>
                  <a:gd name="T46" fmla="*/ 2 w 8"/>
                  <a:gd name="T47" fmla="*/ 0 h 13"/>
                  <a:gd name="T48" fmla="*/ 4 w 8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6" y="1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2" name="Freeform 328"/>
              <p:cNvSpPr>
                <a:spLocks noEditPoints="1"/>
              </p:cNvSpPr>
              <p:nvPr userDrawn="1"/>
            </p:nvSpPr>
            <p:spPr bwMode="auto">
              <a:xfrm>
                <a:off x="2908" y="1118"/>
                <a:ext cx="43" cy="62"/>
              </a:xfrm>
              <a:custGeom>
                <a:avLst/>
                <a:gdLst>
                  <a:gd name="T0" fmla="*/ 5 w 9"/>
                  <a:gd name="T1" fmla="*/ 0 h 13"/>
                  <a:gd name="T2" fmla="*/ 6 w 9"/>
                  <a:gd name="T3" fmla="*/ 1 h 13"/>
                  <a:gd name="T4" fmla="*/ 8 w 9"/>
                  <a:gd name="T5" fmla="*/ 5 h 13"/>
                  <a:gd name="T6" fmla="*/ 9 w 9"/>
                  <a:gd name="T7" fmla="*/ 6 h 13"/>
                  <a:gd name="T8" fmla="*/ 8 w 9"/>
                  <a:gd name="T9" fmla="*/ 8 h 13"/>
                  <a:gd name="T10" fmla="*/ 6 w 9"/>
                  <a:gd name="T11" fmla="*/ 12 h 13"/>
                  <a:gd name="T12" fmla="*/ 5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2 h 13"/>
                  <a:gd name="T22" fmla="*/ 0 w 9"/>
                  <a:gd name="T23" fmla="*/ 12 h 13"/>
                  <a:gd name="T24" fmla="*/ 1 w 9"/>
                  <a:gd name="T25" fmla="*/ 11 h 13"/>
                  <a:gd name="T26" fmla="*/ 2 w 9"/>
                  <a:gd name="T27" fmla="*/ 11 h 13"/>
                  <a:gd name="T28" fmla="*/ 2 w 9"/>
                  <a:gd name="T29" fmla="*/ 1 h 13"/>
                  <a:gd name="T30" fmla="*/ 1 w 9"/>
                  <a:gd name="T31" fmla="*/ 1 h 13"/>
                  <a:gd name="T32" fmla="*/ 0 w 9"/>
                  <a:gd name="T33" fmla="*/ 1 h 13"/>
                  <a:gd name="T34" fmla="*/ 0 w 9"/>
                  <a:gd name="T35" fmla="*/ 0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5 w 9"/>
                  <a:gd name="T43" fmla="*/ 0 h 13"/>
                  <a:gd name="T44" fmla="*/ 3 w 9"/>
                  <a:gd name="T45" fmla="*/ 11 h 13"/>
                  <a:gd name="T46" fmla="*/ 4 w 9"/>
                  <a:gd name="T47" fmla="*/ 11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6 h 13"/>
                  <a:gd name="T54" fmla="*/ 7 w 9"/>
                  <a:gd name="T55" fmla="*/ 6 h 13"/>
                  <a:gd name="T56" fmla="*/ 5 w 9"/>
                  <a:gd name="T57" fmla="*/ 2 h 13"/>
                  <a:gd name="T58" fmla="*/ 4 w 9"/>
                  <a:gd name="T59" fmla="*/ 1 h 13"/>
                  <a:gd name="T60" fmla="*/ 3 w 9"/>
                  <a:gd name="T61" fmla="*/ 1 h 13"/>
                  <a:gd name="T62" fmla="*/ 3 w 9"/>
                  <a:gd name="T6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6"/>
                      <a:pt x="9" y="6"/>
                    </a:cubicBezTo>
                    <a:cubicBezTo>
                      <a:pt x="9" y="7"/>
                      <a:pt x="8" y="7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3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3" name="Freeform 329"/>
              <p:cNvSpPr>
                <a:spLocks/>
              </p:cNvSpPr>
              <p:nvPr userDrawn="1"/>
            </p:nvSpPr>
            <p:spPr bwMode="auto">
              <a:xfrm>
                <a:off x="2975" y="1118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8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1 h 13"/>
                  <a:gd name="T16" fmla="*/ 7 w 9"/>
                  <a:gd name="T17" fmla="*/ 1 h 13"/>
                  <a:gd name="T18" fmla="*/ 2 w 9"/>
                  <a:gd name="T19" fmla="*/ 1 h 13"/>
                  <a:gd name="T20" fmla="*/ 2 w 9"/>
                  <a:gd name="T21" fmla="*/ 2 h 13"/>
                  <a:gd name="T22" fmla="*/ 2 w 9"/>
                  <a:gd name="T23" fmla="*/ 2 h 13"/>
                  <a:gd name="T24" fmla="*/ 9 w 9"/>
                  <a:gd name="T25" fmla="*/ 10 h 13"/>
                  <a:gd name="T26" fmla="*/ 9 w 9"/>
                  <a:gd name="T27" fmla="*/ 11 h 13"/>
                  <a:gd name="T28" fmla="*/ 9 w 9"/>
                  <a:gd name="T29" fmla="*/ 13 h 13"/>
                  <a:gd name="T30" fmla="*/ 7 w 9"/>
                  <a:gd name="T31" fmla="*/ 13 h 13"/>
                  <a:gd name="T32" fmla="*/ 3 w 9"/>
                  <a:gd name="T33" fmla="*/ 13 h 13"/>
                  <a:gd name="T34" fmla="*/ 1 w 9"/>
                  <a:gd name="T35" fmla="*/ 12 h 13"/>
                  <a:gd name="T36" fmla="*/ 0 w 9"/>
                  <a:gd name="T37" fmla="*/ 11 h 13"/>
                  <a:gd name="T38" fmla="*/ 1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3 w 9"/>
                  <a:gd name="T49" fmla="*/ 11 h 13"/>
                  <a:gd name="T50" fmla="*/ 7 w 9"/>
                  <a:gd name="T51" fmla="*/ 11 h 13"/>
                  <a:gd name="T52" fmla="*/ 7 w 9"/>
                  <a:gd name="T53" fmla="*/ 11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7 w 9"/>
                  <a:gd name="T67" fmla="*/ 0 h 13"/>
                  <a:gd name="T68" fmla="*/ 8 w 9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4" name="Freeform 330"/>
              <p:cNvSpPr>
                <a:spLocks noEditPoints="1"/>
              </p:cNvSpPr>
              <p:nvPr userDrawn="1"/>
            </p:nvSpPr>
            <p:spPr bwMode="auto">
              <a:xfrm>
                <a:off x="3047" y="1118"/>
                <a:ext cx="43" cy="62"/>
              </a:xfrm>
              <a:custGeom>
                <a:avLst/>
                <a:gdLst>
                  <a:gd name="T0" fmla="*/ 4 w 9"/>
                  <a:gd name="T1" fmla="*/ 0 h 13"/>
                  <a:gd name="T2" fmla="*/ 6 w 9"/>
                  <a:gd name="T3" fmla="*/ 1 h 13"/>
                  <a:gd name="T4" fmla="*/ 8 w 9"/>
                  <a:gd name="T5" fmla="*/ 5 h 13"/>
                  <a:gd name="T6" fmla="*/ 9 w 9"/>
                  <a:gd name="T7" fmla="*/ 6 h 13"/>
                  <a:gd name="T8" fmla="*/ 8 w 9"/>
                  <a:gd name="T9" fmla="*/ 8 h 13"/>
                  <a:gd name="T10" fmla="*/ 6 w 9"/>
                  <a:gd name="T11" fmla="*/ 12 h 13"/>
                  <a:gd name="T12" fmla="*/ 6 w 9"/>
                  <a:gd name="T13" fmla="*/ 13 h 13"/>
                  <a:gd name="T14" fmla="*/ 4 w 9"/>
                  <a:gd name="T15" fmla="*/ 13 h 13"/>
                  <a:gd name="T16" fmla="*/ 3 w 9"/>
                  <a:gd name="T17" fmla="*/ 13 h 13"/>
                  <a:gd name="T18" fmla="*/ 2 w 9"/>
                  <a:gd name="T19" fmla="*/ 12 h 13"/>
                  <a:gd name="T20" fmla="*/ 0 w 9"/>
                  <a:gd name="T21" fmla="*/ 8 h 13"/>
                  <a:gd name="T22" fmla="*/ 0 w 9"/>
                  <a:gd name="T23" fmla="*/ 6 h 13"/>
                  <a:gd name="T24" fmla="*/ 0 w 9"/>
                  <a:gd name="T25" fmla="*/ 5 h 13"/>
                  <a:gd name="T26" fmla="*/ 2 w 9"/>
                  <a:gd name="T27" fmla="*/ 1 h 13"/>
                  <a:gd name="T28" fmla="*/ 4 w 9"/>
                  <a:gd name="T29" fmla="*/ 0 h 13"/>
                  <a:gd name="T30" fmla="*/ 4 w 9"/>
                  <a:gd name="T31" fmla="*/ 1 h 13"/>
                  <a:gd name="T32" fmla="*/ 4 w 9"/>
                  <a:gd name="T33" fmla="*/ 2 h 13"/>
                  <a:gd name="T34" fmla="*/ 2 w 9"/>
                  <a:gd name="T35" fmla="*/ 5 h 13"/>
                  <a:gd name="T36" fmla="*/ 2 w 9"/>
                  <a:gd name="T37" fmla="*/ 6 h 13"/>
                  <a:gd name="T38" fmla="*/ 2 w 9"/>
                  <a:gd name="T39" fmla="*/ 7 h 13"/>
                  <a:gd name="T40" fmla="*/ 4 w 9"/>
                  <a:gd name="T41" fmla="*/ 11 h 13"/>
                  <a:gd name="T42" fmla="*/ 4 w 9"/>
                  <a:gd name="T43" fmla="*/ 11 h 13"/>
                  <a:gd name="T44" fmla="*/ 5 w 9"/>
                  <a:gd name="T45" fmla="*/ 11 h 13"/>
                  <a:gd name="T46" fmla="*/ 7 w 9"/>
                  <a:gd name="T47" fmla="*/ 7 h 13"/>
                  <a:gd name="T48" fmla="*/ 7 w 9"/>
                  <a:gd name="T49" fmla="*/ 6 h 13"/>
                  <a:gd name="T50" fmla="*/ 7 w 9"/>
                  <a:gd name="T51" fmla="*/ 5 h 13"/>
                  <a:gd name="T52" fmla="*/ 5 w 9"/>
                  <a:gd name="T53" fmla="*/ 2 h 13"/>
                  <a:gd name="T54" fmla="*/ 4 w 9"/>
                  <a:gd name="T5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3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6"/>
                      <a:pt x="9" y="6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2" y="12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5" name="Freeform 331"/>
              <p:cNvSpPr>
                <a:spLocks noEditPoints="1"/>
              </p:cNvSpPr>
              <p:nvPr userDrawn="1"/>
            </p:nvSpPr>
            <p:spPr bwMode="auto">
              <a:xfrm>
                <a:off x="3128" y="1127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3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3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3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3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6" name="Freeform 332"/>
              <p:cNvSpPr>
                <a:spLocks/>
              </p:cNvSpPr>
              <p:nvPr userDrawn="1"/>
            </p:nvSpPr>
            <p:spPr bwMode="auto">
              <a:xfrm>
                <a:off x="3186" y="1146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7" name="Freeform 333"/>
              <p:cNvSpPr>
                <a:spLocks/>
              </p:cNvSpPr>
              <p:nvPr userDrawn="1"/>
            </p:nvSpPr>
            <p:spPr bwMode="auto">
              <a:xfrm>
                <a:off x="3243" y="1103"/>
                <a:ext cx="19" cy="10"/>
              </a:xfrm>
              <a:custGeom>
                <a:avLst/>
                <a:gdLst>
                  <a:gd name="T0" fmla="*/ 10 w 19"/>
                  <a:gd name="T1" fmla="*/ 0 h 10"/>
                  <a:gd name="T2" fmla="*/ 19 w 19"/>
                  <a:gd name="T3" fmla="*/ 10 h 10"/>
                  <a:gd name="T4" fmla="*/ 14 w 19"/>
                  <a:gd name="T5" fmla="*/ 10 h 10"/>
                  <a:gd name="T6" fmla="*/ 0 w 19"/>
                  <a:gd name="T7" fmla="*/ 0 h 10"/>
                  <a:gd name="T8" fmla="*/ 10 w 1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10" y="0"/>
                    </a:moveTo>
                    <a:lnTo>
                      <a:pt x="19" y="10"/>
                    </a:lnTo>
                    <a:lnTo>
                      <a:pt x="14" y="1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8" name="Oval 334"/>
              <p:cNvSpPr>
                <a:spLocks noChangeArrowheads="1"/>
              </p:cNvSpPr>
              <p:nvPr userDrawn="1"/>
            </p:nvSpPr>
            <p:spPr bwMode="auto">
              <a:xfrm>
                <a:off x="3296" y="1142"/>
                <a:ext cx="19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89" name="Oval 335"/>
              <p:cNvSpPr>
                <a:spLocks noChangeArrowheads="1"/>
              </p:cNvSpPr>
              <p:nvPr userDrawn="1"/>
            </p:nvSpPr>
            <p:spPr bwMode="auto">
              <a:xfrm>
                <a:off x="3363" y="1142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0" name="Oval 336"/>
              <p:cNvSpPr>
                <a:spLocks noChangeArrowheads="1"/>
              </p:cNvSpPr>
              <p:nvPr userDrawn="1"/>
            </p:nvSpPr>
            <p:spPr bwMode="auto">
              <a:xfrm>
                <a:off x="3435" y="1142"/>
                <a:ext cx="19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1" name="Oval 337"/>
              <p:cNvSpPr>
                <a:spLocks noChangeArrowheads="1"/>
              </p:cNvSpPr>
              <p:nvPr userDrawn="1"/>
            </p:nvSpPr>
            <p:spPr bwMode="auto">
              <a:xfrm>
                <a:off x="3502" y="1142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2" name="Oval 338"/>
              <p:cNvSpPr>
                <a:spLocks noChangeArrowheads="1"/>
              </p:cNvSpPr>
              <p:nvPr userDrawn="1"/>
            </p:nvSpPr>
            <p:spPr bwMode="auto">
              <a:xfrm>
                <a:off x="3574" y="1142"/>
                <a:ext cx="19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3" name="Oval 339"/>
              <p:cNvSpPr>
                <a:spLocks noChangeArrowheads="1"/>
              </p:cNvSpPr>
              <p:nvPr userDrawn="1"/>
            </p:nvSpPr>
            <p:spPr bwMode="auto">
              <a:xfrm>
                <a:off x="3641" y="1142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4" name="Oval 340"/>
              <p:cNvSpPr>
                <a:spLocks noChangeArrowheads="1"/>
              </p:cNvSpPr>
              <p:nvPr userDrawn="1"/>
            </p:nvSpPr>
            <p:spPr bwMode="auto">
              <a:xfrm>
                <a:off x="3708" y="1142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5" name="Oval 341"/>
              <p:cNvSpPr>
                <a:spLocks noChangeArrowheads="1"/>
              </p:cNvSpPr>
              <p:nvPr userDrawn="1"/>
            </p:nvSpPr>
            <p:spPr bwMode="auto">
              <a:xfrm>
                <a:off x="3780" y="1142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6" name="Oval 342"/>
              <p:cNvSpPr>
                <a:spLocks noChangeArrowheads="1"/>
              </p:cNvSpPr>
              <p:nvPr userDrawn="1"/>
            </p:nvSpPr>
            <p:spPr bwMode="auto">
              <a:xfrm>
                <a:off x="3847" y="1142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7" name="Oval 343"/>
              <p:cNvSpPr>
                <a:spLocks noChangeArrowheads="1"/>
              </p:cNvSpPr>
              <p:nvPr userDrawn="1"/>
            </p:nvSpPr>
            <p:spPr bwMode="auto">
              <a:xfrm>
                <a:off x="3919" y="1142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8" name="Freeform 344"/>
              <p:cNvSpPr>
                <a:spLocks/>
              </p:cNvSpPr>
              <p:nvPr userDrawn="1"/>
            </p:nvSpPr>
            <p:spPr bwMode="auto">
              <a:xfrm>
                <a:off x="3967" y="1103"/>
                <a:ext cx="19" cy="10"/>
              </a:xfrm>
              <a:custGeom>
                <a:avLst/>
                <a:gdLst>
                  <a:gd name="T0" fmla="*/ 9 w 19"/>
                  <a:gd name="T1" fmla="*/ 0 h 10"/>
                  <a:gd name="T2" fmla="*/ 19 w 19"/>
                  <a:gd name="T3" fmla="*/ 10 h 10"/>
                  <a:gd name="T4" fmla="*/ 14 w 19"/>
                  <a:gd name="T5" fmla="*/ 10 h 10"/>
                  <a:gd name="T6" fmla="*/ 0 w 19"/>
                  <a:gd name="T7" fmla="*/ 0 h 10"/>
                  <a:gd name="T8" fmla="*/ 9 w 1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9" y="0"/>
                    </a:moveTo>
                    <a:lnTo>
                      <a:pt x="19" y="10"/>
                    </a:lnTo>
                    <a:lnTo>
                      <a:pt x="14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799" name="Freeform 345"/>
              <p:cNvSpPr>
                <a:spLocks/>
              </p:cNvSpPr>
              <p:nvPr userDrawn="1"/>
            </p:nvSpPr>
            <p:spPr bwMode="auto">
              <a:xfrm>
                <a:off x="4020" y="1156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0" name="Freeform 346"/>
              <p:cNvSpPr>
                <a:spLocks/>
              </p:cNvSpPr>
              <p:nvPr userDrawn="1"/>
            </p:nvSpPr>
            <p:spPr bwMode="auto">
              <a:xfrm>
                <a:off x="4092" y="1156"/>
                <a:ext cx="14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1" name="Freeform 347"/>
              <p:cNvSpPr>
                <a:spLocks/>
              </p:cNvSpPr>
              <p:nvPr userDrawn="1"/>
            </p:nvSpPr>
            <p:spPr bwMode="auto">
              <a:xfrm>
                <a:off x="4159" y="1156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2" name="Freeform 348"/>
              <p:cNvSpPr>
                <a:spLocks/>
              </p:cNvSpPr>
              <p:nvPr userDrawn="1"/>
            </p:nvSpPr>
            <p:spPr bwMode="auto">
              <a:xfrm>
                <a:off x="4216" y="1146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3" name="Freeform 349"/>
              <p:cNvSpPr>
                <a:spLocks/>
              </p:cNvSpPr>
              <p:nvPr userDrawn="1"/>
            </p:nvSpPr>
            <p:spPr bwMode="auto">
              <a:xfrm>
                <a:off x="4288" y="1146"/>
                <a:ext cx="38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4" name="Freeform 350"/>
              <p:cNvSpPr>
                <a:spLocks noEditPoints="1"/>
              </p:cNvSpPr>
              <p:nvPr userDrawn="1"/>
            </p:nvSpPr>
            <p:spPr bwMode="auto">
              <a:xfrm>
                <a:off x="4370" y="1127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5" name="Freeform 351"/>
              <p:cNvSpPr>
                <a:spLocks/>
              </p:cNvSpPr>
              <p:nvPr userDrawn="1"/>
            </p:nvSpPr>
            <p:spPr bwMode="auto">
              <a:xfrm>
                <a:off x="4422" y="1146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6" name="Freeform 352"/>
              <p:cNvSpPr>
                <a:spLocks/>
              </p:cNvSpPr>
              <p:nvPr userDrawn="1"/>
            </p:nvSpPr>
            <p:spPr bwMode="auto">
              <a:xfrm>
                <a:off x="4494" y="1118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7" name="Freeform 353"/>
              <p:cNvSpPr>
                <a:spLocks noEditPoints="1"/>
              </p:cNvSpPr>
              <p:nvPr userDrawn="1"/>
            </p:nvSpPr>
            <p:spPr bwMode="auto">
              <a:xfrm>
                <a:off x="4576" y="1127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8" name="Freeform 354"/>
              <p:cNvSpPr>
                <a:spLocks/>
              </p:cNvSpPr>
              <p:nvPr userDrawn="1"/>
            </p:nvSpPr>
            <p:spPr bwMode="auto">
              <a:xfrm>
                <a:off x="4633" y="1118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09" name="Freeform 355"/>
              <p:cNvSpPr>
                <a:spLocks/>
              </p:cNvSpPr>
              <p:nvPr userDrawn="1"/>
            </p:nvSpPr>
            <p:spPr bwMode="auto">
              <a:xfrm>
                <a:off x="4700" y="1118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0" name="Freeform 356"/>
              <p:cNvSpPr>
                <a:spLocks/>
              </p:cNvSpPr>
              <p:nvPr userDrawn="1"/>
            </p:nvSpPr>
            <p:spPr bwMode="auto">
              <a:xfrm>
                <a:off x="4772" y="1118"/>
                <a:ext cx="39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8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1" name="Freeform 357"/>
              <p:cNvSpPr>
                <a:spLocks/>
              </p:cNvSpPr>
              <p:nvPr userDrawn="1"/>
            </p:nvSpPr>
            <p:spPr bwMode="auto">
              <a:xfrm>
                <a:off x="4839" y="1118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2" name="Freeform 358"/>
              <p:cNvSpPr>
                <a:spLocks noEditPoints="1"/>
              </p:cNvSpPr>
              <p:nvPr userDrawn="1"/>
            </p:nvSpPr>
            <p:spPr bwMode="auto">
              <a:xfrm>
                <a:off x="4902" y="1118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1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3" name="Freeform 359"/>
              <p:cNvSpPr>
                <a:spLocks noEditPoints="1"/>
              </p:cNvSpPr>
              <p:nvPr userDrawn="1"/>
            </p:nvSpPr>
            <p:spPr bwMode="auto">
              <a:xfrm>
                <a:off x="4969" y="1118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0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4" name="Freeform 360"/>
              <p:cNvSpPr>
                <a:spLocks noEditPoints="1"/>
              </p:cNvSpPr>
              <p:nvPr userDrawn="1"/>
            </p:nvSpPr>
            <p:spPr bwMode="auto">
              <a:xfrm>
                <a:off x="5041" y="1118"/>
                <a:ext cx="48" cy="62"/>
              </a:xfrm>
              <a:custGeom>
                <a:avLst/>
                <a:gdLst>
                  <a:gd name="T0" fmla="*/ 4 w 10"/>
                  <a:gd name="T1" fmla="*/ 8 h 13"/>
                  <a:gd name="T2" fmla="*/ 4 w 10"/>
                  <a:gd name="T3" fmla="*/ 9 h 13"/>
                  <a:gd name="T4" fmla="*/ 10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10 w 10"/>
                  <a:gd name="T13" fmla="*/ 11 h 13"/>
                  <a:gd name="T14" fmla="*/ 4 w 10"/>
                  <a:gd name="T15" fmla="*/ 11 h 13"/>
                  <a:gd name="T16" fmla="*/ 4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4 w 10"/>
                  <a:gd name="T55" fmla="*/ 8 h 13"/>
                  <a:gd name="T56" fmla="*/ 4 w 10"/>
                  <a:gd name="T57" fmla="*/ 6 h 13"/>
                  <a:gd name="T58" fmla="*/ 8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2 h 13"/>
                  <a:gd name="T66" fmla="*/ 8 w 10"/>
                  <a:gd name="T67" fmla="*/ 2 h 13"/>
                  <a:gd name="T68" fmla="*/ 8 w 10"/>
                  <a:gd name="T69" fmla="*/ 1 h 13"/>
                  <a:gd name="T70" fmla="*/ 4 w 10"/>
                  <a:gd name="T71" fmla="*/ 1 h 13"/>
                  <a:gd name="T72" fmla="*/ 4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5" name="Freeform 361"/>
              <p:cNvSpPr>
                <a:spLocks noEditPoints="1"/>
              </p:cNvSpPr>
              <p:nvPr userDrawn="1"/>
            </p:nvSpPr>
            <p:spPr bwMode="auto">
              <a:xfrm>
                <a:off x="5108" y="1118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0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6" name="Freeform 362"/>
              <p:cNvSpPr>
                <a:spLocks noEditPoints="1"/>
              </p:cNvSpPr>
              <p:nvPr userDrawn="1"/>
            </p:nvSpPr>
            <p:spPr bwMode="auto">
              <a:xfrm>
                <a:off x="5180" y="1118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10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10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2 h 13"/>
                  <a:gd name="T66" fmla="*/ 8 w 10"/>
                  <a:gd name="T67" fmla="*/ 2 h 13"/>
                  <a:gd name="T68" fmla="*/ 8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7" name="Freeform 363"/>
              <p:cNvSpPr>
                <a:spLocks noEditPoints="1"/>
              </p:cNvSpPr>
              <p:nvPr userDrawn="1"/>
            </p:nvSpPr>
            <p:spPr bwMode="auto">
              <a:xfrm>
                <a:off x="5247" y="1118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8" name="Freeform 364"/>
              <p:cNvSpPr>
                <a:spLocks noEditPoints="1"/>
              </p:cNvSpPr>
              <p:nvPr userDrawn="1"/>
            </p:nvSpPr>
            <p:spPr bwMode="auto">
              <a:xfrm>
                <a:off x="5319" y="1118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2 h 13"/>
                  <a:gd name="T66" fmla="*/ 8 w 10"/>
                  <a:gd name="T67" fmla="*/ 2 h 13"/>
                  <a:gd name="T68" fmla="*/ 8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19" name="Freeform 365"/>
              <p:cNvSpPr>
                <a:spLocks noEditPoints="1"/>
              </p:cNvSpPr>
              <p:nvPr userDrawn="1"/>
            </p:nvSpPr>
            <p:spPr bwMode="auto">
              <a:xfrm>
                <a:off x="5386" y="1118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0" name="Freeform 366"/>
              <p:cNvSpPr>
                <a:spLocks/>
              </p:cNvSpPr>
              <p:nvPr userDrawn="1"/>
            </p:nvSpPr>
            <p:spPr bwMode="auto">
              <a:xfrm>
                <a:off x="5462" y="1118"/>
                <a:ext cx="44" cy="62"/>
              </a:xfrm>
              <a:custGeom>
                <a:avLst/>
                <a:gdLst>
                  <a:gd name="T0" fmla="*/ 7 w 9"/>
                  <a:gd name="T1" fmla="*/ 0 h 13"/>
                  <a:gd name="T2" fmla="*/ 8 w 9"/>
                  <a:gd name="T3" fmla="*/ 0 h 13"/>
                  <a:gd name="T4" fmla="*/ 8 w 9"/>
                  <a:gd name="T5" fmla="*/ 0 h 13"/>
                  <a:gd name="T6" fmla="*/ 9 w 9"/>
                  <a:gd name="T7" fmla="*/ 0 h 13"/>
                  <a:gd name="T8" fmla="*/ 9 w 9"/>
                  <a:gd name="T9" fmla="*/ 0 h 13"/>
                  <a:gd name="T10" fmla="*/ 9 w 9"/>
                  <a:gd name="T11" fmla="*/ 2 h 13"/>
                  <a:gd name="T12" fmla="*/ 6 w 9"/>
                  <a:gd name="T13" fmla="*/ 7 h 13"/>
                  <a:gd name="T14" fmla="*/ 6 w 9"/>
                  <a:gd name="T15" fmla="*/ 12 h 13"/>
                  <a:gd name="T16" fmla="*/ 5 w 9"/>
                  <a:gd name="T17" fmla="*/ 13 h 13"/>
                  <a:gd name="T18" fmla="*/ 5 w 9"/>
                  <a:gd name="T19" fmla="*/ 13 h 13"/>
                  <a:gd name="T20" fmla="*/ 4 w 9"/>
                  <a:gd name="T21" fmla="*/ 13 h 13"/>
                  <a:gd name="T22" fmla="*/ 4 w 9"/>
                  <a:gd name="T23" fmla="*/ 12 h 13"/>
                  <a:gd name="T24" fmla="*/ 4 w 9"/>
                  <a:gd name="T25" fmla="*/ 7 h 13"/>
                  <a:gd name="T26" fmla="*/ 0 w 9"/>
                  <a:gd name="T27" fmla="*/ 2 h 13"/>
                  <a:gd name="T28" fmla="*/ 0 w 9"/>
                  <a:gd name="T29" fmla="*/ 0 h 13"/>
                  <a:gd name="T30" fmla="*/ 1 w 9"/>
                  <a:gd name="T31" fmla="*/ 0 h 13"/>
                  <a:gd name="T32" fmla="*/ 1 w 9"/>
                  <a:gd name="T33" fmla="*/ 0 h 13"/>
                  <a:gd name="T34" fmla="*/ 2 w 9"/>
                  <a:gd name="T35" fmla="*/ 0 h 13"/>
                  <a:gd name="T36" fmla="*/ 2 w 9"/>
                  <a:gd name="T37" fmla="*/ 0 h 13"/>
                  <a:gd name="T38" fmla="*/ 2 w 9"/>
                  <a:gd name="T39" fmla="*/ 2 h 13"/>
                  <a:gd name="T40" fmla="*/ 5 w 9"/>
                  <a:gd name="T41" fmla="*/ 5 h 13"/>
                  <a:gd name="T42" fmla="*/ 7 w 9"/>
                  <a:gd name="T43" fmla="*/ 2 h 13"/>
                  <a:gd name="T44" fmla="*/ 7 w 9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0"/>
                    </a:move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1" name="Freeform 367"/>
              <p:cNvSpPr>
                <a:spLocks/>
              </p:cNvSpPr>
              <p:nvPr userDrawn="1"/>
            </p:nvSpPr>
            <p:spPr bwMode="auto">
              <a:xfrm>
                <a:off x="5534" y="1118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2" name="Freeform 368"/>
              <p:cNvSpPr>
                <a:spLocks/>
              </p:cNvSpPr>
              <p:nvPr userDrawn="1"/>
            </p:nvSpPr>
            <p:spPr bwMode="auto">
              <a:xfrm>
                <a:off x="5601" y="1118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3" name="Freeform 369"/>
              <p:cNvSpPr>
                <a:spLocks/>
              </p:cNvSpPr>
              <p:nvPr userDrawn="1"/>
            </p:nvSpPr>
            <p:spPr bwMode="auto">
              <a:xfrm>
                <a:off x="5673" y="1118"/>
                <a:ext cx="39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8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4" name="Freeform 370"/>
              <p:cNvSpPr>
                <a:spLocks/>
              </p:cNvSpPr>
              <p:nvPr userDrawn="1"/>
            </p:nvSpPr>
            <p:spPr bwMode="auto">
              <a:xfrm>
                <a:off x="5740" y="1118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5" name="Freeform 371"/>
              <p:cNvSpPr>
                <a:spLocks/>
              </p:cNvSpPr>
              <p:nvPr userDrawn="1"/>
            </p:nvSpPr>
            <p:spPr bwMode="auto">
              <a:xfrm>
                <a:off x="5812" y="1118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6" name="Freeform 372"/>
              <p:cNvSpPr>
                <a:spLocks/>
              </p:cNvSpPr>
              <p:nvPr userDrawn="1"/>
            </p:nvSpPr>
            <p:spPr bwMode="auto">
              <a:xfrm>
                <a:off x="5879" y="1118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7" name="Freeform 373"/>
              <p:cNvSpPr>
                <a:spLocks/>
              </p:cNvSpPr>
              <p:nvPr userDrawn="1"/>
            </p:nvSpPr>
            <p:spPr bwMode="auto">
              <a:xfrm>
                <a:off x="5951" y="1118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8" name="Freeform 374"/>
              <p:cNvSpPr>
                <a:spLocks/>
              </p:cNvSpPr>
              <p:nvPr userDrawn="1"/>
            </p:nvSpPr>
            <p:spPr bwMode="auto">
              <a:xfrm>
                <a:off x="6018" y="1118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29" name="Freeform 375"/>
              <p:cNvSpPr>
                <a:spLocks/>
              </p:cNvSpPr>
              <p:nvPr userDrawn="1"/>
            </p:nvSpPr>
            <p:spPr bwMode="auto">
              <a:xfrm>
                <a:off x="6090" y="1118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0" name="Freeform 376"/>
              <p:cNvSpPr>
                <a:spLocks/>
              </p:cNvSpPr>
              <p:nvPr userDrawn="1"/>
            </p:nvSpPr>
            <p:spPr bwMode="auto">
              <a:xfrm>
                <a:off x="6157" y="1118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1" name="Freeform 377"/>
              <p:cNvSpPr>
                <a:spLocks/>
              </p:cNvSpPr>
              <p:nvPr userDrawn="1"/>
            </p:nvSpPr>
            <p:spPr bwMode="auto">
              <a:xfrm>
                <a:off x="6225" y="1118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1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2" name="Freeform 378"/>
              <p:cNvSpPr>
                <a:spLocks/>
              </p:cNvSpPr>
              <p:nvPr userDrawn="1"/>
            </p:nvSpPr>
            <p:spPr bwMode="auto">
              <a:xfrm>
                <a:off x="6296" y="1118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3" name="Freeform 379"/>
              <p:cNvSpPr>
                <a:spLocks noEditPoints="1"/>
              </p:cNvSpPr>
              <p:nvPr userDrawn="1"/>
            </p:nvSpPr>
            <p:spPr bwMode="auto">
              <a:xfrm>
                <a:off x="1355" y="1228"/>
                <a:ext cx="52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4" name="Freeform 380"/>
              <p:cNvSpPr>
                <a:spLocks noEditPoints="1"/>
              </p:cNvSpPr>
              <p:nvPr userDrawn="1"/>
            </p:nvSpPr>
            <p:spPr bwMode="auto">
              <a:xfrm>
                <a:off x="1426" y="1228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9 h 14"/>
                  <a:gd name="T38" fmla="*/ 1 w 10"/>
                  <a:gd name="T39" fmla="*/ 9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5" name="Freeform 381"/>
              <p:cNvSpPr>
                <a:spLocks noEditPoints="1"/>
              </p:cNvSpPr>
              <p:nvPr userDrawn="1"/>
            </p:nvSpPr>
            <p:spPr bwMode="auto">
              <a:xfrm>
                <a:off x="1494" y="1228"/>
                <a:ext cx="47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10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10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6" name="Freeform 382"/>
              <p:cNvSpPr>
                <a:spLocks noEditPoints="1"/>
              </p:cNvSpPr>
              <p:nvPr userDrawn="1"/>
            </p:nvSpPr>
            <p:spPr bwMode="auto">
              <a:xfrm>
                <a:off x="1561" y="1228"/>
                <a:ext cx="52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7" name="Freeform 383"/>
              <p:cNvSpPr>
                <a:spLocks noEditPoints="1"/>
              </p:cNvSpPr>
              <p:nvPr userDrawn="1"/>
            </p:nvSpPr>
            <p:spPr bwMode="auto">
              <a:xfrm>
                <a:off x="1628" y="1228"/>
                <a:ext cx="52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8" name="Freeform 384"/>
              <p:cNvSpPr>
                <a:spLocks noEditPoints="1"/>
              </p:cNvSpPr>
              <p:nvPr userDrawn="1"/>
            </p:nvSpPr>
            <p:spPr bwMode="auto">
              <a:xfrm>
                <a:off x="1700" y="1228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39" name="Freeform 385"/>
              <p:cNvSpPr>
                <a:spLocks noEditPoints="1"/>
              </p:cNvSpPr>
              <p:nvPr userDrawn="1"/>
            </p:nvSpPr>
            <p:spPr bwMode="auto">
              <a:xfrm>
                <a:off x="1767" y="1228"/>
                <a:ext cx="52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0" name="Freeform 386"/>
              <p:cNvSpPr>
                <a:spLocks noEditPoints="1"/>
              </p:cNvSpPr>
              <p:nvPr userDrawn="1"/>
            </p:nvSpPr>
            <p:spPr bwMode="auto">
              <a:xfrm>
                <a:off x="1834" y="1228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1" name="Freeform 387"/>
              <p:cNvSpPr>
                <a:spLocks noEditPoints="1"/>
              </p:cNvSpPr>
              <p:nvPr userDrawn="1"/>
            </p:nvSpPr>
            <p:spPr bwMode="auto">
              <a:xfrm>
                <a:off x="1906" y="1228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2" name="Freeform 388"/>
              <p:cNvSpPr>
                <a:spLocks noEditPoints="1"/>
              </p:cNvSpPr>
              <p:nvPr userDrawn="1"/>
            </p:nvSpPr>
            <p:spPr bwMode="auto">
              <a:xfrm>
                <a:off x="1973" y="1228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3" name="Freeform 389"/>
              <p:cNvSpPr>
                <a:spLocks noEditPoints="1"/>
              </p:cNvSpPr>
              <p:nvPr userDrawn="1"/>
            </p:nvSpPr>
            <p:spPr bwMode="auto">
              <a:xfrm>
                <a:off x="2040" y="1228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4" name="Freeform 390"/>
              <p:cNvSpPr>
                <a:spLocks noEditPoints="1"/>
              </p:cNvSpPr>
              <p:nvPr userDrawn="1"/>
            </p:nvSpPr>
            <p:spPr bwMode="auto">
              <a:xfrm>
                <a:off x="2112" y="1228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5" name="Freeform 391"/>
              <p:cNvSpPr>
                <a:spLocks noEditPoints="1"/>
              </p:cNvSpPr>
              <p:nvPr userDrawn="1"/>
            </p:nvSpPr>
            <p:spPr bwMode="auto">
              <a:xfrm>
                <a:off x="2179" y="1228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0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6" name="Freeform 392"/>
              <p:cNvSpPr>
                <a:spLocks/>
              </p:cNvSpPr>
              <p:nvPr userDrawn="1"/>
            </p:nvSpPr>
            <p:spPr bwMode="auto">
              <a:xfrm>
                <a:off x="2256" y="1228"/>
                <a:ext cx="43" cy="67"/>
              </a:xfrm>
              <a:custGeom>
                <a:avLst/>
                <a:gdLst>
                  <a:gd name="T0" fmla="*/ 4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3 h 14"/>
                  <a:gd name="T10" fmla="*/ 8 w 9"/>
                  <a:gd name="T11" fmla="*/ 14 h 14"/>
                  <a:gd name="T12" fmla="*/ 7 w 9"/>
                  <a:gd name="T13" fmla="*/ 13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5 h 14"/>
                  <a:gd name="T22" fmla="*/ 5 w 9"/>
                  <a:gd name="T23" fmla="*/ 6 h 14"/>
                  <a:gd name="T24" fmla="*/ 4 w 9"/>
                  <a:gd name="T25" fmla="*/ 6 h 14"/>
                  <a:gd name="T26" fmla="*/ 4 w 9"/>
                  <a:gd name="T27" fmla="*/ 6 h 14"/>
                  <a:gd name="T28" fmla="*/ 3 w 9"/>
                  <a:gd name="T29" fmla="*/ 5 h 14"/>
                  <a:gd name="T30" fmla="*/ 3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1 w 9"/>
                  <a:gd name="T37" fmla="*/ 13 h 14"/>
                  <a:gd name="T38" fmla="*/ 1 w 9"/>
                  <a:gd name="T39" fmla="*/ 14 h 14"/>
                  <a:gd name="T40" fmla="*/ 0 w 9"/>
                  <a:gd name="T41" fmla="*/ 13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7" name="Freeform 393"/>
              <p:cNvSpPr>
                <a:spLocks noEditPoints="1"/>
              </p:cNvSpPr>
              <p:nvPr userDrawn="1"/>
            </p:nvSpPr>
            <p:spPr bwMode="auto">
              <a:xfrm>
                <a:off x="2323" y="1228"/>
                <a:ext cx="43" cy="67"/>
              </a:xfrm>
              <a:custGeom>
                <a:avLst/>
                <a:gdLst>
                  <a:gd name="T0" fmla="*/ 6 w 9"/>
                  <a:gd name="T1" fmla="*/ 0 h 14"/>
                  <a:gd name="T2" fmla="*/ 7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3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1 h 14"/>
                  <a:gd name="T34" fmla="*/ 0 w 9"/>
                  <a:gd name="T35" fmla="*/ 1 h 14"/>
                  <a:gd name="T36" fmla="*/ 0 w 9"/>
                  <a:gd name="T37" fmla="*/ 0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0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0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8" name="Freeform 394"/>
              <p:cNvSpPr>
                <a:spLocks noEditPoints="1"/>
              </p:cNvSpPr>
              <p:nvPr userDrawn="1"/>
            </p:nvSpPr>
            <p:spPr bwMode="auto">
              <a:xfrm>
                <a:off x="2390" y="1228"/>
                <a:ext cx="43" cy="67"/>
              </a:xfrm>
              <a:custGeom>
                <a:avLst/>
                <a:gdLst>
                  <a:gd name="T0" fmla="*/ 6 w 9"/>
                  <a:gd name="T1" fmla="*/ 0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1 w 9"/>
                  <a:gd name="T17" fmla="*/ 14 h 14"/>
                  <a:gd name="T18" fmla="*/ 1 w 9"/>
                  <a:gd name="T19" fmla="*/ 13 h 14"/>
                  <a:gd name="T20" fmla="*/ 0 w 9"/>
                  <a:gd name="T21" fmla="*/ 13 h 14"/>
                  <a:gd name="T22" fmla="*/ 1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1 w 9"/>
                  <a:gd name="T33" fmla="*/ 1 h 14"/>
                  <a:gd name="T34" fmla="*/ 0 w 9"/>
                  <a:gd name="T35" fmla="*/ 1 h 14"/>
                  <a:gd name="T36" fmla="*/ 1 w 9"/>
                  <a:gd name="T37" fmla="*/ 0 h 14"/>
                  <a:gd name="T38" fmla="*/ 1 w 9"/>
                  <a:gd name="T39" fmla="*/ 0 h 14"/>
                  <a:gd name="T40" fmla="*/ 5 w 9"/>
                  <a:gd name="T41" fmla="*/ 0 h 14"/>
                  <a:gd name="T42" fmla="*/ 6 w 9"/>
                  <a:gd name="T43" fmla="*/ 0 h 14"/>
                  <a:gd name="T44" fmla="*/ 4 w 9"/>
                  <a:gd name="T45" fmla="*/ 12 h 14"/>
                  <a:gd name="T46" fmla="*/ 5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5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0"/>
                    </a:moveTo>
                    <a:cubicBezTo>
                      <a:pt x="6" y="1"/>
                      <a:pt x="7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49" name="Freeform 395"/>
              <p:cNvSpPr>
                <a:spLocks/>
              </p:cNvSpPr>
              <p:nvPr userDrawn="1"/>
            </p:nvSpPr>
            <p:spPr bwMode="auto">
              <a:xfrm>
                <a:off x="2462" y="1228"/>
                <a:ext cx="43" cy="67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8 w 9"/>
                  <a:gd name="T9" fmla="*/ 0 h 14"/>
                  <a:gd name="T10" fmla="*/ 9 w 9"/>
                  <a:gd name="T11" fmla="*/ 1 h 14"/>
                  <a:gd name="T12" fmla="*/ 9 w 9"/>
                  <a:gd name="T13" fmla="*/ 13 h 14"/>
                  <a:gd name="T14" fmla="*/ 8 w 9"/>
                  <a:gd name="T15" fmla="*/ 13 h 14"/>
                  <a:gd name="T16" fmla="*/ 8 w 9"/>
                  <a:gd name="T17" fmla="*/ 14 h 14"/>
                  <a:gd name="T18" fmla="*/ 7 w 9"/>
                  <a:gd name="T19" fmla="*/ 13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1 w 9"/>
                  <a:gd name="T29" fmla="*/ 13 h 14"/>
                  <a:gd name="T30" fmla="*/ 1 w 9"/>
                  <a:gd name="T31" fmla="*/ 14 h 14"/>
                  <a:gd name="T32" fmla="*/ 0 w 9"/>
                  <a:gd name="T33" fmla="*/ 13 h 14"/>
                  <a:gd name="T34" fmla="*/ 0 w 9"/>
                  <a:gd name="T35" fmla="*/ 13 h 14"/>
                  <a:gd name="T36" fmla="*/ 0 w 9"/>
                  <a:gd name="T37" fmla="*/ 1 h 14"/>
                  <a:gd name="T38" fmla="*/ 0 w 9"/>
                  <a:gd name="T39" fmla="*/ 0 h 14"/>
                  <a:gd name="T40" fmla="*/ 1 w 9"/>
                  <a:gd name="T41" fmla="*/ 0 h 14"/>
                  <a:gd name="T42" fmla="*/ 1 w 9"/>
                  <a:gd name="T43" fmla="*/ 0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0" name="Freeform 396"/>
              <p:cNvSpPr>
                <a:spLocks/>
              </p:cNvSpPr>
              <p:nvPr userDrawn="1"/>
            </p:nvSpPr>
            <p:spPr bwMode="auto">
              <a:xfrm>
                <a:off x="2529" y="1228"/>
                <a:ext cx="43" cy="67"/>
              </a:xfrm>
              <a:custGeom>
                <a:avLst/>
                <a:gdLst>
                  <a:gd name="T0" fmla="*/ 5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3 h 14"/>
                  <a:gd name="T10" fmla="*/ 8 w 9"/>
                  <a:gd name="T11" fmla="*/ 14 h 14"/>
                  <a:gd name="T12" fmla="*/ 8 w 9"/>
                  <a:gd name="T13" fmla="*/ 13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5 h 14"/>
                  <a:gd name="T22" fmla="*/ 5 w 9"/>
                  <a:gd name="T23" fmla="*/ 6 h 14"/>
                  <a:gd name="T24" fmla="*/ 5 w 9"/>
                  <a:gd name="T25" fmla="*/ 6 h 14"/>
                  <a:gd name="T26" fmla="*/ 4 w 9"/>
                  <a:gd name="T27" fmla="*/ 6 h 14"/>
                  <a:gd name="T28" fmla="*/ 4 w 9"/>
                  <a:gd name="T29" fmla="*/ 5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3 h 14"/>
                  <a:gd name="T38" fmla="*/ 1 w 9"/>
                  <a:gd name="T39" fmla="*/ 14 h 14"/>
                  <a:gd name="T40" fmla="*/ 1 w 9"/>
                  <a:gd name="T41" fmla="*/ 13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5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1" name="Freeform 397"/>
              <p:cNvSpPr>
                <a:spLocks/>
              </p:cNvSpPr>
              <p:nvPr userDrawn="1"/>
            </p:nvSpPr>
            <p:spPr bwMode="auto">
              <a:xfrm>
                <a:off x="2601" y="1228"/>
                <a:ext cx="38" cy="67"/>
              </a:xfrm>
              <a:custGeom>
                <a:avLst/>
                <a:gdLst>
                  <a:gd name="T0" fmla="*/ 4 w 8"/>
                  <a:gd name="T1" fmla="*/ 3 h 14"/>
                  <a:gd name="T2" fmla="*/ 6 w 8"/>
                  <a:gd name="T3" fmla="*/ 0 h 14"/>
                  <a:gd name="T4" fmla="*/ 8 w 8"/>
                  <a:gd name="T5" fmla="*/ 0 h 14"/>
                  <a:gd name="T6" fmla="*/ 8 w 8"/>
                  <a:gd name="T7" fmla="*/ 13 h 14"/>
                  <a:gd name="T8" fmla="*/ 8 w 8"/>
                  <a:gd name="T9" fmla="*/ 13 h 14"/>
                  <a:gd name="T10" fmla="*/ 7 w 8"/>
                  <a:gd name="T11" fmla="*/ 14 h 14"/>
                  <a:gd name="T12" fmla="*/ 7 w 8"/>
                  <a:gd name="T13" fmla="*/ 13 h 14"/>
                  <a:gd name="T14" fmla="*/ 7 w 8"/>
                  <a:gd name="T15" fmla="*/ 13 h 14"/>
                  <a:gd name="T16" fmla="*/ 7 w 8"/>
                  <a:gd name="T17" fmla="*/ 3 h 14"/>
                  <a:gd name="T18" fmla="*/ 5 w 8"/>
                  <a:gd name="T19" fmla="*/ 5 h 14"/>
                  <a:gd name="T20" fmla="*/ 5 w 8"/>
                  <a:gd name="T21" fmla="*/ 5 h 14"/>
                  <a:gd name="T22" fmla="*/ 4 w 8"/>
                  <a:gd name="T23" fmla="*/ 6 h 14"/>
                  <a:gd name="T24" fmla="*/ 4 w 8"/>
                  <a:gd name="T25" fmla="*/ 6 h 14"/>
                  <a:gd name="T26" fmla="*/ 3 w 8"/>
                  <a:gd name="T27" fmla="*/ 6 h 14"/>
                  <a:gd name="T28" fmla="*/ 3 w 8"/>
                  <a:gd name="T29" fmla="*/ 5 h 14"/>
                  <a:gd name="T30" fmla="*/ 3 w 8"/>
                  <a:gd name="T31" fmla="*/ 5 h 14"/>
                  <a:gd name="T32" fmla="*/ 1 w 8"/>
                  <a:gd name="T33" fmla="*/ 3 h 14"/>
                  <a:gd name="T34" fmla="*/ 1 w 8"/>
                  <a:gd name="T35" fmla="*/ 13 h 14"/>
                  <a:gd name="T36" fmla="*/ 1 w 8"/>
                  <a:gd name="T37" fmla="*/ 13 h 14"/>
                  <a:gd name="T38" fmla="*/ 0 w 8"/>
                  <a:gd name="T39" fmla="*/ 14 h 14"/>
                  <a:gd name="T40" fmla="*/ 0 w 8"/>
                  <a:gd name="T41" fmla="*/ 13 h 14"/>
                  <a:gd name="T42" fmla="*/ 0 w 8"/>
                  <a:gd name="T43" fmla="*/ 13 h 14"/>
                  <a:gd name="T44" fmla="*/ 0 w 8"/>
                  <a:gd name="T45" fmla="*/ 0 h 14"/>
                  <a:gd name="T46" fmla="*/ 2 w 8"/>
                  <a:gd name="T47" fmla="*/ 0 h 14"/>
                  <a:gd name="T48" fmla="*/ 4 w 8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2" name="Freeform 398"/>
              <p:cNvSpPr>
                <a:spLocks/>
              </p:cNvSpPr>
              <p:nvPr userDrawn="1"/>
            </p:nvSpPr>
            <p:spPr bwMode="auto">
              <a:xfrm>
                <a:off x="2668" y="1228"/>
                <a:ext cx="43" cy="67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8 w 9"/>
                  <a:gd name="T9" fmla="*/ 0 h 14"/>
                  <a:gd name="T10" fmla="*/ 9 w 9"/>
                  <a:gd name="T11" fmla="*/ 1 h 14"/>
                  <a:gd name="T12" fmla="*/ 9 w 9"/>
                  <a:gd name="T13" fmla="*/ 14 h 14"/>
                  <a:gd name="T14" fmla="*/ 6 w 9"/>
                  <a:gd name="T15" fmla="*/ 14 h 14"/>
                  <a:gd name="T16" fmla="*/ 2 w 9"/>
                  <a:gd name="T17" fmla="*/ 3 h 14"/>
                  <a:gd name="T18" fmla="*/ 2 w 9"/>
                  <a:gd name="T19" fmla="*/ 13 h 14"/>
                  <a:gd name="T20" fmla="*/ 1 w 9"/>
                  <a:gd name="T21" fmla="*/ 13 h 14"/>
                  <a:gd name="T22" fmla="*/ 1 w 9"/>
                  <a:gd name="T23" fmla="*/ 14 h 14"/>
                  <a:gd name="T24" fmla="*/ 0 w 9"/>
                  <a:gd name="T25" fmla="*/ 13 h 14"/>
                  <a:gd name="T26" fmla="*/ 0 w 9"/>
                  <a:gd name="T27" fmla="*/ 13 h 14"/>
                  <a:gd name="T28" fmla="*/ 0 w 9"/>
                  <a:gd name="T29" fmla="*/ 0 h 14"/>
                  <a:gd name="T30" fmla="*/ 2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3" name="Freeform 399"/>
              <p:cNvSpPr>
                <a:spLocks noEditPoints="1"/>
              </p:cNvSpPr>
              <p:nvPr userDrawn="1"/>
            </p:nvSpPr>
            <p:spPr bwMode="auto">
              <a:xfrm>
                <a:off x="2725" y="1228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4" name="Freeform 400"/>
              <p:cNvSpPr>
                <a:spLocks noEditPoints="1"/>
              </p:cNvSpPr>
              <p:nvPr userDrawn="1"/>
            </p:nvSpPr>
            <p:spPr bwMode="auto">
              <a:xfrm>
                <a:off x="2797" y="1228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5" name="Freeform 401"/>
              <p:cNvSpPr>
                <a:spLocks noEditPoints="1"/>
              </p:cNvSpPr>
              <p:nvPr userDrawn="1"/>
            </p:nvSpPr>
            <p:spPr bwMode="auto">
              <a:xfrm>
                <a:off x="2864" y="1228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6" name="Freeform 402"/>
              <p:cNvSpPr>
                <a:spLocks/>
              </p:cNvSpPr>
              <p:nvPr userDrawn="1"/>
            </p:nvSpPr>
            <p:spPr bwMode="auto">
              <a:xfrm>
                <a:off x="2941" y="1228"/>
                <a:ext cx="43" cy="67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9 w 9"/>
                  <a:gd name="T9" fmla="*/ 0 h 14"/>
                  <a:gd name="T10" fmla="*/ 9 w 9"/>
                  <a:gd name="T11" fmla="*/ 1 h 14"/>
                  <a:gd name="T12" fmla="*/ 9 w 9"/>
                  <a:gd name="T13" fmla="*/ 14 h 14"/>
                  <a:gd name="T14" fmla="*/ 6 w 9"/>
                  <a:gd name="T15" fmla="*/ 14 h 14"/>
                  <a:gd name="T16" fmla="*/ 2 w 9"/>
                  <a:gd name="T17" fmla="*/ 3 h 14"/>
                  <a:gd name="T18" fmla="*/ 2 w 9"/>
                  <a:gd name="T19" fmla="*/ 13 h 14"/>
                  <a:gd name="T20" fmla="*/ 2 w 9"/>
                  <a:gd name="T21" fmla="*/ 13 h 14"/>
                  <a:gd name="T22" fmla="*/ 1 w 9"/>
                  <a:gd name="T23" fmla="*/ 14 h 14"/>
                  <a:gd name="T24" fmla="*/ 0 w 9"/>
                  <a:gd name="T25" fmla="*/ 13 h 14"/>
                  <a:gd name="T26" fmla="*/ 0 w 9"/>
                  <a:gd name="T27" fmla="*/ 13 h 14"/>
                  <a:gd name="T28" fmla="*/ 0 w 9"/>
                  <a:gd name="T29" fmla="*/ 0 h 14"/>
                  <a:gd name="T30" fmla="*/ 2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7" name="Freeform 403"/>
              <p:cNvSpPr>
                <a:spLocks/>
              </p:cNvSpPr>
              <p:nvPr userDrawn="1"/>
            </p:nvSpPr>
            <p:spPr bwMode="auto">
              <a:xfrm>
                <a:off x="3008" y="1228"/>
                <a:ext cx="43" cy="67"/>
              </a:xfrm>
              <a:custGeom>
                <a:avLst/>
                <a:gdLst>
                  <a:gd name="T0" fmla="*/ 5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3 h 14"/>
                  <a:gd name="T10" fmla="*/ 8 w 9"/>
                  <a:gd name="T11" fmla="*/ 14 h 14"/>
                  <a:gd name="T12" fmla="*/ 8 w 9"/>
                  <a:gd name="T13" fmla="*/ 13 h 14"/>
                  <a:gd name="T14" fmla="*/ 7 w 9"/>
                  <a:gd name="T15" fmla="*/ 13 h 14"/>
                  <a:gd name="T16" fmla="*/ 7 w 9"/>
                  <a:gd name="T17" fmla="*/ 3 h 14"/>
                  <a:gd name="T18" fmla="*/ 6 w 9"/>
                  <a:gd name="T19" fmla="*/ 5 h 14"/>
                  <a:gd name="T20" fmla="*/ 6 w 9"/>
                  <a:gd name="T21" fmla="*/ 5 h 14"/>
                  <a:gd name="T22" fmla="*/ 5 w 9"/>
                  <a:gd name="T23" fmla="*/ 6 h 14"/>
                  <a:gd name="T24" fmla="*/ 5 w 9"/>
                  <a:gd name="T25" fmla="*/ 6 h 14"/>
                  <a:gd name="T26" fmla="*/ 4 w 9"/>
                  <a:gd name="T27" fmla="*/ 6 h 14"/>
                  <a:gd name="T28" fmla="*/ 4 w 9"/>
                  <a:gd name="T29" fmla="*/ 5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3 h 14"/>
                  <a:gd name="T38" fmla="*/ 1 w 9"/>
                  <a:gd name="T39" fmla="*/ 14 h 14"/>
                  <a:gd name="T40" fmla="*/ 1 w 9"/>
                  <a:gd name="T41" fmla="*/ 13 h 14"/>
                  <a:gd name="T42" fmla="*/ 0 w 9"/>
                  <a:gd name="T43" fmla="*/ 13 h 14"/>
                  <a:gd name="T44" fmla="*/ 0 w 9"/>
                  <a:gd name="T45" fmla="*/ 0 h 14"/>
                  <a:gd name="T46" fmla="*/ 3 w 9"/>
                  <a:gd name="T47" fmla="*/ 0 h 14"/>
                  <a:gd name="T48" fmla="*/ 5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8" y="14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8" name="Freeform 404"/>
              <p:cNvSpPr>
                <a:spLocks/>
              </p:cNvSpPr>
              <p:nvPr userDrawn="1"/>
            </p:nvSpPr>
            <p:spPr bwMode="auto">
              <a:xfrm>
                <a:off x="3080" y="1228"/>
                <a:ext cx="38" cy="67"/>
              </a:xfrm>
              <a:custGeom>
                <a:avLst/>
                <a:gdLst>
                  <a:gd name="T0" fmla="*/ 7 w 8"/>
                  <a:gd name="T1" fmla="*/ 6 h 14"/>
                  <a:gd name="T2" fmla="*/ 7 w 8"/>
                  <a:gd name="T3" fmla="*/ 1 h 14"/>
                  <a:gd name="T4" fmla="*/ 7 w 8"/>
                  <a:gd name="T5" fmla="*/ 0 h 14"/>
                  <a:gd name="T6" fmla="*/ 8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3 h 14"/>
                  <a:gd name="T14" fmla="*/ 8 w 8"/>
                  <a:gd name="T15" fmla="*/ 13 h 14"/>
                  <a:gd name="T16" fmla="*/ 8 w 8"/>
                  <a:gd name="T17" fmla="*/ 14 h 14"/>
                  <a:gd name="T18" fmla="*/ 7 w 8"/>
                  <a:gd name="T19" fmla="*/ 13 h 14"/>
                  <a:gd name="T20" fmla="*/ 7 w 8"/>
                  <a:gd name="T21" fmla="*/ 13 h 14"/>
                  <a:gd name="T22" fmla="*/ 7 w 8"/>
                  <a:gd name="T23" fmla="*/ 8 h 14"/>
                  <a:gd name="T24" fmla="*/ 2 w 8"/>
                  <a:gd name="T25" fmla="*/ 8 h 14"/>
                  <a:gd name="T26" fmla="*/ 2 w 8"/>
                  <a:gd name="T27" fmla="*/ 13 h 14"/>
                  <a:gd name="T28" fmla="*/ 1 w 8"/>
                  <a:gd name="T29" fmla="*/ 13 h 14"/>
                  <a:gd name="T30" fmla="*/ 1 w 8"/>
                  <a:gd name="T31" fmla="*/ 14 h 14"/>
                  <a:gd name="T32" fmla="*/ 0 w 8"/>
                  <a:gd name="T33" fmla="*/ 13 h 14"/>
                  <a:gd name="T34" fmla="*/ 0 w 8"/>
                  <a:gd name="T35" fmla="*/ 13 h 14"/>
                  <a:gd name="T36" fmla="*/ 0 w 8"/>
                  <a:gd name="T37" fmla="*/ 1 h 14"/>
                  <a:gd name="T38" fmla="*/ 0 w 8"/>
                  <a:gd name="T39" fmla="*/ 0 h 14"/>
                  <a:gd name="T40" fmla="*/ 1 w 8"/>
                  <a:gd name="T41" fmla="*/ 0 h 14"/>
                  <a:gd name="T42" fmla="*/ 1 w 8"/>
                  <a:gd name="T43" fmla="*/ 0 h 14"/>
                  <a:gd name="T44" fmla="*/ 2 w 8"/>
                  <a:gd name="T45" fmla="*/ 1 h 14"/>
                  <a:gd name="T46" fmla="*/ 2 w 8"/>
                  <a:gd name="T47" fmla="*/ 6 h 14"/>
                  <a:gd name="T48" fmla="*/ 7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59" name="Freeform 405"/>
              <p:cNvSpPr>
                <a:spLocks noEditPoints="1"/>
              </p:cNvSpPr>
              <p:nvPr userDrawn="1"/>
            </p:nvSpPr>
            <p:spPr bwMode="auto">
              <a:xfrm>
                <a:off x="3147" y="1228"/>
                <a:ext cx="43" cy="67"/>
              </a:xfrm>
              <a:custGeom>
                <a:avLst/>
                <a:gdLst>
                  <a:gd name="T0" fmla="*/ 4 w 9"/>
                  <a:gd name="T1" fmla="*/ 0 h 14"/>
                  <a:gd name="T2" fmla="*/ 7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0"/>
                      <a:pt x="7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3"/>
                    </a:cubicBezTo>
                    <a:cubicBezTo>
                      <a:pt x="3" y="13"/>
                      <a:pt x="3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0" name="Freeform 406"/>
              <p:cNvSpPr>
                <a:spLocks noEditPoints="1"/>
              </p:cNvSpPr>
              <p:nvPr userDrawn="1"/>
            </p:nvSpPr>
            <p:spPr bwMode="auto">
              <a:xfrm>
                <a:off x="3229" y="1238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3 h 9"/>
                  <a:gd name="T4" fmla="*/ 3 w 3"/>
                  <a:gd name="T5" fmla="*/ 4 h 9"/>
                  <a:gd name="T6" fmla="*/ 1 w 3"/>
                  <a:gd name="T7" fmla="*/ 4 h 9"/>
                  <a:gd name="T8" fmla="*/ 0 w 3"/>
                  <a:gd name="T9" fmla="*/ 3 h 9"/>
                  <a:gd name="T10" fmla="*/ 0 w 3"/>
                  <a:gd name="T11" fmla="*/ 1 h 9"/>
                  <a:gd name="T12" fmla="*/ 1 w 3"/>
                  <a:gd name="T13" fmla="*/ 0 h 9"/>
                  <a:gd name="T14" fmla="*/ 3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3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3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1" name="Freeform 407"/>
              <p:cNvSpPr>
                <a:spLocks/>
              </p:cNvSpPr>
              <p:nvPr userDrawn="1"/>
            </p:nvSpPr>
            <p:spPr bwMode="auto">
              <a:xfrm>
                <a:off x="3296" y="1267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862" name="Freeform 408"/>
              <p:cNvSpPr>
                <a:spLocks/>
              </p:cNvSpPr>
              <p:nvPr userDrawn="1"/>
            </p:nvSpPr>
            <p:spPr bwMode="auto">
              <a:xfrm>
                <a:off x="3368" y="1267"/>
                <a:ext cx="14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0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98" name="Group 610"/>
            <p:cNvGrpSpPr>
              <a:grpSpLocks/>
            </p:cNvGrpSpPr>
            <p:nvPr userDrawn="1"/>
          </p:nvGrpSpPr>
          <p:grpSpPr bwMode="auto">
            <a:xfrm>
              <a:off x="1355" y="1218"/>
              <a:ext cx="4985" cy="414"/>
              <a:chOff x="1355" y="1218"/>
              <a:chExt cx="4985" cy="414"/>
            </a:xfrm>
            <a:grpFill/>
          </p:grpSpPr>
          <p:sp>
            <p:nvSpPr>
              <p:cNvPr id="1463" name="Oval 410"/>
              <p:cNvSpPr>
                <a:spLocks noChangeArrowheads="1"/>
              </p:cNvSpPr>
              <p:nvPr userDrawn="1"/>
            </p:nvSpPr>
            <p:spPr bwMode="auto">
              <a:xfrm>
                <a:off x="3430" y="1252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4" name="Freeform 411"/>
              <p:cNvSpPr>
                <a:spLocks/>
              </p:cNvSpPr>
              <p:nvPr userDrawn="1"/>
            </p:nvSpPr>
            <p:spPr bwMode="auto">
              <a:xfrm>
                <a:off x="3483" y="1218"/>
                <a:ext cx="14" cy="10"/>
              </a:xfrm>
              <a:custGeom>
                <a:avLst/>
                <a:gdLst>
                  <a:gd name="T0" fmla="*/ 9 w 14"/>
                  <a:gd name="T1" fmla="*/ 0 h 10"/>
                  <a:gd name="T2" fmla="*/ 14 w 14"/>
                  <a:gd name="T3" fmla="*/ 10 h 10"/>
                  <a:gd name="T4" fmla="*/ 9 w 14"/>
                  <a:gd name="T5" fmla="*/ 10 h 10"/>
                  <a:gd name="T6" fmla="*/ 0 w 14"/>
                  <a:gd name="T7" fmla="*/ 0 h 10"/>
                  <a:gd name="T8" fmla="*/ 9 w 1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9" y="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5" name="Freeform 412"/>
              <p:cNvSpPr>
                <a:spLocks/>
              </p:cNvSpPr>
              <p:nvPr userDrawn="1"/>
            </p:nvSpPr>
            <p:spPr bwMode="auto">
              <a:xfrm>
                <a:off x="3512" y="1218"/>
                <a:ext cx="19" cy="10"/>
              </a:xfrm>
              <a:custGeom>
                <a:avLst/>
                <a:gdLst>
                  <a:gd name="T0" fmla="*/ 9 w 19"/>
                  <a:gd name="T1" fmla="*/ 0 h 10"/>
                  <a:gd name="T2" fmla="*/ 19 w 19"/>
                  <a:gd name="T3" fmla="*/ 10 h 10"/>
                  <a:gd name="T4" fmla="*/ 9 w 19"/>
                  <a:gd name="T5" fmla="*/ 10 h 10"/>
                  <a:gd name="T6" fmla="*/ 0 w 19"/>
                  <a:gd name="T7" fmla="*/ 0 h 10"/>
                  <a:gd name="T8" fmla="*/ 9 w 1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9" y="0"/>
                    </a:moveTo>
                    <a:lnTo>
                      <a:pt x="19" y="10"/>
                    </a:lnTo>
                    <a:lnTo>
                      <a:pt x="9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6" name="Freeform 413"/>
              <p:cNvSpPr>
                <a:spLocks/>
              </p:cNvSpPr>
              <p:nvPr userDrawn="1"/>
            </p:nvSpPr>
            <p:spPr bwMode="auto">
              <a:xfrm>
                <a:off x="3564" y="1267"/>
                <a:ext cx="15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3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7" name="Freeform 414"/>
              <p:cNvSpPr>
                <a:spLocks noEditPoints="1"/>
              </p:cNvSpPr>
              <p:nvPr userDrawn="1"/>
            </p:nvSpPr>
            <p:spPr bwMode="auto">
              <a:xfrm>
                <a:off x="3631" y="1238"/>
                <a:ext cx="20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3 h 9"/>
                  <a:gd name="T4" fmla="*/ 3 w 4"/>
                  <a:gd name="T5" fmla="*/ 4 h 9"/>
                  <a:gd name="T6" fmla="*/ 1 w 4"/>
                  <a:gd name="T7" fmla="*/ 4 h 9"/>
                  <a:gd name="T8" fmla="*/ 0 w 4"/>
                  <a:gd name="T9" fmla="*/ 3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8" name="Freeform 415"/>
              <p:cNvSpPr>
                <a:spLocks/>
              </p:cNvSpPr>
              <p:nvPr userDrawn="1"/>
            </p:nvSpPr>
            <p:spPr bwMode="auto">
              <a:xfrm>
                <a:off x="3689" y="122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9" name="Freeform 416"/>
              <p:cNvSpPr>
                <a:spLocks/>
              </p:cNvSpPr>
              <p:nvPr userDrawn="1"/>
            </p:nvSpPr>
            <p:spPr bwMode="auto">
              <a:xfrm>
                <a:off x="3756" y="122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0" name="Freeform 417"/>
              <p:cNvSpPr>
                <a:spLocks/>
              </p:cNvSpPr>
              <p:nvPr userDrawn="1"/>
            </p:nvSpPr>
            <p:spPr bwMode="auto">
              <a:xfrm>
                <a:off x="3828" y="1228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1" name="Freeform 418"/>
              <p:cNvSpPr>
                <a:spLocks/>
              </p:cNvSpPr>
              <p:nvPr userDrawn="1"/>
            </p:nvSpPr>
            <p:spPr bwMode="auto">
              <a:xfrm>
                <a:off x="3895" y="122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2" name="Freeform 419"/>
              <p:cNvSpPr>
                <a:spLocks/>
              </p:cNvSpPr>
              <p:nvPr userDrawn="1"/>
            </p:nvSpPr>
            <p:spPr bwMode="auto">
              <a:xfrm>
                <a:off x="3962" y="122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3" name="Freeform 420"/>
              <p:cNvSpPr>
                <a:spLocks noEditPoints="1"/>
              </p:cNvSpPr>
              <p:nvPr userDrawn="1"/>
            </p:nvSpPr>
            <p:spPr bwMode="auto">
              <a:xfrm>
                <a:off x="4034" y="1228"/>
                <a:ext cx="38" cy="67"/>
              </a:xfrm>
              <a:custGeom>
                <a:avLst/>
                <a:gdLst>
                  <a:gd name="T0" fmla="*/ 4 w 8"/>
                  <a:gd name="T1" fmla="*/ 0 h 14"/>
                  <a:gd name="T2" fmla="*/ 6 w 8"/>
                  <a:gd name="T3" fmla="*/ 2 h 14"/>
                  <a:gd name="T4" fmla="*/ 8 w 8"/>
                  <a:gd name="T5" fmla="*/ 5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2 h 14"/>
                  <a:gd name="T12" fmla="*/ 5 w 8"/>
                  <a:gd name="T13" fmla="*/ 13 h 14"/>
                  <a:gd name="T14" fmla="*/ 4 w 8"/>
                  <a:gd name="T15" fmla="*/ 14 h 14"/>
                  <a:gd name="T16" fmla="*/ 3 w 8"/>
                  <a:gd name="T17" fmla="*/ 13 h 14"/>
                  <a:gd name="T18" fmla="*/ 2 w 8"/>
                  <a:gd name="T19" fmla="*/ 12 h 14"/>
                  <a:gd name="T20" fmla="*/ 0 w 8"/>
                  <a:gd name="T21" fmla="*/ 9 h 14"/>
                  <a:gd name="T22" fmla="*/ 0 w 8"/>
                  <a:gd name="T23" fmla="*/ 7 h 14"/>
                  <a:gd name="T24" fmla="*/ 0 w 8"/>
                  <a:gd name="T25" fmla="*/ 5 h 14"/>
                  <a:gd name="T26" fmla="*/ 2 w 8"/>
                  <a:gd name="T27" fmla="*/ 2 h 14"/>
                  <a:gd name="T28" fmla="*/ 4 w 8"/>
                  <a:gd name="T29" fmla="*/ 0 h 14"/>
                  <a:gd name="T30" fmla="*/ 4 w 8"/>
                  <a:gd name="T31" fmla="*/ 2 h 14"/>
                  <a:gd name="T32" fmla="*/ 3 w 8"/>
                  <a:gd name="T33" fmla="*/ 2 h 14"/>
                  <a:gd name="T34" fmla="*/ 2 w 8"/>
                  <a:gd name="T35" fmla="*/ 6 h 14"/>
                  <a:gd name="T36" fmla="*/ 1 w 8"/>
                  <a:gd name="T37" fmla="*/ 7 h 14"/>
                  <a:gd name="T38" fmla="*/ 2 w 8"/>
                  <a:gd name="T39" fmla="*/ 8 h 14"/>
                  <a:gd name="T40" fmla="*/ 3 w 8"/>
                  <a:gd name="T41" fmla="*/ 12 h 14"/>
                  <a:gd name="T42" fmla="*/ 4 w 8"/>
                  <a:gd name="T43" fmla="*/ 12 h 14"/>
                  <a:gd name="T44" fmla="*/ 4 w 8"/>
                  <a:gd name="T45" fmla="*/ 12 h 14"/>
                  <a:gd name="T46" fmla="*/ 6 w 8"/>
                  <a:gd name="T47" fmla="*/ 8 h 14"/>
                  <a:gd name="T48" fmla="*/ 7 w 8"/>
                  <a:gd name="T49" fmla="*/ 7 h 14"/>
                  <a:gd name="T50" fmla="*/ 6 w 8"/>
                  <a:gd name="T51" fmla="*/ 6 h 14"/>
                  <a:gd name="T52" fmla="*/ 4 w 8"/>
                  <a:gd name="T53" fmla="*/ 2 h 14"/>
                  <a:gd name="T54" fmla="*/ 4 w 8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0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3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4" name="Freeform 421"/>
              <p:cNvSpPr>
                <a:spLocks noEditPoints="1"/>
              </p:cNvSpPr>
              <p:nvPr userDrawn="1"/>
            </p:nvSpPr>
            <p:spPr bwMode="auto">
              <a:xfrm>
                <a:off x="4101" y="1228"/>
                <a:ext cx="43" cy="67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0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5" name="Freeform 422"/>
              <p:cNvSpPr>
                <a:spLocks noEditPoints="1"/>
              </p:cNvSpPr>
              <p:nvPr userDrawn="1"/>
            </p:nvSpPr>
            <p:spPr bwMode="auto">
              <a:xfrm>
                <a:off x="4168" y="1228"/>
                <a:ext cx="43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2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5" y="0"/>
                      <a:pt x="6" y="0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3" y="13"/>
                      <a:pt x="3" y="13"/>
                      <a:pt x="2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6" name="Freeform 423"/>
              <p:cNvSpPr>
                <a:spLocks noEditPoints="1"/>
              </p:cNvSpPr>
              <p:nvPr userDrawn="1"/>
            </p:nvSpPr>
            <p:spPr bwMode="auto">
              <a:xfrm>
                <a:off x="4235" y="1228"/>
                <a:ext cx="43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4 w 9"/>
                  <a:gd name="T17" fmla="*/ 13 h 14"/>
                  <a:gd name="T18" fmla="*/ 3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3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0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5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7" name="Freeform 424"/>
              <p:cNvSpPr>
                <a:spLocks/>
              </p:cNvSpPr>
              <p:nvPr userDrawn="1"/>
            </p:nvSpPr>
            <p:spPr bwMode="auto">
              <a:xfrm>
                <a:off x="4307" y="1228"/>
                <a:ext cx="39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2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8" name="Freeform 425"/>
              <p:cNvSpPr>
                <a:spLocks/>
              </p:cNvSpPr>
              <p:nvPr userDrawn="1"/>
            </p:nvSpPr>
            <p:spPr bwMode="auto">
              <a:xfrm>
                <a:off x="4374" y="122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79" name="Freeform 426"/>
              <p:cNvSpPr>
                <a:spLocks noEditPoints="1"/>
              </p:cNvSpPr>
              <p:nvPr userDrawn="1"/>
            </p:nvSpPr>
            <p:spPr bwMode="auto">
              <a:xfrm>
                <a:off x="4441" y="1228"/>
                <a:ext cx="44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3 w 9"/>
                  <a:gd name="T17" fmla="*/ 13 h 14"/>
                  <a:gd name="T18" fmla="*/ 3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3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0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7" y="13"/>
                      <a:pt x="6" y="13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0" name="Freeform 427"/>
              <p:cNvSpPr>
                <a:spLocks/>
              </p:cNvSpPr>
              <p:nvPr userDrawn="1"/>
            </p:nvSpPr>
            <p:spPr bwMode="auto">
              <a:xfrm>
                <a:off x="4513" y="1257"/>
                <a:ext cx="39" cy="10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2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2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1" name="Freeform 428"/>
              <p:cNvSpPr>
                <a:spLocks/>
              </p:cNvSpPr>
              <p:nvPr userDrawn="1"/>
            </p:nvSpPr>
            <p:spPr bwMode="auto">
              <a:xfrm>
                <a:off x="4580" y="1257"/>
                <a:ext cx="44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2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2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2" name="Freeform 429"/>
              <p:cNvSpPr>
                <a:spLocks/>
              </p:cNvSpPr>
              <p:nvPr userDrawn="1"/>
            </p:nvSpPr>
            <p:spPr bwMode="auto">
              <a:xfrm>
                <a:off x="4648" y="1257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2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2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3" name="Freeform 430"/>
              <p:cNvSpPr>
                <a:spLocks noEditPoints="1"/>
              </p:cNvSpPr>
              <p:nvPr userDrawn="1"/>
            </p:nvSpPr>
            <p:spPr bwMode="auto">
              <a:xfrm>
                <a:off x="4729" y="1238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3 h 9"/>
                  <a:gd name="T4" fmla="*/ 3 w 4"/>
                  <a:gd name="T5" fmla="*/ 4 h 9"/>
                  <a:gd name="T6" fmla="*/ 1 w 4"/>
                  <a:gd name="T7" fmla="*/ 4 h 9"/>
                  <a:gd name="T8" fmla="*/ 0 w 4"/>
                  <a:gd name="T9" fmla="*/ 3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4" name="Freeform 431"/>
              <p:cNvSpPr>
                <a:spLocks/>
              </p:cNvSpPr>
              <p:nvPr userDrawn="1"/>
            </p:nvSpPr>
            <p:spPr bwMode="auto">
              <a:xfrm>
                <a:off x="4787" y="122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5" name="Freeform 432"/>
              <p:cNvSpPr>
                <a:spLocks/>
              </p:cNvSpPr>
              <p:nvPr userDrawn="1"/>
            </p:nvSpPr>
            <p:spPr bwMode="auto">
              <a:xfrm>
                <a:off x="4854" y="122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6" name="Freeform 433"/>
              <p:cNvSpPr>
                <a:spLocks noEditPoints="1"/>
              </p:cNvSpPr>
              <p:nvPr userDrawn="1"/>
            </p:nvSpPr>
            <p:spPr bwMode="auto">
              <a:xfrm>
                <a:off x="4916" y="1228"/>
                <a:ext cx="48" cy="67"/>
              </a:xfrm>
              <a:custGeom>
                <a:avLst/>
                <a:gdLst>
                  <a:gd name="T0" fmla="*/ 4 w 10"/>
                  <a:gd name="T1" fmla="*/ 8 h 14"/>
                  <a:gd name="T2" fmla="*/ 4 w 10"/>
                  <a:gd name="T3" fmla="*/ 9 h 14"/>
                  <a:gd name="T4" fmla="*/ 10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10 w 10"/>
                  <a:gd name="T13" fmla="*/ 11 h 14"/>
                  <a:gd name="T14" fmla="*/ 4 w 10"/>
                  <a:gd name="T15" fmla="*/ 11 h 14"/>
                  <a:gd name="T16" fmla="*/ 4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4 w 10"/>
                  <a:gd name="T55" fmla="*/ 8 h 14"/>
                  <a:gd name="T56" fmla="*/ 4 w 10"/>
                  <a:gd name="T57" fmla="*/ 7 h 14"/>
                  <a:gd name="T58" fmla="*/ 8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4 w 10"/>
                  <a:gd name="T71" fmla="*/ 2 h 14"/>
                  <a:gd name="T72" fmla="*/ 4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7" name="Freeform 434"/>
              <p:cNvSpPr>
                <a:spLocks noEditPoints="1"/>
              </p:cNvSpPr>
              <p:nvPr userDrawn="1"/>
            </p:nvSpPr>
            <p:spPr bwMode="auto">
              <a:xfrm>
                <a:off x="4983" y="1228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8" name="Freeform 435"/>
              <p:cNvSpPr>
                <a:spLocks noEditPoints="1"/>
              </p:cNvSpPr>
              <p:nvPr userDrawn="1"/>
            </p:nvSpPr>
            <p:spPr bwMode="auto">
              <a:xfrm>
                <a:off x="5055" y="1228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9 h 14"/>
                  <a:gd name="T38" fmla="*/ 1 w 10"/>
                  <a:gd name="T39" fmla="*/ 9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89" name="Freeform 436"/>
              <p:cNvSpPr>
                <a:spLocks noEditPoints="1"/>
              </p:cNvSpPr>
              <p:nvPr userDrawn="1"/>
            </p:nvSpPr>
            <p:spPr bwMode="auto">
              <a:xfrm>
                <a:off x="5122" y="1228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10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10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0" name="Freeform 437"/>
              <p:cNvSpPr>
                <a:spLocks noEditPoints="1"/>
              </p:cNvSpPr>
              <p:nvPr userDrawn="1"/>
            </p:nvSpPr>
            <p:spPr bwMode="auto">
              <a:xfrm>
                <a:off x="5189" y="1228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1" name="Freeform 438"/>
              <p:cNvSpPr>
                <a:spLocks noEditPoints="1"/>
              </p:cNvSpPr>
              <p:nvPr userDrawn="1"/>
            </p:nvSpPr>
            <p:spPr bwMode="auto">
              <a:xfrm>
                <a:off x="5256" y="1228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2" name="Freeform 439"/>
              <p:cNvSpPr>
                <a:spLocks noEditPoints="1"/>
              </p:cNvSpPr>
              <p:nvPr userDrawn="1"/>
            </p:nvSpPr>
            <p:spPr bwMode="auto">
              <a:xfrm>
                <a:off x="5328" y="1228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10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10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3" name="Freeform 440"/>
              <p:cNvSpPr>
                <a:spLocks noEditPoints="1"/>
              </p:cNvSpPr>
              <p:nvPr userDrawn="1"/>
            </p:nvSpPr>
            <p:spPr bwMode="auto">
              <a:xfrm>
                <a:off x="5395" y="1228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4" name="Freeform 441"/>
              <p:cNvSpPr>
                <a:spLocks/>
              </p:cNvSpPr>
              <p:nvPr userDrawn="1"/>
            </p:nvSpPr>
            <p:spPr bwMode="auto">
              <a:xfrm>
                <a:off x="5472" y="1228"/>
                <a:ext cx="43" cy="67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9 w 9"/>
                  <a:gd name="T9" fmla="*/ 0 h 14"/>
                  <a:gd name="T10" fmla="*/ 9 w 9"/>
                  <a:gd name="T11" fmla="*/ 1 h 14"/>
                  <a:gd name="T12" fmla="*/ 9 w 9"/>
                  <a:gd name="T13" fmla="*/ 13 h 14"/>
                  <a:gd name="T14" fmla="*/ 9 w 9"/>
                  <a:gd name="T15" fmla="*/ 13 h 14"/>
                  <a:gd name="T16" fmla="*/ 8 w 9"/>
                  <a:gd name="T17" fmla="*/ 14 h 14"/>
                  <a:gd name="T18" fmla="*/ 7 w 9"/>
                  <a:gd name="T19" fmla="*/ 13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2 w 9"/>
                  <a:gd name="T29" fmla="*/ 13 h 14"/>
                  <a:gd name="T30" fmla="*/ 1 w 9"/>
                  <a:gd name="T31" fmla="*/ 14 h 14"/>
                  <a:gd name="T32" fmla="*/ 0 w 9"/>
                  <a:gd name="T33" fmla="*/ 13 h 14"/>
                  <a:gd name="T34" fmla="*/ 0 w 9"/>
                  <a:gd name="T35" fmla="*/ 13 h 14"/>
                  <a:gd name="T36" fmla="*/ 0 w 9"/>
                  <a:gd name="T37" fmla="*/ 1 h 14"/>
                  <a:gd name="T38" fmla="*/ 0 w 9"/>
                  <a:gd name="T39" fmla="*/ 0 h 14"/>
                  <a:gd name="T40" fmla="*/ 1 w 9"/>
                  <a:gd name="T41" fmla="*/ 0 h 14"/>
                  <a:gd name="T42" fmla="*/ 2 w 9"/>
                  <a:gd name="T43" fmla="*/ 0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5" name="Freeform 442"/>
              <p:cNvSpPr>
                <a:spLocks/>
              </p:cNvSpPr>
              <p:nvPr userDrawn="1"/>
            </p:nvSpPr>
            <p:spPr bwMode="auto">
              <a:xfrm>
                <a:off x="5539" y="122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6" name="Freeform 443"/>
              <p:cNvSpPr>
                <a:spLocks/>
              </p:cNvSpPr>
              <p:nvPr userDrawn="1"/>
            </p:nvSpPr>
            <p:spPr bwMode="auto">
              <a:xfrm>
                <a:off x="5611" y="1228"/>
                <a:ext cx="38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7" name="Freeform 444"/>
              <p:cNvSpPr>
                <a:spLocks/>
              </p:cNvSpPr>
              <p:nvPr userDrawn="1"/>
            </p:nvSpPr>
            <p:spPr bwMode="auto">
              <a:xfrm>
                <a:off x="5678" y="122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8" name="Freeform 445"/>
              <p:cNvSpPr>
                <a:spLocks/>
              </p:cNvSpPr>
              <p:nvPr userDrawn="1"/>
            </p:nvSpPr>
            <p:spPr bwMode="auto">
              <a:xfrm>
                <a:off x="5745" y="122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99" name="Freeform 446"/>
              <p:cNvSpPr>
                <a:spLocks/>
              </p:cNvSpPr>
              <p:nvPr userDrawn="1"/>
            </p:nvSpPr>
            <p:spPr bwMode="auto">
              <a:xfrm>
                <a:off x="5817" y="1228"/>
                <a:ext cx="38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0" name="Freeform 447"/>
              <p:cNvSpPr>
                <a:spLocks/>
              </p:cNvSpPr>
              <p:nvPr userDrawn="1"/>
            </p:nvSpPr>
            <p:spPr bwMode="auto">
              <a:xfrm>
                <a:off x="5884" y="122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1" name="Freeform 448"/>
              <p:cNvSpPr>
                <a:spLocks/>
              </p:cNvSpPr>
              <p:nvPr userDrawn="1"/>
            </p:nvSpPr>
            <p:spPr bwMode="auto">
              <a:xfrm>
                <a:off x="5951" y="1228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2" name="Freeform 449"/>
              <p:cNvSpPr>
                <a:spLocks/>
              </p:cNvSpPr>
              <p:nvPr userDrawn="1"/>
            </p:nvSpPr>
            <p:spPr bwMode="auto">
              <a:xfrm>
                <a:off x="6023" y="1228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3" name="Freeform 450"/>
              <p:cNvSpPr>
                <a:spLocks/>
              </p:cNvSpPr>
              <p:nvPr userDrawn="1"/>
            </p:nvSpPr>
            <p:spPr bwMode="auto">
              <a:xfrm>
                <a:off x="6090" y="1228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4" name="Freeform 451"/>
              <p:cNvSpPr>
                <a:spLocks/>
              </p:cNvSpPr>
              <p:nvPr userDrawn="1"/>
            </p:nvSpPr>
            <p:spPr bwMode="auto">
              <a:xfrm>
                <a:off x="6157" y="1228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5" name="Freeform 452"/>
              <p:cNvSpPr>
                <a:spLocks/>
              </p:cNvSpPr>
              <p:nvPr userDrawn="1"/>
            </p:nvSpPr>
            <p:spPr bwMode="auto">
              <a:xfrm>
                <a:off x="6229" y="1228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6" name="Freeform 453"/>
              <p:cNvSpPr>
                <a:spLocks/>
              </p:cNvSpPr>
              <p:nvPr userDrawn="1"/>
            </p:nvSpPr>
            <p:spPr bwMode="auto">
              <a:xfrm>
                <a:off x="6296" y="1228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7" name="Freeform 454"/>
              <p:cNvSpPr>
                <a:spLocks noEditPoints="1"/>
              </p:cNvSpPr>
              <p:nvPr userDrawn="1"/>
            </p:nvSpPr>
            <p:spPr bwMode="auto">
              <a:xfrm>
                <a:off x="1355" y="1339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8" name="Freeform 455"/>
              <p:cNvSpPr>
                <a:spLocks noEditPoints="1"/>
              </p:cNvSpPr>
              <p:nvPr userDrawn="1"/>
            </p:nvSpPr>
            <p:spPr bwMode="auto">
              <a:xfrm>
                <a:off x="1426" y="1339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2 h 14"/>
                  <a:gd name="T28" fmla="*/ 0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3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9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09" name="Freeform 456"/>
              <p:cNvSpPr>
                <a:spLocks noEditPoints="1"/>
              </p:cNvSpPr>
              <p:nvPr userDrawn="1"/>
            </p:nvSpPr>
            <p:spPr bwMode="auto">
              <a:xfrm>
                <a:off x="1494" y="1339"/>
                <a:ext cx="47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3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9"/>
                      <a:pt x="9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0" name="Freeform 457"/>
              <p:cNvSpPr>
                <a:spLocks noEditPoints="1"/>
              </p:cNvSpPr>
              <p:nvPr userDrawn="1"/>
            </p:nvSpPr>
            <p:spPr bwMode="auto">
              <a:xfrm>
                <a:off x="1561" y="1339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1" name="Freeform 458"/>
              <p:cNvSpPr>
                <a:spLocks noEditPoints="1"/>
              </p:cNvSpPr>
              <p:nvPr userDrawn="1"/>
            </p:nvSpPr>
            <p:spPr bwMode="auto">
              <a:xfrm>
                <a:off x="1628" y="1339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2" name="Freeform 459"/>
              <p:cNvSpPr>
                <a:spLocks noEditPoints="1"/>
              </p:cNvSpPr>
              <p:nvPr userDrawn="1"/>
            </p:nvSpPr>
            <p:spPr bwMode="auto">
              <a:xfrm>
                <a:off x="1700" y="1339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3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9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3" name="Freeform 460"/>
              <p:cNvSpPr>
                <a:spLocks noEditPoints="1"/>
              </p:cNvSpPr>
              <p:nvPr userDrawn="1"/>
            </p:nvSpPr>
            <p:spPr bwMode="auto">
              <a:xfrm>
                <a:off x="1767" y="1339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4" name="Freeform 461"/>
              <p:cNvSpPr>
                <a:spLocks noEditPoints="1"/>
              </p:cNvSpPr>
              <p:nvPr userDrawn="1"/>
            </p:nvSpPr>
            <p:spPr bwMode="auto">
              <a:xfrm>
                <a:off x="1834" y="1339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10" y="1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5" name="Freeform 462"/>
              <p:cNvSpPr>
                <a:spLocks noEditPoints="1"/>
              </p:cNvSpPr>
              <p:nvPr userDrawn="1"/>
            </p:nvSpPr>
            <p:spPr bwMode="auto">
              <a:xfrm>
                <a:off x="1906" y="1339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3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9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6" name="Freeform 463"/>
              <p:cNvSpPr>
                <a:spLocks noEditPoints="1"/>
              </p:cNvSpPr>
              <p:nvPr userDrawn="1"/>
            </p:nvSpPr>
            <p:spPr bwMode="auto">
              <a:xfrm>
                <a:off x="1973" y="1339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7" name="Freeform 464"/>
              <p:cNvSpPr>
                <a:spLocks noEditPoints="1"/>
              </p:cNvSpPr>
              <p:nvPr userDrawn="1"/>
            </p:nvSpPr>
            <p:spPr bwMode="auto">
              <a:xfrm>
                <a:off x="2040" y="1339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8" name="Freeform 465"/>
              <p:cNvSpPr>
                <a:spLocks noEditPoints="1"/>
              </p:cNvSpPr>
              <p:nvPr userDrawn="1"/>
            </p:nvSpPr>
            <p:spPr bwMode="auto">
              <a:xfrm>
                <a:off x="2112" y="1339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0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3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9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19" name="Freeform 466"/>
              <p:cNvSpPr>
                <a:spLocks noEditPoints="1"/>
              </p:cNvSpPr>
              <p:nvPr userDrawn="1"/>
            </p:nvSpPr>
            <p:spPr bwMode="auto">
              <a:xfrm>
                <a:off x="2179" y="1339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0" name="Freeform 467"/>
              <p:cNvSpPr>
                <a:spLocks/>
              </p:cNvSpPr>
              <p:nvPr userDrawn="1"/>
            </p:nvSpPr>
            <p:spPr bwMode="auto">
              <a:xfrm>
                <a:off x="2256" y="1339"/>
                <a:ext cx="43" cy="67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7 w 9"/>
                  <a:gd name="T5" fmla="*/ 1 h 14"/>
                  <a:gd name="T6" fmla="*/ 8 w 9"/>
                  <a:gd name="T7" fmla="*/ 0 h 14"/>
                  <a:gd name="T8" fmla="*/ 8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6 w 9"/>
                  <a:gd name="T15" fmla="*/ 14 h 14"/>
                  <a:gd name="T16" fmla="*/ 2 w 9"/>
                  <a:gd name="T17" fmla="*/ 4 h 14"/>
                  <a:gd name="T18" fmla="*/ 2 w 9"/>
                  <a:gd name="T19" fmla="*/ 13 h 14"/>
                  <a:gd name="T20" fmla="*/ 1 w 9"/>
                  <a:gd name="T21" fmla="*/ 14 h 14"/>
                  <a:gd name="T22" fmla="*/ 1 w 9"/>
                  <a:gd name="T23" fmla="*/ 14 h 14"/>
                  <a:gd name="T24" fmla="*/ 0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2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1" name="Freeform 468"/>
              <p:cNvSpPr>
                <a:spLocks/>
              </p:cNvSpPr>
              <p:nvPr userDrawn="1"/>
            </p:nvSpPr>
            <p:spPr bwMode="auto">
              <a:xfrm>
                <a:off x="2323" y="1339"/>
                <a:ext cx="43" cy="67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8 w 9"/>
                  <a:gd name="T5" fmla="*/ 1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7 w 9"/>
                  <a:gd name="T15" fmla="*/ 14 h 14"/>
                  <a:gd name="T16" fmla="*/ 2 w 9"/>
                  <a:gd name="T17" fmla="*/ 4 h 14"/>
                  <a:gd name="T18" fmla="*/ 2 w 9"/>
                  <a:gd name="T19" fmla="*/ 13 h 14"/>
                  <a:gd name="T20" fmla="*/ 2 w 9"/>
                  <a:gd name="T21" fmla="*/ 14 h 14"/>
                  <a:gd name="T22" fmla="*/ 1 w 9"/>
                  <a:gd name="T23" fmla="*/ 14 h 14"/>
                  <a:gd name="T24" fmla="*/ 1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3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2" name="Freeform 469"/>
              <p:cNvSpPr>
                <a:spLocks noEditPoints="1"/>
              </p:cNvSpPr>
              <p:nvPr userDrawn="1"/>
            </p:nvSpPr>
            <p:spPr bwMode="auto">
              <a:xfrm>
                <a:off x="2390" y="1339"/>
                <a:ext cx="43" cy="67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9 w 9"/>
                  <a:gd name="T5" fmla="*/ 6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4 h 14"/>
                  <a:gd name="T14" fmla="*/ 5 w 9"/>
                  <a:gd name="T15" fmla="*/ 14 h 14"/>
                  <a:gd name="T16" fmla="*/ 1 w 9"/>
                  <a:gd name="T17" fmla="*/ 14 h 14"/>
                  <a:gd name="T18" fmla="*/ 1 w 9"/>
                  <a:gd name="T19" fmla="*/ 14 h 14"/>
                  <a:gd name="T20" fmla="*/ 0 w 9"/>
                  <a:gd name="T21" fmla="*/ 13 h 14"/>
                  <a:gd name="T22" fmla="*/ 1 w 9"/>
                  <a:gd name="T23" fmla="*/ 13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1 w 9"/>
                  <a:gd name="T33" fmla="*/ 2 h 14"/>
                  <a:gd name="T34" fmla="*/ 0 w 9"/>
                  <a:gd name="T35" fmla="*/ 1 h 14"/>
                  <a:gd name="T36" fmla="*/ 1 w 9"/>
                  <a:gd name="T37" fmla="*/ 1 h 14"/>
                  <a:gd name="T38" fmla="*/ 1 w 9"/>
                  <a:gd name="T39" fmla="*/ 0 h 14"/>
                  <a:gd name="T40" fmla="*/ 5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5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5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7" y="2"/>
                      <a:pt x="7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3" name="Freeform 470"/>
              <p:cNvSpPr>
                <a:spLocks/>
              </p:cNvSpPr>
              <p:nvPr userDrawn="1"/>
            </p:nvSpPr>
            <p:spPr bwMode="auto">
              <a:xfrm>
                <a:off x="2462" y="1339"/>
                <a:ext cx="43" cy="67"/>
              </a:xfrm>
              <a:custGeom>
                <a:avLst/>
                <a:gdLst>
                  <a:gd name="T0" fmla="*/ 4 w 9"/>
                  <a:gd name="T1" fmla="*/ 4 h 14"/>
                  <a:gd name="T2" fmla="*/ 6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7 h 14"/>
                  <a:gd name="T24" fmla="*/ 4 w 9"/>
                  <a:gd name="T25" fmla="*/ 7 h 14"/>
                  <a:gd name="T26" fmla="*/ 4 w 9"/>
                  <a:gd name="T27" fmla="*/ 7 h 14"/>
                  <a:gd name="T28" fmla="*/ 3 w 9"/>
                  <a:gd name="T29" fmla="*/ 6 h 14"/>
                  <a:gd name="T30" fmla="*/ 3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1 w 9"/>
                  <a:gd name="T37" fmla="*/ 14 h 14"/>
                  <a:gd name="T38" fmla="*/ 1 w 9"/>
                  <a:gd name="T39" fmla="*/ 14 h 14"/>
                  <a:gd name="T40" fmla="*/ 0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4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4" name="Freeform 471"/>
              <p:cNvSpPr>
                <a:spLocks noEditPoints="1"/>
              </p:cNvSpPr>
              <p:nvPr userDrawn="1"/>
            </p:nvSpPr>
            <p:spPr bwMode="auto">
              <a:xfrm>
                <a:off x="2529" y="1339"/>
                <a:ext cx="43" cy="67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8 w 9"/>
                  <a:gd name="T5" fmla="*/ 6 h 14"/>
                  <a:gd name="T6" fmla="*/ 9 w 9"/>
                  <a:gd name="T7" fmla="*/ 7 h 14"/>
                  <a:gd name="T8" fmla="*/ 8 w 9"/>
                  <a:gd name="T9" fmla="*/ 9 h 14"/>
                  <a:gd name="T10" fmla="*/ 7 w 9"/>
                  <a:gd name="T11" fmla="*/ 12 h 14"/>
                  <a:gd name="T12" fmla="*/ 6 w 9"/>
                  <a:gd name="T13" fmla="*/ 14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4 h 14"/>
                  <a:gd name="T20" fmla="*/ 0 w 9"/>
                  <a:gd name="T21" fmla="*/ 13 h 14"/>
                  <a:gd name="T22" fmla="*/ 0 w 9"/>
                  <a:gd name="T23" fmla="*/ 13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1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6" y="2"/>
                      <a:pt x="7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5" name="Freeform 472"/>
              <p:cNvSpPr>
                <a:spLocks/>
              </p:cNvSpPr>
              <p:nvPr userDrawn="1"/>
            </p:nvSpPr>
            <p:spPr bwMode="auto">
              <a:xfrm>
                <a:off x="2601" y="1339"/>
                <a:ext cx="38" cy="67"/>
              </a:xfrm>
              <a:custGeom>
                <a:avLst/>
                <a:gdLst>
                  <a:gd name="T0" fmla="*/ 7 w 8"/>
                  <a:gd name="T1" fmla="*/ 6 h 14"/>
                  <a:gd name="T2" fmla="*/ 7 w 8"/>
                  <a:gd name="T3" fmla="*/ 1 h 14"/>
                  <a:gd name="T4" fmla="*/ 7 w 8"/>
                  <a:gd name="T5" fmla="*/ 1 h 14"/>
                  <a:gd name="T6" fmla="*/ 7 w 8"/>
                  <a:gd name="T7" fmla="*/ 0 h 14"/>
                  <a:gd name="T8" fmla="*/ 8 w 8"/>
                  <a:gd name="T9" fmla="*/ 1 h 14"/>
                  <a:gd name="T10" fmla="*/ 8 w 8"/>
                  <a:gd name="T11" fmla="*/ 1 h 14"/>
                  <a:gd name="T12" fmla="*/ 8 w 8"/>
                  <a:gd name="T13" fmla="*/ 13 h 14"/>
                  <a:gd name="T14" fmla="*/ 8 w 8"/>
                  <a:gd name="T15" fmla="*/ 14 h 14"/>
                  <a:gd name="T16" fmla="*/ 7 w 8"/>
                  <a:gd name="T17" fmla="*/ 14 h 14"/>
                  <a:gd name="T18" fmla="*/ 7 w 8"/>
                  <a:gd name="T19" fmla="*/ 14 h 14"/>
                  <a:gd name="T20" fmla="*/ 7 w 8"/>
                  <a:gd name="T21" fmla="*/ 13 h 14"/>
                  <a:gd name="T22" fmla="*/ 7 w 8"/>
                  <a:gd name="T23" fmla="*/ 8 h 14"/>
                  <a:gd name="T24" fmla="*/ 1 w 8"/>
                  <a:gd name="T25" fmla="*/ 8 h 14"/>
                  <a:gd name="T26" fmla="*/ 1 w 8"/>
                  <a:gd name="T27" fmla="*/ 13 h 14"/>
                  <a:gd name="T28" fmla="*/ 1 w 8"/>
                  <a:gd name="T29" fmla="*/ 14 h 14"/>
                  <a:gd name="T30" fmla="*/ 0 w 8"/>
                  <a:gd name="T31" fmla="*/ 14 h 14"/>
                  <a:gd name="T32" fmla="*/ 0 w 8"/>
                  <a:gd name="T33" fmla="*/ 14 h 14"/>
                  <a:gd name="T34" fmla="*/ 0 w 8"/>
                  <a:gd name="T35" fmla="*/ 13 h 14"/>
                  <a:gd name="T36" fmla="*/ 0 w 8"/>
                  <a:gd name="T37" fmla="*/ 1 h 14"/>
                  <a:gd name="T38" fmla="*/ 0 w 8"/>
                  <a:gd name="T39" fmla="*/ 1 h 14"/>
                  <a:gd name="T40" fmla="*/ 0 w 8"/>
                  <a:gd name="T41" fmla="*/ 0 h 14"/>
                  <a:gd name="T42" fmla="*/ 1 w 8"/>
                  <a:gd name="T43" fmla="*/ 1 h 14"/>
                  <a:gd name="T44" fmla="*/ 1 w 8"/>
                  <a:gd name="T45" fmla="*/ 1 h 14"/>
                  <a:gd name="T46" fmla="*/ 1 w 8"/>
                  <a:gd name="T47" fmla="*/ 6 h 14"/>
                  <a:gd name="T48" fmla="*/ 7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6" name="Freeform 473"/>
              <p:cNvSpPr>
                <a:spLocks noEditPoints="1"/>
              </p:cNvSpPr>
              <p:nvPr userDrawn="1"/>
            </p:nvSpPr>
            <p:spPr bwMode="auto">
              <a:xfrm>
                <a:off x="2668" y="1339"/>
                <a:ext cx="38" cy="67"/>
              </a:xfrm>
              <a:custGeom>
                <a:avLst/>
                <a:gdLst>
                  <a:gd name="T0" fmla="*/ 5 w 8"/>
                  <a:gd name="T1" fmla="*/ 1 h 14"/>
                  <a:gd name="T2" fmla="*/ 6 w 8"/>
                  <a:gd name="T3" fmla="*/ 2 h 14"/>
                  <a:gd name="T4" fmla="*/ 8 w 8"/>
                  <a:gd name="T5" fmla="*/ 6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2 h 14"/>
                  <a:gd name="T12" fmla="*/ 5 w 8"/>
                  <a:gd name="T13" fmla="*/ 14 h 14"/>
                  <a:gd name="T14" fmla="*/ 4 w 8"/>
                  <a:gd name="T15" fmla="*/ 14 h 14"/>
                  <a:gd name="T16" fmla="*/ 0 w 8"/>
                  <a:gd name="T17" fmla="*/ 14 h 14"/>
                  <a:gd name="T18" fmla="*/ 0 w 8"/>
                  <a:gd name="T19" fmla="*/ 14 h 14"/>
                  <a:gd name="T20" fmla="*/ 0 w 8"/>
                  <a:gd name="T21" fmla="*/ 13 h 14"/>
                  <a:gd name="T22" fmla="*/ 0 w 8"/>
                  <a:gd name="T23" fmla="*/ 13 h 14"/>
                  <a:gd name="T24" fmla="*/ 0 w 8"/>
                  <a:gd name="T25" fmla="*/ 12 h 14"/>
                  <a:gd name="T26" fmla="*/ 1 w 8"/>
                  <a:gd name="T27" fmla="*/ 12 h 14"/>
                  <a:gd name="T28" fmla="*/ 1 w 8"/>
                  <a:gd name="T29" fmla="*/ 2 h 14"/>
                  <a:gd name="T30" fmla="*/ 0 w 8"/>
                  <a:gd name="T31" fmla="*/ 2 h 14"/>
                  <a:gd name="T32" fmla="*/ 0 w 8"/>
                  <a:gd name="T33" fmla="*/ 2 h 14"/>
                  <a:gd name="T34" fmla="*/ 0 w 8"/>
                  <a:gd name="T35" fmla="*/ 1 h 14"/>
                  <a:gd name="T36" fmla="*/ 0 w 8"/>
                  <a:gd name="T37" fmla="*/ 1 h 14"/>
                  <a:gd name="T38" fmla="*/ 0 w 8"/>
                  <a:gd name="T39" fmla="*/ 0 h 14"/>
                  <a:gd name="T40" fmla="*/ 4 w 8"/>
                  <a:gd name="T41" fmla="*/ 0 h 14"/>
                  <a:gd name="T42" fmla="*/ 5 w 8"/>
                  <a:gd name="T43" fmla="*/ 1 h 14"/>
                  <a:gd name="T44" fmla="*/ 3 w 8"/>
                  <a:gd name="T45" fmla="*/ 12 h 14"/>
                  <a:gd name="T46" fmla="*/ 4 w 8"/>
                  <a:gd name="T47" fmla="*/ 12 h 14"/>
                  <a:gd name="T48" fmla="*/ 5 w 8"/>
                  <a:gd name="T49" fmla="*/ 12 h 14"/>
                  <a:gd name="T50" fmla="*/ 6 w 8"/>
                  <a:gd name="T51" fmla="*/ 8 h 14"/>
                  <a:gd name="T52" fmla="*/ 7 w 8"/>
                  <a:gd name="T53" fmla="*/ 7 h 14"/>
                  <a:gd name="T54" fmla="*/ 6 w 8"/>
                  <a:gd name="T55" fmla="*/ 6 h 14"/>
                  <a:gd name="T56" fmla="*/ 5 w 8"/>
                  <a:gd name="T57" fmla="*/ 3 h 14"/>
                  <a:gd name="T58" fmla="*/ 4 w 8"/>
                  <a:gd name="T59" fmla="*/ 2 h 14"/>
                  <a:gd name="T60" fmla="*/ 3 w 8"/>
                  <a:gd name="T61" fmla="*/ 2 h 14"/>
                  <a:gd name="T62" fmla="*/ 3 w 8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5" y="1"/>
                    </a:moveTo>
                    <a:cubicBezTo>
                      <a:pt x="6" y="1"/>
                      <a:pt x="6" y="2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7" name="Freeform 474"/>
              <p:cNvSpPr>
                <a:spLocks/>
              </p:cNvSpPr>
              <p:nvPr userDrawn="1"/>
            </p:nvSpPr>
            <p:spPr bwMode="auto">
              <a:xfrm>
                <a:off x="2735" y="1339"/>
                <a:ext cx="43" cy="67"/>
              </a:xfrm>
              <a:custGeom>
                <a:avLst/>
                <a:gdLst>
                  <a:gd name="T0" fmla="*/ 5 w 9"/>
                  <a:gd name="T1" fmla="*/ 4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7 h 14"/>
                  <a:gd name="T24" fmla="*/ 5 w 9"/>
                  <a:gd name="T25" fmla="*/ 7 h 14"/>
                  <a:gd name="T26" fmla="*/ 4 w 9"/>
                  <a:gd name="T27" fmla="*/ 7 h 14"/>
                  <a:gd name="T28" fmla="*/ 4 w 9"/>
                  <a:gd name="T29" fmla="*/ 6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4 h 14"/>
                  <a:gd name="T38" fmla="*/ 1 w 9"/>
                  <a:gd name="T39" fmla="*/ 14 h 14"/>
                  <a:gd name="T40" fmla="*/ 1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5 w 9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4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8" name="Freeform 475"/>
              <p:cNvSpPr>
                <a:spLocks noEditPoints="1"/>
              </p:cNvSpPr>
              <p:nvPr userDrawn="1"/>
            </p:nvSpPr>
            <p:spPr bwMode="auto">
              <a:xfrm>
                <a:off x="2797" y="1339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3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9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29" name="Freeform 476"/>
              <p:cNvSpPr>
                <a:spLocks noEditPoints="1"/>
              </p:cNvSpPr>
              <p:nvPr userDrawn="1"/>
            </p:nvSpPr>
            <p:spPr bwMode="auto">
              <a:xfrm>
                <a:off x="2864" y="1339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0" name="Freeform 477"/>
              <p:cNvSpPr>
                <a:spLocks noEditPoints="1"/>
              </p:cNvSpPr>
              <p:nvPr userDrawn="1"/>
            </p:nvSpPr>
            <p:spPr bwMode="auto">
              <a:xfrm>
                <a:off x="2932" y="1339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10" y="1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1" name="Freeform 478"/>
              <p:cNvSpPr>
                <a:spLocks noEditPoints="1"/>
              </p:cNvSpPr>
              <p:nvPr userDrawn="1"/>
            </p:nvSpPr>
            <p:spPr bwMode="auto">
              <a:xfrm>
                <a:off x="3003" y="1339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3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9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2" name="Freeform 479"/>
              <p:cNvSpPr>
                <a:spLocks noEditPoints="1"/>
              </p:cNvSpPr>
              <p:nvPr userDrawn="1"/>
            </p:nvSpPr>
            <p:spPr bwMode="auto">
              <a:xfrm>
                <a:off x="3071" y="1339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3" name="Freeform 480"/>
              <p:cNvSpPr>
                <a:spLocks/>
              </p:cNvSpPr>
              <p:nvPr userDrawn="1"/>
            </p:nvSpPr>
            <p:spPr bwMode="auto">
              <a:xfrm>
                <a:off x="3147" y="1339"/>
                <a:ext cx="43" cy="67"/>
              </a:xfrm>
              <a:custGeom>
                <a:avLst/>
                <a:gdLst>
                  <a:gd name="T0" fmla="*/ 4 w 9"/>
                  <a:gd name="T1" fmla="*/ 4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7 h 14"/>
                  <a:gd name="T24" fmla="*/ 4 w 9"/>
                  <a:gd name="T25" fmla="*/ 7 h 14"/>
                  <a:gd name="T26" fmla="*/ 4 w 9"/>
                  <a:gd name="T27" fmla="*/ 7 h 14"/>
                  <a:gd name="T28" fmla="*/ 4 w 9"/>
                  <a:gd name="T29" fmla="*/ 6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4 h 14"/>
                  <a:gd name="T38" fmla="*/ 1 w 9"/>
                  <a:gd name="T39" fmla="*/ 14 h 14"/>
                  <a:gd name="T40" fmla="*/ 0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4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4" name="Freeform 481"/>
              <p:cNvSpPr>
                <a:spLocks noEditPoints="1"/>
              </p:cNvSpPr>
              <p:nvPr userDrawn="1"/>
            </p:nvSpPr>
            <p:spPr bwMode="auto">
              <a:xfrm>
                <a:off x="3214" y="1339"/>
                <a:ext cx="43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9 w 9"/>
                  <a:gd name="T5" fmla="*/ 6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3 h 14"/>
                  <a:gd name="T12" fmla="*/ 6 w 9"/>
                  <a:gd name="T13" fmla="*/ 14 h 14"/>
                  <a:gd name="T14" fmla="*/ 5 w 9"/>
                  <a:gd name="T15" fmla="*/ 14 h 14"/>
                  <a:gd name="T16" fmla="*/ 3 w 9"/>
                  <a:gd name="T17" fmla="*/ 14 h 14"/>
                  <a:gd name="T18" fmla="*/ 3 w 9"/>
                  <a:gd name="T19" fmla="*/ 13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6 h 14"/>
                  <a:gd name="T26" fmla="*/ 3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3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3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1"/>
                      <a:pt x="7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5" name="Freeform 482"/>
              <p:cNvSpPr>
                <a:spLocks noEditPoints="1"/>
              </p:cNvSpPr>
              <p:nvPr userDrawn="1"/>
            </p:nvSpPr>
            <p:spPr bwMode="auto">
              <a:xfrm>
                <a:off x="3296" y="1353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6" name="Freeform 483"/>
              <p:cNvSpPr>
                <a:spLocks/>
              </p:cNvSpPr>
              <p:nvPr userDrawn="1"/>
            </p:nvSpPr>
            <p:spPr bwMode="auto">
              <a:xfrm>
                <a:off x="3353" y="1367"/>
                <a:ext cx="44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7" name="Freeform 484"/>
              <p:cNvSpPr>
                <a:spLocks/>
              </p:cNvSpPr>
              <p:nvPr userDrawn="1"/>
            </p:nvSpPr>
            <p:spPr bwMode="auto">
              <a:xfrm>
                <a:off x="3411" y="1329"/>
                <a:ext cx="19" cy="10"/>
              </a:xfrm>
              <a:custGeom>
                <a:avLst/>
                <a:gdLst>
                  <a:gd name="T0" fmla="*/ 9 w 19"/>
                  <a:gd name="T1" fmla="*/ 0 h 10"/>
                  <a:gd name="T2" fmla="*/ 19 w 19"/>
                  <a:gd name="T3" fmla="*/ 10 h 10"/>
                  <a:gd name="T4" fmla="*/ 14 w 19"/>
                  <a:gd name="T5" fmla="*/ 10 h 10"/>
                  <a:gd name="T6" fmla="*/ 0 w 19"/>
                  <a:gd name="T7" fmla="*/ 0 h 10"/>
                  <a:gd name="T8" fmla="*/ 9 w 1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9" y="0"/>
                    </a:moveTo>
                    <a:lnTo>
                      <a:pt x="19" y="10"/>
                    </a:lnTo>
                    <a:lnTo>
                      <a:pt x="14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8" name="Freeform 485"/>
              <p:cNvSpPr>
                <a:spLocks/>
              </p:cNvSpPr>
              <p:nvPr userDrawn="1"/>
            </p:nvSpPr>
            <p:spPr bwMode="auto">
              <a:xfrm>
                <a:off x="3444" y="1329"/>
                <a:ext cx="20" cy="10"/>
              </a:xfrm>
              <a:custGeom>
                <a:avLst/>
                <a:gdLst>
                  <a:gd name="T0" fmla="*/ 10 w 20"/>
                  <a:gd name="T1" fmla="*/ 0 h 10"/>
                  <a:gd name="T2" fmla="*/ 20 w 20"/>
                  <a:gd name="T3" fmla="*/ 10 h 10"/>
                  <a:gd name="T4" fmla="*/ 10 w 20"/>
                  <a:gd name="T5" fmla="*/ 10 h 10"/>
                  <a:gd name="T6" fmla="*/ 0 w 20"/>
                  <a:gd name="T7" fmla="*/ 0 h 10"/>
                  <a:gd name="T8" fmla="*/ 10 w 2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0" y="0"/>
                    </a:moveTo>
                    <a:lnTo>
                      <a:pt x="20" y="10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39" name="Freeform 486"/>
              <p:cNvSpPr>
                <a:spLocks/>
              </p:cNvSpPr>
              <p:nvPr userDrawn="1"/>
            </p:nvSpPr>
            <p:spPr bwMode="auto">
              <a:xfrm>
                <a:off x="3483" y="1367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0" name="Freeform 487"/>
              <p:cNvSpPr>
                <a:spLocks noEditPoints="1"/>
              </p:cNvSpPr>
              <p:nvPr userDrawn="1"/>
            </p:nvSpPr>
            <p:spPr bwMode="auto">
              <a:xfrm>
                <a:off x="3564" y="1353"/>
                <a:ext cx="15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3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3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3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3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1" name="Freeform 488"/>
              <p:cNvSpPr>
                <a:spLocks/>
              </p:cNvSpPr>
              <p:nvPr userDrawn="1"/>
            </p:nvSpPr>
            <p:spPr bwMode="auto">
              <a:xfrm>
                <a:off x="3622" y="1339"/>
                <a:ext cx="38" cy="67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3 h 14"/>
                  <a:gd name="T4" fmla="*/ 8 w 8"/>
                  <a:gd name="T5" fmla="*/ 4 h 14"/>
                  <a:gd name="T6" fmla="*/ 7 w 8"/>
                  <a:gd name="T7" fmla="*/ 4 h 14"/>
                  <a:gd name="T8" fmla="*/ 7 w 8"/>
                  <a:gd name="T9" fmla="*/ 4 h 14"/>
                  <a:gd name="T10" fmla="*/ 7 w 8"/>
                  <a:gd name="T11" fmla="*/ 3 h 14"/>
                  <a:gd name="T12" fmla="*/ 7 w 8"/>
                  <a:gd name="T13" fmla="*/ 3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1 w 8"/>
                  <a:gd name="T21" fmla="*/ 2 h 14"/>
                  <a:gd name="T22" fmla="*/ 2 w 8"/>
                  <a:gd name="T23" fmla="*/ 3 h 14"/>
                  <a:gd name="T24" fmla="*/ 8 w 8"/>
                  <a:gd name="T25" fmla="*/ 11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2 h 14"/>
                  <a:gd name="T38" fmla="*/ 0 w 8"/>
                  <a:gd name="T39" fmla="*/ 11 h 14"/>
                  <a:gd name="T40" fmla="*/ 1 w 8"/>
                  <a:gd name="T41" fmla="*/ 11 h 14"/>
                  <a:gd name="T42" fmla="*/ 1 w 8"/>
                  <a:gd name="T43" fmla="*/ 11 h 14"/>
                  <a:gd name="T44" fmla="*/ 1 w 8"/>
                  <a:gd name="T45" fmla="*/ 12 h 14"/>
                  <a:gd name="T46" fmla="*/ 1 w 8"/>
                  <a:gd name="T47" fmla="*/ 12 h 14"/>
                  <a:gd name="T48" fmla="*/ 2 w 8"/>
                  <a:gd name="T49" fmla="*/ 12 h 14"/>
                  <a:gd name="T50" fmla="*/ 6 w 8"/>
                  <a:gd name="T51" fmla="*/ 12 h 14"/>
                  <a:gd name="T52" fmla="*/ 7 w 8"/>
                  <a:gd name="T53" fmla="*/ 12 h 14"/>
                  <a:gd name="T54" fmla="*/ 7 w 8"/>
                  <a:gd name="T55" fmla="*/ 12 h 14"/>
                  <a:gd name="T56" fmla="*/ 7 w 8"/>
                  <a:gd name="T57" fmla="*/ 12 h 14"/>
                  <a:gd name="T58" fmla="*/ 0 w 8"/>
                  <a:gd name="T59" fmla="*/ 4 h 14"/>
                  <a:gd name="T60" fmla="*/ 0 w 8"/>
                  <a:gd name="T61" fmla="*/ 2 h 14"/>
                  <a:gd name="T62" fmla="*/ 0 w 8"/>
                  <a:gd name="T63" fmla="*/ 1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3"/>
                      <a:pt x="1" y="3"/>
                      <a:pt x="2" y="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2" name="Freeform 489"/>
              <p:cNvSpPr>
                <a:spLocks/>
              </p:cNvSpPr>
              <p:nvPr userDrawn="1"/>
            </p:nvSpPr>
            <p:spPr bwMode="auto">
              <a:xfrm>
                <a:off x="3689" y="1339"/>
                <a:ext cx="43" cy="67"/>
              </a:xfrm>
              <a:custGeom>
                <a:avLst/>
                <a:gdLst>
                  <a:gd name="T0" fmla="*/ 4 w 9"/>
                  <a:gd name="T1" fmla="*/ 4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7 h 14"/>
                  <a:gd name="T24" fmla="*/ 4 w 9"/>
                  <a:gd name="T25" fmla="*/ 7 h 14"/>
                  <a:gd name="T26" fmla="*/ 4 w 9"/>
                  <a:gd name="T27" fmla="*/ 7 h 14"/>
                  <a:gd name="T28" fmla="*/ 3 w 9"/>
                  <a:gd name="T29" fmla="*/ 6 h 14"/>
                  <a:gd name="T30" fmla="*/ 3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1 w 9"/>
                  <a:gd name="T37" fmla="*/ 14 h 14"/>
                  <a:gd name="T38" fmla="*/ 1 w 9"/>
                  <a:gd name="T39" fmla="*/ 14 h 14"/>
                  <a:gd name="T40" fmla="*/ 0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4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3" name="Freeform 490"/>
              <p:cNvSpPr>
                <a:spLocks/>
              </p:cNvSpPr>
              <p:nvPr userDrawn="1"/>
            </p:nvSpPr>
            <p:spPr bwMode="auto">
              <a:xfrm>
                <a:off x="3756" y="1339"/>
                <a:ext cx="43" cy="67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8 w 9"/>
                  <a:gd name="T5" fmla="*/ 1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7 w 9"/>
                  <a:gd name="T15" fmla="*/ 14 h 14"/>
                  <a:gd name="T16" fmla="*/ 2 w 9"/>
                  <a:gd name="T17" fmla="*/ 4 h 14"/>
                  <a:gd name="T18" fmla="*/ 2 w 9"/>
                  <a:gd name="T19" fmla="*/ 13 h 14"/>
                  <a:gd name="T20" fmla="*/ 2 w 9"/>
                  <a:gd name="T21" fmla="*/ 14 h 14"/>
                  <a:gd name="T22" fmla="*/ 1 w 9"/>
                  <a:gd name="T23" fmla="*/ 14 h 14"/>
                  <a:gd name="T24" fmla="*/ 1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3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4" name="Freeform 491"/>
              <p:cNvSpPr>
                <a:spLocks/>
              </p:cNvSpPr>
              <p:nvPr userDrawn="1"/>
            </p:nvSpPr>
            <p:spPr bwMode="auto">
              <a:xfrm>
                <a:off x="3828" y="1339"/>
                <a:ext cx="38" cy="67"/>
              </a:xfrm>
              <a:custGeom>
                <a:avLst/>
                <a:gdLst>
                  <a:gd name="T0" fmla="*/ 7 w 8"/>
                  <a:gd name="T1" fmla="*/ 11 h 14"/>
                  <a:gd name="T2" fmla="*/ 7 w 8"/>
                  <a:gd name="T3" fmla="*/ 1 h 14"/>
                  <a:gd name="T4" fmla="*/ 7 w 8"/>
                  <a:gd name="T5" fmla="*/ 1 h 14"/>
                  <a:gd name="T6" fmla="*/ 7 w 8"/>
                  <a:gd name="T7" fmla="*/ 0 h 14"/>
                  <a:gd name="T8" fmla="*/ 8 w 8"/>
                  <a:gd name="T9" fmla="*/ 1 h 14"/>
                  <a:gd name="T10" fmla="*/ 8 w 8"/>
                  <a:gd name="T11" fmla="*/ 1 h 14"/>
                  <a:gd name="T12" fmla="*/ 8 w 8"/>
                  <a:gd name="T13" fmla="*/ 14 h 14"/>
                  <a:gd name="T14" fmla="*/ 6 w 8"/>
                  <a:gd name="T15" fmla="*/ 14 h 14"/>
                  <a:gd name="T16" fmla="*/ 1 w 8"/>
                  <a:gd name="T17" fmla="*/ 4 h 14"/>
                  <a:gd name="T18" fmla="*/ 1 w 8"/>
                  <a:gd name="T19" fmla="*/ 13 h 14"/>
                  <a:gd name="T20" fmla="*/ 1 w 8"/>
                  <a:gd name="T21" fmla="*/ 14 h 14"/>
                  <a:gd name="T22" fmla="*/ 1 w 8"/>
                  <a:gd name="T23" fmla="*/ 14 h 14"/>
                  <a:gd name="T24" fmla="*/ 0 w 8"/>
                  <a:gd name="T25" fmla="*/ 14 h 14"/>
                  <a:gd name="T26" fmla="*/ 0 w 8"/>
                  <a:gd name="T27" fmla="*/ 13 h 14"/>
                  <a:gd name="T28" fmla="*/ 0 w 8"/>
                  <a:gd name="T29" fmla="*/ 0 h 14"/>
                  <a:gd name="T30" fmla="*/ 2 w 8"/>
                  <a:gd name="T31" fmla="*/ 0 h 14"/>
                  <a:gd name="T32" fmla="*/ 7 w 8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5" name="Freeform 492"/>
              <p:cNvSpPr>
                <a:spLocks/>
              </p:cNvSpPr>
              <p:nvPr userDrawn="1"/>
            </p:nvSpPr>
            <p:spPr bwMode="auto">
              <a:xfrm>
                <a:off x="3895" y="1339"/>
                <a:ext cx="43" cy="67"/>
              </a:xfrm>
              <a:custGeom>
                <a:avLst/>
                <a:gdLst>
                  <a:gd name="T0" fmla="*/ 4 w 9"/>
                  <a:gd name="T1" fmla="*/ 4 h 14"/>
                  <a:gd name="T2" fmla="*/ 6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7 h 14"/>
                  <a:gd name="T24" fmla="*/ 4 w 9"/>
                  <a:gd name="T25" fmla="*/ 7 h 14"/>
                  <a:gd name="T26" fmla="*/ 4 w 9"/>
                  <a:gd name="T27" fmla="*/ 7 h 14"/>
                  <a:gd name="T28" fmla="*/ 3 w 9"/>
                  <a:gd name="T29" fmla="*/ 6 h 14"/>
                  <a:gd name="T30" fmla="*/ 3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1 w 9"/>
                  <a:gd name="T37" fmla="*/ 14 h 14"/>
                  <a:gd name="T38" fmla="*/ 1 w 9"/>
                  <a:gd name="T39" fmla="*/ 14 h 14"/>
                  <a:gd name="T40" fmla="*/ 0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4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6" name="Freeform 493"/>
              <p:cNvSpPr>
                <a:spLocks/>
              </p:cNvSpPr>
              <p:nvPr userDrawn="1"/>
            </p:nvSpPr>
            <p:spPr bwMode="auto">
              <a:xfrm>
                <a:off x="3962" y="1339"/>
                <a:ext cx="43" cy="67"/>
              </a:xfrm>
              <a:custGeom>
                <a:avLst/>
                <a:gdLst>
                  <a:gd name="T0" fmla="*/ 5 w 9"/>
                  <a:gd name="T1" fmla="*/ 4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4 h 14"/>
                  <a:gd name="T10" fmla="*/ 8 w 9"/>
                  <a:gd name="T11" fmla="*/ 14 h 14"/>
                  <a:gd name="T12" fmla="*/ 8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7 h 14"/>
                  <a:gd name="T24" fmla="*/ 5 w 9"/>
                  <a:gd name="T25" fmla="*/ 7 h 14"/>
                  <a:gd name="T26" fmla="*/ 4 w 9"/>
                  <a:gd name="T27" fmla="*/ 7 h 14"/>
                  <a:gd name="T28" fmla="*/ 4 w 9"/>
                  <a:gd name="T29" fmla="*/ 6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4 h 14"/>
                  <a:gd name="T38" fmla="*/ 1 w 9"/>
                  <a:gd name="T39" fmla="*/ 14 h 14"/>
                  <a:gd name="T40" fmla="*/ 1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5 w 9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4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7" name="Freeform 494"/>
              <p:cNvSpPr>
                <a:spLocks/>
              </p:cNvSpPr>
              <p:nvPr userDrawn="1"/>
            </p:nvSpPr>
            <p:spPr bwMode="auto">
              <a:xfrm>
                <a:off x="4034" y="1339"/>
                <a:ext cx="38" cy="67"/>
              </a:xfrm>
              <a:custGeom>
                <a:avLst/>
                <a:gdLst>
                  <a:gd name="T0" fmla="*/ 7 w 8"/>
                  <a:gd name="T1" fmla="*/ 11 h 14"/>
                  <a:gd name="T2" fmla="*/ 7 w 8"/>
                  <a:gd name="T3" fmla="*/ 1 h 14"/>
                  <a:gd name="T4" fmla="*/ 7 w 8"/>
                  <a:gd name="T5" fmla="*/ 1 h 14"/>
                  <a:gd name="T6" fmla="*/ 7 w 8"/>
                  <a:gd name="T7" fmla="*/ 0 h 14"/>
                  <a:gd name="T8" fmla="*/ 8 w 8"/>
                  <a:gd name="T9" fmla="*/ 1 h 14"/>
                  <a:gd name="T10" fmla="*/ 8 w 8"/>
                  <a:gd name="T11" fmla="*/ 1 h 14"/>
                  <a:gd name="T12" fmla="*/ 8 w 8"/>
                  <a:gd name="T13" fmla="*/ 14 h 14"/>
                  <a:gd name="T14" fmla="*/ 6 w 8"/>
                  <a:gd name="T15" fmla="*/ 14 h 14"/>
                  <a:gd name="T16" fmla="*/ 1 w 8"/>
                  <a:gd name="T17" fmla="*/ 4 h 14"/>
                  <a:gd name="T18" fmla="*/ 1 w 8"/>
                  <a:gd name="T19" fmla="*/ 13 h 14"/>
                  <a:gd name="T20" fmla="*/ 1 w 8"/>
                  <a:gd name="T21" fmla="*/ 14 h 14"/>
                  <a:gd name="T22" fmla="*/ 0 w 8"/>
                  <a:gd name="T23" fmla="*/ 14 h 14"/>
                  <a:gd name="T24" fmla="*/ 0 w 8"/>
                  <a:gd name="T25" fmla="*/ 14 h 14"/>
                  <a:gd name="T26" fmla="*/ 0 w 8"/>
                  <a:gd name="T27" fmla="*/ 13 h 14"/>
                  <a:gd name="T28" fmla="*/ 0 w 8"/>
                  <a:gd name="T29" fmla="*/ 0 h 14"/>
                  <a:gd name="T30" fmla="*/ 2 w 8"/>
                  <a:gd name="T31" fmla="*/ 0 h 14"/>
                  <a:gd name="T32" fmla="*/ 7 w 8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8" name="Freeform 495"/>
              <p:cNvSpPr>
                <a:spLocks/>
              </p:cNvSpPr>
              <p:nvPr userDrawn="1"/>
            </p:nvSpPr>
            <p:spPr bwMode="auto">
              <a:xfrm>
                <a:off x="4101" y="1339"/>
                <a:ext cx="43" cy="67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7 w 9"/>
                  <a:gd name="T5" fmla="*/ 1 h 14"/>
                  <a:gd name="T6" fmla="*/ 8 w 9"/>
                  <a:gd name="T7" fmla="*/ 0 h 14"/>
                  <a:gd name="T8" fmla="*/ 8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6 w 9"/>
                  <a:gd name="T15" fmla="*/ 14 h 14"/>
                  <a:gd name="T16" fmla="*/ 2 w 9"/>
                  <a:gd name="T17" fmla="*/ 4 h 14"/>
                  <a:gd name="T18" fmla="*/ 2 w 9"/>
                  <a:gd name="T19" fmla="*/ 13 h 14"/>
                  <a:gd name="T20" fmla="*/ 1 w 9"/>
                  <a:gd name="T21" fmla="*/ 14 h 14"/>
                  <a:gd name="T22" fmla="*/ 1 w 9"/>
                  <a:gd name="T23" fmla="*/ 14 h 14"/>
                  <a:gd name="T24" fmla="*/ 0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2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49" name="Freeform 496"/>
              <p:cNvSpPr>
                <a:spLocks/>
              </p:cNvSpPr>
              <p:nvPr userDrawn="1"/>
            </p:nvSpPr>
            <p:spPr bwMode="auto">
              <a:xfrm>
                <a:off x="4168" y="1339"/>
                <a:ext cx="43" cy="67"/>
              </a:xfrm>
              <a:custGeom>
                <a:avLst/>
                <a:gdLst>
                  <a:gd name="T0" fmla="*/ 5 w 9"/>
                  <a:gd name="T1" fmla="*/ 4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7 h 14"/>
                  <a:gd name="T24" fmla="*/ 5 w 9"/>
                  <a:gd name="T25" fmla="*/ 7 h 14"/>
                  <a:gd name="T26" fmla="*/ 4 w 9"/>
                  <a:gd name="T27" fmla="*/ 7 h 14"/>
                  <a:gd name="T28" fmla="*/ 4 w 9"/>
                  <a:gd name="T29" fmla="*/ 6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4 h 14"/>
                  <a:gd name="T38" fmla="*/ 1 w 9"/>
                  <a:gd name="T39" fmla="*/ 14 h 14"/>
                  <a:gd name="T40" fmla="*/ 1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5 w 9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4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5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0" name="Freeform 497"/>
              <p:cNvSpPr>
                <a:spLocks/>
              </p:cNvSpPr>
              <p:nvPr userDrawn="1"/>
            </p:nvSpPr>
            <p:spPr bwMode="auto">
              <a:xfrm>
                <a:off x="4240" y="1339"/>
                <a:ext cx="38" cy="67"/>
              </a:xfrm>
              <a:custGeom>
                <a:avLst/>
                <a:gdLst>
                  <a:gd name="T0" fmla="*/ 4 w 8"/>
                  <a:gd name="T1" fmla="*/ 4 h 14"/>
                  <a:gd name="T2" fmla="*/ 6 w 8"/>
                  <a:gd name="T3" fmla="*/ 0 h 14"/>
                  <a:gd name="T4" fmla="*/ 8 w 8"/>
                  <a:gd name="T5" fmla="*/ 0 h 14"/>
                  <a:gd name="T6" fmla="*/ 8 w 8"/>
                  <a:gd name="T7" fmla="*/ 13 h 14"/>
                  <a:gd name="T8" fmla="*/ 8 w 8"/>
                  <a:gd name="T9" fmla="*/ 14 h 14"/>
                  <a:gd name="T10" fmla="*/ 7 w 8"/>
                  <a:gd name="T11" fmla="*/ 14 h 14"/>
                  <a:gd name="T12" fmla="*/ 7 w 8"/>
                  <a:gd name="T13" fmla="*/ 14 h 14"/>
                  <a:gd name="T14" fmla="*/ 6 w 8"/>
                  <a:gd name="T15" fmla="*/ 13 h 14"/>
                  <a:gd name="T16" fmla="*/ 6 w 8"/>
                  <a:gd name="T17" fmla="*/ 3 h 14"/>
                  <a:gd name="T18" fmla="*/ 5 w 8"/>
                  <a:gd name="T19" fmla="*/ 5 h 14"/>
                  <a:gd name="T20" fmla="*/ 5 w 8"/>
                  <a:gd name="T21" fmla="*/ 6 h 14"/>
                  <a:gd name="T22" fmla="*/ 4 w 8"/>
                  <a:gd name="T23" fmla="*/ 7 h 14"/>
                  <a:gd name="T24" fmla="*/ 4 w 8"/>
                  <a:gd name="T25" fmla="*/ 7 h 14"/>
                  <a:gd name="T26" fmla="*/ 3 w 8"/>
                  <a:gd name="T27" fmla="*/ 7 h 14"/>
                  <a:gd name="T28" fmla="*/ 3 w 8"/>
                  <a:gd name="T29" fmla="*/ 6 h 14"/>
                  <a:gd name="T30" fmla="*/ 3 w 8"/>
                  <a:gd name="T31" fmla="*/ 5 h 14"/>
                  <a:gd name="T32" fmla="*/ 1 w 8"/>
                  <a:gd name="T33" fmla="*/ 3 h 14"/>
                  <a:gd name="T34" fmla="*/ 1 w 8"/>
                  <a:gd name="T35" fmla="*/ 13 h 14"/>
                  <a:gd name="T36" fmla="*/ 1 w 8"/>
                  <a:gd name="T37" fmla="*/ 14 h 14"/>
                  <a:gd name="T38" fmla="*/ 0 w 8"/>
                  <a:gd name="T39" fmla="*/ 14 h 14"/>
                  <a:gd name="T40" fmla="*/ 0 w 8"/>
                  <a:gd name="T41" fmla="*/ 14 h 14"/>
                  <a:gd name="T42" fmla="*/ 0 w 8"/>
                  <a:gd name="T43" fmla="*/ 13 h 14"/>
                  <a:gd name="T44" fmla="*/ 0 w 8"/>
                  <a:gd name="T45" fmla="*/ 0 h 14"/>
                  <a:gd name="T46" fmla="*/ 2 w 8"/>
                  <a:gd name="T47" fmla="*/ 0 h 14"/>
                  <a:gd name="T48" fmla="*/ 4 w 8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4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3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1" name="Freeform 498"/>
              <p:cNvSpPr>
                <a:spLocks/>
              </p:cNvSpPr>
              <p:nvPr userDrawn="1"/>
            </p:nvSpPr>
            <p:spPr bwMode="auto">
              <a:xfrm>
                <a:off x="4307" y="1339"/>
                <a:ext cx="43" cy="67"/>
              </a:xfrm>
              <a:custGeom>
                <a:avLst/>
                <a:gdLst>
                  <a:gd name="T0" fmla="*/ 7 w 9"/>
                  <a:gd name="T1" fmla="*/ 1 h 14"/>
                  <a:gd name="T2" fmla="*/ 7 w 9"/>
                  <a:gd name="T3" fmla="*/ 1 h 14"/>
                  <a:gd name="T4" fmla="*/ 8 w 9"/>
                  <a:gd name="T5" fmla="*/ 0 h 14"/>
                  <a:gd name="T6" fmla="*/ 8 w 9"/>
                  <a:gd name="T7" fmla="*/ 1 h 14"/>
                  <a:gd name="T8" fmla="*/ 9 w 9"/>
                  <a:gd name="T9" fmla="*/ 1 h 14"/>
                  <a:gd name="T10" fmla="*/ 9 w 9"/>
                  <a:gd name="T11" fmla="*/ 3 h 14"/>
                  <a:gd name="T12" fmla="*/ 5 w 9"/>
                  <a:gd name="T13" fmla="*/ 8 h 14"/>
                  <a:gd name="T14" fmla="*/ 5 w 9"/>
                  <a:gd name="T15" fmla="*/ 13 h 14"/>
                  <a:gd name="T16" fmla="*/ 5 w 9"/>
                  <a:gd name="T17" fmla="*/ 14 h 14"/>
                  <a:gd name="T18" fmla="*/ 4 w 9"/>
                  <a:gd name="T19" fmla="*/ 14 h 14"/>
                  <a:gd name="T20" fmla="*/ 4 w 9"/>
                  <a:gd name="T21" fmla="*/ 14 h 14"/>
                  <a:gd name="T22" fmla="*/ 3 w 9"/>
                  <a:gd name="T23" fmla="*/ 13 h 14"/>
                  <a:gd name="T24" fmla="*/ 3 w 9"/>
                  <a:gd name="T25" fmla="*/ 8 h 14"/>
                  <a:gd name="T26" fmla="*/ 0 w 9"/>
                  <a:gd name="T27" fmla="*/ 3 h 14"/>
                  <a:gd name="T28" fmla="*/ 0 w 9"/>
                  <a:gd name="T29" fmla="*/ 1 h 14"/>
                  <a:gd name="T30" fmla="*/ 0 w 9"/>
                  <a:gd name="T31" fmla="*/ 1 h 14"/>
                  <a:gd name="T32" fmla="*/ 1 w 9"/>
                  <a:gd name="T33" fmla="*/ 0 h 14"/>
                  <a:gd name="T34" fmla="*/ 1 w 9"/>
                  <a:gd name="T35" fmla="*/ 1 h 14"/>
                  <a:gd name="T36" fmla="*/ 2 w 9"/>
                  <a:gd name="T37" fmla="*/ 1 h 14"/>
                  <a:gd name="T38" fmla="*/ 2 w 9"/>
                  <a:gd name="T39" fmla="*/ 3 h 14"/>
                  <a:gd name="T40" fmla="*/ 4 w 9"/>
                  <a:gd name="T41" fmla="*/ 6 h 14"/>
                  <a:gd name="T42" fmla="*/ 7 w 9"/>
                  <a:gd name="T43" fmla="*/ 3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8"/>
                      <a:pt x="5" y="8"/>
                      <a:pt x="5" y="8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3" y="8"/>
                      <a:pt x="3" y="8"/>
                      <a:pt x="3" y="8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3"/>
                      <a:pt x="7" y="3"/>
                      <a:pt x="7" y="3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2" name="Freeform 499"/>
              <p:cNvSpPr>
                <a:spLocks/>
              </p:cNvSpPr>
              <p:nvPr userDrawn="1"/>
            </p:nvSpPr>
            <p:spPr bwMode="auto">
              <a:xfrm>
                <a:off x="4374" y="1339"/>
                <a:ext cx="43" cy="67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9 w 9"/>
                  <a:gd name="T5" fmla="*/ 4 h 14"/>
                  <a:gd name="T6" fmla="*/ 8 w 9"/>
                  <a:gd name="T7" fmla="*/ 4 h 14"/>
                  <a:gd name="T8" fmla="*/ 7 w 9"/>
                  <a:gd name="T9" fmla="*/ 4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3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2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3" name="Freeform 500"/>
              <p:cNvSpPr>
                <a:spLocks noEditPoints="1"/>
              </p:cNvSpPr>
              <p:nvPr userDrawn="1"/>
            </p:nvSpPr>
            <p:spPr bwMode="auto">
              <a:xfrm>
                <a:off x="4441" y="1339"/>
                <a:ext cx="44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9 w 9"/>
                  <a:gd name="T5" fmla="*/ 6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3 h 14"/>
                  <a:gd name="T12" fmla="*/ 6 w 9"/>
                  <a:gd name="T13" fmla="*/ 14 h 14"/>
                  <a:gd name="T14" fmla="*/ 5 w 9"/>
                  <a:gd name="T15" fmla="*/ 14 h 14"/>
                  <a:gd name="T16" fmla="*/ 3 w 9"/>
                  <a:gd name="T17" fmla="*/ 14 h 14"/>
                  <a:gd name="T18" fmla="*/ 3 w 9"/>
                  <a:gd name="T19" fmla="*/ 13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6 h 14"/>
                  <a:gd name="T26" fmla="*/ 3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3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3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1"/>
                      <a:pt x="7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4" name="Freeform 501"/>
              <p:cNvSpPr>
                <a:spLocks noEditPoints="1"/>
              </p:cNvSpPr>
              <p:nvPr userDrawn="1"/>
            </p:nvSpPr>
            <p:spPr bwMode="auto">
              <a:xfrm>
                <a:off x="4513" y="1339"/>
                <a:ext cx="39" cy="67"/>
              </a:xfrm>
              <a:custGeom>
                <a:avLst/>
                <a:gdLst>
                  <a:gd name="T0" fmla="*/ 4 w 8"/>
                  <a:gd name="T1" fmla="*/ 0 h 14"/>
                  <a:gd name="T2" fmla="*/ 6 w 8"/>
                  <a:gd name="T3" fmla="*/ 2 h 14"/>
                  <a:gd name="T4" fmla="*/ 8 w 8"/>
                  <a:gd name="T5" fmla="*/ 6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3 h 14"/>
                  <a:gd name="T12" fmla="*/ 6 w 8"/>
                  <a:gd name="T13" fmla="*/ 14 h 14"/>
                  <a:gd name="T14" fmla="*/ 4 w 8"/>
                  <a:gd name="T15" fmla="*/ 14 h 14"/>
                  <a:gd name="T16" fmla="*/ 3 w 8"/>
                  <a:gd name="T17" fmla="*/ 14 h 14"/>
                  <a:gd name="T18" fmla="*/ 2 w 8"/>
                  <a:gd name="T19" fmla="*/ 13 h 14"/>
                  <a:gd name="T20" fmla="*/ 0 w 8"/>
                  <a:gd name="T21" fmla="*/ 9 h 14"/>
                  <a:gd name="T22" fmla="*/ 0 w 8"/>
                  <a:gd name="T23" fmla="*/ 7 h 14"/>
                  <a:gd name="T24" fmla="*/ 0 w 8"/>
                  <a:gd name="T25" fmla="*/ 6 h 14"/>
                  <a:gd name="T26" fmla="*/ 2 w 8"/>
                  <a:gd name="T27" fmla="*/ 2 h 14"/>
                  <a:gd name="T28" fmla="*/ 4 w 8"/>
                  <a:gd name="T29" fmla="*/ 0 h 14"/>
                  <a:gd name="T30" fmla="*/ 4 w 8"/>
                  <a:gd name="T31" fmla="*/ 2 h 14"/>
                  <a:gd name="T32" fmla="*/ 4 w 8"/>
                  <a:gd name="T33" fmla="*/ 3 h 14"/>
                  <a:gd name="T34" fmla="*/ 2 w 8"/>
                  <a:gd name="T35" fmla="*/ 6 h 14"/>
                  <a:gd name="T36" fmla="*/ 2 w 8"/>
                  <a:gd name="T37" fmla="*/ 7 h 14"/>
                  <a:gd name="T38" fmla="*/ 2 w 8"/>
                  <a:gd name="T39" fmla="*/ 8 h 14"/>
                  <a:gd name="T40" fmla="*/ 4 w 8"/>
                  <a:gd name="T41" fmla="*/ 12 h 14"/>
                  <a:gd name="T42" fmla="*/ 4 w 8"/>
                  <a:gd name="T43" fmla="*/ 12 h 14"/>
                  <a:gd name="T44" fmla="*/ 5 w 8"/>
                  <a:gd name="T45" fmla="*/ 12 h 14"/>
                  <a:gd name="T46" fmla="*/ 6 w 8"/>
                  <a:gd name="T47" fmla="*/ 8 h 14"/>
                  <a:gd name="T48" fmla="*/ 7 w 8"/>
                  <a:gd name="T49" fmla="*/ 7 h 14"/>
                  <a:gd name="T50" fmla="*/ 6 w 8"/>
                  <a:gd name="T51" fmla="*/ 6 h 14"/>
                  <a:gd name="T52" fmla="*/ 5 w 8"/>
                  <a:gd name="T53" fmla="*/ 3 h 14"/>
                  <a:gd name="T54" fmla="*/ 4 w 8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7"/>
                      <a:pt x="8" y="7"/>
                    </a:cubicBezTo>
                    <a:cubicBezTo>
                      <a:pt x="8" y="8"/>
                      <a:pt x="8" y="9"/>
                      <a:pt x="8" y="9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5" name="Freeform 502"/>
              <p:cNvSpPr>
                <a:spLocks noEditPoints="1"/>
              </p:cNvSpPr>
              <p:nvPr userDrawn="1"/>
            </p:nvSpPr>
            <p:spPr bwMode="auto">
              <a:xfrm>
                <a:off x="4580" y="1339"/>
                <a:ext cx="44" cy="67"/>
              </a:xfrm>
              <a:custGeom>
                <a:avLst/>
                <a:gdLst>
                  <a:gd name="T0" fmla="*/ 4 w 9"/>
                  <a:gd name="T1" fmla="*/ 0 h 14"/>
                  <a:gd name="T2" fmla="*/ 7 w 9"/>
                  <a:gd name="T3" fmla="*/ 2 h 14"/>
                  <a:gd name="T4" fmla="*/ 8 w 9"/>
                  <a:gd name="T5" fmla="*/ 6 h 14"/>
                  <a:gd name="T6" fmla="*/ 9 w 9"/>
                  <a:gd name="T7" fmla="*/ 7 h 14"/>
                  <a:gd name="T8" fmla="*/ 8 w 9"/>
                  <a:gd name="T9" fmla="*/ 9 h 14"/>
                  <a:gd name="T10" fmla="*/ 7 w 9"/>
                  <a:gd name="T11" fmla="*/ 13 h 14"/>
                  <a:gd name="T12" fmla="*/ 6 w 9"/>
                  <a:gd name="T13" fmla="*/ 14 h 14"/>
                  <a:gd name="T14" fmla="*/ 4 w 9"/>
                  <a:gd name="T15" fmla="*/ 14 h 14"/>
                  <a:gd name="T16" fmla="*/ 3 w 9"/>
                  <a:gd name="T17" fmla="*/ 14 h 14"/>
                  <a:gd name="T18" fmla="*/ 2 w 9"/>
                  <a:gd name="T19" fmla="*/ 13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6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3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3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9"/>
                      <a:pt x="8" y="9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6" name="Freeform 503"/>
              <p:cNvSpPr>
                <a:spLocks noEditPoints="1"/>
              </p:cNvSpPr>
              <p:nvPr userDrawn="1"/>
            </p:nvSpPr>
            <p:spPr bwMode="auto">
              <a:xfrm>
                <a:off x="4648" y="1339"/>
                <a:ext cx="43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9 w 9"/>
                  <a:gd name="T5" fmla="*/ 6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3 h 14"/>
                  <a:gd name="T12" fmla="*/ 6 w 9"/>
                  <a:gd name="T13" fmla="*/ 14 h 14"/>
                  <a:gd name="T14" fmla="*/ 5 w 9"/>
                  <a:gd name="T15" fmla="*/ 14 h 14"/>
                  <a:gd name="T16" fmla="*/ 3 w 9"/>
                  <a:gd name="T17" fmla="*/ 14 h 14"/>
                  <a:gd name="T18" fmla="*/ 3 w 9"/>
                  <a:gd name="T19" fmla="*/ 13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6 h 14"/>
                  <a:gd name="T26" fmla="*/ 3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3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3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1"/>
                      <a:pt x="7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7" name="Freeform 504"/>
              <p:cNvSpPr>
                <a:spLocks/>
              </p:cNvSpPr>
              <p:nvPr userDrawn="1"/>
            </p:nvSpPr>
            <p:spPr bwMode="auto">
              <a:xfrm>
                <a:off x="4719" y="1339"/>
                <a:ext cx="39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4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8" name="Freeform 505"/>
              <p:cNvSpPr>
                <a:spLocks/>
              </p:cNvSpPr>
              <p:nvPr userDrawn="1"/>
            </p:nvSpPr>
            <p:spPr bwMode="auto">
              <a:xfrm>
                <a:off x="4787" y="1339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59" name="Freeform 506"/>
              <p:cNvSpPr>
                <a:spLocks/>
              </p:cNvSpPr>
              <p:nvPr userDrawn="1"/>
            </p:nvSpPr>
            <p:spPr bwMode="auto">
              <a:xfrm>
                <a:off x="4854" y="1339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0" name="Freeform 507"/>
              <p:cNvSpPr>
                <a:spLocks noEditPoints="1"/>
              </p:cNvSpPr>
              <p:nvPr userDrawn="1"/>
            </p:nvSpPr>
            <p:spPr bwMode="auto">
              <a:xfrm>
                <a:off x="4916" y="1339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8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1" name="Freeform 508"/>
              <p:cNvSpPr>
                <a:spLocks noEditPoints="1"/>
              </p:cNvSpPr>
              <p:nvPr userDrawn="1"/>
            </p:nvSpPr>
            <p:spPr bwMode="auto">
              <a:xfrm>
                <a:off x="4983" y="1339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2" name="Freeform 509"/>
              <p:cNvSpPr>
                <a:spLocks noEditPoints="1"/>
              </p:cNvSpPr>
              <p:nvPr userDrawn="1"/>
            </p:nvSpPr>
            <p:spPr bwMode="auto">
              <a:xfrm>
                <a:off x="5055" y="1339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2 h 14"/>
                  <a:gd name="T28" fmla="*/ 0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3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9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3" name="Freeform 510"/>
              <p:cNvSpPr>
                <a:spLocks noEditPoints="1"/>
              </p:cNvSpPr>
              <p:nvPr userDrawn="1"/>
            </p:nvSpPr>
            <p:spPr bwMode="auto">
              <a:xfrm>
                <a:off x="5122" y="1339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3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9"/>
                      <a:pt x="9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4" name="Freeform 511"/>
              <p:cNvSpPr>
                <a:spLocks noEditPoints="1"/>
              </p:cNvSpPr>
              <p:nvPr userDrawn="1"/>
            </p:nvSpPr>
            <p:spPr bwMode="auto">
              <a:xfrm>
                <a:off x="5189" y="1339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5" name="Freeform 512"/>
              <p:cNvSpPr>
                <a:spLocks noEditPoints="1"/>
              </p:cNvSpPr>
              <p:nvPr userDrawn="1"/>
            </p:nvSpPr>
            <p:spPr bwMode="auto">
              <a:xfrm>
                <a:off x="5256" y="1339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3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2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1"/>
                      <a:pt x="10" y="1"/>
                    </a:cubicBezTo>
                    <a:cubicBezTo>
                      <a:pt x="11" y="2"/>
                      <a:pt x="11" y="3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9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6" name="Freeform 513"/>
              <p:cNvSpPr>
                <a:spLocks noEditPoints="1"/>
              </p:cNvSpPr>
              <p:nvPr userDrawn="1"/>
            </p:nvSpPr>
            <p:spPr bwMode="auto">
              <a:xfrm>
                <a:off x="5328" y="1339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3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2"/>
                      <a:pt x="10" y="12"/>
                      <a:pt x="1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10" y="1"/>
                    </a:cubicBezTo>
                    <a:cubicBezTo>
                      <a:pt x="10" y="2"/>
                      <a:pt x="10" y="3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9"/>
                      <a:pt x="9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7" name="Freeform 514"/>
              <p:cNvSpPr>
                <a:spLocks/>
              </p:cNvSpPr>
              <p:nvPr userDrawn="1"/>
            </p:nvSpPr>
            <p:spPr bwMode="auto">
              <a:xfrm>
                <a:off x="5405" y="1339"/>
                <a:ext cx="43" cy="67"/>
              </a:xfrm>
              <a:custGeom>
                <a:avLst/>
                <a:gdLst>
                  <a:gd name="T0" fmla="*/ 4 w 9"/>
                  <a:gd name="T1" fmla="*/ 4 h 14"/>
                  <a:gd name="T2" fmla="*/ 6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7 h 14"/>
                  <a:gd name="T24" fmla="*/ 4 w 9"/>
                  <a:gd name="T25" fmla="*/ 7 h 14"/>
                  <a:gd name="T26" fmla="*/ 4 w 9"/>
                  <a:gd name="T27" fmla="*/ 7 h 14"/>
                  <a:gd name="T28" fmla="*/ 3 w 9"/>
                  <a:gd name="T29" fmla="*/ 6 h 14"/>
                  <a:gd name="T30" fmla="*/ 3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1 w 9"/>
                  <a:gd name="T37" fmla="*/ 14 h 14"/>
                  <a:gd name="T38" fmla="*/ 1 w 9"/>
                  <a:gd name="T39" fmla="*/ 14 h 14"/>
                  <a:gd name="T40" fmla="*/ 0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4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7"/>
                    </a:cubicBezTo>
                    <a:cubicBezTo>
                      <a:pt x="5" y="7"/>
                      <a:pt x="4" y="7"/>
                      <a:pt x="4" y="7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8" name="Freeform 515"/>
              <p:cNvSpPr>
                <a:spLocks/>
              </p:cNvSpPr>
              <p:nvPr userDrawn="1"/>
            </p:nvSpPr>
            <p:spPr bwMode="auto">
              <a:xfrm>
                <a:off x="5472" y="1339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69" name="Freeform 516"/>
              <p:cNvSpPr>
                <a:spLocks/>
              </p:cNvSpPr>
              <p:nvPr userDrawn="1"/>
            </p:nvSpPr>
            <p:spPr bwMode="auto">
              <a:xfrm>
                <a:off x="5539" y="1339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0" name="Freeform 517"/>
              <p:cNvSpPr>
                <a:spLocks/>
              </p:cNvSpPr>
              <p:nvPr userDrawn="1"/>
            </p:nvSpPr>
            <p:spPr bwMode="auto">
              <a:xfrm>
                <a:off x="5611" y="1339"/>
                <a:ext cx="38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4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1" name="Freeform 518"/>
              <p:cNvSpPr>
                <a:spLocks/>
              </p:cNvSpPr>
              <p:nvPr userDrawn="1"/>
            </p:nvSpPr>
            <p:spPr bwMode="auto">
              <a:xfrm>
                <a:off x="5678" y="1339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2" name="Freeform 519"/>
              <p:cNvSpPr>
                <a:spLocks/>
              </p:cNvSpPr>
              <p:nvPr userDrawn="1"/>
            </p:nvSpPr>
            <p:spPr bwMode="auto">
              <a:xfrm>
                <a:off x="5745" y="1339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3" name="Freeform 520"/>
              <p:cNvSpPr>
                <a:spLocks/>
              </p:cNvSpPr>
              <p:nvPr userDrawn="1"/>
            </p:nvSpPr>
            <p:spPr bwMode="auto">
              <a:xfrm>
                <a:off x="5817" y="1339"/>
                <a:ext cx="38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4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4" name="Freeform 521"/>
              <p:cNvSpPr>
                <a:spLocks/>
              </p:cNvSpPr>
              <p:nvPr userDrawn="1"/>
            </p:nvSpPr>
            <p:spPr bwMode="auto">
              <a:xfrm>
                <a:off x="5884" y="1339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5" name="Freeform 522"/>
              <p:cNvSpPr>
                <a:spLocks/>
              </p:cNvSpPr>
              <p:nvPr userDrawn="1"/>
            </p:nvSpPr>
            <p:spPr bwMode="auto">
              <a:xfrm>
                <a:off x="5951" y="1339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6" name="Freeform 523"/>
              <p:cNvSpPr>
                <a:spLocks/>
              </p:cNvSpPr>
              <p:nvPr userDrawn="1"/>
            </p:nvSpPr>
            <p:spPr bwMode="auto">
              <a:xfrm>
                <a:off x="6023" y="1339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4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7" name="Freeform 524"/>
              <p:cNvSpPr>
                <a:spLocks/>
              </p:cNvSpPr>
              <p:nvPr userDrawn="1"/>
            </p:nvSpPr>
            <p:spPr bwMode="auto">
              <a:xfrm>
                <a:off x="6090" y="1339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8" name="Freeform 525"/>
              <p:cNvSpPr>
                <a:spLocks/>
              </p:cNvSpPr>
              <p:nvPr userDrawn="1"/>
            </p:nvSpPr>
            <p:spPr bwMode="auto">
              <a:xfrm>
                <a:off x="6157" y="1339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79" name="Freeform 526"/>
              <p:cNvSpPr>
                <a:spLocks/>
              </p:cNvSpPr>
              <p:nvPr userDrawn="1"/>
            </p:nvSpPr>
            <p:spPr bwMode="auto">
              <a:xfrm>
                <a:off x="6229" y="1339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4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0" name="Freeform 527"/>
              <p:cNvSpPr>
                <a:spLocks/>
              </p:cNvSpPr>
              <p:nvPr userDrawn="1"/>
            </p:nvSpPr>
            <p:spPr bwMode="auto">
              <a:xfrm>
                <a:off x="6296" y="1339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1" name="Freeform 528"/>
              <p:cNvSpPr>
                <a:spLocks noEditPoints="1"/>
              </p:cNvSpPr>
              <p:nvPr userDrawn="1"/>
            </p:nvSpPr>
            <p:spPr bwMode="auto">
              <a:xfrm>
                <a:off x="1364" y="1454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0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7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5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2" name="Freeform 529"/>
              <p:cNvSpPr>
                <a:spLocks noEditPoints="1"/>
              </p:cNvSpPr>
              <p:nvPr userDrawn="1"/>
            </p:nvSpPr>
            <p:spPr bwMode="auto">
              <a:xfrm>
                <a:off x="1431" y="1454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7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5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3" name="Freeform 530"/>
              <p:cNvSpPr>
                <a:spLocks noEditPoints="1"/>
              </p:cNvSpPr>
              <p:nvPr userDrawn="1"/>
            </p:nvSpPr>
            <p:spPr bwMode="auto">
              <a:xfrm>
                <a:off x="1503" y="1454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7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5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4" name="Freeform 531"/>
              <p:cNvSpPr>
                <a:spLocks noEditPoints="1"/>
              </p:cNvSpPr>
              <p:nvPr userDrawn="1"/>
            </p:nvSpPr>
            <p:spPr bwMode="auto">
              <a:xfrm>
                <a:off x="1570" y="1454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7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5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5" name="Freeform 532"/>
              <p:cNvSpPr>
                <a:spLocks noEditPoints="1"/>
              </p:cNvSpPr>
              <p:nvPr userDrawn="1"/>
            </p:nvSpPr>
            <p:spPr bwMode="auto">
              <a:xfrm>
                <a:off x="1637" y="1454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7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5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6" name="Freeform 533"/>
              <p:cNvSpPr>
                <a:spLocks noEditPoints="1"/>
              </p:cNvSpPr>
              <p:nvPr userDrawn="1"/>
            </p:nvSpPr>
            <p:spPr bwMode="auto">
              <a:xfrm>
                <a:off x="1709" y="1454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10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10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7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5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7" name="Freeform 534"/>
              <p:cNvSpPr>
                <a:spLocks/>
              </p:cNvSpPr>
              <p:nvPr userDrawn="1"/>
            </p:nvSpPr>
            <p:spPr bwMode="auto">
              <a:xfrm>
                <a:off x="1786" y="1454"/>
                <a:ext cx="43" cy="67"/>
              </a:xfrm>
              <a:custGeom>
                <a:avLst/>
                <a:gdLst>
                  <a:gd name="T0" fmla="*/ 7 w 9"/>
                  <a:gd name="T1" fmla="*/ 10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8 w 9"/>
                  <a:gd name="T9" fmla="*/ 0 h 14"/>
                  <a:gd name="T10" fmla="*/ 9 w 9"/>
                  <a:gd name="T11" fmla="*/ 1 h 14"/>
                  <a:gd name="T12" fmla="*/ 9 w 9"/>
                  <a:gd name="T13" fmla="*/ 14 h 14"/>
                  <a:gd name="T14" fmla="*/ 6 w 9"/>
                  <a:gd name="T15" fmla="*/ 14 h 14"/>
                  <a:gd name="T16" fmla="*/ 2 w 9"/>
                  <a:gd name="T17" fmla="*/ 3 h 14"/>
                  <a:gd name="T18" fmla="*/ 2 w 9"/>
                  <a:gd name="T19" fmla="*/ 13 h 14"/>
                  <a:gd name="T20" fmla="*/ 1 w 9"/>
                  <a:gd name="T21" fmla="*/ 13 h 14"/>
                  <a:gd name="T22" fmla="*/ 1 w 9"/>
                  <a:gd name="T23" fmla="*/ 14 h 14"/>
                  <a:gd name="T24" fmla="*/ 0 w 9"/>
                  <a:gd name="T25" fmla="*/ 13 h 14"/>
                  <a:gd name="T26" fmla="*/ 0 w 9"/>
                  <a:gd name="T27" fmla="*/ 13 h 14"/>
                  <a:gd name="T28" fmla="*/ 0 w 9"/>
                  <a:gd name="T29" fmla="*/ 0 h 14"/>
                  <a:gd name="T30" fmla="*/ 2 w 9"/>
                  <a:gd name="T31" fmla="*/ 0 h 14"/>
                  <a:gd name="T32" fmla="*/ 7 w 9"/>
                  <a:gd name="T3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8" name="Freeform 535"/>
              <p:cNvSpPr>
                <a:spLocks noEditPoints="1"/>
              </p:cNvSpPr>
              <p:nvPr userDrawn="1"/>
            </p:nvSpPr>
            <p:spPr bwMode="auto">
              <a:xfrm>
                <a:off x="1853" y="1454"/>
                <a:ext cx="43" cy="67"/>
              </a:xfrm>
              <a:custGeom>
                <a:avLst/>
                <a:gdLst>
                  <a:gd name="T0" fmla="*/ 6 w 9"/>
                  <a:gd name="T1" fmla="*/ 0 h 14"/>
                  <a:gd name="T2" fmla="*/ 7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3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1 h 14"/>
                  <a:gd name="T34" fmla="*/ 0 w 9"/>
                  <a:gd name="T35" fmla="*/ 1 h 14"/>
                  <a:gd name="T36" fmla="*/ 0 w 9"/>
                  <a:gd name="T37" fmla="*/ 0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0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0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3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89" name="Freeform 536"/>
              <p:cNvSpPr>
                <a:spLocks noEditPoints="1"/>
              </p:cNvSpPr>
              <p:nvPr userDrawn="1"/>
            </p:nvSpPr>
            <p:spPr bwMode="auto">
              <a:xfrm>
                <a:off x="1920" y="1454"/>
                <a:ext cx="43" cy="67"/>
              </a:xfrm>
              <a:custGeom>
                <a:avLst/>
                <a:gdLst>
                  <a:gd name="T0" fmla="*/ 6 w 9"/>
                  <a:gd name="T1" fmla="*/ 0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1 w 9"/>
                  <a:gd name="T17" fmla="*/ 14 h 14"/>
                  <a:gd name="T18" fmla="*/ 1 w 9"/>
                  <a:gd name="T19" fmla="*/ 13 h 14"/>
                  <a:gd name="T20" fmla="*/ 0 w 9"/>
                  <a:gd name="T21" fmla="*/ 13 h 14"/>
                  <a:gd name="T22" fmla="*/ 1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1 w 9"/>
                  <a:gd name="T33" fmla="*/ 1 h 14"/>
                  <a:gd name="T34" fmla="*/ 0 w 9"/>
                  <a:gd name="T35" fmla="*/ 1 h 14"/>
                  <a:gd name="T36" fmla="*/ 1 w 9"/>
                  <a:gd name="T37" fmla="*/ 0 h 14"/>
                  <a:gd name="T38" fmla="*/ 1 w 9"/>
                  <a:gd name="T39" fmla="*/ 0 h 14"/>
                  <a:gd name="T40" fmla="*/ 5 w 9"/>
                  <a:gd name="T41" fmla="*/ 0 h 14"/>
                  <a:gd name="T42" fmla="*/ 6 w 9"/>
                  <a:gd name="T43" fmla="*/ 0 h 14"/>
                  <a:gd name="T44" fmla="*/ 4 w 9"/>
                  <a:gd name="T45" fmla="*/ 12 h 14"/>
                  <a:gd name="T46" fmla="*/ 5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5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0"/>
                    </a:moveTo>
                    <a:cubicBezTo>
                      <a:pt x="7" y="1"/>
                      <a:pt x="7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6" y="13"/>
                      <a:pt x="5" y="14"/>
                      <a:pt x="5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0" name="Freeform 537"/>
              <p:cNvSpPr>
                <a:spLocks/>
              </p:cNvSpPr>
              <p:nvPr userDrawn="1"/>
            </p:nvSpPr>
            <p:spPr bwMode="auto">
              <a:xfrm>
                <a:off x="1992" y="1454"/>
                <a:ext cx="43" cy="67"/>
              </a:xfrm>
              <a:custGeom>
                <a:avLst/>
                <a:gdLst>
                  <a:gd name="T0" fmla="*/ 4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3 h 14"/>
                  <a:gd name="T10" fmla="*/ 8 w 9"/>
                  <a:gd name="T11" fmla="*/ 14 h 14"/>
                  <a:gd name="T12" fmla="*/ 7 w 9"/>
                  <a:gd name="T13" fmla="*/ 13 h 14"/>
                  <a:gd name="T14" fmla="*/ 7 w 9"/>
                  <a:gd name="T15" fmla="*/ 13 h 14"/>
                  <a:gd name="T16" fmla="*/ 7 w 9"/>
                  <a:gd name="T17" fmla="*/ 2 h 14"/>
                  <a:gd name="T18" fmla="*/ 5 w 9"/>
                  <a:gd name="T19" fmla="*/ 5 h 14"/>
                  <a:gd name="T20" fmla="*/ 5 w 9"/>
                  <a:gd name="T21" fmla="*/ 5 h 14"/>
                  <a:gd name="T22" fmla="*/ 5 w 9"/>
                  <a:gd name="T23" fmla="*/ 6 h 14"/>
                  <a:gd name="T24" fmla="*/ 4 w 9"/>
                  <a:gd name="T25" fmla="*/ 6 h 14"/>
                  <a:gd name="T26" fmla="*/ 4 w 9"/>
                  <a:gd name="T27" fmla="*/ 6 h 14"/>
                  <a:gd name="T28" fmla="*/ 4 w 9"/>
                  <a:gd name="T29" fmla="*/ 5 h 14"/>
                  <a:gd name="T30" fmla="*/ 4 w 9"/>
                  <a:gd name="T31" fmla="*/ 5 h 14"/>
                  <a:gd name="T32" fmla="*/ 2 w 9"/>
                  <a:gd name="T33" fmla="*/ 2 h 14"/>
                  <a:gd name="T34" fmla="*/ 2 w 9"/>
                  <a:gd name="T35" fmla="*/ 13 h 14"/>
                  <a:gd name="T36" fmla="*/ 2 w 9"/>
                  <a:gd name="T37" fmla="*/ 13 h 14"/>
                  <a:gd name="T38" fmla="*/ 1 w 9"/>
                  <a:gd name="T39" fmla="*/ 14 h 14"/>
                  <a:gd name="T40" fmla="*/ 0 w 9"/>
                  <a:gd name="T41" fmla="*/ 13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1" name="Freeform 538"/>
              <p:cNvSpPr>
                <a:spLocks noEditPoints="1"/>
              </p:cNvSpPr>
              <p:nvPr userDrawn="1"/>
            </p:nvSpPr>
            <p:spPr bwMode="auto">
              <a:xfrm>
                <a:off x="2054" y="1454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7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7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5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2" name="Freeform 539"/>
              <p:cNvSpPr>
                <a:spLocks noEditPoints="1"/>
              </p:cNvSpPr>
              <p:nvPr userDrawn="1"/>
            </p:nvSpPr>
            <p:spPr bwMode="auto">
              <a:xfrm>
                <a:off x="2121" y="1454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7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5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3" name="Freeform 540"/>
              <p:cNvSpPr>
                <a:spLocks noEditPoints="1"/>
              </p:cNvSpPr>
              <p:nvPr userDrawn="1"/>
            </p:nvSpPr>
            <p:spPr bwMode="auto">
              <a:xfrm>
                <a:off x="2193" y="1454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9 h 14"/>
                  <a:gd name="T38" fmla="*/ 1 w 10"/>
                  <a:gd name="T39" fmla="*/ 9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7 h 14"/>
                  <a:gd name="T52" fmla="*/ 7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5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4" name="Freeform 541"/>
              <p:cNvSpPr>
                <a:spLocks/>
              </p:cNvSpPr>
              <p:nvPr userDrawn="1"/>
            </p:nvSpPr>
            <p:spPr bwMode="auto">
              <a:xfrm>
                <a:off x="2270" y="1454"/>
                <a:ext cx="38" cy="67"/>
              </a:xfrm>
              <a:custGeom>
                <a:avLst/>
                <a:gdLst>
                  <a:gd name="T0" fmla="*/ 7 w 8"/>
                  <a:gd name="T1" fmla="*/ 10 h 14"/>
                  <a:gd name="T2" fmla="*/ 7 w 8"/>
                  <a:gd name="T3" fmla="*/ 1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4 h 14"/>
                  <a:gd name="T14" fmla="*/ 6 w 8"/>
                  <a:gd name="T15" fmla="*/ 14 h 14"/>
                  <a:gd name="T16" fmla="*/ 1 w 8"/>
                  <a:gd name="T17" fmla="*/ 3 h 14"/>
                  <a:gd name="T18" fmla="*/ 1 w 8"/>
                  <a:gd name="T19" fmla="*/ 13 h 14"/>
                  <a:gd name="T20" fmla="*/ 1 w 8"/>
                  <a:gd name="T21" fmla="*/ 13 h 14"/>
                  <a:gd name="T22" fmla="*/ 0 w 8"/>
                  <a:gd name="T23" fmla="*/ 14 h 14"/>
                  <a:gd name="T24" fmla="*/ 0 w 8"/>
                  <a:gd name="T25" fmla="*/ 13 h 14"/>
                  <a:gd name="T26" fmla="*/ 0 w 8"/>
                  <a:gd name="T27" fmla="*/ 13 h 14"/>
                  <a:gd name="T28" fmla="*/ 0 w 8"/>
                  <a:gd name="T29" fmla="*/ 0 h 14"/>
                  <a:gd name="T30" fmla="*/ 2 w 8"/>
                  <a:gd name="T31" fmla="*/ 0 h 14"/>
                  <a:gd name="T32" fmla="*/ 7 w 8"/>
                  <a:gd name="T3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4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5" name="Freeform 542"/>
              <p:cNvSpPr>
                <a:spLocks/>
              </p:cNvSpPr>
              <p:nvPr userDrawn="1"/>
            </p:nvSpPr>
            <p:spPr bwMode="auto">
              <a:xfrm>
                <a:off x="2337" y="1454"/>
                <a:ext cx="43" cy="67"/>
              </a:xfrm>
              <a:custGeom>
                <a:avLst/>
                <a:gdLst>
                  <a:gd name="T0" fmla="*/ 7 w 9"/>
                  <a:gd name="T1" fmla="*/ 10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8 w 9"/>
                  <a:gd name="T9" fmla="*/ 0 h 14"/>
                  <a:gd name="T10" fmla="*/ 9 w 9"/>
                  <a:gd name="T11" fmla="*/ 1 h 14"/>
                  <a:gd name="T12" fmla="*/ 9 w 9"/>
                  <a:gd name="T13" fmla="*/ 14 h 14"/>
                  <a:gd name="T14" fmla="*/ 6 w 9"/>
                  <a:gd name="T15" fmla="*/ 14 h 14"/>
                  <a:gd name="T16" fmla="*/ 2 w 9"/>
                  <a:gd name="T17" fmla="*/ 3 h 14"/>
                  <a:gd name="T18" fmla="*/ 2 w 9"/>
                  <a:gd name="T19" fmla="*/ 13 h 14"/>
                  <a:gd name="T20" fmla="*/ 1 w 9"/>
                  <a:gd name="T21" fmla="*/ 13 h 14"/>
                  <a:gd name="T22" fmla="*/ 1 w 9"/>
                  <a:gd name="T23" fmla="*/ 14 h 14"/>
                  <a:gd name="T24" fmla="*/ 0 w 9"/>
                  <a:gd name="T25" fmla="*/ 13 h 14"/>
                  <a:gd name="T26" fmla="*/ 0 w 9"/>
                  <a:gd name="T27" fmla="*/ 13 h 14"/>
                  <a:gd name="T28" fmla="*/ 0 w 9"/>
                  <a:gd name="T29" fmla="*/ 0 h 14"/>
                  <a:gd name="T30" fmla="*/ 2 w 9"/>
                  <a:gd name="T31" fmla="*/ 0 h 14"/>
                  <a:gd name="T32" fmla="*/ 7 w 9"/>
                  <a:gd name="T3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6" name="Freeform 543"/>
              <p:cNvSpPr>
                <a:spLocks noEditPoints="1"/>
              </p:cNvSpPr>
              <p:nvPr userDrawn="1"/>
            </p:nvSpPr>
            <p:spPr bwMode="auto">
              <a:xfrm>
                <a:off x="2404" y="1454"/>
                <a:ext cx="43" cy="67"/>
              </a:xfrm>
              <a:custGeom>
                <a:avLst/>
                <a:gdLst>
                  <a:gd name="T0" fmla="*/ 6 w 9"/>
                  <a:gd name="T1" fmla="*/ 0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3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1 h 14"/>
                  <a:gd name="T34" fmla="*/ 0 w 9"/>
                  <a:gd name="T35" fmla="*/ 1 h 14"/>
                  <a:gd name="T36" fmla="*/ 0 w 9"/>
                  <a:gd name="T37" fmla="*/ 0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0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0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3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7" name="Freeform 544"/>
              <p:cNvSpPr>
                <a:spLocks/>
              </p:cNvSpPr>
              <p:nvPr userDrawn="1"/>
            </p:nvSpPr>
            <p:spPr bwMode="auto">
              <a:xfrm>
                <a:off x="2476" y="1454"/>
                <a:ext cx="39" cy="67"/>
              </a:xfrm>
              <a:custGeom>
                <a:avLst/>
                <a:gdLst>
                  <a:gd name="T0" fmla="*/ 4 w 8"/>
                  <a:gd name="T1" fmla="*/ 3 h 14"/>
                  <a:gd name="T2" fmla="*/ 6 w 8"/>
                  <a:gd name="T3" fmla="*/ 0 h 14"/>
                  <a:gd name="T4" fmla="*/ 8 w 8"/>
                  <a:gd name="T5" fmla="*/ 0 h 14"/>
                  <a:gd name="T6" fmla="*/ 8 w 8"/>
                  <a:gd name="T7" fmla="*/ 13 h 14"/>
                  <a:gd name="T8" fmla="*/ 8 w 8"/>
                  <a:gd name="T9" fmla="*/ 13 h 14"/>
                  <a:gd name="T10" fmla="*/ 8 w 8"/>
                  <a:gd name="T11" fmla="*/ 14 h 14"/>
                  <a:gd name="T12" fmla="*/ 7 w 8"/>
                  <a:gd name="T13" fmla="*/ 13 h 14"/>
                  <a:gd name="T14" fmla="*/ 7 w 8"/>
                  <a:gd name="T15" fmla="*/ 13 h 14"/>
                  <a:gd name="T16" fmla="*/ 7 w 8"/>
                  <a:gd name="T17" fmla="*/ 2 h 14"/>
                  <a:gd name="T18" fmla="*/ 5 w 8"/>
                  <a:gd name="T19" fmla="*/ 5 h 14"/>
                  <a:gd name="T20" fmla="*/ 5 w 8"/>
                  <a:gd name="T21" fmla="*/ 5 h 14"/>
                  <a:gd name="T22" fmla="*/ 5 w 8"/>
                  <a:gd name="T23" fmla="*/ 6 h 14"/>
                  <a:gd name="T24" fmla="*/ 4 w 8"/>
                  <a:gd name="T25" fmla="*/ 6 h 14"/>
                  <a:gd name="T26" fmla="*/ 4 w 8"/>
                  <a:gd name="T27" fmla="*/ 6 h 14"/>
                  <a:gd name="T28" fmla="*/ 3 w 8"/>
                  <a:gd name="T29" fmla="*/ 5 h 14"/>
                  <a:gd name="T30" fmla="*/ 3 w 8"/>
                  <a:gd name="T31" fmla="*/ 5 h 14"/>
                  <a:gd name="T32" fmla="*/ 1 w 8"/>
                  <a:gd name="T33" fmla="*/ 2 h 14"/>
                  <a:gd name="T34" fmla="*/ 1 w 8"/>
                  <a:gd name="T35" fmla="*/ 13 h 14"/>
                  <a:gd name="T36" fmla="*/ 1 w 8"/>
                  <a:gd name="T37" fmla="*/ 13 h 14"/>
                  <a:gd name="T38" fmla="*/ 1 w 8"/>
                  <a:gd name="T39" fmla="*/ 14 h 14"/>
                  <a:gd name="T40" fmla="*/ 0 w 8"/>
                  <a:gd name="T41" fmla="*/ 13 h 14"/>
                  <a:gd name="T42" fmla="*/ 0 w 8"/>
                  <a:gd name="T43" fmla="*/ 13 h 14"/>
                  <a:gd name="T44" fmla="*/ 0 w 8"/>
                  <a:gd name="T45" fmla="*/ 0 h 14"/>
                  <a:gd name="T46" fmla="*/ 2 w 8"/>
                  <a:gd name="T47" fmla="*/ 0 h 14"/>
                  <a:gd name="T48" fmla="*/ 4 w 8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8" name="Freeform 545"/>
              <p:cNvSpPr>
                <a:spLocks/>
              </p:cNvSpPr>
              <p:nvPr userDrawn="1"/>
            </p:nvSpPr>
            <p:spPr bwMode="auto">
              <a:xfrm>
                <a:off x="2543" y="1454"/>
                <a:ext cx="43" cy="67"/>
              </a:xfrm>
              <a:custGeom>
                <a:avLst/>
                <a:gdLst>
                  <a:gd name="T0" fmla="*/ 4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3 h 14"/>
                  <a:gd name="T10" fmla="*/ 8 w 9"/>
                  <a:gd name="T11" fmla="*/ 14 h 14"/>
                  <a:gd name="T12" fmla="*/ 7 w 9"/>
                  <a:gd name="T13" fmla="*/ 13 h 14"/>
                  <a:gd name="T14" fmla="*/ 7 w 9"/>
                  <a:gd name="T15" fmla="*/ 13 h 14"/>
                  <a:gd name="T16" fmla="*/ 7 w 9"/>
                  <a:gd name="T17" fmla="*/ 2 h 14"/>
                  <a:gd name="T18" fmla="*/ 5 w 9"/>
                  <a:gd name="T19" fmla="*/ 5 h 14"/>
                  <a:gd name="T20" fmla="*/ 5 w 9"/>
                  <a:gd name="T21" fmla="*/ 5 h 14"/>
                  <a:gd name="T22" fmla="*/ 5 w 9"/>
                  <a:gd name="T23" fmla="*/ 6 h 14"/>
                  <a:gd name="T24" fmla="*/ 4 w 9"/>
                  <a:gd name="T25" fmla="*/ 6 h 14"/>
                  <a:gd name="T26" fmla="*/ 4 w 9"/>
                  <a:gd name="T27" fmla="*/ 6 h 14"/>
                  <a:gd name="T28" fmla="*/ 4 w 9"/>
                  <a:gd name="T29" fmla="*/ 5 h 14"/>
                  <a:gd name="T30" fmla="*/ 4 w 9"/>
                  <a:gd name="T31" fmla="*/ 5 h 14"/>
                  <a:gd name="T32" fmla="*/ 2 w 9"/>
                  <a:gd name="T33" fmla="*/ 2 h 14"/>
                  <a:gd name="T34" fmla="*/ 2 w 9"/>
                  <a:gd name="T35" fmla="*/ 13 h 14"/>
                  <a:gd name="T36" fmla="*/ 2 w 9"/>
                  <a:gd name="T37" fmla="*/ 13 h 14"/>
                  <a:gd name="T38" fmla="*/ 1 w 9"/>
                  <a:gd name="T39" fmla="*/ 14 h 14"/>
                  <a:gd name="T40" fmla="*/ 0 w 9"/>
                  <a:gd name="T41" fmla="*/ 13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599" name="Freeform 546"/>
              <p:cNvSpPr>
                <a:spLocks/>
              </p:cNvSpPr>
              <p:nvPr userDrawn="1"/>
            </p:nvSpPr>
            <p:spPr bwMode="auto">
              <a:xfrm>
                <a:off x="2610" y="1454"/>
                <a:ext cx="44" cy="67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0 h 14"/>
                  <a:gd name="T10" fmla="*/ 9 w 9"/>
                  <a:gd name="T11" fmla="*/ 1 h 14"/>
                  <a:gd name="T12" fmla="*/ 9 w 9"/>
                  <a:gd name="T13" fmla="*/ 13 h 14"/>
                  <a:gd name="T14" fmla="*/ 9 w 9"/>
                  <a:gd name="T15" fmla="*/ 13 h 14"/>
                  <a:gd name="T16" fmla="*/ 8 w 9"/>
                  <a:gd name="T17" fmla="*/ 14 h 14"/>
                  <a:gd name="T18" fmla="*/ 8 w 9"/>
                  <a:gd name="T19" fmla="*/ 13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2 w 9"/>
                  <a:gd name="T29" fmla="*/ 13 h 14"/>
                  <a:gd name="T30" fmla="*/ 1 w 9"/>
                  <a:gd name="T31" fmla="*/ 14 h 14"/>
                  <a:gd name="T32" fmla="*/ 1 w 9"/>
                  <a:gd name="T33" fmla="*/ 13 h 14"/>
                  <a:gd name="T34" fmla="*/ 0 w 9"/>
                  <a:gd name="T35" fmla="*/ 13 h 14"/>
                  <a:gd name="T36" fmla="*/ 0 w 9"/>
                  <a:gd name="T37" fmla="*/ 1 h 14"/>
                  <a:gd name="T38" fmla="*/ 1 w 9"/>
                  <a:gd name="T39" fmla="*/ 0 h 14"/>
                  <a:gd name="T40" fmla="*/ 1 w 9"/>
                  <a:gd name="T41" fmla="*/ 0 h 14"/>
                  <a:gd name="T42" fmla="*/ 2 w 9"/>
                  <a:gd name="T43" fmla="*/ 0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0" name="Freeform 547"/>
              <p:cNvSpPr>
                <a:spLocks/>
              </p:cNvSpPr>
              <p:nvPr userDrawn="1"/>
            </p:nvSpPr>
            <p:spPr bwMode="auto">
              <a:xfrm>
                <a:off x="2682" y="145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1" name="Freeform 548"/>
              <p:cNvSpPr>
                <a:spLocks/>
              </p:cNvSpPr>
              <p:nvPr userDrawn="1"/>
            </p:nvSpPr>
            <p:spPr bwMode="auto">
              <a:xfrm>
                <a:off x="2749" y="1454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2" name="Freeform 549"/>
              <p:cNvSpPr>
                <a:spLocks/>
              </p:cNvSpPr>
              <p:nvPr userDrawn="1"/>
            </p:nvSpPr>
            <p:spPr bwMode="auto">
              <a:xfrm>
                <a:off x="2821" y="1454"/>
                <a:ext cx="39" cy="67"/>
              </a:xfrm>
              <a:custGeom>
                <a:avLst/>
                <a:gdLst>
                  <a:gd name="T0" fmla="*/ 4 w 8"/>
                  <a:gd name="T1" fmla="*/ 3 h 14"/>
                  <a:gd name="T2" fmla="*/ 6 w 8"/>
                  <a:gd name="T3" fmla="*/ 0 h 14"/>
                  <a:gd name="T4" fmla="*/ 8 w 8"/>
                  <a:gd name="T5" fmla="*/ 0 h 14"/>
                  <a:gd name="T6" fmla="*/ 8 w 8"/>
                  <a:gd name="T7" fmla="*/ 13 h 14"/>
                  <a:gd name="T8" fmla="*/ 8 w 8"/>
                  <a:gd name="T9" fmla="*/ 13 h 14"/>
                  <a:gd name="T10" fmla="*/ 7 w 8"/>
                  <a:gd name="T11" fmla="*/ 14 h 14"/>
                  <a:gd name="T12" fmla="*/ 7 w 8"/>
                  <a:gd name="T13" fmla="*/ 13 h 14"/>
                  <a:gd name="T14" fmla="*/ 7 w 8"/>
                  <a:gd name="T15" fmla="*/ 13 h 14"/>
                  <a:gd name="T16" fmla="*/ 7 w 8"/>
                  <a:gd name="T17" fmla="*/ 2 h 14"/>
                  <a:gd name="T18" fmla="*/ 5 w 8"/>
                  <a:gd name="T19" fmla="*/ 5 h 14"/>
                  <a:gd name="T20" fmla="*/ 5 w 8"/>
                  <a:gd name="T21" fmla="*/ 5 h 14"/>
                  <a:gd name="T22" fmla="*/ 5 w 8"/>
                  <a:gd name="T23" fmla="*/ 6 h 14"/>
                  <a:gd name="T24" fmla="*/ 4 w 8"/>
                  <a:gd name="T25" fmla="*/ 6 h 14"/>
                  <a:gd name="T26" fmla="*/ 3 w 8"/>
                  <a:gd name="T27" fmla="*/ 6 h 14"/>
                  <a:gd name="T28" fmla="*/ 3 w 8"/>
                  <a:gd name="T29" fmla="*/ 5 h 14"/>
                  <a:gd name="T30" fmla="*/ 3 w 8"/>
                  <a:gd name="T31" fmla="*/ 5 h 14"/>
                  <a:gd name="T32" fmla="*/ 1 w 8"/>
                  <a:gd name="T33" fmla="*/ 2 h 14"/>
                  <a:gd name="T34" fmla="*/ 1 w 8"/>
                  <a:gd name="T35" fmla="*/ 13 h 14"/>
                  <a:gd name="T36" fmla="*/ 1 w 8"/>
                  <a:gd name="T37" fmla="*/ 13 h 14"/>
                  <a:gd name="T38" fmla="*/ 0 w 8"/>
                  <a:gd name="T39" fmla="*/ 14 h 14"/>
                  <a:gd name="T40" fmla="*/ 0 w 8"/>
                  <a:gd name="T41" fmla="*/ 13 h 14"/>
                  <a:gd name="T42" fmla="*/ 0 w 8"/>
                  <a:gd name="T43" fmla="*/ 13 h 14"/>
                  <a:gd name="T44" fmla="*/ 0 w 8"/>
                  <a:gd name="T45" fmla="*/ 0 h 14"/>
                  <a:gd name="T46" fmla="*/ 2 w 8"/>
                  <a:gd name="T47" fmla="*/ 0 h 14"/>
                  <a:gd name="T48" fmla="*/ 4 w 8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3" name="Freeform 550"/>
              <p:cNvSpPr>
                <a:spLocks noEditPoints="1"/>
              </p:cNvSpPr>
              <p:nvPr userDrawn="1"/>
            </p:nvSpPr>
            <p:spPr bwMode="auto">
              <a:xfrm>
                <a:off x="2888" y="1454"/>
                <a:ext cx="44" cy="67"/>
              </a:xfrm>
              <a:custGeom>
                <a:avLst/>
                <a:gdLst>
                  <a:gd name="T0" fmla="*/ 5 w 9"/>
                  <a:gd name="T1" fmla="*/ 0 h 14"/>
                  <a:gd name="T2" fmla="*/ 6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8 h 14"/>
                  <a:gd name="T10" fmla="*/ 6 w 9"/>
                  <a:gd name="T11" fmla="*/ 12 h 14"/>
                  <a:gd name="T12" fmla="*/ 5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3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1 h 14"/>
                  <a:gd name="T34" fmla="*/ 0 w 9"/>
                  <a:gd name="T35" fmla="*/ 1 h 14"/>
                  <a:gd name="T36" fmla="*/ 0 w 9"/>
                  <a:gd name="T37" fmla="*/ 0 h 14"/>
                  <a:gd name="T38" fmla="*/ 1 w 9"/>
                  <a:gd name="T39" fmla="*/ 0 h 14"/>
                  <a:gd name="T40" fmla="*/ 4 w 9"/>
                  <a:gd name="T41" fmla="*/ 0 h 14"/>
                  <a:gd name="T42" fmla="*/ 5 w 9"/>
                  <a:gd name="T43" fmla="*/ 0 h 14"/>
                  <a:gd name="T44" fmla="*/ 3 w 9"/>
                  <a:gd name="T45" fmla="*/ 12 h 14"/>
                  <a:gd name="T46" fmla="*/ 4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4 w 9"/>
                  <a:gd name="T59" fmla="*/ 2 h 14"/>
                  <a:gd name="T60" fmla="*/ 3 w 9"/>
                  <a:gd name="T61" fmla="*/ 2 h 14"/>
                  <a:gd name="T62" fmla="*/ 3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4" name="Freeform 551"/>
              <p:cNvSpPr>
                <a:spLocks/>
              </p:cNvSpPr>
              <p:nvPr userDrawn="1"/>
            </p:nvSpPr>
            <p:spPr bwMode="auto">
              <a:xfrm>
                <a:off x="2956" y="1454"/>
                <a:ext cx="43" cy="67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0 h 14"/>
                  <a:gd name="T10" fmla="*/ 9 w 9"/>
                  <a:gd name="T11" fmla="*/ 1 h 14"/>
                  <a:gd name="T12" fmla="*/ 9 w 9"/>
                  <a:gd name="T13" fmla="*/ 13 h 14"/>
                  <a:gd name="T14" fmla="*/ 9 w 9"/>
                  <a:gd name="T15" fmla="*/ 13 h 14"/>
                  <a:gd name="T16" fmla="*/ 8 w 9"/>
                  <a:gd name="T17" fmla="*/ 14 h 14"/>
                  <a:gd name="T18" fmla="*/ 8 w 9"/>
                  <a:gd name="T19" fmla="*/ 13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2 w 9"/>
                  <a:gd name="T29" fmla="*/ 13 h 14"/>
                  <a:gd name="T30" fmla="*/ 1 w 9"/>
                  <a:gd name="T31" fmla="*/ 14 h 14"/>
                  <a:gd name="T32" fmla="*/ 1 w 9"/>
                  <a:gd name="T33" fmla="*/ 13 h 14"/>
                  <a:gd name="T34" fmla="*/ 0 w 9"/>
                  <a:gd name="T35" fmla="*/ 13 h 14"/>
                  <a:gd name="T36" fmla="*/ 0 w 9"/>
                  <a:gd name="T37" fmla="*/ 1 h 14"/>
                  <a:gd name="T38" fmla="*/ 1 w 9"/>
                  <a:gd name="T39" fmla="*/ 0 h 14"/>
                  <a:gd name="T40" fmla="*/ 1 w 9"/>
                  <a:gd name="T41" fmla="*/ 0 h 14"/>
                  <a:gd name="T42" fmla="*/ 2 w 9"/>
                  <a:gd name="T43" fmla="*/ 0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8" y="14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5" name="Freeform 552"/>
              <p:cNvSpPr>
                <a:spLocks/>
              </p:cNvSpPr>
              <p:nvPr userDrawn="1"/>
            </p:nvSpPr>
            <p:spPr bwMode="auto">
              <a:xfrm>
                <a:off x="3027" y="1454"/>
                <a:ext cx="39" cy="67"/>
              </a:xfrm>
              <a:custGeom>
                <a:avLst/>
                <a:gdLst>
                  <a:gd name="T0" fmla="*/ 7 w 8"/>
                  <a:gd name="T1" fmla="*/ 10 h 14"/>
                  <a:gd name="T2" fmla="*/ 7 w 8"/>
                  <a:gd name="T3" fmla="*/ 1 h 14"/>
                  <a:gd name="T4" fmla="*/ 7 w 8"/>
                  <a:gd name="T5" fmla="*/ 0 h 14"/>
                  <a:gd name="T6" fmla="*/ 8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4 h 14"/>
                  <a:gd name="T14" fmla="*/ 6 w 8"/>
                  <a:gd name="T15" fmla="*/ 14 h 14"/>
                  <a:gd name="T16" fmla="*/ 1 w 8"/>
                  <a:gd name="T17" fmla="*/ 3 h 14"/>
                  <a:gd name="T18" fmla="*/ 1 w 8"/>
                  <a:gd name="T19" fmla="*/ 13 h 14"/>
                  <a:gd name="T20" fmla="*/ 1 w 8"/>
                  <a:gd name="T21" fmla="*/ 13 h 14"/>
                  <a:gd name="T22" fmla="*/ 1 w 8"/>
                  <a:gd name="T23" fmla="*/ 14 h 14"/>
                  <a:gd name="T24" fmla="*/ 0 w 8"/>
                  <a:gd name="T25" fmla="*/ 13 h 14"/>
                  <a:gd name="T26" fmla="*/ 0 w 8"/>
                  <a:gd name="T27" fmla="*/ 13 h 14"/>
                  <a:gd name="T28" fmla="*/ 0 w 8"/>
                  <a:gd name="T29" fmla="*/ 0 h 14"/>
                  <a:gd name="T30" fmla="*/ 2 w 8"/>
                  <a:gd name="T31" fmla="*/ 0 h 14"/>
                  <a:gd name="T32" fmla="*/ 7 w 8"/>
                  <a:gd name="T3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4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6" name="Freeform 553"/>
              <p:cNvSpPr>
                <a:spLocks noEditPoints="1"/>
              </p:cNvSpPr>
              <p:nvPr userDrawn="1"/>
            </p:nvSpPr>
            <p:spPr bwMode="auto">
              <a:xfrm>
                <a:off x="3085" y="1454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7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5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7" name="Freeform 554"/>
              <p:cNvSpPr>
                <a:spLocks noEditPoints="1"/>
              </p:cNvSpPr>
              <p:nvPr userDrawn="1"/>
            </p:nvSpPr>
            <p:spPr bwMode="auto">
              <a:xfrm>
                <a:off x="3157" y="1454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7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5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8" name="Freeform 555"/>
              <p:cNvSpPr>
                <a:spLocks/>
              </p:cNvSpPr>
              <p:nvPr userDrawn="1"/>
            </p:nvSpPr>
            <p:spPr bwMode="auto">
              <a:xfrm>
                <a:off x="3234" y="1454"/>
                <a:ext cx="43" cy="67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2 h 14"/>
                  <a:gd name="T4" fmla="*/ 8 w 9"/>
                  <a:gd name="T5" fmla="*/ 3 h 14"/>
                  <a:gd name="T6" fmla="*/ 8 w 9"/>
                  <a:gd name="T7" fmla="*/ 3 h 14"/>
                  <a:gd name="T8" fmla="*/ 7 w 9"/>
                  <a:gd name="T9" fmla="*/ 3 h 14"/>
                  <a:gd name="T10" fmla="*/ 7 w 9"/>
                  <a:gd name="T11" fmla="*/ 2 h 14"/>
                  <a:gd name="T12" fmla="*/ 7 w 9"/>
                  <a:gd name="T13" fmla="*/ 2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1 h 14"/>
                  <a:gd name="T38" fmla="*/ 0 w 9"/>
                  <a:gd name="T39" fmla="*/ 10 h 14"/>
                  <a:gd name="T40" fmla="*/ 1 w 9"/>
                  <a:gd name="T41" fmla="*/ 10 h 14"/>
                  <a:gd name="T42" fmla="*/ 1 w 9"/>
                  <a:gd name="T43" fmla="*/ 11 h 14"/>
                  <a:gd name="T44" fmla="*/ 2 w 9"/>
                  <a:gd name="T45" fmla="*/ 11 h 14"/>
                  <a:gd name="T46" fmla="*/ 2 w 9"/>
                  <a:gd name="T47" fmla="*/ 11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1 h 14"/>
                  <a:gd name="T58" fmla="*/ 0 w 9"/>
                  <a:gd name="T59" fmla="*/ 3 h 14"/>
                  <a:gd name="T60" fmla="*/ 0 w 9"/>
                  <a:gd name="T61" fmla="*/ 2 h 14"/>
                  <a:gd name="T62" fmla="*/ 0 w 9"/>
                  <a:gd name="T63" fmla="*/ 0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1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09" name="Freeform 556"/>
              <p:cNvSpPr>
                <a:spLocks noEditPoints="1"/>
              </p:cNvSpPr>
              <p:nvPr userDrawn="1"/>
            </p:nvSpPr>
            <p:spPr bwMode="auto">
              <a:xfrm>
                <a:off x="3315" y="1463"/>
                <a:ext cx="14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0" name="Freeform 557"/>
              <p:cNvSpPr>
                <a:spLocks/>
              </p:cNvSpPr>
              <p:nvPr userDrawn="1"/>
            </p:nvSpPr>
            <p:spPr bwMode="auto">
              <a:xfrm>
                <a:off x="3363" y="1439"/>
                <a:ext cx="14" cy="15"/>
              </a:xfrm>
              <a:custGeom>
                <a:avLst/>
                <a:gdLst>
                  <a:gd name="T0" fmla="*/ 10 w 14"/>
                  <a:gd name="T1" fmla="*/ 0 h 15"/>
                  <a:gd name="T2" fmla="*/ 14 w 14"/>
                  <a:gd name="T3" fmla="*/ 15 h 15"/>
                  <a:gd name="T4" fmla="*/ 10 w 14"/>
                  <a:gd name="T5" fmla="*/ 15 h 15"/>
                  <a:gd name="T6" fmla="*/ 0 w 14"/>
                  <a:gd name="T7" fmla="*/ 0 h 15"/>
                  <a:gd name="T8" fmla="*/ 10 w 1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10" y="0"/>
                    </a:moveTo>
                    <a:lnTo>
                      <a:pt x="14" y="15"/>
                    </a:lnTo>
                    <a:lnTo>
                      <a:pt x="10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1" name="Oval 558"/>
              <p:cNvSpPr>
                <a:spLocks noChangeArrowheads="1"/>
              </p:cNvSpPr>
              <p:nvPr userDrawn="1"/>
            </p:nvSpPr>
            <p:spPr bwMode="auto">
              <a:xfrm>
                <a:off x="3411" y="1478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2" name="Oval 559"/>
              <p:cNvSpPr>
                <a:spLocks noChangeArrowheads="1"/>
              </p:cNvSpPr>
              <p:nvPr userDrawn="1"/>
            </p:nvSpPr>
            <p:spPr bwMode="auto">
              <a:xfrm>
                <a:off x="3478" y="1478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3" name="Freeform 560"/>
              <p:cNvSpPr>
                <a:spLocks/>
              </p:cNvSpPr>
              <p:nvPr userDrawn="1"/>
            </p:nvSpPr>
            <p:spPr bwMode="auto">
              <a:xfrm>
                <a:off x="3540" y="1483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4" name="Freeform 561"/>
              <p:cNvSpPr>
                <a:spLocks/>
              </p:cNvSpPr>
              <p:nvPr userDrawn="1"/>
            </p:nvSpPr>
            <p:spPr bwMode="auto">
              <a:xfrm>
                <a:off x="3607" y="1454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5" name="Freeform 562"/>
              <p:cNvSpPr>
                <a:spLocks/>
              </p:cNvSpPr>
              <p:nvPr userDrawn="1"/>
            </p:nvSpPr>
            <p:spPr bwMode="auto">
              <a:xfrm>
                <a:off x="3679" y="1454"/>
                <a:ext cx="39" cy="67"/>
              </a:xfrm>
              <a:custGeom>
                <a:avLst/>
                <a:gdLst>
                  <a:gd name="T0" fmla="*/ 6 w 8"/>
                  <a:gd name="T1" fmla="*/ 6 h 14"/>
                  <a:gd name="T2" fmla="*/ 6 w 8"/>
                  <a:gd name="T3" fmla="*/ 1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3 h 14"/>
                  <a:gd name="T14" fmla="*/ 8 w 8"/>
                  <a:gd name="T15" fmla="*/ 13 h 14"/>
                  <a:gd name="T16" fmla="*/ 7 w 8"/>
                  <a:gd name="T17" fmla="*/ 14 h 14"/>
                  <a:gd name="T18" fmla="*/ 7 w 8"/>
                  <a:gd name="T19" fmla="*/ 13 h 14"/>
                  <a:gd name="T20" fmla="*/ 6 w 8"/>
                  <a:gd name="T21" fmla="*/ 13 h 14"/>
                  <a:gd name="T22" fmla="*/ 6 w 8"/>
                  <a:gd name="T23" fmla="*/ 8 h 14"/>
                  <a:gd name="T24" fmla="*/ 1 w 8"/>
                  <a:gd name="T25" fmla="*/ 8 h 14"/>
                  <a:gd name="T26" fmla="*/ 1 w 8"/>
                  <a:gd name="T27" fmla="*/ 13 h 14"/>
                  <a:gd name="T28" fmla="*/ 1 w 8"/>
                  <a:gd name="T29" fmla="*/ 13 h 14"/>
                  <a:gd name="T30" fmla="*/ 0 w 8"/>
                  <a:gd name="T31" fmla="*/ 14 h 14"/>
                  <a:gd name="T32" fmla="*/ 0 w 8"/>
                  <a:gd name="T33" fmla="*/ 13 h 14"/>
                  <a:gd name="T34" fmla="*/ 0 w 8"/>
                  <a:gd name="T35" fmla="*/ 13 h 14"/>
                  <a:gd name="T36" fmla="*/ 0 w 8"/>
                  <a:gd name="T37" fmla="*/ 1 h 14"/>
                  <a:gd name="T38" fmla="*/ 0 w 8"/>
                  <a:gd name="T39" fmla="*/ 0 h 14"/>
                  <a:gd name="T40" fmla="*/ 0 w 8"/>
                  <a:gd name="T41" fmla="*/ 0 h 14"/>
                  <a:gd name="T42" fmla="*/ 1 w 8"/>
                  <a:gd name="T43" fmla="*/ 0 h 14"/>
                  <a:gd name="T44" fmla="*/ 1 w 8"/>
                  <a:gd name="T45" fmla="*/ 1 h 14"/>
                  <a:gd name="T46" fmla="*/ 1 w 8"/>
                  <a:gd name="T47" fmla="*/ 6 h 14"/>
                  <a:gd name="T48" fmla="*/ 6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6" y="6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6" name="Freeform 563"/>
              <p:cNvSpPr>
                <a:spLocks/>
              </p:cNvSpPr>
              <p:nvPr userDrawn="1"/>
            </p:nvSpPr>
            <p:spPr bwMode="auto">
              <a:xfrm>
                <a:off x="3746" y="1454"/>
                <a:ext cx="44" cy="67"/>
              </a:xfrm>
              <a:custGeom>
                <a:avLst/>
                <a:gdLst>
                  <a:gd name="T0" fmla="*/ 4 w 9"/>
                  <a:gd name="T1" fmla="*/ 3 h 14"/>
                  <a:gd name="T2" fmla="*/ 6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3 h 14"/>
                  <a:gd name="T10" fmla="*/ 8 w 9"/>
                  <a:gd name="T11" fmla="*/ 14 h 14"/>
                  <a:gd name="T12" fmla="*/ 7 w 9"/>
                  <a:gd name="T13" fmla="*/ 13 h 14"/>
                  <a:gd name="T14" fmla="*/ 7 w 9"/>
                  <a:gd name="T15" fmla="*/ 13 h 14"/>
                  <a:gd name="T16" fmla="*/ 7 w 9"/>
                  <a:gd name="T17" fmla="*/ 2 h 14"/>
                  <a:gd name="T18" fmla="*/ 5 w 9"/>
                  <a:gd name="T19" fmla="*/ 5 h 14"/>
                  <a:gd name="T20" fmla="*/ 5 w 9"/>
                  <a:gd name="T21" fmla="*/ 5 h 14"/>
                  <a:gd name="T22" fmla="*/ 5 w 9"/>
                  <a:gd name="T23" fmla="*/ 6 h 14"/>
                  <a:gd name="T24" fmla="*/ 4 w 9"/>
                  <a:gd name="T25" fmla="*/ 6 h 14"/>
                  <a:gd name="T26" fmla="*/ 4 w 9"/>
                  <a:gd name="T27" fmla="*/ 6 h 14"/>
                  <a:gd name="T28" fmla="*/ 3 w 9"/>
                  <a:gd name="T29" fmla="*/ 5 h 14"/>
                  <a:gd name="T30" fmla="*/ 3 w 9"/>
                  <a:gd name="T31" fmla="*/ 5 h 14"/>
                  <a:gd name="T32" fmla="*/ 2 w 9"/>
                  <a:gd name="T33" fmla="*/ 2 h 14"/>
                  <a:gd name="T34" fmla="*/ 2 w 9"/>
                  <a:gd name="T35" fmla="*/ 13 h 14"/>
                  <a:gd name="T36" fmla="*/ 1 w 9"/>
                  <a:gd name="T37" fmla="*/ 13 h 14"/>
                  <a:gd name="T38" fmla="*/ 1 w 9"/>
                  <a:gd name="T39" fmla="*/ 14 h 14"/>
                  <a:gd name="T40" fmla="*/ 0 w 9"/>
                  <a:gd name="T41" fmla="*/ 13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7" name="Freeform 564"/>
              <p:cNvSpPr>
                <a:spLocks/>
              </p:cNvSpPr>
              <p:nvPr userDrawn="1"/>
            </p:nvSpPr>
            <p:spPr bwMode="auto">
              <a:xfrm>
                <a:off x="3814" y="1454"/>
                <a:ext cx="43" cy="67"/>
              </a:xfrm>
              <a:custGeom>
                <a:avLst/>
                <a:gdLst>
                  <a:gd name="T0" fmla="*/ 7 w 9"/>
                  <a:gd name="T1" fmla="*/ 10 h 14"/>
                  <a:gd name="T2" fmla="*/ 7 w 9"/>
                  <a:gd name="T3" fmla="*/ 1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0 h 14"/>
                  <a:gd name="T10" fmla="*/ 9 w 9"/>
                  <a:gd name="T11" fmla="*/ 1 h 14"/>
                  <a:gd name="T12" fmla="*/ 9 w 9"/>
                  <a:gd name="T13" fmla="*/ 14 h 14"/>
                  <a:gd name="T14" fmla="*/ 7 w 9"/>
                  <a:gd name="T15" fmla="*/ 14 h 14"/>
                  <a:gd name="T16" fmla="*/ 2 w 9"/>
                  <a:gd name="T17" fmla="*/ 3 h 14"/>
                  <a:gd name="T18" fmla="*/ 2 w 9"/>
                  <a:gd name="T19" fmla="*/ 13 h 14"/>
                  <a:gd name="T20" fmla="*/ 2 w 9"/>
                  <a:gd name="T21" fmla="*/ 13 h 14"/>
                  <a:gd name="T22" fmla="*/ 1 w 9"/>
                  <a:gd name="T23" fmla="*/ 14 h 14"/>
                  <a:gd name="T24" fmla="*/ 1 w 9"/>
                  <a:gd name="T25" fmla="*/ 13 h 14"/>
                  <a:gd name="T26" fmla="*/ 0 w 9"/>
                  <a:gd name="T27" fmla="*/ 13 h 14"/>
                  <a:gd name="T28" fmla="*/ 0 w 9"/>
                  <a:gd name="T29" fmla="*/ 0 h 14"/>
                  <a:gd name="T30" fmla="*/ 3 w 9"/>
                  <a:gd name="T31" fmla="*/ 0 h 14"/>
                  <a:gd name="T32" fmla="*/ 7 w 9"/>
                  <a:gd name="T3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8" name="Freeform 565"/>
              <p:cNvSpPr>
                <a:spLocks noEditPoints="1"/>
              </p:cNvSpPr>
              <p:nvPr userDrawn="1"/>
            </p:nvSpPr>
            <p:spPr bwMode="auto">
              <a:xfrm>
                <a:off x="3876" y="1454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0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7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5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19" name="Freeform 566"/>
              <p:cNvSpPr>
                <a:spLocks noEditPoints="1"/>
              </p:cNvSpPr>
              <p:nvPr userDrawn="1"/>
            </p:nvSpPr>
            <p:spPr bwMode="auto">
              <a:xfrm>
                <a:off x="3943" y="1454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7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5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0" name="Freeform 567"/>
              <p:cNvSpPr>
                <a:spLocks noEditPoints="1"/>
              </p:cNvSpPr>
              <p:nvPr userDrawn="1"/>
            </p:nvSpPr>
            <p:spPr bwMode="auto">
              <a:xfrm>
                <a:off x="4015" y="1454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7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5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1" name="Freeform 568"/>
              <p:cNvSpPr>
                <a:spLocks/>
              </p:cNvSpPr>
              <p:nvPr userDrawn="1"/>
            </p:nvSpPr>
            <p:spPr bwMode="auto">
              <a:xfrm>
                <a:off x="4092" y="1454"/>
                <a:ext cx="43" cy="67"/>
              </a:xfrm>
              <a:custGeom>
                <a:avLst/>
                <a:gdLst>
                  <a:gd name="T0" fmla="*/ 4 w 9"/>
                  <a:gd name="T1" fmla="*/ 3 h 14"/>
                  <a:gd name="T2" fmla="*/ 6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3 h 14"/>
                  <a:gd name="T10" fmla="*/ 8 w 9"/>
                  <a:gd name="T11" fmla="*/ 14 h 14"/>
                  <a:gd name="T12" fmla="*/ 7 w 9"/>
                  <a:gd name="T13" fmla="*/ 13 h 14"/>
                  <a:gd name="T14" fmla="*/ 7 w 9"/>
                  <a:gd name="T15" fmla="*/ 13 h 14"/>
                  <a:gd name="T16" fmla="*/ 7 w 9"/>
                  <a:gd name="T17" fmla="*/ 2 h 14"/>
                  <a:gd name="T18" fmla="*/ 5 w 9"/>
                  <a:gd name="T19" fmla="*/ 5 h 14"/>
                  <a:gd name="T20" fmla="*/ 5 w 9"/>
                  <a:gd name="T21" fmla="*/ 5 h 14"/>
                  <a:gd name="T22" fmla="*/ 5 w 9"/>
                  <a:gd name="T23" fmla="*/ 6 h 14"/>
                  <a:gd name="T24" fmla="*/ 4 w 9"/>
                  <a:gd name="T25" fmla="*/ 6 h 14"/>
                  <a:gd name="T26" fmla="*/ 4 w 9"/>
                  <a:gd name="T27" fmla="*/ 6 h 14"/>
                  <a:gd name="T28" fmla="*/ 3 w 9"/>
                  <a:gd name="T29" fmla="*/ 5 h 14"/>
                  <a:gd name="T30" fmla="*/ 3 w 9"/>
                  <a:gd name="T31" fmla="*/ 5 h 14"/>
                  <a:gd name="T32" fmla="*/ 2 w 9"/>
                  <a:gd name="T33" fmla="*/ 2 h 14"/>
                  <a:gd name="T34" fmla="*/ 2 w 9"/>
                  <a:gd name="T35" fmla="*/ 13 h 14"/>
                  <a:gd name="T36" fmla="*/ 1 w 9"/>
                  <a:gd name="T37" fmla="*/ 13 h 14"/>
                  <a:gd name="T38" fmla="*/ 1 w 9"/>
                  <a:gd name="T39" fmla="*/ 14 h 14"/>
                  <a:gd name="T40" fmla="*/ 0 w 9"/>
                  <a:gd name="T41" fmla="*/ 13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2" name="Freeform 569"/>
              <p:cNvSpPr>
                <a:spLocks/>
              </p:cNvSpPr>
              <p:nvPr userDrawn="1"/>
            </p:nvSpPr>
            <p:spPr bwMode="auto">
              <a:xfrm>
                <a:off x="4159" y="1454"/>
                <a:ext cx="43" cy="67"/>
              </a:xfrm>
              <a:custGeom>
                <a:avLst/>
                <a:gdLst>
                  <a:gd name="T0" fmla="*/ 5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3 h 14"/>
                  <a:gd name="T10" fmla="*/ 8 w 9"/>
                  <a:gd name="T11" fmla="*/ 14 h 14"/>
                  <a:gd name="T12" fmla="*/ 7 w 9"/>
                  <a:gd name="T13" fmla="*/ 13 h 14"/>
                  <a:gd name="T14" fmla="*/ 7 w 9"/>
                  <a:gd name="T15" fmla="*/ 13 h 14"/>
                  <a:gd name="T16" fmla="*/ 7 w 9"/>
                  <a:gd name="T17" fmla="*/ 2 h 14"/>
                  <a:gd name="T18" fmla="*/ 5 w 9"/>
                  <a:gd name="T19" fmla="*/ 5 h 14"/>
                  <a:gd name="T20" fmla="*/ 5 w 9"/>
                  <a:gd name="T21" fmla="*/ 5 h 14"/>
                  <a:gd name="T22" fmla="*/ 5 w 9"/>
                  <a:gd name="T23" fmla="*/ 6 h 14"/>
                  <a:gd name="T24" fmla="*/ 5 w 9"/>
                  <a:gd name="T25" fmla="*/ 6 h 14"/>
                  <a:gd name="T26" fmla="*/ 4 w 9"/>
                  <a:gd name="T27" fmla="*/ 6 h 14"/>
                  <a:gd name="T28" fmla="*/ 4 w 9"/>
                  <a:gd name="T29" fmla="*/ 5 h 14"/>
                  <a:gd name="T30" fmla="*/ 4 w 9"/>
                  <a:gd name="T31" fmla="*/ 5 h 14"/>
                  <a:gd name="T32" fmla="*/ 2 w 9"/>
                  <a:gd name="T33" fmla="*/ 2 h 14"/>
                  <a:gd name="T34" fmla="*/ 2 w 9"/>
                  <a:gd name="T35" fmla="*/ 13 h 14"/>
                  <a:gd name="T36" fmla="*/ 2 w 9"/>
                  <a:gd name="T37" fmla="*/ 13 h 14"/>
                  <a:gd name="T38" fmla="*/ 1 w 9"/>
                  <a:gd name="T39" fmla="*/ 14 h 14"/>
                  <a:gd name="T40" fmla="*/ 1 w 9"/>
                  <a:gd name="T41" fmla="*/ 13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5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3" name="Freeform 570"/>
              <p:cNvSpPr>
                <a:spLocks/>
              </p:cNvSpPr>
              <p:nvPr userDrawn="1"/>
            </p:nvSpPr>
            <p:spPr bwMode="auto">
              <a:xfrm>
                <a:off x="4231" y="1454"/>
                <a:ext cx="38" cy="67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2 h 14"/>
                  <a:gd name="T4" fmla="*/ 8 w 8"/>
                  <a:gd name="T5" fmla="*/ 3 h 14"/>
                  <a:gd name="T6" fmla="*/ 7 w 8"/>
                  <a:gd name="T7" fmla="*/ 3 h 14"/>
                  <a:gd name="T8" fmla="*/ 7 w 8"/>
                  <a:gd name="T9" fmla="*/ 3 h 14"/>
                  <a:gd name="T10" fmla="*/ 7 w 8"/>
                  <a:gd name="T11" fmla="*/ 2 h 14"/>
                  <a:gd name="T12" fmla="*/ 6 w 8"/>
                  <a:gd name="T13" fmla="*/ 2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1 w 8"/>
                  <a:gd name="T21" fmla="*/ 2 h 14"/>
                  <a:gd name="T22" fmla="*/ 1 w 8"/>
                  <a:gd name="T23" fmla="*/ 2 h 14"/>
                  <a:gd name="T24" fmla="*/ 8 w 8"/>
                  <a:gd name="T25" fmla="*/ 10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1 h 14"/>
                  <a:gd name="T38" fmla="*/ 0 w 8"/>
                  <a:gd name="T39" fmla="*/ 10 h 14"/>
                  <a:gd name="T40" fmla="*/ 0 w 8"/>
                  <a:gd name="T41" fmla="*/ 10 h 14"/>
                  <a:gd name="T42" fmla="*/ 1 w 8"/>
                  <a:gd name="T43" fmla="*/ 11 h 14"/>
                  <a:gd name="T44" fmla="*/ 1 w 8"/>
                  <a:gd name="T45" fmla="*/ 11 h 14"/>
                  <a:gd name="T46" fmla="*/ 1 w 8"/>
                  <a:gd name="T47" fmla="*/ 11 h 14"/>
                  <a:gd name="T48" fmla="*/ 2 w 8"/>
                  <a:gd name="T49" fmla="*/ 12 h 14"/>
                  <a:gd name="T50" fmla="*/ 6 w 8"/>
                  <a:gd name="T51" fmla="*/ 12 h 14"/>
                  <a:gd name="T52" fmla="*/ 6 w 8"/>
                  <a:gd name="T53" fmla="*/ 12 h 14"/>
                  <a:gd name="T54" fmla="*/ 7 w 8"/>
                  <a:gd name="T55" fmla="*/ 12 h 14"/>
                  <a:gd name="T56" fmla="*/ 6 w 8"/>
                  <a:gd name="T57" fmla="*/ 11 h 14"/>
                  <a:gd name="T58" fmla="*/ 0 w 8"/>
                  <a:gd name="T59" fmla="*/ 3 h 14"/>
                  <a:gd name="T60" fmla="*/ 0 w 8"/>
                  <a:gd name="T61" fmla="*/ 2 h 14"/>
                  <a:gd name="T62" fmla="*/ 0 w 8"/>
                  <a:gd name="T63" fmla="*/ 0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6" y="11"/>
                      <a:pt x="6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4" name="Freeform 571"/>
              <p:cNvSpPr>
                <a:spLocks/>
              </p:cNvSpPr>
              <p:nvPr userDrawn="1"/>
            </p:nvSpPr>
            <p:spPr bwMode="auto">
              <a:xfrm>
                <a:off x="4298" y="1454"/>
                <a:ext cx="43" cy="67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2 h 14"/>
                  <a:gd name="T4" fmla="*/ 8 w 9"/>
                  <a:gd name="T5" fmla="*/ 3 h 14"/>
                  <a:gd name="T6" fmla="*/ 8 w 9"/>
                  <a:gd name="T7" fmla="*/ 3 h 14"/>
                  <a:gd name="T8" fmla="*/ 7 w 9"/>
                  <a:gd name="T9" fmla="*/ 3 h 14"/>
                  <a:gd name="T10" fmla="*/ 7 w 9"/>
                  <a:gd name="T11" fmla="*/ 2 h 14"/>
                  <a:gd name="T12" fmla="*/ 7 w 9"/>
                  <a:gd name="T13" fmla="*/ 2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1 h 14"/>
                  <a:gd name="T38" fmla="*/ 0 w 9"/>
                  <a:gd name="T39" fmla="*/ 10 h 14"/>
                  <a:gd name="T40" fmla="*/ 1 w 9"/>
                  <a:gd name="T41" fmla="*/ 10 h 14"/>
                  <a:gd name="T42" fmla="*/ 1 w 9"/>
                  <a:gd name="T43" fmla="*/ 11 h 14"/>
                  <a:gd name="T44" fmla="*/ 2 w 9"/>
                  <a:gd name="T45" fmla="*/ 11 h 14"/>
                  <a:gd name="T46" fmla="*/ 2 w 9"/>
                  <a:gd name="T47" fmla="*/ 11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1 h 14"/>
                  <a:gd name="T58" fmla="*/ 0 w 9"/>
                  <a:gd name="T59" fmla="*/ 3 h 14"/>
                  <a:gd name="T60" fmla="*/ 0 w 9"/>
                  <a:gd name="T61" fmla="*/ 2 h 14"/>
                  <a:gd name="T62" fmla="*/ 1 w 9"/>
                  <a:gd name="T63" fmla="*/ 0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1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5" name="Freeform 572"/>
              <p:cNvSpPr>
                <a:spLocks/>
              </p:cNvSpPr>
              <p:nvPr userDrawn="1"/>
            </p:nvSpPr>
            <p:spPr bwMode="auto">
              <a:xfrm>
                <a:off x="4365" y="1454"/>
                <a:ext cx="43" cy="67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2 h 14"/>
                  <a:gd name="T4" fmla="*/ 9 w 9"/>
                  <a:gd name="T5" fmla="*/ 3 h 14"/>
                  <a:gd name="T6" fmla="*/ 8 w 9"/>
                  <a:gd name="T7" fmla="*/ 3 h 14"/>
                  <a:gd name="T8" fmla="*/ 8 w 9"/>
                  <a:gd name="T9" fmla="*/ 3 h 14"/>
                  <a:gd name="T10" fmla="*/ 7 w 9"/>
                  <a:gd name="T11" fmla="*/ 2 h 14"/>
                  <a:gd name="T12" fmla="*/ 7 w 9"/>
                  <a:gd name="T13" fmla="*/ 2 h 14"/>
                  <a:gd name="T14" fmla="*/ 7 w 9"/>
                  <a:gd name="T15" fmla="*/ 2 h 14"/>
                  <a:gd name="T16" fmla="*/ 7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9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1 h 14"/>
                  <a:gd name="T38" fmla="*/ 1 w 9"/>
                  <a:gd name="T39" fmla="*/ 10 h 14"/>
                  <a:gd name="T40" fmla="*/ 1 w 9"/>
                  <a:gd name="T41" fmla="*/ 10 h 14"/>
                  <a:gd name="T42" fmla="*/ 2 w 9"/>
                  <a:gd name="T43" fmla="*/ 11 h 14"/>
                  <a:gd name="T44" fmla="*/ 2 w 9"/>
                  <a:gd name="T45" fmla="*/ 11 h 14"/>
                  <a:gd name="T46" fmla="*/ 2 w 9"/>
                  <a:gd name="T47" fmla="*/ 11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1 h 14"/>
                  <a:gd name="T58" fmla="*/ 1 w 9"/>
                  <a:gd name="T59" fmla="*/ 3 h 14"/>
                  <a:gd name="T60" fmla="*/ 0 w 9"/>
                  <a:gd name="T61" fmla="*/ 2 h 14"/>
                  <a:gd name="T62" fmla="*/ 1 w 9"/>
                  <a:gd name="T63" fmla="*/ 0 h 14"/>
                  <a:gd name="T64" fmla="*/ 2 w 9"/>
                  <a:gd name="T65" fmla="*/ 0 h 14"/>
                  <a:gd name="T66" fmla="*/ 7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1"/>
                      <a:pt x="9" y="12"/>
                    </a:cubicBezTo>
                    <a:cubicBezTo>
                      <a:pt x="9" y="12"/>
                      <a:pt x="9" y="13"/>
                      <a:pt x="9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6" name="Freeform 573"/>
              <p:cNvSpPr>
                <a:spLocks/>
              </p:cNvSpPr>
              <p:nvPr userDrawn="1"/>
            </p:nvSpPr>
            <p:spPr bwMode="auto">
              <a:xfrm>
                <a:off x="4437" y="1454"/>
                <a:ext cx="38" cy="67"/>
              </a:xfrm>
              <a:custGeom>
                <a:avLst/>
                <a:gdLst>
                  <a:gd name="T0" fmla="*/ 7 w 8"/>
                  <a:gd name="T1" fmla="*/ 1 h 14"/>
                  <a:gd name="T2" fmla="*/ 7 w 8"/>
                  <a:gd name="T3" fmla="*/ 0 h 14"/>
                  <a:gd name="T4" fmla="*/ 8 w 8"/>
                  <a:gd name="T5" fmla="*/ 0 h 14"/>
                  <a:gd name="T6" fmla="*/ 8 w 8"/>
                  <a:gd name="T7" fmla="*/ 0 h 14"/>
                  <a:gd name="T8" fmla="*/ 8 w 8"/>
                  <a:gd name="T9" fmla="*/ 1 h 14"/>
                  <a:gd name="T10" fmla="*/ 8 w 8"/>
                  <a:gd name="T11" fmla="*/ 3 h 14"/>
                  <a:gd name="T12" fmla="*/ 5 w 8"/>
                  <a:gd name="T13" fmla="*/ 7 h 14"/>
                  <a:gd name="T14" fmla="*/ 5 w 8"/>
                  <a:gd name="T15" fmla="*/ 13 h 14"/>
                  <a:gd name="T16" fmla="*/ 5 w 8"/>
                  <a:gd name="T17" fmla="*/ 13 h 14"/>
                  <a:gd name="T18" fmla="*/ 4 w 8"/>
                  <a:gd name="T19" fmla="*/ 14 h 14"/>
                  <a:gd name="T20" fmla="*/ 3 w 8"/>
                  <a:gd name="T21" fmla="*/ 13 h 14"/>
                  <a:gd name="T22" fmla="*/ 3 w 8"/>
                  <a:gd name="T23" fmla="*/ 13 h 14"/>
                  <a:gd name="T24" fmla="*/ 3 w 8"/>
                  <a:gd name="T25" fmla="*/ 7 h 14"/>
                  <a:gd name="T26" fmla="*/ 0 w 8"/>
                  <a:gd name="T27" fmla="*/ 3 h 14"/>
                  <a:gd name="T28" fmla="*/ 0 w 8"/>
                  <a:gd name="T29" fmla="*/ 1 h 14"/>
                  <a:gd name="T30" fmla="*/ 0 w 8"/>
                  <a:gd name="T31" fmla="*/ 0 h 14"/>
                  <a:gd name="T32" fmla="*/ 1 w 8"/>
                  <a:gd name="T33" fmla="*/ 0 h 14"/>
                  <a:gd name="T34" fmla="*/ 1 w 8"/>
                  <a:gd name="T35" fmla="*/ 0 h 14"/>
                  <a:gd name="T36" fmla="*/ 1 w 8"/>
                  <a:gd name="T37" fmla="*/ 1 h 14"/>
                  <a:gd name="T38" fmla="*/ 1 w 8"/>
                  <a:gd name="T39" fmla="*/ 2 h 14"/>
                  <a:gd name="T40" fmla="*/ 4 w 8"/>
                  <a:gd name="T41" fmla="*/ 5 h 14"/>
                  <a:gd name="T42" fmla="*/ 7 w 8"/>
                  <a:gd name="T43" fmla="*/ 2 h 14"/>
                  <a:gd name="T44" fmla="*/ 7 w 8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4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7" name="Freeform 574"/>
              <p:cNvSpPr>
                <a:spLocks noEditPoints="1"/>
              </p:cNvSpPr>
              <p:nvPr userDrawn="1"/>
            </p:nvSpPr>
            <p:spPr bwMode="auto">
              <a:xfrm>
                <a:off x="4504" y="1454"/>
                <a:ext cx="43" cy="67"/>
              </a:xfrm>
              <a:custGeom>
                <a:avLst/>
                <a:gdLst>
                  <a:gd name="T0" fmla="*/ 4 w 9"/>
                  <a:gd name="T1" fmla="*/ 0 h 14"/>
                  <a:gd name="T2" fmla="*/ 7 w 9"/>
                  <a:gd name="T3" fmla="*/ 1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8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1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1 h 14"/>
                  <a:gd name="T42" fmla="*/ 4 w 9"/>
                  <a:gd name="T43" fmla="*/ 12 h 14"/>
                  <a:gd name="T44" fmla="*/ 5 w 9"/>
                  <a:gd name="T45" fmla="*/ 11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3"/>
                      <a:pt x="5" y="14"/>
                      <a:pt x="4" y="14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8" name="Freeform 575"/>
              <p:cNvSpPr>
                <a:spLocks noEditPoints="1"/>
              </p:cNvSpPr>
              <p:nvPr userDrawn="1"/>
            </p:nvSpPr>
            <p:spPr bwMode="auto">
              <a:xfrm>
                <a:off x="4571" y="1454"/>
                <a:ext cx="43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1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3 w 9"/>
                  <a:gd name="T17" fmla="*/ 13 h 14"/>
                  <a:gd name="T18" fmla="*/ 3 w 9"/>
                  <a:gd name="T19" fmla="*/ 12 h 14"/>
                  <a:gd name="T20" fmla="*/ 1 w 9"/>
                  <a:gd name="T21" fmla="*/ 8 h 14"/>
                  <a:gd name="T22" fmla="*/ 0 w 9"/>
                  <a:gd name="T23" fmla="*/ 7 h 14"/>
                  <a:gd name="T24" fmla="*/ 1 w 9"/>
                  <a:gd name="T25" fmla="*/ 5 h 14"/>
                  <a:gd name="T26" fmla="*/ 3 w 9"/>
                  <a:gd name="T27" fmla="*/ 1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1 h 14"/>
                  <a:gd name="T42" fmla="*/ 5 w 9"/>
                  <a:gd name="T43" fmla="*/ 12 h 14"/>
                  <a:gd name="T44" fmla="*/ 5 w 9"/>
                  <a:gd name="T45" fmla="*/ 11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6" y="13"/>
                      <a:pt x="5" y="14"/>
                      <a:pt x="5" y="14"/>
                    </a:cubicBezTo>
                    <a:cubicBezTo>
                      <a:pt x="4" y="14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29" name="Freeform 576"/>
              <p:cNvSpPr>
                <a:spLocks/>
              </p:cNvSpPr>
              <p:nvPr userDrawn="1"/>
            </p:nvSpPr>
            <p:spPr bwMode="auto">
              <a:xfrm>
                <a:off x="4643" y="145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0" name="Freeform 577"/>
              <p:cNvSpPr>
                <a:spLocks/>
              </p:cNvSpPr>
              <p:nvPr userDrawn="1"/>
            </p:nvSpPr>
            <p:spPr bwMode="auto">
              <a:xfrm>
                <a:off x="4710" y="1454"/>
                <a:ext cx="43" cy="67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2 h 14"/>
                  <a:gd name="T4" fmla="*/ 9 w 9"/>
                  <a:gd name="T5" fmla="*/ 3 h 14"/>
                  <a:gd name="T6" fmla="*/ 8 w 9"/>
                  <a:gd name="T7" fmla="*/ 3 h 14"/>
                  <a:gd name="T8" fmla="*/ 7 w 9"/>
                  <a:gd name="T9" fmla="*/ 3 h 14"/>
                  <a:gd name="T10" fmla="*/ 7 w 9"/>
                  <a:gd name="T11" fmla="*/ 2 h 14"/>
                  <a:gd name="T12" fmla="*/ 7 w 9"/>
                  <a:gd name="T13" fmla="*/ 2 h 14"/>
                  <a:gd name="T14" fmla="*/ 7 w 9"/>
                  <a:gd name="T15" fmla="*/ 2 h 14"/>
                  <a:gd name="T16" fmla="*/ 7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1 h 14"/>
                  <a:gd name="T38" fmla="*/ 1 w 9"/>
                  <a:gd name="T39" fmla="*/ 10 h 14"/>
                  <a:gd name="T40" fmla="*/ 1 w 9"/>
                  <a:gd name="T41" fmla="*/ 10 h 14"/>
                  <a:gd name="T42" fmla="*/ 2 w 9"/>
                  <a:gd name="T43" fmla="*/ 11 h 14"/>
                  <a:gd name="T44" fmla="*/ 2 w 9"/>
                  <a:gd name="T45" fmla="*/ 11 h 14"/>
                  <a:gd name="T46" fmla="*/ 2 w 9"/>
                  <a:gd name="T47" fmla="*/ 11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1 h 14"/>
                  <a:gd name="T58" fmla="*/ 1 w 9"/>
                  <a:gd name="T59" fmla="*/ 3 h 14"/>
                  <a:gd name="T60" fmla="*/ 0 w 9"/>
                  <a:gd name="T61" fmla="*/ 2 h 14"/>
                  <a:gd name="T62" fmla="*/ 1 w 9"/>
                  <a:gd name="T63" fmla="*/ 0 h 14"/>
                  <a:gd name="T64" fmla="*/ 2 w 9"/>
                  <a:gd name="T65" fmla="*/ 0 h 14"/>
                  <a:gd name="T66" fmla="*/ 7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1" name="Freeform 578"/>
              <p:cNvSpPr>
                <a:spLocks/>
              </p:cNvSpPr>
              <p:nvPr userDrawn="1"/>
            </p:nvSpPr>
            <p:spPr bwMode="auto">
              <a:xfrm>
                <a:off x="4782" y="1454"/>
                <a:ext cx="38" cy="67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2 h 14"/>
                  <a:gd name="T4" fmla="*/ 8 w 8"/>
                  <a:gd name="T5" fmla="*/ 3 h 14"/>
                  <a:gd name="T6" fmla="*/ 7 w 8"/>
                  <a:gd name="T7" fmla="*/ 3 h 14"/>
                  <a:gd name="T8" fmla="*/ 7 w 8"/>
                  <a:gd name="T9" fmla="*/ 3 h 14"/>
                  <a:gd name="T10" fmla="*/ 7 w 8"/>
                  <a:gd name="T11" fmla="*/ 2 h 14"/>
                  <a:gd name="T12" fmla="*/ 6 w 8"/>
                  <a:gd name="T13" fmla="*/ 2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1 w 8"/>
                  <a:gd name="T21" fmla="*/ 2 h 14"/>
                  <a:gd name="T22" fmla="*/ 1 w 8"/>
                  <a:gd name="T23" fmla="*/ 2 h 14"/>
                  <a:gd name="T24" fmla="*/ 8 w 8"/>
                  <a:gd name="T25" fmla="*/ 10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1 h 14"/>
                  <a:gd name="T38" fmla="*/ 0 w 8"/>
                  <a:gd name="T39" fmla="*/ 10 h 14"/>
                  <a:gd name="T40" fmla="*/ 0 w 8"/>
                  <a:gd name="T41" fmla="*/ 10 h 14"/>
                  <a:gd name="T42" fmla="*/ 1 w 8"/>
                  <a:gd name="T43" fmla="*/ 11 h 14"/>
                  <a:gd name="T44" fmla="*/ 1 w 8"/>
                  <a:gd name="T45" fmla="*/ 11 h 14"/>
                  <a:gd name="T46" fmla="*/ 1 w 8"/>
                  <a:gd name="T47" fmla="*/ 11 h 14"/>
                  <a:gd name="T48" fmla="*/ 2 w 8"/>
                  <a:gd name="T49" fmla="*/ 12 h 14"/>
                  <a:gd name="T50" fmla="*/ 6 w 8"/>
                  <a:gd name="T51" fmla="*/ 12 h 14"/>
                  <a:gd name="T52" fmla="*/ 6 w 8"/>
                  <a:gd name="T53" fmla="*/ 12 h 14"/>
                  <a:gd name="T54" fmla="*/ 7 w 8"/>
                  <a:gd name="T55" fmla="*/ 12 h 14"/>
                  <a:gd name="T56" fmla="*/ 6 w 8"/>
                  <a:gd name="T57" fmla="*/ 11 h 14"/>
                  <a:gd name="T58" fmla="*/ 0 w 8"/>
                  <a:gd name="T59" fmla="*/ 3 h 14"/>
                  <a:gd name="T60" fmla="*/ 0 w 8"/>
                  <a:gd name="T61" fmla="*/ 2 h 14"/>
                  <a:gd name="T62" fmla="*/ 0 w 8"/>
                  <a:gd name="T63" fmla="*/ 0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6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2" name="Freeform 579"/>
              <p:cNvSpPr>
                <a:spLocks/>
              </p:cNvSpPr>
              <p:nvPr userDrawn="1"/>
            </p:nvSpPr>
            <p:spPr bwMode="auto">
              <a:xfrm>
                <a:off x="4849" y="145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3" name="Freeform 580"/>
              <p:cNvSpPr>
                <a:spLocks/>
              </p:cNvSpPr>
              <p:nvPr userDrawn="1"/>
            </p:nvSpPr>
            <p:spPr bwMode="auto">
              <a:xfrm>
                <a:off x="4916" y="145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4" name="Freeform 581"/>
              <p:cNvSpPr>
                <a:spLocks noEditPoints="1"/>
              </p:cNvSpPr>
              <p:nvPr userDrawn="1"/>
            </p:nvSpPr>
            <p:spPr bwMode="auto">
              <a:xfrm>
                <a:off x="4978" y="1454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7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5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5" name="Freeform 582"/>
              <p:cNvSpPr>
                <a:spLocks noEditPoints="1"/>
              </p:cNvSpPr>
              <p:nvPr userDrawn="1"/>
            </p:nvSpPr>
            <p:spPr bwMode="auto">
              <a:xfrm>
                <a:off x="5045" y="1454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7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5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6" name="Freeform 583"/>
              <p:cNvSpPr>
                <a:spLocks noEditPoints="1"/>
              </p:cNvSpPr>
              <p:nvPr userDrawn="1"/>
            </p:nvSpPr>
            <p:spPr bwMode="auto">
              <a:xfrm>
                <a:off x="5117" y="1454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7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7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5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7" name="Freeform 584"/>
              <p:cNvSpPr>
                <a:spLocks noEditPoints="1"/>
              </p:cNvSpPr>
              <p:nvPr userDrawn="1"/>
            </p:nvSpPr>
            <p:spPr bwMode="auto">
              <a:xfrm>
                <a:off x="5184" y="1454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7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5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8" name="Freeform 585"/>
              <p:cNvSpPr>
                <a:spLocks noEditPoints="1"/>
              </p:cNvSpPr>
              <p:nvPr userDrawn="1"/>
            </p:nvSpPr>
            <p:spPr bwMode="auto">
              <a:xfrm>
                <a:off x="5256" y="1454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9 h 14"/>
                  <a:gd name="T38" fmla="*/ 1 w 10"/>
                  <a:gd name="T39" fmla="*/ 9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7 h 14"/>
                  <a:gd name="T52" fmla="*/ 7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5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39" name="Freeform 586"/>
              <p:cNvSpPr>
                <a:spLocks/>
              </p:cNvSpPr>
              <p:nvPr userDrawn="1"/>
            </p:nvSpPr>
            <p:spPr bwMode="auto">
              <a:xfrm>
                <a:off x="5333" y="1454"/>
                <a:ext cx="38" cy="67"/>
              </a:xfrm>
              <a:custGeom>
                <a:avLst/>
                <a:gdLst>
                  <a:gd name="T0" fmla="*/ 4 w 8"/>
                  <a:gd name="T1" fmla="*/ 3 h 14"/>
                  <a:gd name="T2" fmla="*/ 6 w 8"/>
                  <a:gd name="T3" fmla="*/ 0 h 14"/>
                  <a:gd name="T4" fmla="*/ 8 w 8"/>
                  <a:gd name="T5" fmla="*/ 0 h 14"/>
                  <a:gd name="T6" fmla="*/ 8 w 8"/>
                  <a:gd name="T7" fmla="*/ 13 h 14"/>
                  <a:gd name="T8" fmla="*/ 8 w 8"/>
                  <a:gd name="T9" fmla="*/ 13 h 14"/>
                  <a:gd name="T10" fmla="*/ 7 w 8"/>
                  <a:gd name="T11" fmla="*/ 14 h 14"/>
                  <a:gd name="T12" fmla="*/ 7 w 8"/>
                  <a:gd name="T13" fmla="*/ 13 h 14"/>
                  <a:gd name="T14" fmla="*/ 7 w 8"/>
                  <a:gd name="T15" fmla="*/ 13 h 14"/>
                  <a:gd name="T16" fmla="*/ 7 w 8"/>
                  <a:gd name="T17" fmla="*/ 2 h 14"/>
                  <a:gd name="T18" fmla="*/ 5 w 8"/>
                  <a:gd name="T19" fmla="*/ 5 h 14"/>
                  <a:gd name="T20" fmla="*/ 5 w 8"/>
                  <a:gd name="T21" fmla="*/ 5 h 14"/>
                  <a:gd name="T22" fmla="*/ 5 w 8"/>
                  <a:gd name="T23" fmla="*/ 6 h 14"/>
                  <a:gd name="T24" fmla="*/ 4 w 8"/>
                  <a:gd name="T25" fmla="*/ 6 h 14"/>
                  <a:gd name="T26" fmla="*/ 3 w 8"/>
                  <a:gd name="T27" fmla="*/ 6 h 14"/>
                  <a:gd name="T28" fmla="*/ 3 w 8"/>
                  <a:gd name="T29" fmla="*/ 5 h 14"/>
                  <a:gd name="T30" fmla="*/ 3 w 8"/>
                  <a:gd name="T31" fmla="*/ 5 h 14"/>
                  <a:gd name="T32" fmla="*/ 1 w 8"/>
                  <a:gd name="T33" fmla="*/ 2 h 14"/>
                  <a:gd name="T34" fmla="*/ 1 w 8"/>
                  <a:gd name="T35" fmla="*/ 13 h 14"/>
                  <a:gd name="T36" fmla="*/ 1 w 8"/>
                  <a:gd name="T37" fmla="*/ 13 h 14"/>
                  <a:gd name="T38" fmla="*/ 0 w 8"/>
                  <a:gd name="T39" fmla="*/ 14 h 14"/>
                  <a:gd name="T40" fmla="*/ 0 w 8"/>
                  <a:gd name="T41" fmla="*/ 13 h 14"/>
                  <a:gd name="T42" fmla="*/ 0 w 8"/>
                  <a:gd name="T43" fmla="*/ 13 h 14"/>
                  <a:gd name="T44" fmla="*/ 0 w 8"/>
                  <a:gd name="T45" fmla="*/ 0 h 14"/>
                  <a:gd name="T46" fmla="*/ 2 w 8"/>
                  <a:gd name="T47" fmla="*/ 0 h 14"/>
                  <a:gd name="T48" fmla="*/ 4 w 8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0" name="Freeform 587"/>
              <p:cNvSpPr>
                <a:spLocks/>
              </p:cNvSpPr>
              <p:nvPr userDrawn="1"/>
            </p:nvSpPr>
            <p:spPr bwMode="auto">
              <a:xfrm>
                <a:off x="5400" y="1454"/>
                <a:ext cx="43" cy="67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8 w 9"/>
                  <a:gd name="T9" fmla="*/ 0 h 14"/>
                  <a:gd name="T10" fmla="*/ 9 w 9"/>
                  <a:gd name="T11" fmla="*/ 1 h 14"/>
                  <a:gd name="T12" fmla="*/ 9 w 9"/>
                  <a:gd name="T13" fmla="*/ 13 h 14"/>
                  <a:gd name="T14" fmla="*/ 8 w 9"/>
                  <a:gd name="T15" fmla="*/ 13 h 14"/>
                  <a:gd name="T16" fmla="*/ 8 w 9"/>
                  <a:gd name="T17" fmla="*/ 14 h 14"/>
                  <a:gd name="T18" fmla="*/ 7 w 9"/>
                  <a:gd name="T19" fmla="*/ 13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1 w 9"/>
                  <a:gd name="T29" fmla="*/ 13 h 14"/>
                  <a:gd name="T30" fmla="*/ 1 w 9"/>
                  <a:gd name="T31" fmla="*/ 14 h 14"/>
                  <a:gd name="T32" fmla="*/ 0 w 9"/>
                  <a:gd name="T33" fmla="*/ 13 h 14"/>
                  <a:gd name="T34" fmla="*/ 0 w 9"/>
                  <a:gd name="T35" fmla="*/ 13 h 14"/>
                  <a:gd name="T36" fmla="*/ 0 w 9"/>
                  <a:gd name="T37" fmla="*/ 1 h 14"/>
                  <a:gd name="T38" fmla="*/ 0 w 9"/>
                  <a:gd name="T39" fmla="*/ 0 h 14"/>
                  <a:gd name="T40" fmla="*/ 1 w 9"/>
                  <a:gd name="T41" fmla="*/ 0 h 14"/>
                  <a:gd name="T42" fmla="*/ 1 w 9"/>
                  <a:gd name="T43" fmla="*/ 0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1" name="Freeform 588"/>
              <p:cNvSpPr>
                <a:spLocks/>
              </p:cNvSpPr>
              <p:nvPr userDrawn="1"/>
            </p:nvSpPr>
            <p:spPr bwMode="auto">
              <a:xfrm>
                <a:off x="5467" y="145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2" name="Freeform 589"/>
              <p:cNvSpPr>
                <a:spLocks/>
              </p:cNvSpPr>
              <p:nvPr userDrawn="1"/>
            </p:nvSpPr>
            <p:spPr bwMode="auto">
              <a:xfrm>
                <a:off x="5539" y="1454"/>
                <a:ext cx="38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3" name="Freeform 590"/>
              <p:cNvSpPr>
                <a:spLocks/>
              </p:cNvSpPr>
              <p:nvPr userDrawn="1"/>
            </p:nvSpPr>
            <p:spPr bwMode="auto">
              <a:xfrm>
                <a:off x="5606" y="145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4" name="Freeform 591"/>
              <p:cNvSpPr>
                <a:spLocks/>
              </p:cNvSpPr>
              <p:nvPr userDrawn="1"/>
            </p:nvSpPr>
            <p:spPr bwMode="auto">
              <a:xfrm>
                <a:off x="5678" y="1454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6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5" name="Freeform 592"/>
              <p:cNvSpPr>
                <a:spLocks/>
              </p:cNvSpPr>
              <p:nvPr userDrawn="1"/>
            </p:nvSpPr>
            <p:spPr bwMode="auto">
              <a:xfrm>
                <a:off x="5745" y="145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6" name="Freeform 593"/>
              <p:cNvSpPr>
                <a:spLocks/>
              </p:cNvSpPr>
              <p:nvPr userDrawn="1"/>
            </p:nvSpPr>
            <p:spPr bwMode="auto">
              <a:xfrm>
                <a:off x="5812" y="145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7" name="Freeform 594"/>
              <p:cNvSpPr>
                <a:spLocks/>
              </p:cNvSpPr>
              <p:nvPr userDrawn="1"/>
            </p:nvSpPr>
            <p:spPr bwMode="auto">
              <a:xfrm>
                <a:off x="5884" y="1454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8" name="Freeform 595"/>
              <p:cNvSpPr>
                <a:spLocks/>
              </p:cNvSpPr>
              <p:nvPr userDrawn="1"/>
            </p:nvSpPr>
            <p:spPr bwMode="auto">
              <a:xfrm>
                <a:off x="5951" y="1454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49" name="Freeform 596"/>
              <p:cNvSpPr>
                <a:spLocks/>
              </p:cNvSpPr>
              <p:nvPr userDrawn="1"/>
            </p:nvSpPr>
            <p:spPr bwMode="auto">
              <a:xfrm>
                <a:off x="6018" y="1454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0" name="Freeform 597"/>
              <p:cNvSpPr>
                <a:spLocks/>
              </p:cNvSpPr>
              <p:nvPr userDrawn="1"/>
            </p:nvSpPr>
            <p:spPr bwMode="auto">
              <a:xfrm>
                <a:off x="6090" y="1454"/>
                <a:ext cx="39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1" name="Freeform 598"/>
              <p:cNvSpPr>
                <a:spLocks/>
              </p:cNvSpPr>
              <p:nvPr userDrawn="1"/>
            </p:nvSpPr>
            <p:spPr bwMode="auto">
              <a:xfrm>
                <a:off x="6157" y="1454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2" name="Freeform 599"/>
              <p:cNvSpPr>
                <a:spLocks/>
              </p:cNvSpPr>
              <p:nvPr userDrawn="1"/>
            </p:nvSpPr>
            <p:spPr bwMode="auto">
              <a:xfrm>
                <a:off x="6229" y="1454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3" name="Freeform 600"/>
              <p:cNvSpPr>
                <a:spLocks/>
              </p:cNvSpPr>
              <p:nvPr userDrawn="1"/>
            </p:nvSpPr>
            <p:spPr bwMode="auto">
              <a:xfrm>
                <a:off x="6296" y="1454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4" name="Freeform 601"/>
              <p:cNvSpPr>
                <a:spLocks noEditPoints="1"/>
              </p:cNvSpPr>
              <p:nvPr userDrawn="1"/>
            </p:nvSpPr>
            <p:spPr bwMode="auto">
              <a:xfrm>
                <a:off x="1355" y="1564"/>
                <a:ext cx="47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5" name="Freeform 602"/>
              <p:cNvSpPr>
                <a:spLocks noEditPoints="1"/>
              </p:cNvSpPr>
              <p:nvPr userDrawn="1"/>
            </p:nvSpPr>
            <p:spPr bwMode="auto">
              <a:xfrm>
                <a:off x="1422" y="1564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6" name="Freeform 603"/>
              <p:cNvSpPr>
                <a:spLocks noEditPoints="1"/>
              </p:cNvSpPr>
              <p:nvPr userDrawn="1"/>
            </p:nvSpPr>
            <p:spPr bwMode="auto">
              <a:xfrm>
                <a:off x="1489" y="1564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7" name="Freeform 604"/>
              <p:cNvSpPr>
                <a:spLocks noEditPoints="1"/>
              </p:cNvSpPr>
              <p:nvPr userDrawn="1"/>
            </p:nvSpPr>
            <p:spPr bwMode="auto">
              <a:xfrm>
                <a:off x="1561" y="1564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8" name="Freeform 605"/>
              <p:cNvSpPr>
                <a:spLocks noEditPoints="1"/>
              </p:cNvSpPr>
              <p:nvPr userDrawn="1"/>
            </p:nvSpPr>
            <p:spPr bwMode="auto">
              <a:xfrm>
                <a:off x="1628" y="1564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59" name="Freeform 606"/>
              <p:cNvSpPr>
                <a:spLocks noEditPoints="1"/>
              </p:cNvSpPr>
              <p:nvPr userDrawn="1"/>
            </p:nvSpPr>
            <p:spPr bwMode="auto">
              <a:xfrm>
                <a:off x="1695" y="1564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0" name="Freeform 607"/>
              <p:cNvSpPr>
                <a:spLocks noEditPoints="1"/>
              </p:cNvSpPr>
              <p:nvPr userDrawn="1"/>
            </p:nvSpPr>
            <p:spPr bwMode="auto">
              <a:xfrm>
                <a:off x="1772" y="1564"/>
                <a:ext cx="43" cy="68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8 w 9"/>
                  <a:gd name="T5" fmla="*/ 6 h 14"/>
                  <a:gd name="T6" fmla="*/ 9 w 9"/>
                  <a:gd name="T7" fmla="*/ 7 h 14"/>
                  <a:gd name="T8" fmla="*/ 8 w 9"/>
                  <a:gd name="T9" fmla="*/ 9 h 14"/>
                  <a:gd name="T10" fmla="*/ 7 w 9"/>
                  <a:gd name="T11" fmla="*/ 12 h 14"/>
                  <a:gd name="T12" fmla="*/ 6 w 9"/>
                  <a:gd name="T13" fmla="*/ 14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4 h 14"/>
                  <a:gd name="T20" fmla="*/ 0 w 9"/>
                  <a:gd name="T21" fmla="*/ 13 h 14"/>
                  <a:gd name="T22" fmla="*/ 0 w 9"/>
                  <a:gd name="T23" fmla="*/ 13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1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1" name="Freeform 608"/>
              <p:cNvSpPr>
                <a:spLocks/>
              </p:cNvSpPr>
              <p:nvPr userDrawn="1"/>
            </p:nvSpPr>
            <p:spPr bwMode="auto">
              <a:xfrm>
                <a:off x="1843" y="1564"/>
                <a:ext cx="39" cy="68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3 h 14"/>
                  <a:gd name="T4" fmla="*/ 8 w 8"/>
                  <a:gd name="T5" fmla="*/ 3 h 14"/>
                  <a:gd name="T6" fmla="*/ 7 w 8"/>
                  <a:gd name="T7" fmla="*/ 4 h 14"/>
                  <a:gd name="T8" fmla="*/ 7 w 8"/>
                  <a:gd name="T9" fmla="*/ 3 h 14"/>
                  <a:gd name="T10" fmla="*/ 7 w 8"/>
                  <a:gd name="T11" fmla="*/ 3 h 14"/>
                  <a:gd name="T12" fmla="*/ 6 w 8"/>
                  <a:gd name="T13" fmla="*/ 3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1 w 8"/>
                  <a:gd name="T21" fmla="*/ 2 h 14"/>
                  <a:gd name="T22" fmla="*/ 1 w 8"/>
                  <a:gd name="T23" fmla="*/ 2 h 14"/>
                  <a:gd name="T24" fmla="*/ 8 w 8"/>
                  <a:gd name="T25" fmla="*/ 11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2 h 14"/>
                  <a:gd name="T38" fmla="*/ 0 w 8"/>
                  <a:gd name="T39" fmla="*/ 11 h 14"/>
                  <a:gd name="T40" fmla="*/ 0 w 8"/>
                  <a:gd name="T41" fmla="*/ 11 h 14"/>
                  <a:gd name="T42" fmla="*/ 1 w 8"/>
                  <a:gd name="T43" fmla="*/ 11 h 14"/>
                  <a:gd name="T44" fmla="*/ 1 w 8"/>
                  <a:gd name="T45" fmla="*/ 12 h 14"/>
                  <a:gd name="T46" fmla="*/ 1 w 8"/>
                  <a:gd name="T47" fmla="*/ 12 h 14"/>
                  <a:gd name="T48" fmla="*/ 2 w 8"/>
                  <a:gd name="T49" fmla="*/ 12 h 14"/>
                  <a:gd name="T50" fmla="*/ 6 w 8"/>
                  <a:gd name="T51" fmla="*/ 12 h 14"/>
                  <a:gd name="T52" fmla="*/ 6 w 8"/>
                  <a:gd name="T53" fmla="*/ 12 h 14"/>
                  <a:gd name="T54" fmla="*/ 7 w 8"/>
                  <a:gd name="T55" fmla="*/ 12 h 14"/>
                  <a:gd name="T56" fmla="*/ 6 w 8"/>
                  <a:gd name="T57" fmla="*/ 12 h 14"/>
                  <a:gd name="T58" fmla="*/ 0 w 8"/>
                  <a:gd name="T59" fmla="*/ 4 h 14"/>
                  <a:gd name="T60" fmla="*/ 0 w 8"/>
                  <a:gd name="T61" fmla="*/ 2 h 14"/>
                  <a:gd name="T62" fmla="*/ 0 w 8"/>
                  <a:gd name="T63" fmla="*/ 1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662" name="Freeform 609"/>
              <p:cNvSpPr>
                <a:spLocks noEditPoints="1"/>
              </p:cNvSpPr>
              <p:nvPr userDrawn="1"/>
            </p:nvSpPr>
            <p:spPr bwMode="auto">
              <a:xfrm>
                <a:off x="1911" y="1564"/>
                <a:ext cx="43" cy="68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4 h 14"/>
                  <a:gd name="T18" fmla="*/ 2 w 9"/>
                  <a:gd name="T19" fmla="*/ 12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99" name="Group 811"/>
            <p:cNvGrpSpPr>
              <a:grpSpLocks/>
            </p:cNvGrpSpPr>
            <p:nvPr userDrawn="1"/>
          </p:nvGrpSpPr>
          <p:grpSpPr bwMode="auto">
            <a:xfrm>
              <a:off x="1355" y="1564"/>
              <a:ext cx="4985" cy="293"/>
              <a:chOff x="1355" y="1564"/>
              <a:chExt cx="4985" cy="293"/>
            </a:xfrm>
            <a:grpFill/>
          </p:grpSpPr>
          <p:sp>
            <p:nvSpPr>
              <p:cNvPr id="1263" name="Freeform 611"/>
              <p:cNvSpPr>
                <a:spLocks noEditPoints="1"/>
              </p:cNvSpPr>
              <p:nvPr userDrawn="1"/>
            </p:nvSpPr>
            <p:spPr bwMode="auto">
              <a:xfrm>
                <a:off x="1978" y="1564"/>
                <a:ext cx="43" cy="68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3 w 9"/>
                  <a:gd name="T17" fmla="*/ 14 h 14"/>
                  <a:gd name="T18" fmla="*/ 2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2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4" name="Freeform 612"/>
              <p:cNvSpPr>
                <a:spLocks/>
              </p:cNvSpPr>
              <p:nvPr userDrawn="1"/>
            </p:nvSpPr>
            <p:spPr bwMode="auto">
              <a:xfrm>
                <a:off x="2045" y="1564"/>
                <a:ext cx="43" cy="68"/>
              </a:xfrm>
              <a:custGeom>
                <a:avLst/>
                <a:gdLst>
                  <a:gd name="T0" fmla="*/ 7 w 9"/>
                  <a:gd name="T1" fmla="*/ 1 h 14"/>
                  <a:gd name="T2" fmla="*/ 8 w 9"/>
                  <a:gd name="T3" fmla="*/ 1 h 14"/>
                  <a:gd name="T4" fmla="*/ 8 w 9"/>
                  <a:gd name="T5" fmla="*/ 0 h 14"/>
                  <a:gd name="T6" fmla="*/ 9 w 9"/>
                  <a:gd name="T7" fmla="*/ 1 h 14"/>
                  <a:gd name="T8" fmla="*/ 9 w 9"/>
                  <a:gd name="T9" fmla="*/ 1 h 14"/>
                  <a:gd name="T10" fmla="*/ 9 w 9"/>
                  <a:gd name="T11" fmla="*/ 3 h 14"/>
                  <a:gd name="T12" fmla="*/ 6 w 9"/>
                  <a:gd name="T13" fmla="*/ 7 h 14"/>
                  <a:gd name="T14" fmla="*/ 6 w 9"/>
                  <a:gd name="T15" fmla="*/ 13 h 14"/>
                  <a:gd name="T16" fmla="*/ 5 w 9"/>
                  <a:gd name="T17" fmla="*/ 14 h 14"/>
                  <a:gd name="T18" fmla="*/ 5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1 w 9"/>
                  <a:gd name="T31" fmla="*/ 1 h 14"/>
                  <a:gd name="T32" fmla="*/ 1 w 9"/>
                  <a:gd name="T33" fmla="*/ 0 h 14"/>
                  <a:gd name="T34" fmla="*/ 2 w 9"/>
                  <a:gd name="T35" fmla="*/ 1 h 14"/>
                  <a:gd name="T36" fmla="*/ 2 w 9"/>
                  <a:gd name="T37" fmla="*/ 1 h 14"/>
                  <a:gd name="T38" fmla="*/ 2 w 9"/>
                  <a:gd name="T39" fmla="*/ 2 h 14"/>
                  <a:gd name="T40" fmla="*/ 5 w 9"/>
                  <a:gd name="T41" fmla="*/ 6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5" name="Freeform 613"/>
              <p:cNvSpPr>
                <a:spLocks noEditPoints="1"/>
              </p:cNvSpPr>
              <p:nvPr userDrawn="1"/>
            </p:nvSpPr>
            <p:spPr bwMode="auto">
              <a:xfrm>
                <a:off x="2117" y="1564"/>
                <a:ext cx="38" cy="68"/>
              </a:xfrm>
              <a:custGeom>
                <a:avLst/>
                <a:gdLst>
                  <a:gd name="T0" fmla="*/ 5 w 8"/>
                  <a:gd name="T1" fmla="*/ 1 h 14"/>
                  <a:gd name="T2" fmla="*/ 6 w 8"/>
                  <a:gd name="T3" fmla="*/ 2 h 14"/>
                  <a:gd name="T4" fmla="*/ 8 w 8"/>
                  <a:gd name="T5" fmla="*/ 6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2 h 14"/>
                  <a:gd name="T12" fmla="*/ 5 w 8"/>
                  <a:gd name="T13" fmla="*/ 14 h 14"/>
                  <a:gd name="T14" fmla="*/ 4 w 8"/>
                  <a:gd name="T15" fmla="*/ 14 h 14"/>
                  <a:gd name="T16" fmla="*/ 0 w 8"/>
                  <a:gd name="T17" fmla="*/ 14 h 14"/>
                  <a:gd name="T18" fmla="*/ 0 w 8"/>
                  <a:gd name="T19" fmla="*/ 14 h 14"/>
                  <a:gd name="T20" fmla="*/ 0 w 8"/>
                  <a:gd name="T21" fmla="*/ 13 h 14"/>
                  <a:gd name="T22" fmla="*/ 0 w 8"/>
                  <a:gd name="T23" fmla="*/ 13 h 14"/>
                  <a:gd name="T24" fmla="*/ 0 w 8"/>
                  <a:gd name="T25" fmla="*/ 12 h 14"/>
                  <a:gd name="T26" fmla="*/ 1 w 8"/>
                  <a:gd name="T27" fmla="*/ 12 h 14"/>
                  <a:gd name="T28" fmla="*/ 1 w 8"/>
                  <a:gd name="T29" fmla="*/ 2 h 14"/>
                  <a:gd name="T30" fmla="*/ 0 w 8"/>
                  <a:gd name="T31" fmla="*/ 2 h 14"/>
                  <a:gd name="T32" fmla="*/ 0 w 8"/>
                  <a:gd name="T33" fmla="*/ 2 h 14"/>
                  <a:gd name="T34" fmla="*/ 0 w 8"/>
                  <a:gd name="T35" fmla="*/ 1 h 14"/>
                  <a:gd name="T36" fmla="*/ 0 w 8"/>
                  <a:gd name="T37" fmla="*/ 1 h 14"/>
                  <a:gd name="T38" fmla="*/ 0 w 8"/>
                  <a:gd name="T39" fmla="*/ 0 h 14"/>
                  <a:gd name="T40" fmla="*/ 4 w 8"/>
                  <a:gd name="T41" fmla="*/ 0 h 14"/>
                  <a:gd name="T42" fmla="*/ 5 w 8"/>
                  <a:gd name="T43" fmla="*/ 1 h 14"/>
                  <a:gd name="T44" fmla="*/ 3 w 8"/>
                  <a:gd name="T45" fmla="*/ 12 h 14"/>
                  <a:gd name="T46" fmla="*/ 4 w 8"/>
                  <a:gd name="T47" fmla="*/ 12 h 14"/>
                  <a:gd name="T48" fmla="*/ 4 w 8"/>
                  <a:gd name="T49" fmla="*/ 12 h 14"/>
                  <a:gd name="T50" fmla="*/ 6 w 8"/>
                  <a:gd name="T51" fmla="*/ 8 h 14"/>
                  <a:gd name="T52" fmla="*/ 7 w 8"/>
                  <a:gd name="T53" fmla="*/ 7 h 14"/>
                  <a:gd name="T54" fmla="*/ 6 w 8"/>
                  <a:gd name="T55" fmla="*/ 6 h 14"/>
                  <a:gd name="T56" fmla="*/ 4 w 8"/>
                  <a:gd name="T57" fmla="*/ 3 h 14"/>
                  <a:gd name="T58" fmla="*/ 4 w 8"/>
                  <a:gd name="T59" fmla="*/ 2 h 14"/>
                  <a:gd name="T60" fmla="*/ 3 w 8"/>
                  <a:gd name="T61" fmla="*/ 2 h 14"/>
                  <a:gd name="T62" fmla="*/ 3 w 8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5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1"/>
                      <a:pt x="5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7"/>
                      <a:pt x="7" y="7"/>
                    </a:cubicBezTo>
                    <a:cubicBezTo>
                      <a:pt x="7" y="7"/>
                      <a:pt x="6" y="7"/>
                      <a:pt x="6" y="6"/>
                    </a:cubicBezTo>
                    <a:cubicBezTo>
                      <a:pt x="4" y="3"/>
                      <a:pt x="4" y="3"/>
                      <a:pt x="4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6" name="Freeform 614"/>
              <p:cNvSpPr>
                <a:spLocks/>
              </p:cNvSpPr>
              <p:nvPr userDrawn="1"/>
            </p:nvSpPr>
            <p:spPr bwMode="auto">
              <a:xfrm>
                <a:off x="2184" y="1564"/>
                <a:ext cx="43" cy="68"/>
              </a:xfrm>
              <a:custGeom>
                <a:avLst/>
                <a:gdLst>
                  <a:gd name="T0" fmla="*/ 4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6 h 14"/>
                  <a:gd name="T24" fmla="*/ 4 w 9"/>
                  <a:gd name="T25" fmla="*/ 7 h 14"/>
                  <a:gd name="T26" fmla="*/ 4 w 9"/>
                  <a:gd name="T27" fmla="*/ 6 h 14"/>
                  <a:gd name="T28" fmla="*/ 4 w 9"/>
                  <a:gd name="T29" fmla="*/ 6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4 h 14"/>
                  <a:gd name="T38" fmla="*/ 1 w 9"/>
                  <a:gd name="T39" fmla="*/ 14 h 14"/>
                  <a:gd name="T40" fmla="*/ 0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7" name="Freeform 615"/>
              <p:cNvSpPr>
                <a:spLocks/>
              </p:cNvSpPr>
              <p:nvPr userDrawn="1"/>
            </p:nvSpPr>
            <p:spPr bwMode="auto">
              <a:xfrm>
                <a:off x="2251" y="1564"/>
                <a:ext cx="43" cy="68"/>
              </a:xfrm>
              <a:custGeom>
                <a:avLst/>
                <a:gdLst>
                  <a:gd name="T0" fmla="*/ 5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4 h 14"/>
                  <a:gd name="T10" fmla="*/ 8 w 9"/>
                  <a:gd name="T11" fmla="*/ 14 h 14"/>
                  <a:gd name="T12" fmla="*/ 8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6 w 9"/>
                  <a:gd name="T19" fmla="*/ 5 h 14"/>
                  <a:gd name="T20" fmla="*/ 6 w 9"/>
                  <a:gd name="T21" fmla="*/ 6 h 14"/>
                  <a:gd name="T22" fmla="*/ 5 w 9"/>
                  <a:gd name="T23" fmla="*/ 6 h 14"/>
                  <a:gd name="T24" fmla="*/ 5 w 9"/>
                  <a:gd name="T25" fmla="*/ 7 h 14"/>
                  <a:gd name="T26" fmla="*/ 4 w 9"/>
                  <a:gd name="T27" fmla="*/ 6 h 14"/>
                  <a:gd name="T28" fmla="*/ 4 w 9"/>
                  <a:gd name="T29" fmla="*/ 6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4 h 14"/>
                  <a:gd name="T38" fmla="*/ 1 w 9"/>
                  <a:gd name="T39" fmla="*/ 14 h 14"/>
                  <a:gd name="T40" fmla="*/ 1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3 w 9"/>
                  <a:gd name="T47" fmla="*/ 0 h 14"/>
                  <a:gd name="T48" fmla="*/ 5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6" y="6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8" name="Freeform 616"/>
              <p:cNvSpPr>
                <a:spLocks/>
              </p:cNvSpPr>
              <p:nvPr userDrawn="1"/>
            </p:nvSpPr>
            <p:spPr bwMode="auto">
              <a:xfrm>
                <a:off x="2323" y="1564"/>
                <a:ext cx="38" cy="68"/>
              </a:xfrm>
              <a:custGeom>
                <a:avLst/>
                <a:gdLst>
                  <a:gd name="T0" fmla="*/ 7 w 8"/>
                  <a:gd name="T1" fmla="*/ 6 h 14"/>
                  <a:gd name="T2" fmla="*/ 7 w 8"/>
                  <a:gd name="T3" fmla="*/ 1 h 14"/>
                  <a:gd name="T4" fmla="*/ 7 w 8"/>
                  <a:gd name="T5" fmla="*/ 1 h 14"/>
                  <a:gd name="T6" fmla="*/ 7 w 8"/>
                  <a:gd name="T7" fmla="*/ 0 h 14"/>
                  <a:gd name="T8" fmla="*/ 8 w 8"/>
                  <a:gd name="T9" fmla="*/ 1 h 14"/>
                  <a:gd name="T10" fmla="*/ 8 w 8"/>
                  <a:gd name="T11" fmla="*/ 1 h 14"/>
                  <a:gd name="T12" fmla="*/ 8 w 8"/>
                  <a:gd name="T13" fmla="*/ 13 h 14"/>
                  <a:gd name="T14" fmla="*/ 8 w 8"/>
                  <a:gd name="T15" fmla="*/ 14 h 14"/>
                  <a:gd name="T16" fmla="*/ 7 w 8"/>
                  <a:gd name="T17" fmla="*/ 14 h 14"/>
                  <a:gd name="T18" fmla="*/ 7 w 8"/>
                  <a:gd name="T19" fmla="*/ 14 h 14"/>
                  <a:gd name="T20" fmla="*/ 7 w 8"/>
                  <a:gd name="T21" fmla="*/ 13 h 14"/>
                  <a:gd name="T22" fmla="*/ 7 w 8"/>
                  <a:gd name="T23" fmla="*/ 8 h 14"/>
                  <a:gd name="T24" fmla="*/ 1 w 8"/>
                  <a:gd name="T25" fmla="*/ 8 h 14"/>
                  <a:gd name="T26" fmla="*/ 1 w 8"/>
                  <a:gd name="T27" fmla="*/ 13 h 14"/>
                  <a:gd name="T28" fmla="*/ 1 w 8"/>
                  <a:gd name="T29" fmla="*/ 14 h 14"/>
                  <a:gd name="T30" fmla="*/ 1 w 8"/>
                  <a:gd name="T31" fmla="*/ 14 h 14"/>
                  <a:gd name="T32" fmla="*/ 0 w 8"/>
                  <a:gd name="T33" fmla="*/ 14 h 14"/>
                  <a:gd name="T34" fmla="*/ 0 w 8"/>
                  <a:gd name="T35" fmla="*/ 13 h 14"/>
                  <a:gd name="T36" fmla="*/ 0 w 8"/>
                  <a:gd name="T37" fmla="*/ 1 h 14"/>
                  <a:gd name="T38" fmla="*/ 0 w 8"/>
                  <a:gd name="T39" fmla="*/ 1 h 14"/>
                  <a:gd name="T40" fmla="*/ 1 w 8"/>
                  <a:gd name="T41" fmla="*/ 0 h 14"/>
                  <a:gd name="T42" fmla="*/ 1 w 8"/>
                  <a:gd name="T43" fmla="*/ 1 h 14"/>
                  <a:gd name="T44" fmla="*/ 1 w 8"/>
                  <a:gd name="T45" fmla="*/ 1 h 14"/>
                  <a:gd name="T46" fmla="*/ 1 w 8"/>
                  <a:gd name="T47" fmla="*/ 6 h 14"/>
                  <a:gd name="T48" fmla="*/ 7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9" name="Freeform 617"/>
              <p:cNvSpPr>
                <a:spLocks/>
              </p:cNvSpPr>
              <p:nvPr userDrawn="1"/>
            </p:nvSpPr>
            <p:spPr bwMode="auto">
              <a:xfrm>
                <a:off x="2390" y="1564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8 w 9"/>
                  <a:gd name="T5" fmla="*/ 3 h 14"/>
                  <a:gd name="T6" fmla="*/ 8 w 9"/>
                  <a:gd name="T7" fmla="*/ 4 h 14"/>
                  <a:gd name="T8" fmla="*/ 7 w 9"/>
                  <a:gd name="T9" fmla="*/ 3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1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0" name="Freeform 618"/>
              <p:cNvSpPr>
                <a:spLocks/>
              </p:cNvSpPr>
              <p:nvPr userDrawn="1"/>
            </p:nvSpPr>
            <p:spPr bwMode="auto">
              <a:xfrm>
                <a:off x="2457" y="1564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9 w 9"/>
                  <a:gd name="T5" fmla="*/ 3 h 14"/>
                  <a:gd name="T6" fmla="*/ 8 w 9"/>
                  <a:gd name="T7" fmla="*/ 4 h 14"/>
                  <a:gd name="T8" fmla="*/ 8 w 9"/>
                  <a:gd name="T9" fmla="*/ 3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7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1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7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1" name="Freeform 619"/>
              <p:cNvSpPr>
                <a:spLocks noEditPoints="1"/>
              </p:cNvSpPr>
              <p:nvPr userDrawn="1"/>
            </p:nvSpPr>
            <p:spPr bwMode="auto">
              <a:xfrm>
                <a:off x="2529" y="1564"/>
                <a:ext cx="38" cy="68"/>
              </a:xfrm>
              <a:custGeom>
                <a:avLst/>
                <a:gdLst>
                  <a:gd name="T0" fmla="*/ 4 w 8"/>
                  <a:gd name="T1" fmla="*/ 0 h 14"/>
                  <a:gd name="T2" fmla="*/ 6 w 8"/>
                  <a:gd name="T3" fmla="*/ 2 h 14"/>
                  <a:gd name="T4" fmla="*/ 8 w 8"/>
                  <a:gd name="T5" fmla="*/ 5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2 h 14"/>
                  <a:gd name="T12" fmla="*/ 5 w 8"/>
                  <a:gd name="T13" fmla="*/ 13 h 14"/>
                  <a:gd name="T14" fmla="*/ 4 w 8"/>
                  <a:gd name="T15" fmla="*/ 14 h 14"/>
                  <a:gd name="T16" fmla="*/ 3 w 8"/>
                  <a:gd name="T17" fmla="*/ 14 h 14"/>
                  <a:gd name="T18" fmla="*/ 2 w 8"/>
                  <a:gd name="T19" fmla="*/ 12 h 14"/>
                  <a:gd name="T20" fmla="*/ 0 w 8"/>
                  <a:gd name="T21" fmla="*/ 9 h 14"/>
                  <a:gd name="T22" fmla="*/ 0 w 8"/>
                  <a:gd name="T23" fmla="*/ 7 h 14"/>
                  <a:gd name="T24" fmla="*/ 0 w 8"/>
                  <a:gd name="T25" fmla="*/ 5 h 14"/>
                  <a:gd name="T26" fmla="*/ 2 w 8"/>
                  <a:gd name="T27" fmla="*/ 2 h 14"/>
                  <a:gd name="T28" fmla="*/ 4 w 8"/>
                  <a:gd name="T29" fmla="*/ 0 h 14"/>
                  <a:gd name="T30" fmla="*/ 4 w 8"/>
                  <a:gd name="T31" fmla="*/ 2 h 14"/>
                  <a:gd name="T32" fmla="*/ 3 w 8"/>
                  <a:gd name="T33" fmla="*/ 2 h 14"/>
                  <a:gd name="T34" fmla="*/ 2 w 8"/>
                  <a:gd name="T35" fmla="*/ 6 h 14"/>
                  <a:gd name="T36" fmla="*/ 1 w 8"/>
                  <a:gd name="T37" fmla="*/ 7 h 14"/>
                  <a:gd name="T38" fmla="*/ 2 w 8"/>
                  <a:gd name="T39" fmla="*/ 8 h 14"/>
                  <a:gd name="T40" fmla="*/ 3 w 8"/>
                  <a:gd name="T41" fmla="*/ 12 h 14"/>
                  <a:gd name="T42" fmla="*/ 4 w 8"/>
                  <a:gd name="T43" fmla="*/ 12 h 14"/>
                  <a:gd name="T44" fmla="*/ 4 w 8"/>
                  <a:gd name="T45" fmla="*/ 12 h 14"/>
                  <a:gd name="T46" fmla="*/ 6 w 8"/>
                  <a:gd name="T47" fmla="*/ 8 h 14"/>
                  <a:gd name="T48" fmla="*/ 7 w 8"/>
                  <a:gd name="T49" fmla="*/ 7 h 14"/>
                  <a:gd name="T50" fmla="*/ 6 w 8"/>
                  <a:gd name="T51" fmla="*/ 6 h 14"/>
                  <a:gd name="T52" fmla="*/ 4 w 8"/>
                  <a:gd name="T53" fmla="*/ 2 h 14"/>
                  <a:gd name="T54" fmla="*/ 4 w 8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3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1" y="8"/>
                      <a:pt x="2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7"/>
                    </a:cubicBezTo>
                    <a:cubicBezTo>
                      <a:pt x="7" y="7"/>
                      <a:pt x="6" y="7"/>
                      <a:pt x="6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2" name="Freeform 620"/>
              <p:cNvSpPr>
                <a:spLocks/>
              </p:cNvSpPr>
              <p:nvPr userDrawn="1"/>
            </p:nvSpPr>
            <p:spPr bwMode="auto">
              <a:xfrm>
                <a:off x="2596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3" name="Freeform 621"/>
              <p:cNvSpPr>
                <a:spLocks/>
              </p:cNvSpPr>
              <p:nvPr userDrawn="1"/>
            </p:nvSpPr>
            <p:spPr bwMode="auto">
              <a:xfrm>
                <a:off x="2663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4" name="Freeform 622"/>
              <p:cNvSpPr>
                <a:spLocks noEditPoints="1"/>
              </p:cNvSpPr>
              <p:nvPr userDrawn="1"/>
            </p:nvSpPr>
            <p:spPr bwMode="auto">
              <a:xfrm>
                <a:off x="2745" y="1579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6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6 h 9"/>
                  <a:gd name="T30" fmla="*/ 1 w 4"/>
                  <a:gd name="T31" fmla="*/ 5 h 9"/>
                  <a:gd name="T32" fmla="*/ 3 w 4"/>
                  <a:gd name="T33" fmla="*/ 5 h 9"/>
                  <a:gd name="T34" fmla="*/ 4 w 4"/>
                  <a:gd name="T3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6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5" name="Freeform 623"/>
              <p:cNvSpPr>
                <a:spLocks/>
              </p:cNvSpPr>
              <p:nvPr userDrawn="1"/>
            </p:nvSpPr>
            <p:spPr bwMode="auto">
              <a:xfrm>
                <a:off x="2802" y="1564"/>
                <a:ext cx="38" cy="68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6" name="Freeform 624"/>
              <p:cNvSpPr>
                <a:spLocks/>
              </p:cNvSpPr>
              <p:nvPr userDrawn="1"/>
            </p:nvSpPr>
            <p:spPr bwMode="auto">
              <a:xfrm>
                <a:off x="2869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7" name="Freeform 625"/>
              <p:cNvSpPr>
                <a:spLocks/>
              </p:cNvSpPr>
              <p:nvPr userDrawn="1"/>
            </p:nvSpPr>
            <p:spPr bwMode="auto">
              <a:xfrm>
                <a:off x="2936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8" name="Freeform 626"/>
              <p:cNvSpPr>
                <a:spLocks noEditPoints="1"/>
              </p:cNvSpPr>
              <p:nvPr userDrawn="1"/>
            </p:nvSpPr>
            <p:spPr bwMode="auto">
              <a:xfrm>
                <a:off x="3008" y="1564"/>
                <a:ext cx="39" cy="68"/>
              </a:xfrm>
              <a:custGeom>
                <a:avLst/>
                <a:gdLst>
                  <a:gd name="T0" fmla="*/ 4 w 8"/>
                  <a:gd name="T1" fmla="*/ 0 h 14"/>
                  <a:gd name="T2" fmla="*/ 6 w 8"/>
                  <a:gd name="T3" fmla="*/ 2 h 14"/>
                  <a:gd name="T4" fmla="*/ 8 w 8"/>
                  <a:gd name="T5" fmla="*/ 5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2 h 14"/>
                  <a:gd name="T12" fmla="*/ 5 w 8"/>
                  <a:gd name="T13" fmla="*/ 13 h 14"/>
                  <a:gd name="T14" fmla="*/ 4 w 8"/>
                  <a:gd name="T15" fmla="*/ 14 h 14"/>
                  <a:gd name="T16" fmla="*/ 3 w 8"/>
                  <a:gd name="T17" fmla="*/ 14 h 14"/>
                  <a:gd name="T18" fmla="*/ 2 w 8"/>
                  <a:gd name="T19" fmla="*/ 12 h 14"/>
                  <a:gd name="T20" fmla="*/ 0 w 8"/>
                  <a:gd name="T21" fmla="*/ 9 h 14"/>
                  <a:gd name="T22" fmla="*/ 0 w 8"/>
                  <a:gd name="T23" fmla="*/ 7 h 14"/>
                  <a:gd name="T24" fmla="*/ 0 w 8"/>
                  <a:gd name="T25" fmla="*/ 5 h 14"/>
                  <a:gd name="T26" fmla="*/ 2 w 8"/>
                  <a:gd name="T27" fmla="*/ 2 h 14"/>
                  <a:gd name="T28" fmla="*/ 4 w 8"/>
                  <a:gd name="T29" fmla="*/ 0 h 14"/>
                  <a:gd name="T30" fmla="*/ 4 w 8"/>
                  <a:gd name="T31" fmla="*/ 2 h 14"/>
                  <a:gd name="T32" fmla="*/ 3 w 8"/>
                  <a:gd name="T33" fmla="*/ 2 h 14"/>
                  <a:gd name="T34" fmla="*/ 2 w 8"/>
                  <a:gd name="T35" fmla="*/ 6 h 14"/>
                  <a:gd name="T36" fmla="*/ 1 w 8"/>
                  <a:gd name="T37" fmla="*/ 7 h 14"/>
                  <a:gd name="T38" fmla="*/ 2 w 8"/>
                  <a:gd name="T39" fmla="*/ 8 h 14"/>
                  <a:gd name="T40" fmla="*/ 4 w 8"/>
                  <a:gd name="T41" fmla="*/ 12 h 14"/>
                  <a:gd name="T42" fmla="*/ 4 w 8"/>
                  <a:gd name="T43" fmla="*/ 12 h 14"/>
                  <a:gd name="T44" fmla="*/ 4 w 8"/>
                  <a:gd name="T45" fmla="*/ 12 h 14"/>
                  <a:gd name="T46" fmla="*/ 6 w 8"/>
                  <a:gd name="T47" fmla="*/ 8 h 14"/>
                  <a:gd name="T48" fmla="*/ 7 w 8"/>
                  <a:gd name="T49" fmla="*/ 7 h 14"/>
                  <a:gd name="T50" fmla="*/ 6 w 8"/>
                  <a:gd name="T51" fmla="*/ 6 h 14"/>
                  <a:gd name="T52" fmla="*/ 4 w 8"/>
                  <a:gd name="T53" fmla="*/ 2 h 14"/>
                  <a:gd name="T54" fmla="*/ 4 w 8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3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79" name="Freeform 627"/>
              <p:cNvSpPr>
                <a:spLocks noEditPoints="1"/>
              </p:cNvSpPr>
              <p:nvPr userDrawn="1"/>
            </p:nvSpPr>
            <p:spPr bwMode="auto">
              <a:xfrm>
                <a:off x="3075" y="1564"/>
                <a:ext cx="39" cy="68"/>
              </a:xfrm>
              <a:custGeom>
                <a:avLst/>
                <a:gdLst>
                  <a:gd name="T0" fmla="*/ 5 w 8"/>
                  <a:gd name="T1" fmla="*/ 1 h 14"/>
                  <a:gd name="T2" fmla="*/ 6 w 8"/>
                  <a:gd name="T3" fmla="*/ 2 h 14"/>
                  <a:gd name="T4" fmla="*/ 8 w 8"/>
                  <a:gd name="T5" fmla="*/ 6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2 h 14"/>
                  <a:gd name="T12" fmla="*/ 5 w 8"/>
                  <a:gd name="T13" fmla="*/ 14 h 14"/>
                  <a:gd name="T14" fmla="*/ 4 w 8"/>
                  <a:gd name="T15" fmla="*/ 14 h 14"/>
                  <a:gd name="T16" fmla="*/ 1 w 8"/>
                  <a:gd name="T17" fmla="*/ 14 h 14"/>
                  <a:gd name="T18" fmla="*/ 0 w 8"/>
                  <a:gd name="T19" fmla="*/ 14 h 14"/>
                  <a:gd name="T20" fmla="*/ 0 w 8"/>
                  <a:gd name="T21" fmla="*/ 13 h 14"/>
                  <a:gd name="T22" fmla="*/ 0 w 8"/>
                  <a:gd name="T23" fmla="*/ 13 h 14"/>
                  <a:gd name="T24" fmla="*/ 1 w 8"/>
                  <a:gd name="T25" fmla="*/ 12 h 14"/>
                  <a:gd name="T26" fmla="*/ 1 w 8"/>
                  <a:gd name="T27" fmla="*/ 12 h 14"/>
                  <a:gd name="T28" fmla="*/ 1 w 8"/>
                  <a:gd name="T29" fmla="*/ 2 h 14"/>
                  <a:gd name="T30" fmla="*/ 1 w 8"/>
                  <a:gd name="T31" fmla="*/ 2 h 14"/>
                  <a:gd name="T32" fmla="*/ 0 w 8"/>
                  <a:gd name="T33" fmla="*/ 2 h 14"/>
                  <a:gd name="T34" fmla="*/ 0 w 8"/>
                  <a:gd name="T35" fmla="*/ 1 h 14"/>
                  <a:gd name="T36" fmla="*/ 0 w 8"/>
                  <a:gd name="T37" fmla="*/ 1 h 14"/>
                  <a:gd name="T38" fmla="*/ 1 w 8"/>
                  <a:gd name="T39" fmla="*/ 0 h 14"/>
                  <a:gd name="T40" fmla="*/ 4 w 8"/>
                  <a:gd name="T41" fmla="*/ 0 h 14"/>
                  <a:gd name="T42" fmla="*/ 5 w 8"/>
                  <a:gd name="T43" fmla="*/ 1 h 14"/>
                  <a:gd name="T44" fmla="*/ 3 w 8"/>
                  <a:gd name="T45" fmla="*/ 12 h 14"/>
                  <a:gd name="T46" fmla="*/ 4 w 8"/>
                  <a:gd name="T47" fmla="*/ 12 h 14"/>
                  <a:gd name="T48" fmla="*/ 5 w 8"/>
                  <a:gd name="T49" fmla="*/ 12 h 14"/>
                  <a:gd name="T50" fmla="*/ 6 w 8"/>
                  <a:gd name="T51" fmla="*/ 8 h 14"/>
                  <a:gd name="T52" fmla="*/ 7 w 8"/>
                  <a:gd name="T53" fmla="*/ 7 h 14"/>
                  <a:gd name="T54" fmla="*/ 6 w 8"/>
                  <a:gd name="T55" fmla="*/ 6 h 14"/>
                  <a:gd name="T56" fmla="*/ 5 w 8"/>
                  <a:gd name="T57" fmla="*/ 3 h 14"/>
                  <a:gd name="T58" fmla="*/ 4 w 8"/>
                  <a:gd name="T59" fmla="*/ 2 h 14"/>
                  <a:gd name="T60" fmla="*/ 3 w 8"/>
                  <a:gd name="T61" fmla="*/ 2 h 14"/>
                  <a:gd name="T62" fmla="*/ 3 w 8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5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0" name="Freeform 628"/>
              <p:cNvSpPr>
                <a:spLocks noEditPoints="1"/>
              </p:cNvSpPr>
              <p:nvPr userDrawn="1"/>
            </p:nvSpPr>
            <p:spPr bwMode="auto">
              <a:xfrm>
                <a:off x="3138" y="1564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2 h 14"/>
                  <a:gd name="T28" fmla="*/ 0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1" name="Freeform 629"/>
              <p:cNvSpPr>
                <a:spLocks/>
              </p:cNvSpPr>
              <p:nvPr userDrawn="1"/>
            </p:nvSpPr>
            <p:spPr bwMode="auto">
              <a:xfrm>
                <a:off x="3214" y="1564"/>
                <a:ext cx="39" cy="68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3 h 14"/>
                  <a:gd name="T4" fmla="*/ 8 w 8"/>
                  <a:gd name="T5" fmla="*/ 3 h 14"/>
                  <a:gd name="T6" fmla="*/ 7 w 8"/>
                  <a:gd name="T7" fmla="*/ 4 h 14"/>
                  <a:gd name="T8" fmla="*/ 7 w 8"/>
                  <a:gd name="T9" fmla="*/ 3 h 14"/>
                  <a:gd name="T10" fmla="*/ 6 w 8"/>
                  <a:gd name="T11" fmla="*/ 3 h 14"/>
                  <a:gd name="T12" fmla="*/ 6 w 8"/>
                  <a:gd name="T13" fmla="*/ 3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1 w 8"/>
                  <a:gd name="T21" fmla="*/ 2 h 14"/>
                  <a:gd name="T22" fmla="*/ 1 w 8"/>
                  <a:gd name="T23" fmla="*/ 2 h 14"/>
                  <a:gd name="T24" fmla="*/ 8 w 8"/>
                  <a:gd name="T25" fmla="*/ 11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2 h 14"/>
                  <a:gd name="T38" fmla="*/ 0 w 8"/>
                  <a:gd name="T39" fmla="*/ 11 h 14"/>
                  <a:gd name="T40" fmla="*/ 0 w 8"/>
                  <a:gd name="T41" fmla="*/ 11 h 14"/>
                  <a:gd name="T42" fmla="*/ 1 w 8"/>
                  <a:gd name="T43" fmla="*/ 11 h 14"/>
                  <a:gd name="T44" fmla="*/ 1 w 8"/>
                  <a:gd name="T45" fmla="*/ 12 h 14"/>
                  <a:gd name="T46" fmla="*/ 1 w 8"/>
                  <a:gd name="T47" fmla="*/ 12 h 14"/>
                  <a:gd name="T48" fmla="*/ 2 w 8"/>
                  <a:gd name="T49" fmla="*/ 12 h 14"/>
                  <a:gd name="T50" fmla="*/ 6 w 8"/>
                  <a:gd name="T51" fmla="*/ 12 h 14"/>
                  <a:gd name="T52" fmla="*/ 6 w 8"/>
                  <a:gd name="T53" fmla="*/ 12 h 14"/>
                  <a:gd name="T54" fmla="*/ 6 w 8"/>
                  <a:gd name="T55" fmla="*/ 12 h 14"/>
                  <a:gd name="T56" fmla="*/ 6 w 8"/>
                  <a:gd name="T57" fmla="*/ 12 h 14"/>
                  <a:gd name="T58" fmla="*/ 0 w 8"/>
                  <a:gd name="T59" fmla="*/ 4 h 14"/>
                  <a:gd name="T60" fmla="*/ 0 w 8"/>
                  <a:gd name="T61" fmla="*/ 2 h 14"/>
                  <a:gd name="T62" fmla="*/ 0 w 8"/>
                  <a:gd name="T63" fmla="*/ 1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6" y="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2" name="Freeform 630"/>
              <p:cNvSpPr>
                <a:spLocks/>
              </p:cNvSpPr>
              <p:nvPr userDrawn="1"/>
            </p:nvSpPr>
            <p:spPr bwMode="auto">
              <a:xfrm>
                <a:off x="3281" y="1593"/>
                <a:ext cx="44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3" name="Oval 631"/>
              <p:cNvSpPr>
                <a:spLocks noChangeArrowheads="1"/>
              </p:cNvSpPr>
              <p:nvPr userDrawn="1"/>
            </p:nvSpPr>
            <p:spPr bwMode="auto">
              <a:xfrm>
                <a:off x="3358" y="1588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4" name="Oval 632"/>
              <p:cNvSpPr>
                <a:spLocks noChangeArrowheads="1"/>
              </p:cNvSpPr>
              <p:nvPr userDrawn="1"/>
            </p:nvSpPr>
            <p:spPr bwMode="auto">
              <a:xfrm>
                <a:off x="3425" y="1588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5" name="Oval 633"/>
              <p:cNvSpPr>
                <a:spLocks noChangeArrowheads="1"/>
              </p:cNvSpPr>
              <p:nvPr userDrawn="1"/>
            </p:nvSpPr>
            <p:spPr bwMode="auto">
              <a:xfrm>
                <a:off x="3497" y="1588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6" name="Freeform 634"/>
              <p:cNvSpPr>
                <a:spLocks/>
              </p:cNvSpPr>
              <p:nvPr userDrawn="1"/>
            </p:nvSpPr>
            <p:spPr bwMode="auto">
              <a:xfrm>
                <a:off x="3555" y="1593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7" name="Freeform 635"/>
              <p:cNvSpPr>
                <a:spLocks noEditPoints="1"/>
              </p:cNvSpPr>
              <p:nvPr userDrawn="1"/>
            </p:nvSpPr>
            <p:spPr bwMode="auto">
              <a:xfrm>
                <a:off x="3636" y="1579"/>
                <a:ext cx="15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3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3 w 3"/>
                  <a:gd name="T15" fmla="*/ 0 h 9"/>
                  <a:gd name="T16" fmla="*/ 3 w 3"/>
                  <a:gd name="T17" fmla="*/ 1 h 9"/>
                  <a:gd name="T18" fmla="*/ 3 w 3"/>
                  <a:gd name="T19" fmla="*/ 6 h 9"/>
                  <a:gd name="T20" fmla="*/ 3 w 3"/>
                  <a:gd name="T21" fmla="*/ 8 h 9"/>
                  <a:gd name="T22" fmla="*/ 3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6 h 9"/>
                  <a:gd name="T30" fmla="*/ 1 w 3"/>
                  <a:gd name="T31" fmla="*/ 5 h 9"/>
                  <a:gd name="T32" fmla="*/ 3 w 3"/>
                  <a:gd name="T33" fmla="*/ 5 h 9"/>
                  <a:gd name="T34" fmla="*/ 3 w 3"/>
                  <a:gd name="T3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6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3" y="6"/>
                      <a:pt x="3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8" name="Freeform 636"/>
              <p:cNvSpPr>
                <a:spLocks noEditPoints="1"/>
              </p:cNvSpPr>
              <p:nvPr userDrawn="1"/>
            </p:nvSpPr>
            <p:spPr bwMode="auto">
              <a:xfrm>
                <a:off x="3703" y="1579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6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6 h 9"/>
                  <a:gd name="T30" fmla="*/ 1 w 4"/>
                  <a:gd name="T31" fmla="*/ 5 h 9"/>
                  <a:gd name="T32" fmla="*/ 3 w 4"/>
                  <a:gd name="T33" fmla="*/ 5 h 9"/>
                  <a:gd name="T34" fmla="*/ 4 w 4"/>
                  <a:gd name="T3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6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89" name="Freeform 637"/>
              <p:cNvSpPr>
                <a:spLocks/>
              </p:cNvSpPr>
              <p:nvPr userDrawn="1"/>
            </p:nvSpPr>
            <p:spPr bwMode="auto">
              <a:xfrm>
                <a:off x="3761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0" name="Freeform 638"/>
              <p:cNvSpPr>
                <a:spLocks/>
              </p:cNvSpPr>
              <p:nvPr userDrawn="1"/>
            </p:nvSpPr>
            <p:spPr bwMode="auto">
              <a:xfrm>
                <a:off x="3828" y="1564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9 w 9"/>
                  <a:gd name="T5" fmla="*/ 3 h 14"/>
                  <a:gd name="T6" fmla="*/ 8 w 9"/>
                  <a:gd name="T7" fmla="*/ 4 h 14"/>
                  <a:gd name="T8" fmla="*/ 7 w 9"/>
                  <a:gd name="T9" fmla="*/ 3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7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1" name="Freeform 639"/>
              <p:cNvSpPr>
                <a:spLocks/>
              </p:cNvSpPr>
              <p:nvPr userDrawn="1"/>
            </p:nvSpPr>
            <p:spPr bwMode="auto">
              <a:xfrm>
                <a:off x="3895" y="1564"/>
                <a:ext cx="43" cy="68"/>
              </a:xfrm>
              <a:custGeom>
                <a:avLst/>
                <a:gdLst>
                  <a:gd name="T0" fmla="*/ 7 w 9"/>
                  <a:gd name="T1" fmla="*/ 1 h 14"/>
                  <a:gd name="T2" fmla="*/ 8 w 9"/>
                  <a:gd name="T3" fmla="*/ 1 h 14"/>
                  <a:gd name="T4" fmla="*/ 8 w 9"/>
                  <a:gd name="T5" fmla="*/ 0 h 14"/>
                  <a:gd name="T6" fmla="*/ 9 w 9"/>
                  <a:gd name="T7" fmla="*/ 1 h 14"/>
                  <a:gd name="T8" fmla="*/ 9 w 9"/>
                  <a:gd name="T9" fmla="*/ 1 h 14"/>
                  <a:gd name="T10" fmla="*/ 9 w 9"/>
                  <a:gd name="T11" fmla="*/ 3 h 14"/>
                  <a:gd name="T12" fmla="*/ 6 w 9"/>
                  <a:gd name="T13" fmla="*/ 7 h 14"/>
                  <a:gd name="T14" fmla="*/ 6 w 9"/>
                  <a:gd name="T15" fmla="*/ 13 h 14"/>
                  <a:gd name="T16" fmla="*/ 5 w 9"/>
                  <a:gd name="T17" fmla="*/ 14 h 14"/>
                  <a:gd name="T18" fmla="*/ 5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1 w 9"/>
                  <a:gd name="T31" fmla="*/ 1 h 14"/>
                  <a:gd name="T32" fmla="*/ 1 w 9"/>
                  <a:gd name="T33" fmla="*/ 0 h 14"/>
                  <a:gd name="T34" fmla="*/ 2 w 9"/>
                  <a:gd name="T35" fmla="*/ 1 h 14"/>
                  <a:gd name="T36" fmla="*/ 2 w 9"/>
                  <a:gd name="T37" fmla="*/ 1 h 14"/>
                  <a:gd name="T38" fmla="*/ 2 w 9"/>
                  <a:gd name="T39" fmla="*/ 2 h 14"/>
                  <a:gd name="T40" fmla="*/ 5 w 9"/>
                  <a:gd name="T41" fmla="*/ 6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2" name="Freeform 640"/>
              <p:cNvSpPr>
                <a:spLocks/>
              </p:cNvSpPr>
              <p:nvPr userDrawn="1"/>
            </p:nvSpPr>
            <p:spPr bwMode="auto">
              <a:xfrm>
                <a:off x="3967" y="1564"/>
                <a:ext cx="43" cy="68"/>
              </a:xfrm>
              <a:custGeom>
                <a:avLst/>
                <a:gdLst>
                  <a:gd name="T0" fmla="*/ 7 w 9"/>
                  <a:gd name="T1" fmla="*/ 1 h 14"/>
                  <a:gd name="T2" fmla="*/ 7 w 9"/>
                  <a:gd name="T3" fmla="*/ 1 h 14"/>
                  <a:gd name="T4" fmla="*/ 8 w 9"/>
                  <a:gd name="T5" fmla="*/ 0 h 14"/>
                  <a:gd name="T6" fmla="*/ 8 w 9"/>
                  <a:gd name="T7" fmla="*/ 1 h 14"/>
                  <a:gd name="T8" fmla="*/ 9 w 9"/>
                  <a:gd name="T9" fmla="*/ 1 h 14"/>
                  <a:gd name="T10" fmla="*/ 9 w 9"/>
                  <a:gd name="T11" fmla="*/ 3 h 14"/>
                  <a:gd name="T12" fmla="*/ 5 w 9"/>
                  <a:gd name="T13" fmla="*/ 7 h 14"/>
                  <a:gd name="T14" fmla="*/ 5 w 9"/>
                  <a:gd name="T15" fmla="*/ 13 h 14"/>
                  <a:gd name="T16" fmla="*/ 5 w 9"/>
                  <a:gd name="T17" fmla="*/ 14 h 14"/>
                  <a:gd name="T18" fmla="*/ 4 w 9"/>
                  <a:gd name="T19" fmla="*/ 14 h 14"/>
                  <a:gd name="T20" fmla="*/ 4 w 9"/>
                  <a:gd name="T21" fmla="*/ 14 h 14"/>
                  <a:gd name="T22" fmla="*/ 3 w 9"/>
                  <a:gd name="T23" fmla="*/ 13 h 14"/>
                  <a:gd name="T24" fmla="*/ 3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0 w 9"/>
                  <a:gd name="T31" fmla="*/ 1 h 14"/>
                  <a:gd name="T32" fmla="*/ 1 w 9"/>
                  <a:gd name="T33" fmla="*/ 0 h 14"/>
                  <a:gd name="T34" fmla="*/ 1 w 9"/>
                  <a:gd name="T35" fmla="*/ 1 h 14"/>
                  <a:gd name="T36" fmla="*/ 2 w 9"/>
                  <a:gd name="T37" fmla="*/ 1 h 14"/>
                  <a:gd name="T38" fmla="*/ 2 w 9"/>
                  <a:gd name="T39" fmla="*/ 2 h 14"/>
                  <a:gd name="T40" fmla="*/ 4 w 9"/>
                  <a:gd name="T41" fmla="*/ 6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3" name="Freeform 641"/>
              <p:cNvSpPr>
                <a:spLocks/>
              </p:cNvSpPr>
              <p:nvPr userDrawn="1"/>
            </p:nvSpPr>
            <p:spPr bwMode="auto">
              <a:xfrm>
                <a:off x="4034" y="1564"/>
                <a:ext cx="43" cy="68"/>
              </a:xfrm>
              <a:custGeom>
                <a:avLst/>
                <a:gdLst>
                  <a:gd name="T0" fmla="*/ 4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6 h 14"/>
                  <a:gd name="T24" fmla="*/ 4 w 9"/>
                  <a:gd name="T25" fmla="*/ 7 h 14"/>
                  <a:gd name="T26" fmla="*/ 4 w 9"/>
                  <a:gd name="T27" fmla="*/ 6 h 14"/>
                  <a:gd name="T28" fmla="*/ 4 w 9"/>
                  <a:gd name="T29" fmla="*/ 6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4 h 14"/>
                  <a:gd name="T38" fmla="*/ 1 w 9"/>
                  <a:gd name="T39" fmla="*/ 14 h 14"/>
                  <a:gd name="T40" fmla="*/ 0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4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4" name="Freeform 642"/>
              <p:cNvSpPr>
                <a:spLocks/>
              </p:cNvSpPr>
              <p:nvPr userDrawn="1"/>
            </p:nvSpPr>
            <p:spPr bwMode="auto">
              <a:xfrm>
                <a:off x="4101" y="1564"/>
                <a:ext cx="43" cy="68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8 w 9"/>
                  <a:gd name="T5" fmla="*/ 1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7 w 9"/>
                  <a:gd name="T15" fmla="*/ 14 h 14"/>
                  <a:gd name="T16" fmla="*/ 2 w 9"/>
                  <a:gd name="T17" fmla="*/ 3 h 14"/>
                  <a:gd name="T18" fmla="*/ 2 w 9"/>
                  <a:gd name="T19" fmla="*/ 13 h 14"/>
                  <a:gd name="T20" fmla="*/ 2 w 9"/>
                  <a:gd name="T21" fmla="*/ 14 h 14"/>
                  <a:gd name="T22" fmla="*/ 1 w 9"/>
                  <a:gd name="T23" fmla="*/ 14 h 14"/>
                  <a:gd name="T24" fmla="*/ 1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3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5" name="Freeform 643"/>
              <p:cNvSpPr>
                <a:spLocks noEditPoints="1"/>
              </p:cNvSpPr>
              <p:nvPr userDrawn="1"/>
            </p:nvSpPr>
            <p:spPr bwMode="auto">
              <a:xfrm>
                <a:off x="4168" y="1564"/>
                <a:ext cx="43" cy="68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9 w 9"/>
                  <a:gd name="T5" fmla="*/ 6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4 h 14"/>
                  <a:gd name="T14" fmla="*/ 5 w 9"/>
                  <a:gd name="T15" fmla="*/ 14 h 14"/>
                  <a:gd name="T16" fmla="*/ 1 w 9"/>
                  <a:gd name="T17" fmla="*/ 14 h 14"/>
                  <a:gd name="T18" fmla="*/ 1 w 9"/>
                  <a:gd name="T19" fmla="*/ 14 h 14"/>
                  <a:gd name="T20" fmla="*/ 0 w 9"/>
                  <a:gd name="T21" fmla="*/ 13 h 14"/>
                  <a:gd name="T22" fmla="*/ 1 w 9"/>
                  <a:gd name="T23" fmla="*/ 13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1 w 9"/>
                  <a:gd name="T33" fmla="*/ 2 h 14"/>
                  <a:gd name="T34" fmla="*/ 0 w 9"/>
                  <a:gd name="T35" fmla="*/ 1 h 14"/>
                  <a:gd name="T36" fmla="*/ 1 w 9"/>
                  <a:gd name="T37" fmla="*/ 1 h 14"/>
                  <a:gd name="T38" fmla="*/ 1 w 9"/>
                  <a:gd name="T39" fmla="*/ 0 h 14"/>
                  <a:gd name="T40" fmla="*/ 5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5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5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7" y="1"/>
                      <a:pt x="7" y="1"/>
                      <a:pt x="7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1"/>
                      <a:pt x="6" y="1"/>
                    </a:cubicBezTo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6" name="Freeform 644"/>
              <p:cNvSpPr>
                <a:spLocks noEditPoints="1"/>
              </p:cNvSpPr>
              <p:nvPr userDrawn="1"/>
            </p:nvSpPr>
            <p:spPr bwMode="auto">
              <a:xfrm>
                <a:off x="4240" y="1564"/>
                <a:ext cx="43" cy="68"/>
              </a:xfrm>
              <a:custGeom>
                <a:avLst/>
                <a:gdLst>
                  <a:gd name="T0" fmla="*/ 5 w 9"/>
                  <a:gd name="T1" fmla="*/ 1 h 14"/>
                  <a:gd name="T2" fmla="*/ 6 w 9"/>
                  <a:gd name="T3" fmla="*/ 2 h 14"/>
                  <a:gd name="T4" fmla="*/ 8 w 9"/>
                  <a:gd name="T5" fmla="*/ 6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5 w 9"/>
                  <a:gd name="T13" fmla="*/ 14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4 h 14"/>
                  <a:gd name="T20" fmla="*/ 0 w 9"/>
                  <a:gd name="T21" fmla="*/ 13 h 14"/>
                  <a:gd name="T22" fmla="*/ 0 w 9"/>
                  <a:gd name="T23" fmla="*/ 13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1 h 14"/>
                  <a:gd name="T38" fmla="*/ 1 w 9"/>
                  <a:gd name="T39" fmla="*/ 0 h 14"/>
                  <a:gd name="T40" fmla="*/ 4 w 9"/>
                  <a:gd name="T41" fmla="*/ 0 h 14"/>
                  <a:gd name="T42" fmla="*/ 5 w 9"/>
                  <a:gd name="T43" fmla="*/ 1 h 14"/>
                  <a:gd name="T44" fmla="*/ 3 w 9"/>
                  <a:gd name="T45" fmla="*/ 12 h 14"/>
                  <a:gd name="T46" fmla="*/ 4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4 w 9"/>
                  <a:gd name="T59" fmla="*/ 2 h 14"/>
                  <a:gd name="T60" fmla="*/ 3 w 9"/>
                  <a:gd name="T61" fmla="*/ 2 h 14"/>
                  <a:gd name="T62" fmla="*/ 3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5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7" name="Freeform 645"/>
              <p:cNvSpPr>
                <a:spLocks/>
              </p:cNvSpPr>
              <p:nvPr userDrawn="1"/>
            </p:nvSpPr>
            <p:spPr bwMode="auto">
              <a:xfrm>
                <a:off x="4307" y="1564"/>
                <a:ext cx="43" cy="68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8 w 9"/>
                  <a:gd name="T5" fmla="*/ 1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1 h 14"/>
                  <a:gd name="T12" fmla="*/ 9 w 9"/>
                  <a:gd name="T13" fmla="*/ 13 h 14"/>
                  <a:gd name="T14" fmla="*/ 9 w 9"/>
                  <a:gd name="T15" fmla="*/ 14 h 14"/>
                  <a:gd name="T16" fmla="*/ 8 w 9"/>
                  <a:gd name="T17" fmla="*/ 14 h 14"/>
                  <a:gd name="T18" fmla="*/ 8 w 9"/>
                  <a:gd name="T19" fmla="*/ 14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2 w 9"/>
                  <a:gd name="T29" fmla="*/ 14 h 14"/>
                  <a:gd name="T30" fmla="*/ 1 w 9"/>
                  <a:gd name="T31" fmla="*/ 14 h 14"/>
                  <a:gd name="T32" fmla="*/ 1 w 9"/>
                  <a:gd name="T33" fmla="*/ 14 h 14"/>
                  <a:gd name="T34" fmla="*/ 0 w 9"/>
                  <a:gd name="T35" fmla="*/ 13 h 14"/>
                  <a:gd name="T36" fmla="*/ 0 w 9"/>
                  <a:gd name="T37" fmla="*/ 1 h 14"/>
                  <a:gd name="T38" fmla="*/ 1 w 9"/>
                  <a:gd name="T39" fmla="*/ 1 h 14"/>
                  <a:gd name="T40" fmla="*/ 1 w 9"/>
                  <a:gd name="T41" fmla="*/ 0 h 14"/>
                  <a:gd name="T42" fmla="*/ 2 w 9"/>
                  <a:gd name="T43" fmla="*/ 1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8" name="Freeform 646"/>
              <p:cNvSpPr>
                <a:spLocks noEditPoints="1"/>
              </p:cNvSpPr>
              <p:nvPr userDrawn="1"/>
            </p:nvSpPr>
            <p:spPr bwMode="auto">
              <a:xfrm>
                <a:off x="4374" y="1564"/>
                <a:ext cx="43" cy="68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9 w 9"/>
                  <a:gd name="T5" fmla="*/ 6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4 h 14"/>
                  <a:gd name="T14" fmla="*/ 4 w 9"/>
                  <a:gd name="T15" fmla="*/ 14 h 14"/>
                  <a:gd name="T16" fmla="*/ 1 w 9"/>
                  <a:gd name="T17" fmla="*/ 14 h 14"/>
                  <a:gd name="T18" fmla="*/ 1 w 9"/>
                  <a:gd name="T19" fmla="*/ 14 h 14"/>
                  <a:gd name="T20" fmla="*/ 0 w 9"/>
                  <a:gd name="T21" fmla="*/ 13 h 14"/>
                  <a:gd name="T22" fmla="*/ 1 w 9"/>
                  <a:gd name="T23" fmla="*/ 13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1 w 9"/>
                  <a:gd name="T33" fmla="*/ 2 h 14"/>
                  <a:gd name="T34" fmla="*/ 0 w 9"/>
                  <a:gd name="T35" fmla="*/ 1 h 14"/>
                  <a:gd name="T36" fmla="*/ 1 w 9"/>
                  <a:gd name="T37" fmla="*/ 1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7" y="1"/>
                      <a:pt x="7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1"/>
                      <a:pt x="6" y="1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99" name="Freeform 647"/>
              <p:cNvSpPr>
                <a:spLocks/>
              </p:cNvSpPr>
              <p:nvPr userDrawn="1"/>
            </p:nvSpPr>
            <p:spPr bwMode="auto">
              <a:xfrm>
                <a:off x="4446" y="1564"/>
                <a:ext cx="43" cy="68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7 w 9"/>
                  <a:gd name="T5" fmla="*/ 1 h 14"/>
                  <a:gd name="T6" fmla="*/ 8 w 9"/>
                  <a:gd name="T7" fmla="*/ 0 h 14"/>
                  <a:gd name="T8" fmla="*/ 8 w 9"/>
                  <a:gd name="T9" fmla="*/ 1 h 14"/>
                  <a:gd name="T10" fmla="*/ 9 w 9"/>
                  <a:gd name="T11" fmla="*/ 1 h 14"/>
                  <a:gd name="T12" fmla="*/ 9 w 9"/>
                  <a:gd name="T13" fmla="*/ 13 h 14"/>
                  <a:gd name="T14" fmla="*/ 8 w 9"/>
                  <a:gd name="T15" fmla="*/ 14 h 14"/>
                  <a:gd name="T16" fmla="*/ 8 w 9"/>
                  <a:gd name="T17" fmla="*/ 14 h 14"/>
                  <a:gd name="T18" fmla="*/ 7 w 9"/>
                  <a:gd name="T19" fmla="*/ 14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1 w 9"/>
                  <a:gd name="T29" fmla="*/ 14 h 14"/>
                  <a:gd name="T30" fmla="*/ 1 w 9"/>
                  <a:gd name="T31" fmla="*/ 14 h 14"/>
                  <a:gd name="T32" fmla="*/ 0 w 9"/>
                  <a:gd name="T33" fmla="*/ 14 h 14"/>
                  <a:gd name="T34" fmla="*/ 0 w 9"/>
                  <a:gd name="T35" fmla="*/ 13 h 14"/>
                  <a:gd name="T36" fmla="*/ 0 w 9"/>
                  <a:gd name="T37" fmla="*/ 1 h 14"/>
                  <a:gd name="T38" fmla="*/ 0 w 9"/>
                  <a:gd name="T39" fmla="*/ 1 h 14"/>
                  <a:gd name="T40" fmla="*/ 1 w 9"/>
                  <a:gd name="T41" fmla="*/ 0 h 14"/>
                  <a:gd name="T42" fmla="*/ 1 w 9"/>
                  <a:gd name="T43" fmla="*/ 1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0" name="Freeform 648"/>
              <p:cNvSpPr>
                <a:spLocks noEditPoints="1"/>
              </p:cNvSpPr>
              <p:nvPr userDrawn="1"/>
            </p:nvSpPr>
            <p:spPr bwMode="auto">
              <a:xfrm>
                <a:off x="4513" y="1564"/>
                <a:ext cx="43" cy="68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8 w 9"/>
                  <a:gd name="T5" fmla="*/ 6 h 14"/>
                  <a:gd name="T6" fmla="*/ 9 w 9"/>
                  <a:gd name="T7" fmla="*/ 7 h 14"/>
                  <a:gd name="T8" fmla="*/ 8 w 9"/>
                  <a:gd name="T9" fmla="*/ 9 h 14"/>
                  <a:gd name="T10" fmla="*/ 7 w 9"/>
                  <a:gd name="T11" fmla="*/ 12 h 14"/>
                  <a:gd name="T12" fmla="*/ 6 w 9"/>
                  <a:gd name="T13" fmla="*/ 14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4 h 14"/>
                  <a:gd name="T20" fmla="*/ 0 w 9"/>
                  <a:gd name="T21" fmla="*/ 13 h 14"/>
                  <a:gd name="T22" fmla="*/ 0 w 9"/>
                  <a:gd name="T23" fmla="*/ 13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1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1 h 14"/>
                  <a:gd name="T44" fmla="*/ 3 w 9"/>
                  <a:gd name="T45" fmla="*/ 12 h 14"/>
                  <a:gd name="T46" fmla="*/ 4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4 w 9"/>
                  <a:gd name="T59" fmla="*/ 2 h 14"/>
                  <a:gd name="T60" fmla="*/ 3 w 9"/>
                  <a:gd name="T61" fmla="*/ 2 h 14"/>
                  <a:gd name="T62" fmla="*/ 3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6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1" name="Freeform 649"/>
              <p:cNvSpPr>
                <a:spLocks/>
              </p:cNvSpPr>
              <p:nvPr userDrawn="1"/>
            </p:nvSpPr>
            <p:spPr bwMode="auto">
              <a:xfrm>
                <a:off x="4580" y="1564"/>
                <a:ext cx="44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9 w 9"/>
                  <a:gd name="T5" fmla="*/ 3 h 14"/>
                  <a:gd name="T6" fmla="*/ 8 w 9"/>
                  <a:gd name="T7" fmla="*/ 4 h 14"/>
                  <a:gd name="T8" fmla="*/ 8 w 9"/>
                  <a:gd name="T9" fmla="*/ 3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7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9 w 9"/>
                  <a:gd name="T25" fmla="*/ 11 h 14"/>
                  <a:gd name="T26" fmla="*/ 9 w 9"/>
                  <a:gd name="T27" fmla="*/ 12 h 14"/>
                  <a:gd name="T28" fmla="*/ 9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1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7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1" y="13"/>
                    </a:cubicBezTo>
                    <a:cubicBezTo>
                      <a:pt x="1" y="13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2" name="Freeform 650"/>
              <p:cNvSpPr>
                <a:spLocks noEditPoints="1"/>
              </p:cNvSpPr>
              <p:nvPr userDrawn="1"/>
            </p:nvSpPr>
            <p:spPr bwMode="auto">
              <a:xfrm>
                <a:off x="4652" y="1564"/>
                <a:ext cx="39" cy="68"/>
              </a:xfrm>
              <a:custGeom>
                <a:avLst/>
                <a:gdLst>
                  <a:gd name="T0" fmla="*/ 4 w 8"/>
                  <a:gd name="T1" fmla="*/ 0 h 14"/>
                  <a:gd name="T2" fmla="*/ 6 w 8"/>
                  <a:gd name="T3" fmla="*/ 2 h 14"/>
                  <a:gd name="T4" fmla="*/ 8 w 8"/>
                  <a:gd name="T5" fmla="*/ 5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2 h 14"/>
                  <a:gd name="T12" fmla="*/ 6 w 8"/>
                  <a:gd name="T13" fmla="*/ 13 h 14"/>
                  <a:gd name="T14" fmla="*/ 4 w 8"/>
                  <a:gd name="T15" fmla="*/ 14 h 14"/>
                  <a:gd name="T16" fmla="*/ 3 w 8"/>
                  <a:gd name="T17" fmla="*/ 14 h 14"/>
                  <a:gd name="T18" fmla="*/ 2 w 8"/>
                  <a:gd name="T19" fmla="*/ 12 h 14"/>
                  <a:gd name="T20" fmla="*/ 0 w 8"/>
                  <a:gd name="T21" fmla="*/ 9 h 14"/>
                  <a:gd name="T22" fmla="*/ 0 w 8"/>
                  <a:gd name="T23" fmla="*/ 7 h 14"/>
                  <a:gd name="T24" fmla="*/ 0 w 8"/>
                  <a:gd name="T25" fmla="*/ 5 h 14"/>
                  <a:gd name="T26" fmla="*/ 2 w 8"/>
                  <a:gd name="T27" fmla="*/ 2 h 14"/>
                  <a:gd name="T28" fmla="*/ 4 w 8"/>
                  <a:gd name="T29" fmla="*/ 0 h 14"/>
                  <a:gd name="T30" fmla="*/ 4 w 8"/>
                  <a:gd name="T31" fmla="*/ 2 h 14"/>
                  <a:gd name="T32" fmla="*/ 4 w 8"/>
                  <a:gd name="T33" fmla="*/ 2 h 14"/>
                  <a:gd name="T34" fmla="*/ 2 w 8"/>
                  <a:gd name="T35" fmla="*/ 6 h 14"/>
                  <a:gd name="T36" fmla="*/ 2 w 8"/>
                  <a:gd name="T37" fmla="*/ 7 h 14"/>
                  <a:gd name="T38" fmla="*/ 2 w 8"/>
                  <a:gd name="T39" fmla="*/ 8 h 14"/>
                  <a:gd name="T40" fmla="*/ 4 w 8"/>
                  <a:gd name="T41" fmla="*/ 12 h 14"/>
                  <a:gd name="T42" fmla="*/ 4 w 8"/>
                  <a:gd name="T43" fmla="*/ 12 h 14"/>
                  <a:gd name="T44" fmla="*/ 5 w 8"/>
                  <a:gd name="T45" fmla="*/ 12 h 14"/>
                  <a:gd name="T46" fmla="*/ 6 w 8"/>
                  <a:gd name="T47" fmla="*/ 8 h 14"/>
                  <a:gd name="T48" fmla="*/ 7 w 8"/>
                  <a:gd name="T49" fmla="*/ 7 h 14"/>
                  <a:gd name="T50" fmla="*/ 6 w 8"/>
                  <a:gd name="T51" fmla="*/ 6 h 14"/>
                  <a:gd name="T52" fmla="*/ 5 w 8"/>
                  <a:gd name="T53" fmla="*/ 2 h 14"/>
                  <a:gd name="T54" fmla="*/ 4 w 8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6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3" name="Freeform 651"/>
              <p:cNvSpPr>
                <a:spLocks noEditPoints="1"/>
              </p:cNvSpPr>
              <p:nvPr userDrawn="1"/>
            </p:nvSpPr>
            <p:spPr bwMode="auto">
              <a:xfrm>
                <a:off x="4719" y="1564"/>
                <a:ext cx="44" cy="68"/>
              </a:xfrm>
              <a:custGeom>
                <a:avLst/>
                <a:gdLst>
                  <a:gd name="T0" fmla="*/ 4 w 9"/>
                  <a:gd name="T1" fmla="*/ 0 h 14"/>
                  <a:gd name="T2" fmla="*/ 7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4 h 14"/>
                  <a:gd name="T18" fmla="*/ 2 w 9"/>
                  <a:gd name="T19" fmla="*/ 12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3"/>
                      <a:pt x="3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4" name="Freeform 652"/>
              <p:cNvSpPr>
                <a:spLocks/>
              </p:cNvSpPr>
              <p:nvPr userDrawn="1"/>
            </p:nvSpPr>
            <p:spPr bwMode="auto">
              <a:xfrm>
                <a:off x="4787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5" name="Freeform 653"/>
              <p:cNvSpPr>
                <a:spLocks noEditPoints="1"/>
              </p:cNvSpPr>
              <p:nvPr userDrawn="1"/>
            </p:nvSpPr>
            <p:spPr bwMode="auto">
              <a:xfrm>
                <a:off x="4868" y="1579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6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6 h 9"/>
                  <a:gd name="T30" fmla="*/ 1 w 4"/>
                  <a:gd name="T31" fmla="*/ 5 h 9"/>
                  <a:gd name="T32" fmla="*/ 3 w 4"/>
                  <a:gd name="T33" fmla="*/ 5 h 9"/>
                  <a:gd name="T34" fmla="*/ 4 w 4"/>
                  <a:gd name="T3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6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6" name="Freeform 654"/>
              <p:cNvSpPr>
                <a:spLocks/>
              </p:cNvSpPr>
              <p:nvPr userDrawn="1"/>
            </p:nvSpPr>
            <p:spPr bwMode="auto">
              <a:xfrm>
                <a:off x="4926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7" name="Freeform 655"/>
              <p:cNvSpPr>
                <a:spLocks noEditPoints="1"/>
              </p:cNvSpPr>
              <p:nvPr userDrawn="1"/>
            </p:nvSpPr>
            <p:spPr bwMode="auto">
              <a:xfrm>
                <a:off x="4988" y="1564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2 h 14"/>
                  <a:gd name="T28" fmla="*/ 0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8" name="Freeform 656"/>
              <p:cNvSpPr>
                <a:spLocks noEditPoints="1"/>
              </p:cNvSpPr>
              <p:nvPr userDrawn="1"/>
            </p:nvSpPr>
            <p:spPr bwMode="auto">
              <a:xfrm>
                <a:off x="5055" y="1564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09" name="Freeform 657"/>
              <p:cNvSpPr>
                <a:spLocks noEditPoints="1"/>
              </p:cNvSpPr>
              <p:nvPr userDrawn="1"/>
            </p:nvSpPr>
            <p:spPr bwMode="auto">
              <a:xfrm>
                <a:off x="5122" y="1564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0" name="Freeform 658"/>
              <p:cNvSpPr>
                <a:spLocks noEditPoints="1"/>
              </p:cNvSpPr>
              <p:nvPr userDrawn="1"/>
            </p:nvSpPr>
            <p:spPr bwMode="auto">
              <a:xfrm>
                <a:off x="5189" y="1564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1" name="Freeform 659"/>
              <p:cNvSpPr>
                <a:spLocks/>
              </p:cNvSpPr>
              <p:nvPr userDrawn="1"/>
            </p:nvSpPr>
            <p:spPr bwMode="auto">
              <a:xfrm>
                <a:off x="5266" y="1564"/>
                <a:ext cx="43" cy="68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8 w 9"/>
                  <a:gd name="T5" fmla="*/ 1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1 h 14"/>
                  <a:gd name="T12" fmla="*/ 9 w 9"/>
                  <a:gd name="T13" fmla="*/ 13 h 14"/>
                  <a:gd name="T14" fmla="*/ 9 w 9"/>
                  <a:gd name="T15" fmla="*/ 14 h 14"/>
                  <a:gd name="T16" fmla="*/ 8 w 9"/>
                  <a:gd name="T17" fmla="*/ 14 h 14"/>
                  <a:gd name="T18" fmla="*/ 8 w 9"/>
                  <a:gd name="T19" fmla="*/ 14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2 w 9"/>
                  <a:gd name="T29" fmla="*/ 14 h 14"/>
                  <a:gd name="T30" fmla="*/ 1 w 9"/>
                  <a:gd name="T31" fmla="*/ 14 h 14"/>
                  <a:gd name="T32" fmla="*/ 1 w 9"/>
                  <a:gd name="T33" fmla="*/ 14 h 14"/>
                  <a:gd name="T34" fmla="*/ 0 w 9"/>
                  <a:gd name="T35" fmla="*/ 13 h 14"/>
                  <a:gd name="T36" fmla="*/ 0 w 9"/>
                  <a:gd name="T37" fmla="*/ 1 h 14"/>
                  <a:gd name="T38" fmla="*/ 1 w 9"/>
                  <a:gd name="T39" fmla="*/ 1 h 14"/>
                  <a:gd name="T40" fmla="*/ 1 w 9"/>
                  <a:gd name="T41" fmla="*/ 0 h 14"/>
                  <a:gd name="T42" fmla="*/ 2 w 9"/>
                  <a:gd name="T43" fmla="*/ 1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2" name="Freeform 660"/>
              <p:cNvSpPr>
                <a:spLocks/>
              </p:cNvSpPr>
              <p:nvPr userDrawn="1"/>
            </p:nvSpPr>
            <p:spPr bwMode="auto">
              <a:xfrm>
                <a:off x="5338" y="1564"/>
                <a:ext cx="38" cy="68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3" name="Freeform 661"/>
              <p:cNvSpPr>
                <a:spLocks/>
              </p:cNvSpPr>
              <p:nvPr userDrawn="1"/>
            </p:nvSpPr>
            <p:spPr bwMode="auto">
              <a:xfrm>
                <a:off x="5405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4" name="Freeform 662"/>
              <p:cNvSpPr>
                <a:spLocks/>
              </p:cNvSpPr>
              <p:nvPr userDrawn="1"/>
            </p:nvSpPr>
            <p:spPr bwMode="auto">
              <a:xfrm>
                <a:off x="5472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5" name="Freeform 663"/>
              <p:cNvSpPr>
                <a:spLocks/>
              </p:cNvSpPr>
              <p:nvPr userDrawn="1"/>
            </p:nvSpPr>
            <p:spPr bwMode="auto">
              <a:xfrm>
                <a:off x="5544" y="1564"/>
                <a:ext cx="38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6" name="Freeform 664"/>
              <p:cNvSpPr>
                <a:spLocks/>
              </p:cNvSpPr>
              <p:nvPr userDrawn="1"/>
            </p:nvSpPr>
            <p:spPr bwMode="auto">
              <a:xfrm>
                <a:off x="5611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7" name="Freeform 665"/>
              <p:cNvSpPr>
                <a:spLocks/>
              </p:cNvSpPr>
              <p:nvPr userDrawn="1"/>
            </p:nvSpPr>
            <p:spPr bwMode="auto">
              <a:xfrm>
                <a:off x="5678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8" name="Freeform 666"/>
              <p:cNvSpPr>
                <a:spLocks/>
              </p:cNvSpPr>
              <p:nvPr userDrawn="1"/>
            </p:nvSpPr>
            <p:spPr bwMode="auto">
              <a:xfrm>
                <a:off x="5750" y="1564"/>
                <a:ext cx="38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19" name="Freeform 667"/>
              <p:cNvSpPr>
                <a:spLocks/>
              </p:cNvSpPr>
              <p:nvPr userDrawn="1"/>
            </p:nvSpPr>
            <p:spPr bwMode="auto">
              <a:xfrm>
                <a:off x="5817" y="1564"/>
                <a:ext cx="38" cy="68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2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0" name="Freeform 668"/>
              <p:cNvSpPr>
                <a:spLocks/>
              </p:cNvSpPr>
              <p:nvPr userDrawn="1"/>
            </p:nvSpPr>
            <p:spPr bwMode="auto">
              <a:xfrm>
                <a:off x="5884" y="1564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1" name="Freeform 669"/>
              <p:cNvSpPr>
                <a:spLocks/>
              </p:cNvSpPr>
              <p:nvPr userDrawn="1"/>
            </p:nvSpPr>
            <p:spPr bwMode="auto">
              <a:xfrm>
                <a:off x="5951" y="1564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2" name="Freeform 670"/>
              <p:cNvSpPr>
                <a:spLocks/>
              </p:cNvSpPr>
              <p:nvPr userDrawn="1"/>
            </p:nvSpPr>
            <p:spPr bwMode="auto">
              <a:xfrm>
                <a:off x="6023" y="1564"/>
                <a:ext cx="39" cy="68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3" name="Freeform 671"/>
              <p:cNvSpPr>
                <a:spLocks/>
              </p:cNvSpPr>
              <p:nvPr userDrawn="1"/>
            </p:nvSpPr>
            <p:spPr bwMode="auto">
              <a:xfrm>
                <a:off x="6090" y="1564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4" name="Freeform 672"/>
              <p:cNvSpPr>
                <a:spLocks/>
              </p:cNvSpPr>
              <p:nvPr userDrawn="1"/>
            </p:nvSpPr>
            <p:spPr bwMode="auto">
              <a:xfrm>
                <a:off x="6157" y="1564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5" name="Freeform 673"/>
              <p:cNvSpPr>
                <a:spLocks/>
              </p:cNvSpPr>
              <p:nvPr userDrawn="1"/>
            </p:nvSpPr>
            <p:spPr bwMode="auto">
              <a:xfrm>
                <a:off x="6229" y="1564"/>
                <a:ext cx="39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6" name="Freeform 674"/>
              <p:cNvSpPr>
                <a:spLocks/>
              </p:cNvSpPr>
              <p:nvPr userDrawn="1"/>
            </p:nvSpPr>
            <p:spPr bwMode="auto">
              <a:xfrm>
                <a:off x="6296" y="1564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7" name="Freeform 675"/>
              <p:cNvSpPr>
                <a:spLocks noEditPoints="1"/>
              </p:cNvSpPr>
              <p:nvPr userDrawn="1"/>
            </p:nvSpPr>
            <p:spPr bwMode="auto">
              <a:xfrm>
                <a:off x="1355" y="1680"/>
                <a:ext cx="47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2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3 w 10"/>
                  <a:gd name="T71" fmla="*/ 2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8" name="Freeform 676"/>
              <p:cNvSpPr>
                <a:spLocks noEditPoints="1"/>
              </p:cNvSpPr>
              <p:nvPr userDrawn="1"/>
            </p:nvSpPr>
            <p:spPr bwMode="auto">
              <a:xfrm>
                <a:off x="1422" y="1680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29" name="Freeform 677"/>
              <p:cNvSpPr>
                <a:spLocks noEditPoints="1"/>
              </p:cNvSpPr>
              <p:nvPr userDrawn="1"/>
            </p:nvSpPr>
            <p:spPr bwMode="auto">
              <a:xfrm>
                <a:off x="1489" y="1680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1 h 13"/>
                  <a:gd name="T32" fmla="*/ 0 w 11"/>
                  <a:gd name="T33" fmla="*/ 10 h 13"/>
                  <a:gd name="T34" fmla="*/ 1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0" name="Freeform 678"/>
              <p:cNvSpPr>
                <a:spLocks noEditPoints="1"/>
              </p:cNvSpPr>
              <p:nvPr userDrawn="1"/>
            </p:nvSpPr>
            <p:spPr bwMode="auto">
              <a:xfrm>
                <a:off x="1561" y="1680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2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1" name="Freeform 679"/>
              <p:cNvSpPr>
                <a:spLocks noEditPoints="1"/>
              </p:cNvSpPr>
              <p:nvPr userDrawn="1"/>
            </p:nvSpPr>
            <p:spPr bwMode="auto">
              <a:xfrm>
                <a:off x="1628" y="1680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0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2" name="Freeform 680"/>
              <p:cNvSpPr>
                <a:spLocks noEditPoints="1"/>
              </p:cNvSpPr>
              <p:nvPr userDrawn="1"/>
            </p:nvSpPr>
            <p:spPr bwMode="auto">
              <a:xfrm>
                <a:off x="1695" y="1680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2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3" name="Freeform 681"/>
              <p:cNvSpPr>
                <a:spLocks noEditPoints="1"/>
              </p:cNvSpPr>
              <p:nvPr userDrawn="1"/>
            </p:nvSpPr>
            <p:spPr bwMode="auto">
              <a:xfrm>
                <a:off x="1772" y="1680"/>
                <a:ext cx="43" cy="62"/>
              </a:xfrm>
              <a:custGeom>
                <a:avLst/>
                <a:gdLst>
                  <a:gd name="T0" fmla="*/ 6 w 9"/>
                  <a:gd name="T1" fmla="*/ 0 h 13"/>
                  <a:gd name="T2" fmla="*/ 7 w 9"/>
                  <a:gd name="T3" fmla="*/ 1 h 13"/>
                  <a:gd name="T4" fmla="*/ 8 w 9"/>
                  <a:gd name="T5" fmla="*/ 5 h 13"/>
                  <a:gd name="T6" fmla="*/ 9 w 9"/>
                  <a:gd name="T7" fmla="*/ 7 h 13"/>
                  <a:gd name="T8" fmla="*/ 8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3 h 13"/>
                  <a:gd name="T22" fmla="*/ 0 w 9"/>
                  <a:gd name="T23" fmla="*/ 12 h 13"/>
                  <a:gd name="T24" fmla="*/ 1 w 9"/>
                  <a:gd name="T25" fmla="*/ 12 h 13"/>
                  <a:gd name="T26" fmla="*/ 2 w 9"/>
                  <a:gd name="T27" fmla="*/ 12 h 13"/>
                  <a:gd name="T28" fmla="*/ 2 w 9"/>
                  <a:gd name="T29" fmla="*/ 2 h 13"/>
                  <a:gd name="T30" fmla="*/ 1 w 9"/>
                  <a:gd name="T31" fmla="*/ 2 h 13"/>
                  <a:gd name="T32" fmla="*/ 0 w 9"/>
                  <a:gd name="T33" fmla="*/ 1 h 13"/>
                  <a:gd name="T34" fmla="*/ 0 w 9"/>
                  <a:gd name="T35" fmla="*/ 1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6 w 9"/>
                  <a:gd name="T43" fmla="*/ 0 h 13"/>
                  <a:gd name="T44" fmla="*/ 4 w 9"/>
                  <a:gd name="T45" fmla="*/ 12 h 13"/>
                  <a:gd name="T46" fmla="*/ 4 w 9"/>
                  <a:gd name="T47" fmla="*/ 12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7 h 13"/>
                  <a:gd name="T54" fmla="*/ 7 w 9"/>
                  <a:gd name="T55" fmla="*/ 6 h 13"/>
                  <a:gd name="T56" fmla="*/ 5 w 9"/>
                  <a:gd name="T57" fmla="*/ 2 h 13"/>
                  <a:gd name="T58" fmla="*/ 4 w 9"/>
                  <a:gd name="T59" fmla="*/ 2 h 13"/>
                  <a:gd name="T60" fmla="*/ 4 w 9"/>
                  <a:gd name="T61" fmla="*/ 2 h 13"/>
                  <a:gd name="T62" fmla="*/ 4 w 9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6" y="1"/>
                      <a:pt x="6" y="1"/>
                      <a:pt x="7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4" name="Freeform 682"/>
              <p:cNvSpPr>
                <a:spLocks/>
              </p:cNvSpPr>
              <p:nvPr userDrawn="1"/>
            </p:nvSpPr>
            <p:spPr bwMode="auto">
              <a:xfrm>
                <a:off x="1843" y="1680"/>
                <a:ext cx="39" cy="62"/>
              </a:xfrm>
              <a:custGeom>
                <a:avLst/>
                <a:gdLst>
                  <a:gd name="T0" fmla="*/ 8 w 8"/>
                  <a:gd name="T1" fmla="*/ 1 h 13"/>
                  <a:gd name="T2" fmla="*/ 8 w 8"/>
                  <a:gd name="T3" fmla="*/ 2 h 13"/>
                  <a:gd name="T4" fmla="*/ 8 w 8"/>
                  <a:gd name="T5" fmla="*/ 3 h 13"/>
                  <a:gd name="T6" fmla="*/ 7 w 8"/>
                  <a:gd name="T7" fmla="*/ 3 h 13"/>
                  <a:gd name="T8" fmla="*/ 7 w 8"/>
                  <a:gd name="T9" fmla="*/ 3 h 13"/>
                  <a:gd name="T10" fmla="*/ 7 w 8"/>
                  <a:gd name="T11" fmla="*/ 2 h 13"/>
                  <a:gd name="T12" fmla="*/ 6 w 8"/>
                  <a:gd name="T13" fmla="*/ 2 h 13"/>
                  <a:gd name="T14" fmla="*/ 6 w 8"/>
                  <a:gd name="T15" fmla="*/ 2 h 13"/>
                  <a:gd name="T16" fmla="*/ 6 w 8"/>
                  <a:gd name="T17" fmla="*/ 2 h 13"/>
                  <a:gd name="T18" fmla="*/ 2 w 8"/>
                  <a:gd name="T19" fmla="*/ 2 h 13"/>
                  <a:gd name="T20" fmla="*/ 1 w 8"/>
                  <a:gd name="T21" fmla="*/ 2 h 13"/>
                  <a:gd name="T22" fmla="*/ 1 w 8"/>
                  <a:gd name="T23" fmla="*/ 2 h 13"/>
                  <a:gd name="T24" fmla="*/ 8 w 8"/>
                  <a:gd name="T25" fmla="*/ 10 h 13"/>
                  <a:gd name="T26" fmla="*/ 8 w 8"/>
                  <a:gd name="T27" fmla="*/ 11 h 13"/>
                  <a:gd name="T28" fmla="*/ 8 w 8"/>
                  <a:gd name="T29" fmla="*/ 13 h 13"/>
                  <a:gd name="T30" fmla="*/ 6 w 8"/>
                  <a:gd name="T31" fmla="*/ 13 h 13"/>
                  <a:gd name="T32" fmla="*/ 2 w 8"/>
                  <a:gd name="T33" fmla="*/ 13 h 13"/>
                  <a:gd name="T34" fmla="*/ 0 w 8"/>
                  <a:gd name="T35" fmla="*/ 13 h 13"/>
                  <a:gd name="T36" fmla="*/ 0 w 8"/>
                  <a:gd name="T37" fmla="*/ 11 h 13"/>
                  <a:gd name="T38" fmla="*/ 0 w 8"/>
                  <a:gd name="T39" fmla="*/ 10 h 13"/>
                  <a:gd name="T40" fmla="*/ 0 w 8"/>
                  <a:gd name="T41" fmla="*/ 10 h 13"/>
                  <a:gd name="T42" fmla="*/ 1 w 8"/>
                  <a:gd name="T43" fmla="*/ 10 h 13"/>
                  <a:gd name="T44" fmla="*/ 1 w 8"/>
                  <a:gd name="T45" fmla="*/ 11 h 13"/>
                  <a:gd name="T46" fmla="*/ 1 w 8"/>
                  <a:gd name="T47" fmla="*/ 11 h 13"/>
                  <a:gd name="T48" fmla="*/ 2 w 8"/>
                  <a:gd name="T49" fmla="*/ 12 h 13"/>
                  <a:gd name="T50" fmla="*/ 6 w 8"/>
                  <a:gd name="T51" fmla="*/ 12 h 13"/>
                  <a:gd name="T52" fmla="*/ 6 w 8"/>
                  <a:gd name="T53" fmla="*/ 12 h 13"/>
                  <a:gd name="T54" fmla="*/ 7 w 8"/>
                  <a:gd name="T55" fmla="*/ 11 h 13"/>
                  <a:gd name="T56" fmla="*/ 6 w 8"/>
                  <a:gd name="T57" fmla="*/ 11 h 13"/>
                  <a:gd name="T58" fmla="*/ 0 w 8"/>
                  <a:gd name="T59" fmla="*/ 3 h 13"/>
                  <a:gd name="T60" fmla="*/ 0 w 8"/>
                  <a:gd name="T61" fmla="*/ 2 h 13"/>
                  <a:gd name="T62" fmla="*/ 0 w 8"/>
                  <a:gd name="T63" fmla="*/ 0 h 13"/>
                  <a:gd name="T64" fmla="*/ 2 w 8"/>
                  <a:gd name="T65" fmla="*/ 0 h 13"/>
                  <a:gd name="T66" fmla="*/ 6 w 8"/>
                  <a:gd name="T67" fmla="*/ 0 h 13"/>
                  <a:gd name="T68" fmla="*/ 8 w 8"/>
                  <a:gd name="T6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3">
                    <a:moveTo>
                      <a:pt x="8" y="1"/>
                    </a:move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1"/>
                      <a:pt x="8" y="11"/>
                    </a:cubicBezTo>
                    <a:cubicBezTo>
                      <a:pt x="8" y="12"/>
                      <a:pt x="8" y="12"/>
                      <a:pt x="8" y="13"/>
                    </a:cubicBezTo>
                    <a:cubicBezTo>
                      <a:pt x="8" y="13"/>
                      <a:pt x="7" y="13"/>
                      <a:pt x="6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1"/>
                      <a:pt x="7" y="11"/>
                      <a:pt x="6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5" name="Freeform 683"/>
              <p:cNvSpPr>
                <a:spLocks/>
              </p:cNvSpPr>
              <p:nvPr userDrawn="1"/>
            </p:nvSpPr>
            <p:spPr bwMode="auto">
              <a:xfrm>
                <a:off x="1911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6" name="Freeform 684"/>
              <p:cNvSpPr>
                <a:spLocks/>
              </p:cNvSpPr>
              <p:nvPr userDrawn="1"/>
            </p:nvSpPr>
            <p:spPr bwMode="auto">
              <a:xfrm>
                <a:off x="1978" y="170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7" name="Freeform 685"/>
              <p:cNvSpPr>
                <a:spLocks/>
              </p:cNvSpPr>
              <p:nvPr userDrawn="1"/>
            </p:nvSpPr>
            <p:spPr bwMode="auto">
              <a:xfrm>
                <a:off x="2045" y="170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8" name="Freeform 686"/>
              <p:cNvSpPr>
                <a:spLocks/>
              </p:cNvSpPr>
              <p:nvPr userDrawn="1"/>
            </p:nvSpPr>
            <p:spPr bwMode="auto">
              <a:xfrm>
                <a:off x="2117" y="1680"/>
                <a:ext cx="38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8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39" name="Freeform 687"/>
              <p:cNvSpPr>
                <a:spLocks/>
              </p:cNvSpPr>
              <p:nvPr userDrawn="1"/>
            </p:nvSpPr>
            <p:spPr bwMode="auto">
              <a:xfrm>
                <a:off x="2184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0" name="Freeform 688"/>
              <p:cNvSpPr>
                <a:spLocks/>
              </p:cNvSpPr>
              <p:nvPr userDrawn="1"/>
            </p:nvSpPr>
            <p:spPr bwMode="auto">
              <a:xfrm>
                <a:off x="2251" y="1680"/>
                <a:ext cx="43" cy="62"/>
              </a:xfrm>
              <a:custGeom>
                <a:avLst/>
                <a:gdLst>
                  <a:gd name="T0" fmla="*/ 8 w 9"/>
                  <a:gd name="T1" fmla="*/ 1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8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7 w 9"/>
                  <a:gd name="T17" fmla="*/ 2 h 13"/>
                  <a:gd name="T18" fmla="*/ 2 w 9"/>
                  <a:gd name="T19" fmla="*/ 2 h 13"/>
                  <a:gd name="T20" fmla="*/ 2 w 9"/>
                  <a:gd name="T21" fmla="*/ 2 h 13"/>
                  <a:gd name="T22" fmla="*/ 2 w 9"/>
                  <a:gd name="T23" fmla="*/ 2 h 13"/>
                  <a:gd name="T24" fmla="*/ 9 w 9"/>
                  <a:gd name="T25" fmla="*/ 10 h 13"/>
                  <a:gd name="T26" fmla="*/ 9 w 9"/>
                  <a:gd name="T27" fmla="*/ 11 h 13"/>
                  <a:gd name="T28" fmla="*/ 9 w 9"/>
                  <a:gd name="T29" fmla="*/ 13 h 13"/>
                  <a:gd name="T30" fmla="*/ 7 w 9"/>
                  <a:gd name="T31" fmla="*/ 13 h 13"/>
                  <a:gd name="T32" fmla="*/ 3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1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3 w 9"/>
                  <a:gd name="T49" fmla="*/ 12 h 13"/>
                  <a:gd name="T50" fmla="*/ 7 w 9"/>
                  <a:gd name="T51" fmla="*/ 12 h 13"/>
                  <a:gd name="T52" fmla="*/ 7 w 9"/>
                  <a:gd name="T53" fmla="*/ 12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7 w 9"/>
                  <a:gd name="T67" fmla="*/ 0 h 13"/>
                  <a:gd name="T68" fmla="*/ 8 w 9"/>
                  <a:gd name="T6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1" name="Freeform 689"/>
              <p:cNvSpPr>
                <a:spLocks noEditPoints="1"/>
              </p:cNvSpPr>
              <p:nvPr userDrawn="1"/>
            </p:nvSpPr>
            <p:spPr bwMode="auto">
              <a:xfrm>
                <a:off x="2323" y="1680"/>
                <a:ext cx="38" cy="62"/>
              </a:xfrm>
              <a:custGeom>
                <a:avLst/>
                <a:gdLst>
                  <a:gd name="T0" fmla="*/ 4 w 8"/>
                  <a:gd name="T1" fmla="*/ 0 h 13"/>
                  <a:gd name="T2" fmla="*/ 6 w 8"/>
                  <a:gd name="T3" fmla="*/ 1 h 13"/>
                  <a:gd name="T4" fmla="*/ 8 w 8"/>
                  <a:gd name="T5" fmla="*/ 5 h 13"/>
                  <a:gd name="T6" fmla="*/ 8 w 8"/>
                  <a:gd name="T7" fmla="*/ 7 h 13"/>
                  <a:gd name="T8" fmla="*/ 8 w 8"/>
                  <a:gd name="T9" fmla="*/ 8 h 13"/>
                  <a:gd name="T10" fmla="*/ 6 w 8"/>
                  <a:gd name="T11" fmla="*/ 12 h 13"/>
                  <a:gd name="T12" fmla="*/ 5 w 8"/>
                  <a:gd name="T13" fmla="*/ 13 h 13"/>
                  <a:gd name="T14" fmla="*/ 4 w 8"/>
                  <a:gd name="T15" fmla="*/ 13 h 13"/>
                  <a:gd name="T16" fmla="*/ 3 w 8"/>
                  <a:gd name="T17" fmla="*/ 13 h 13"/>
                  <a:gd name="T18" fmla="*/ 2 w 8"/>
                  <a:gd name="T19" fmla="*/ 12 h 13"/>
                  <a:gd name="T20" fmla="*/ 0 w 8"/>
                  <a:gd name="T21" fmla="*/ 8 h 13"/>
                  <a:gd name="T22" fmla="*/ 0 w 8"/>
                  <a:gd name="T23" fmla="*/ 7 h 13"/>
                  <a:gd name="T24" fmla="*/ 0 w 8"/>
                  <a:gd name="T25" fmla="*/ 5 h 13"/>
                  <a:gd name="T26" fmla="*/ 2 w 8"/>
                  <a:gd name="T27" fmla="*/ 1 h 13"/>
                  <a:gd name="T28" fmla="*/ 4 w 8"/>
                  <a:gd name="T29" fmla="*/ 0 h 13"/>
                  <a:gd name="T30" fmla="*/ 4 w 8"/>
                  <a:gd name="T31" fmla="*/ 2 h 13"/>
                  <a:gd name="T32" fmla="*/ 4 w 8"/>
                  <a:gd name="T33" fmla="*/ 2 h 13"/>
                  <a:gd name="T34" fmla="*/ 2 w 8"/>
                  <a:gd name="T35" fmla="*/ 6 h 13"/>
                  <a:gd name="T36" fmla="*/ 1 w 8"/>
                  <a:gd name="T37" fmla="*/ 7 h 13"/>
                  <a:gd name="T38" fmla="*/ 2 w 8"/>
                  <a:gd name="T39" fmla="*/ 8 h 13"/>
                  <a:gd name="T40" fmla="*/ 4 w 8"/>
                  <a:gd name="T41" fmla="*/ 11 h 13"/>
                  <a:gd name="T42" fmla="*/ 4 w 8"/>
                  <a:gd name="T43" fmla="*/ 12 h 13"/>
                  <a:gd name="T44" fmla="*/ 5 w 8"/>
                  <a:gd name="T45" fmla="*/ 11 h 13"/>
                  <a:gd name="T46" fmla="*/ 6 w 8"/>
                  <a:gd name="T47" fmla="*/ 8 h 13"/>
                  <a:gd name="T48" fmla="*/ 7 w 8"/>
                  <a:gd name="T49" fmla="*/ 7 h 13"/>
                  <a:gd name="T50" fmla="*/ 6 w 8"/>
                  <a:gd name="T51" fmla="*/ 6 h 13"/>
                  <a:gd name="T52" fmla="*/ 4 w 8"/>
                  <a:gd name="T53" fmla="*/ 2 h 13"/>
                  <a:gd name="T54" fmla="*/ 4 w 8"/>
                  <a:gd name="T5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3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1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2" name="Freeform 690"/>
              <p:cNvSpPr>
                <a:spLocks noEditPoints="1"/>
              </p:cNvSpPr>
              <p:nvPr userDrawn="1"/>
            </p:nvSpPr>
            <p:spPr bwMode="auto">
              <a:xfrm>
                <a:off x="2390" y="1680"/>
                <a:ext cx="43" cy="62"/>
              </a:xfrm>
              <a:custGeom>
                <a:avLst/>
                <a:gdLst>
                  <a:gd name="T0" fmla="*/ 4 w 9"/>
                  <a:gd name="T1" fmla="*/ 0 h 13"/>
                  <a:gd name="T2" fmla="*/ 6 w 9"/>
                  <a:gd name="T3" fmla="*/ 1 h 13"/>
                  <a:gd name="T4" fmla="*/ 8 w 9"/>
                  <a:gd name="T5" fmla="*/ 5 h 13"/>
                  <a:gd name="T6" fmla="*/ 9 w 9"/>
                  <a:gd name="T7" fmla="*/ 7 h 13"/>
                  <a:gd name="T8" fmla="*/ 8 w 9"/>
                  <a:gd name="T9" fmla="*/ 8 h 13"/>
                  <a:gd name="T10" fmla="*/ 6 w 9"/>
                  <a:gd name="T11" fmla="*/ 12 h 13"/>
                  <a:gd name="T12" fmla="*/ 6 w 9"/>
                  <a:gd name="T13" fmla="*/ 13 h 13"/>
                  <a:gd name="T14" fmla="*/ 4 w 9"/>
                  <a:gd name="T15" fmla="*/ 13 h 13"/>
                  <a:gd name="T16" fmla="*/ 3 w 9"/>
                  <a:gd name="T17" fmla="*/ 13 h 13"/>
                  <a:gd name="T18" fmla="*/ 2 w 9"/>
                  <a:gd name="T19" fmla="*/ 12 h 13"/>
                  <a:gd name="T20" fmla="*/ 0 w 9"/>
                  <a:gd name="T21" fmla="*/ 8 h 13"/>
                  <a:gd name="T22" fmla="*/ 0 w 9"/>
                  <a:gd name="T23" fmla="*/ 7 h 13"/>
                  <a:gd name="T24" fmla="*/ 0 w 9"/>
                  <a:gd name="T25" fmla="*/ 5 h 13"/>
                  <a:gd name="T26" fmla="*/ 2 w 9"/>
                  <a:gd name="T27" fmla="*/ 1 h 13"/>
                  <a:gd name="T28" fmla="*/ 4 w 9"/>
                  <a:gd name="T29" fmla="*/ 0 h 13"/>
                  <a:gd name="T30" fmla="*/ 4 w 9"/>
                  <a:gd name="T31" fmla="*/ 2 h 13"/>
                  <a:gd name="T32" fmla="*/ 4 w 9"/>
                  <a:gd name="T33" fmla="*/ 2 h 13"/>
                  <a:gd name="T34" fmla="*/ 2 w 9"/>
                  <a:gd name="T35" fmla="*/ 6 h 13"/>
                  <a:gd name="T36" fmla="*/ 2 w 9"/>
                  <a:gd name="T37" fmla="*/ 7 h 13"/>
                  <a:gd name="T38" fmla="*/ 2 w 9"/>
                  <a:gd name="T39" fmla="*/ 8 h 13"/>
                  <a:gd name="T40" fmla="*/ 4 w 9"/>
                  <a:gd name="T41" fmla="*/ 11 h 13"/>
                  <a:gd name="T42" fmla="*/ 4 w 9"/>
                  <a:gd name="T43" fmla="*/ 12 h 13"/>
                  <a:gd name="T44" fmla="*/ 5 w 9"/>
                  <a:gd name="T45" fmla="*/ 11 h 13"/>
                  <a:gd name="T46" fmla="*/ 7 w 9"/>
                  <a:gd name="T47" fmla="*/ 8 h 13"/>
                  <a:gd name="T48" fmla="*/ 7 w 9"/>
                  <a:gd name="T49" fmla="*/ 7 h 13"/>
                  <a:gd name="T50" fmla="*/ 7 w 9"/>
                  <a:gd name="T51" fmla="*/ 6 h 13"/>
                  <a:gd name="T52" fmla="*/ 5 w 9"/>
                  <a:gd name="T53" fmla="*/ 2 h 13"/>
                  <a:gd name="T54" fmla="*/ 4 w 9"/>
                  <a:gd name="T5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3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2" y="12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3" name="Freeform 691"/>
              <p:cNvSpPr>
                <a:spLocks/>
              </p:cNvSpPr>
              <p:nvPr userDrawn="1"/>
            </p:nvSpPr>
            <p:spPr bwMode="auto">
              <a:xfrm>
                <a:off x="2457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4" name="Freeform 692"/>
              <p:cNvSpPr>
                <a:spLocks/>
              </p:cNvSpPr>
              <p:nvPr userDrawn="1"/>
            </p:nvSpPr>
            <p:spPr bwMode="auto">
              <a:xfrm>
                <a:off x="2529" y="1680"/>
                <a:ext cx="38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5" name="Freeform 693"/>
              <p:cNvSpPr>
                <a:spLocks/>
              </p:cNvSpPr>
              <p:nvPr userDrawn="1"/>
            </p:nvSpPr>
            <p:spPr bwMode="auto">
              <a:xfrm>
                <a:off x="2596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6" name="Freeform 694"/>
              <p:cNvSpPr>
                <a:spLocks/>
              </p:cNvSpPr>
              <p:nvPr userDrawn="1"/>
            </p:nvSpPr>
            <p:spPr bwMode="auto">
              <a:xfrm>
                <a:off x="2663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7" name="Freeform 695"/>
              <p:cNvSpPr>
                <a:spLocks noEditPoints="1"/>
              </p:cNvSpPr>
              <p:nvPr userDrawn="1"/>
            </p:nvSpPr>
            <p:spPr bwMode="auto">
              <a:xfrm>
                <a:off x="2745" y="1689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8" name="Freeform 696"/>
              <p:cNvSpPr>
                <a:spLocks noEditPoints="1"/>
              </p:cNvSpPr>
              <p:nvPr userDrawn="1"/>
            </p:nvSpPr>
            <p:spPr bwMode="auto">
              <a:xfrm>
                <a:off x="2812" y="1689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49" name="Freeform 697"/>
              <p:cNvSpPr>
                <a:spLocks/>
              </p:cNvSpPr>
              <p:nvPr userDrawn="1"/>
            </p:nvSpPr>
            <p:spPr bwMode="auto">
              <a:xfrm>
                <a:off x="2869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0" name="Freeform 698"/>
              <p:cNvSpPr>
                <a:spLocks/>
              </p:cNvSpPr>
              <p:nvPr userDrawn="1"/>
            </p:nvSpPr>
            <p:spPr bwMode="auto">
              <a:xfrm>
                <a:off x="2936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1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1" name="Freeform 699"/>
              <p:cNvSpPr>
                <a:spLocks/>
              </p:cNvSpPr>
              <p:nvPr userDrawn="1"/>
            </p:nvSpPr>
            <p:spPr bwMode="auto">
              <a:xfrm>
                <a:off x="3008" y="1680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2" name="Freeform 700"/>
              <p:cNvSpPr>
                <a:spLocks/>
              </p:cNvSpPr>
              <p:nvPr userDrawn="1"/>
            </p:nvSpPr>
            <p:spPr bwMode="auto">
              <a:xfrm>
                <a:off x="3075" y="1680"/>
                <a:ext cx="43" cy="62"/>
              </a:xfrm>
              <a:custGeom>
                <a:avLst/>
                <a:gdLst>
                  <a:gd name="T0" fmla="*/ 7 w 9"/>
                  <a:gd name="T1" fmla="*/ 1 h 13"/>
                  <a:gd name="T2" fmla="*/ 7 w 9"/>
                  <a:gd name="T3" fmla="*/ 0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1 h 13"/>
                  <a:gd name="T10" fmla="*/ 9 w 9"/>
                  <a:gd name="T11" fmla="*/ 2 h 13"/>
                  <a:gd name="T12" fmla="*/ 5 w 9"/>
                  <a:gd name="T13" fmla="*/ 7 h 13"/>
                  <a:gd name="T14" fmla="*/ 5 w 9"/>
                  <a:gd name="T15" fmla="*/ 13 h 13"/>
                  <a:gd name="T16" fmla="*/ 5 w 9"/>
                  <a:gd name="T17" fmla="*/ 13 h 13"/>
                  <a:gd name="T18" fmla="*/ 4 w 9"/>
                  <a:gd name="T19" fmla="*/ 13 h 13"/>
                  <a:gd name="T20" fmla="*/ 4 w 9"/>
                  <a:gd name="T21" fmla="*/ 13 h 13"/>
                  <a:gd name="T22" fmla="*/ 3 w 9"/>
                  <a:gd name="T23" fmla="*/ 13 h 13"/>
                  <a:gd name="T24" fmla="*/ 3 w 9"/>
                  <a:gd name="T25" fmla="*/ 7 h 13"/>
                  <a:gd name="T26" fmla="*/ 0 w 9"/>
                  <a:gd name="T27" fmla="*/ 2 h 13"/>
                  <a:gd name="T28" fmla="*/ 0 w 9"/>
                  <a:gd name="T29" fmla="*/ 1 h 13"/>
                  <a:gd name="T30" fmla="*/ 0 w 9"/>
                  <a:gd name="T31" fmla="*/ 0 h 13"/>
                  <a:gd name="T32" fmla="*/ 1 w 9"/>
                  <a:gd name="T33" fmla="*/ 0 h 13"/>
                  <a:gd name="T34" fmla="*/ 1 w 9"/>
                  <a:gd name="T35" fmla="*/ 0 h 13"/>
                  <a:gd name="T36" fmla="*/ 2 w 9"/>
                  <a:gd name="T37" fmla="*/ 1 h 13"/>
                  <a:gd name="T38" fmla="*/ 2 w 9"/>
                  <a:gd name="T39" fmla="*/ 2 h 13"/>
                  <a:gd name="T40" fmla="*/ 4 w 9"/>
                  <a:gd name="T41" fmla="*/ 5 h 13"/>
                  <a:gd name="T42" fmla="*/ 7 w 9"/>
                  <a:gd name="T43" fmla="*/ 2 h 13"/>
                  <a:gd name="T44" fmla="*/ 7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3" name="Freeform 701"/>
              <p:cNvSpPr>
                <a:spLocks/>
              </p:cNvSpPr>
              <p:nvPr userDrawn="1"/>
            </p:nvSpPr>
            <p:spPr bwMode="auto">
              <a:xfrm>
                <a:off x="3142" y="1680"/>
                <a:ext cx="44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1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7 w 9"/>
                  <a:gd name="T15" fmla="*/ 13 h 13"/>
                  <a:gd name="T16" fmla="*/ 2 w 9"/>
                  <a:gd name="T17" fmla="*/ 3 h 13"/>
                  <a:gd name="T18" fmla="*/ 2 w 9"/>
                  <a:gd name="T19" fmla="*/ 13 h 13"/>
                  <a:gd name="T20" fmla="*/ 2 w 9"/>
                  <a:gd name="T21" fmla="*/ 13 h 13"/>
                  <a:gd name="T22" fmla="*/ 1 w 9"/>
                  <a:gd name="T23" fmla="*/ 13 h 13"/>
                  <a:gd name="T24" fmla="*/ 1 w 9"/>
                  <a:gd name="T25" fmla="*/ 13 h 13"/>
                  <a:gd name="T26" fmla="*/ 0 w 9"/>
                  <a:gd name="T27" fmla="*/ 13 h 13"/>
                  <a:gd name="T28" fmla="*/ 0 w 9"/>
                  <a:gd name="T29" fmla="*/ 0 h 13"/>
                  <a:gd name="T30" fmla="*/ 3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4" name="Freeform 702"/>
              <p:cNvSpPr>
                <a:spLocks/>
              </p:cNvSpPr>
              <p:nvPr userDrawn="1"/>
            </p:nvSpPr>
            <p:spPr bwMode="auto">
              <a:xfrm>
                <a:off x="3214" y="1680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5" name="Freeform 703"/>
              <p:cNvSpPr>
                <a:spLocks/>
              </p:cNvSpPr>
              <p:nvPr userDrawn="1"/>
            </p:nvSpPr>
            <p:spPr bwMode="auto">
              <a:xfrm>
                <a:off x="3281" y="1709"/>
                <a:ext cx="44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6" name="Oval 704"/>
              <p:cNvSpPr>
                <a:spLocks noChangeArrowheads="1"/>
              </p:cNvSpPr>
              <p:nvPr userDrawn="1"/>
            </p:nvSpPr>
            <p:spPr bwMode="auto">
              <a:xfrm>
                <a:off x="3358" y="1704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7" name="Oval 705"/>
              <p:cNvSpPr>
                <a:spLocks noChangeArrowheads="1"/>
              </p:cNvSpPr>
              <p:nvPr userDrawn="1"/>
            </p:nvSpPr>
            <p:spPr bwMode="auto">
              <a:xfrm>
                <a:off x="3425" y="1704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8" name="Oval 706"/>
              <p:cNvSpPr>
                <a:spLocks noChangeArrowheads="1"/>
              </p:cNvSpPr>
              <p:nvPr userDrawn="1"/>
            </p:nvSpPr>
            <p:spPr bwMode="auto">
              <a:xfrm>
                <a:off x="3497" y="1704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59" name="Freeform 707"/>
              <p:cNvSpPr>
                <a:spLocks/>
              </p:cNvSpPr>
              <p:nvPr userDrawn="1"/>
            </p:nvSpPr>
            <p:spPr bwMode="auto">
              <a:xfrm>
                <a:off x="3555" y="170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0" name="Freeform 708"/>
              <p:cNvSpPr>
                <a:spLocks/>
              </p:cNvSpPr>
              <p:nvPr userDrawn="1"/>
            </p:nvSpPr>
            <p:spPr bwMode="auto">
              <a:xfrm>
                <a:off x="3622" y="170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1" name="Freeform 709"/>
              <p:cNvSpPr>
                <a:spLocks/>
              </p:cNvSpPr>
              <p:nvPr userDrawn="1"/>
            </p:nvSpPr>
            <p:spPr bwMode="auto">
              <a:xfrm>
                <a:off x="3703" y="1718"/>
                <a:ext cx="19" cy="1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2" name="Freeform 710"/>
              <p:cNvSpPr>
                <a:spLocks/>
              </p:cNvSpPr>
              <p:nvPr userDrawn="1"/>
            </p:nvSpPr>
            <p:spPr bwMode="auto">
              <a:xfrm>
                <a:off x="3761" y="170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3" name="Freeform 711"/>
              <p:cNvSpPr>
                <a:spLocks/>
              </p:cNvSpPr>
              <p:nvPr userDrawn="1"/>
            </p:nvSpPr>
            <p:spPr bwMode="auto">
              <a:xfrm>
                <a:off x="3828" y="170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4" name="Freeform 712"/>
              <p:cNvSpPr>
                <a:spLocks/>
              </p:cNvSpPr>
              <p:nvPr userDrawn="1"/>
            </p:nvSpPr>
            <p:spPr bwMode="auto">
              <a:xfrm>
                <a:off x="3900" y="1680"/>
                <a:ext cx="38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6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5" name="Freeform 713"/>
              <p:cNvSpPr>
                <a:spLocks noEditPoints="1"/>
              </p:cNvSpPr>
              <p:nvPr userDrawn="1"/>
            </p:nvSpPr>
            <p:spPr bwMode="auto">
              <a:xfrm>
                <a:off x="3976" y="1689"/>
                <a:ext cx="20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6" name="Freeform 714"/>
              <p:cNvSpPr>
                <a:spLocks/>
              </p:cNvSpPr>
              <p:nvPr userDrawn="1"/>
            </p:nvSpPr>
            <p:spPr bwMode="auto">
              <a:xfrm>
                <a:off x="4034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7" name="Freeform 715"/>
              <p:cNvSpPr>
                <a:spLocks noEditPoints="1"/>
              </p:cNvSpPr>
              <p:nvPr userDrawn="1"/>
            </p:nvSpPr>
            <p:spPr bwMode="auto">
              <a:xfrm>
                <a:off x="4101" y="1680"/>
                <a:ext cx="43" cy="62"/>
              </a:xfrm>
              <a:custGeom>
                <a:avLst/>
                <a:gdLst>
                  <a:gd name="T0" fmla="*/ 5 w 9"/>
                  <a:gd name="T1" fmla="*/ 0 h 13"/>
                  <a:gd name="T2" fmla="*/ 7 w 9"/>
                  <a:gd name="T3" fmla="*/ 1 h 13"/>
                  <a:gd name="T4" fmla="*/ 9 w 9"/>
                  <a:gd name="T5" fmla="*/ 5 h 13"/>
                  <a:gd name="T6" fmla="*/ 9 w 9"/>
                  <a:gd name="T7" fmla="*/ 7 h 13"/>
                  <a:gd name="T8" fmla="*/ 9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5 w 9"/>
                  <a:gd name="T15" fmla="*/ 13 h 13"/>
                  <a:gd name="T16" fmla="*/ 3 w 9"/>
                  <a:gd name="T17" fmla="*/ 13 h 13"/>
                  <a:gd name="T18" fmla="*/ 3 w 9"/>
                  <a:gd name="T19" fmla="*/ 12 h 13"/>
                  <a:gd name="T20" fmla="*/ 1 w 9"/>
                  <a:gd name="T21" fmla="*/ 8 h 13"/>
                  <a:gd name="T22" fmla="*/ 0 w 9"/>
                  <a:gd name="T23" fmla="*/ 7 h 13"/>
                  <a:gd name="T24" fmla="*/ 1 w 9"/>
                  <a:gd name="T25" fmla="*/ 5 h 13"/>
                  <a:gd name="T26" fmla="*/ 3 w 9"/>
                  <a:gd name="T27" fmla="*/ 1 h 13"/>
                  <a:gd name="T28" fmla="*/ 5 w 9"/>
                  <a:gd name="T29" fmla="*/ 0 h 13"/>
                  <a:gd name="T30" fmla="*/ 5 w 9"/>
                  <a:gd name="T31" fmla="*/ 2 h 13"/>
                  <a:gd name="T32" fmla="*/ 4 w 9"/>
                  <a:gd name="T33" fmla="*/ 2 h 13"/>
                  <a:gd name="T34" fmla="*/ 2 w 9"/>
                  <a:gd name="T35" fmla="*/ 6 h 13"/>
                  <a:gd name="T36" fmla="*/ 2 w 9"/>
                  <a:gd name="T37" fmla="*/ 7 h 13"/>
                  <a:gd name="T38" fmla="*/ 2 w 9"/>
                  <a:gd name="T39" fmla="*/ 8 h 13"/>
                  <a:gd name="T40" fmla="*/ 4 w 9"/>
                  <a:gd name="T41" fmla="*/ 11 h 13"/>
                  <a:gd name="T42" fmla="*/ 5 w 9"/>
                  <a:gd name="T43" fmla="*/ 12 h 13"/>
                  <a:gd name="T44" fmla="*/ 5 w 9"/>
                  <a:gd name="T45" fmla="*/ 11 h 13"/>
                  <a:gd name="T46" fmla="*/ 7 w 9"/>
                  <a:gd name="T47" fmla="*/ 8 h 13"/>
                  <a:gd name="T48" fmla="*/ 7 w 9"/>
                  <a:gd name="T49" fmla="*/ 7 h 13"/>
                  <a:gd name="T50" fmla="*/ 7 w 9"/>
                  <a:gd name="T51" fmla="*/ 6 h 13"/>
                  <a:gd name="T52" fmla="*/ 5 w 9"/>
                  <a:gd name="T53" fmla="*/ 2 h 13"/>
                  <a:gd name="T54" fmla="*/ 5 w 9"/>
                  <a:gd name="T5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8" name="Freeform 716"/>
              <p:cNvSpPr>
                <a:spLocks noEditPoints="1"/>
              </p:cNvSpPr>
              <p:nvPr userDrawn="1"/>
            </p:nvSpPr>
            <p:spPr bwMode="auto">
              <a:xfrm>
                <a:off x="4173" y="1680"/>
                <a:ext cx="38" cy="62"/>
              </a:xfrm>
              <a:custGeom>
                <a:avLst/>
                <a:gdLst>
                  <a:gd name="T0" fmla="*/ 4 w 8"/>
                  <a:gd name="T1" fmla="*/ 0 h 13"/>
                  <a:gd name="T2" fmla="*/ 6 w 8"/>
                  <a:gd name="T3" fmla="*/ 1 h 13"/>
                  <a:gd name="T4" fmla="*/ 8 w 8"/>
                  <a:gd name="T5" fmla="*/ 5 h 13"/>
                  <a:gd name="T6" fmla="*/ 8 w 8"/>
                  <a:gd name="T7" fmla="*/ 7 h 13"/>
                  <a:gd name="T8" fmla="*/ 8 w 8"/>
                  <a:gd name="T9" fmla="*/ 8 h 13"/>
                  <a:gd name="T10" fmla="*/ 6 w 8"/>
                  <a:gd name="T11" fmla="*/ 12 h 13"/>
                  <a:gd name="T12" fmla="*/ 5 w 8"/>
                  <a:gd name="T13" fmla="*/ 13 h 13"/>
                  <a:gd name="T14" fmla="*/ 4 w 8"/>
                  <a:gd name="T15" fmla="*/ 13 h 13"/>
                  <a:gd name="T16" fmla="*/ 3 w 8"/>
                  <a:gd name="T17" fmla="*/ 13 h 13"/>
                  <a:gd name="T18" fmla="*/ 2 w 8"/>
                  <a:gd name="T19" fmla="*/ 12 h 13"/>
                  <a:gd name="T20" fmla="*/ 0 w 8"/>
                  <a:gd name="T21" fmla="*/ 8 h 13"/>
                  <a:gd name="T22" fmla="*/ 0 w 8"/>
                  <a:gd name="T23" fmla="*/ 7 h 13"/>
                  <a:gd name="T24" fmla="*/ 0 w 8"/>
                  <a:gd name="T25" fmla="*/ 5 h 13"/>
                  <a:gd name="T26" fmla="*/ 2 w 8"/>
                  <a:gd name="T27" fmla="*/ 1 h 13"/>
                  <a:gd name="T28" fmla="*/ 4 w 8"/>
                  <a:gd name="T29" fmla="*/ 0 h 13"/>
                  <a:gd name="T30" fmla="*/ 4 w 8"/>
                  <a:gd name="T31" fmla="*/ 2 h 13"/>
                  <a:gd name="T32" fmla="*/ 4 w 8"/>
                  <a:gd name="T33" fmla="*/ 2 h 13"/>
                  <a:gd name="T34" fmla="*/ 2 w 8"/>
                  <a:gd name="T35" fmla="*/ 6 h 13"/>
                  <a:gd name="T36" fmla="*/ 1 w 8"/>
                  <a:gd name="T37" fmla="*/ 7 h 13"/>
                  <a:gd name="T38" fmla="*/ 2 w 8"/>
                  <a:gd name="T39" fmla="*/ 8 h 13"/>
                  <a:gd name="T40" fmla="*/ 4 w 8"/>
                  <a:gd name="T41" fmla="*/ 11 h 13"/>
                  <a:gd name="T42" fmla="*/ 4 w 8"/>
                  <a:gd name="T43" fmla="*/ 12 h 13"/>
                  <a:gd name="T44" fmla="*/ 5 w 8"/>
                  <a:gd name="T45" fmla="*/ 11 h 13"/>
                  <a:gd name="T46" fmla="*/ 6 w 8"/>
                  <a:gd name="T47" fmla="*/ 8 h 13"/>
                  <a:gd name="T48" fmla="*/ 7 w 8"/>
                  <a:gd name="T49" fmla="*/ 7 h 13"/>
                  <a:gd name="T50" fmla="*/ 6 w 8"/>
                  <a:gd name="T51" fmla="*/ 6 h 13"/>
                  <a:gd name="T52" fmla="*/ 5 w 8"/>
                  <a:gd name="T53" fmla="*/ 2 h 13"/>
                  <a:gd name="T54" fmla="*/ 4 w 8"/>
                  <a:gd name="T5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3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7"/>
                    </a:cubicBezTo>
                    <a:cubicBezTo>
                      <a:pt x="1" y="7"/>
                      <a:pt x="2" y="7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1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69" name="Freeform 717"/>
              <p:cNvSpPr>
                <a:spLocks/>
              </p:cNvSpPr>
              <p:nvPr userDrawn="1"/>
            </p:nvSpPr>
            <p:spPr bwMode="auto">
              <a:xfrm>
                <a:off x="4240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0" name="Freeform 718"/>
              <p:cNvSpPr>
                <a:spLocks/>
              </p:cNvSpPr>
              <p:nvPr userDrawn="1"/>
            </p:nvSpPr>
            <p:spPr bwMode="auto">
              <a:xfrm>
                <a:off x="4307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1" name="Freeform 719"/>
              <p:cNvSpPr>
                <a:spLocks/>
              </p:cNvSpPr>
              <p:nvPr userDrawn="1"/>
            </p:nvSpPr>
            <p:spPr bwMode="auto">
              <a:xfrm>
                <a:off x="4379" y="1680"/>
                <a:ext cx="38" cy="62"/>
              </a:xfrm>
              <a:custGeom>
                <a:avLst/>
                <a:gdLst>
                  <a:gd name="T0" fmla="*/ 7 w 8"/>
                  <a:gd name="T1" fmla="*/ 6 h 13"/>
                  <a:gd name="T2" fmla="*/ 7 w 8"/>
                  <a:gd name="T3" fmla="*/ 1 h 13"/>
                  <a:gd name="T4" fmla="*/ 7 w 8"/>
                  <a:gd name="T5" fmla="*/ 0 h 13"/>
                  <a:gd name="T6" fmla="*/ 7 w 8"/>
                  <a:gd name="T7" fmla="*/ 0 h 13"/>
                  <a:gd name="T8" fmla="*/ 8 w 8"/>
                  <a:gd name="T9" fmla="*/ 0 h 13"/>
                  <a:gd name="T10" fmla="*/ 8 w 8"/>
                  <a:gd name="T11" fmla="*/ 1 h 13"/>
                  <a:gd name="T12" fmla="*/ 8 w 8"/>
                  <a:gd name="T13" fmla="*/ 13 h 13"/>
                  <a:gd name="T14" fmla="*/ 8 w 8"/>
                  <a:gd name="T15" fmla="*/ 13 h 13"/>
                  <a:gd name="T16" fmla="*/ 7 w 8"/>
                  <a:gd name="T17" fmla="*/ 13 h 13"/>
                  <a:gd name="T18" fmla="*/ 7 w 8"/>
                  <a:gd name="T19" fmla="*/ 13 h 13"/>
                  <a:gd name="T20" fmla="*/ 7 w 8"/>
                  <a:gd name="T21" fmla="*/ 13 h 13"/>
                  <a:gd name="T22" fmla="*/ 7 w 8"/>
                  <a:gd name="T23" fmla="*/ 7 h 13"/>
                  <a:gd name="T24" fmla="*/ 1 w 8"/>
                  <a:gd name="T25" fmla="*/ 7 h 13"/>
                  <a:gd name="T26" fmla="*/ 1 w 8"/>
                  <a:gd name="T27" fmla="*/ 13 h 13"/>
                  <a:gd name="T28" fmla="*/ 1 w 8"/>
                  <a:gd name="T29" fmla="*/ 13 h 13"/>
                  <a:gd name="T30" fmla="*/ 0 w 8"/>
                  <a:gd name="T31" fmla="*/ 13 h 13"/>
                  <a:gd name="T32" fmla="*/ 0 w 8"/>
                  <a:gd name="T33" fmla="*/ 13 h 13"/>
                  <a:gd name="T34" fmla="*/ 0 w 8"/>
                  <a:gd name="T35" fmla="*/ 13 h 13"/>
                  <a:gd name="T36" fmla="*/ 0 w 8"/>
                  <a:gd name="T37" fmla="*/ 1 h 13"/>
                  <a:gd name="T38" fmla="*/ 0 w 8"/>
                  <a:gd name="T39" fmla="*/ 0 h 13"/>
                  <a:gd name="T40" fmla="*/ 0 w 8"/>
                  <a:gd name="T41" fmla="*/ 0 h 13"/>
                  <a:gd name="T42" fmla="*/ 1 w 8"/>
                  <a:gd name="T43" fmla="*/ 0 h 13"/>
                  <a:gd name="T44" fmla="*/ 1 w 8"/>
                  <a:gd name="T45" fmla="*/ 1 h 13"/>
                  <a:gd name="T46" fmla="*/ 1 w 8"/>
                  <a:gd name="T47" fmla="*/ 6 h 13"/>
                  <a:gd name="T48" fmla="*/ 7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2" name="Freeform 720"/>
              <p:cNvSpPr>
                <a:spLocks/>
              </p:cNvSpPr>
              <p:nvPr userDrawn="1"/>
            </p:nvSpPr>
            <p:spPr bwMode="auto">
              <a:xfrm>
                <a:off x="4446" y="1680"/>
                <a:ext cx="43" cy="62"/>
              </a:xfrm>
              <a:custGeom>
                <a:avLst/>
                <a:gdLst>
                  <a:gd name="T0" fmla="*/ 4 w 9"/>
                  <a:gd name="T1" fmla="*/ 3 h 13"/>
                  <a:gd name="T2" fmla="*/ 6 w 9"/>
                  <a:gd name="T3" fmla="*/ 0 h 13"/>
                  <a:gd name="T4" fmla="*/ 9 w 9"/>
                  <a:gd name="T5" fmla="*/ 0 h 13"/>
                  <a:gd name="T6" fmla="*/ 9 w 9"/>
                  <a:gd name="T7" fmla="*/ 13 h 13"/>
                  <a:gd name="T8" fmla="*/ 8 w 9"/>
                  <a:gd name="T9" fmla="*/ 13 h 13"/>
                  <a:gd name="T10" fmla="*/ 8 w 9"/>
                  <a:gd name="T11" fmla="*/ 13 h 13"/>
                  <a:gd name="T12" fmla="*/ 7 w 9"/>
                  <a:gd name="T13" fmla="*/ 13 h 13"/>
                  <a:gd name="T14" fmla="*/ 7 w 9"/>
                  <a:gd name="T15" fmla="*/ 13 h 13"/>
                  <a:gd name="T16" fmla="*/ 7 w 9"/>
                  <a:gd name="T17" fmla="*/ 2 h 13"/>
                  <a:gd name="T18" fmla="*/ 5 w 9"/>
                  <a:gd name="T19" fmla="*/ 5 h 13"/>
                  <a:gd name="T20" fmla="*/ 5 w 9"/>
                  <a:gd name="T21" fmla="*/ 5 h 13"/>
                  <a:gd name="T22" fmla="*/ 5 w 9"/>
                  <a:gd name="T23" fmla="*/ 6 h 13"/>
                  <a:gd name="T24" fmla="*/ 4 w 9"/>
                  <a:gd name="T25" fmla="*/ 6 h 13"/>
                  <a:gd name="T26" fmla="*/ 4 w 9"/>
                  <a:gd name="T27" fmla="*/ 6 h 13"/>
                  <a:gd name="T28" fmla="*/ 3 w 9"/>
                  <a:gd name="T29" fmla="*/ 5 h 13"/>
                  <a:gd name="T30" fmla="*/ 3 w 9"/>
                  <a:gd name="T31" fmla="*/ 5 h 13"/>
                  <a:gd name="T32" fmla="*/ 2 w 9"/>
                  <a:gd name="T33" fmla="*/ 2 h 13"/>
                  <a:gd name="T34" fmla="*/ 2 w 9"/>
                  <a:gd name="T35" fmla="*/ 13 h 13"/>
                  <a:gd name="T36" fmla="*/ 1 w 9"/>
                  <a:gd name="T37" fmla="*/ 13 h 13"/>
                  <a:gd name="T38" fmla="*/ 1 w 9"/>
                  <a:gd name="T39" fmla="*/ 13 h 13"/>
                  <a:gd name="T40" fmla="*/ 0 w 9"/>
                  <a:gd name="T41" fmla="*/ 13 h 13"/>
                  <a:gd name="T42" fmla="*/ 0 w 9"/>
                  <a:gd name="T43" fmla="*/ 13 h 13"/>
                  <a:gd name="T44" fmla="*/ 0 w 9"/>
                  <a:gd name="T45" fmla="*/ 0 h 13"/>
                  <a:gd name="T46" fmla="*/ 2 w 9"/>
                  <a:gd name="T47" fmla="*/ 0 h 13"/>
                  <a:gd name="T48" fmla="*/ 4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3" name="Freeform 721"/>
              <p:cNvSpPr>
                <a:spLocks/>
              </p:cNvSpPr>
              <p:nvPr userDrawn="1"/>
            </p:nvSpPr>
            <p:spPr bwMode="auto">
              <a:xfrm>
                <a:off x="4513" y="1680"/>
                <a:ext cx="43" cy="62"/>
              </a:xfrm>
              <a:custGeom>
                <a:avLst/>
                <a:gdLst>
                  <a:gd name="T0" fmla="*/ 8 w 9"/>
                  <a:gd name="T1" fmla="*/ 1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7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6 w 9"/>
                  <a:gd name="T17" fmla="*/ 2 h 13"/>
                  <a:gd name="T18" fmla="*/ 2 w 9"/>
                  <a:gd name="T19" fmla="*/ 2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1 h 13"/>
                  <a:gd name="T28" fmla="*/ 8 w 9"/>
                  <a:gd name="T29" fmla="*/ 13 h 13"/>
                  <a:gd name="T30" fmla="*/ 7 w 9"/>
                  <a:gd name="T31" fmla="*/ 13 h 13"/>
                  <a:gd name="T32" fmla="*/ 3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0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3 w 9"/>
                  <a:gd name="T49" fmla="*/ 12 h 13"/>
                  <a:gd name="T50" fmla="*/ 7 w 9"/>
                  <a:gd name="T51" fmla="*/ 12 h 13"/>
                  <a:gd name="T52" fmla="*/ 7 w 9"/>
                  <a:gd name="T53" fmla="*/ 12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7 w 9"/>
                  <a:gd name="T67" fmla="*/ 0 h 13"/>
                  <a:gd name="T68" fmla="*/ 8 w 9"/>
                  <a:gd name="T6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9" y="12"/>
                      <a:pt x="9" y="12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4" name="Freeform 722"/>
              <p:cNvSpPr>
                <a:spLocks noEditPoints="1"/>
              </p:cNvSpPr>
              <p:nvPr userDrawn="1"/>
            </p:nvSpPr>
            <p:spPr bwMode="auto">
              <a:xfrm>
                <a:off x="4580" y="1680"/>
                <a:ext cx="44" cy="62"/>
              </a:xfrm>
              <a:custGeom>
                <a:avLst/>
                <a:gdLst>
                  <a:gd name="T0" fmla="*/ 5 w 9"/>
                  <a:gd name="T1" fmla="*/ 0 h 13"/>
                  <a:gd name="T2" fmla="*/ 7 w 9"/>
                  <a:gd name="T3" fmla="*/ 1 h 13"/>
                  <a:gd name="T4" fmla="*/ 9 w 9"/>
                  <a:gd name="T5" fmla="*/ 5 h 13"/>
                  <a:gd name="T6" fmla="*/ 9 w 9"/>
                  <a:gd name="T7" fmla="*/ 7 h 13"/>
                  <a:gd name="T8" fmla="*/ 9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5 w 9"/>
                  <a:gd name="T15" fmla="*/ 13 h 13"/>
                  <a:gd name="T16" fmla="*/ 3 w 9"/>
                  <a:gd name="T17" fmla="*/ 13 h 13"/>
                  <a:gd name="T18" fmla="*/ 3 w 9"/>
                  <a:gd name="T19" fmla="*/ 12 h 13"/>
                  <a:gd name="T20" fmla="*/ 1 w 9"/>
                  <a:gd name="T21" fmla="*/ 8 h 13"/>
                  <a:gd name="T22" fmla="*/ 0 w 9"/>
                  <a:gd name="T23" fmla="*/ 7 h 13"/>
                  <a:gd name="T24" fmla="*/ 1 w 9"/>
                  <a:gd name="T25" fmla="*/ 5 h 13"/>
                  <a:gd name="T26" fmla="*/ 3 w 9"/>
                  <a:gd name="T27" fmla="*/ 1 h 13"/>
                  <a:gd name="T28" fmla="*/ 5 w 9"/>
                  <a:gd name="T29" fmla="*/ 0 h 13"/>
                  <a:gd name="T30" fmla="*/ 5 w 9"/>
                  <a:gd name="T31" fmla="*/ 2 h 13"/>
                  <a:gd name="T32" fmla="*/ 4 w 9"/>
                  <a:gd name="T33" fmla="*/ 2 h 13"/>
                  <a:gd name="T34" fmla="*/ 2 w 9"/>
                  <a:gd name="T35" fmla="*/ 6 h 13"/>
                  <a:gd name="T36" fmla="*/ 2 w 9"/>
                  <a:gd name="T37" fmla="*/ 7 h 13"/>
                  <a:gd name="T38" fmla="*/ 2 w 9"/>
                  <a:gd name="T39" fmla="*/ 8 h 13"/>
                  <a:gd name="T40" fmla="*/ 4 w 9"/>
                  <a:gd name="T41" fmla="*/ 11 h 13"/>
                  <a:gd name="T42" fmla="*/ 5 w 9"/>
                  <a:gd name="T43" fmla="*/ 12 h 13"/>
                  <a:gd name="T44" fmla="*/ 5 w 9"/>
                  <a:gd name="T45" fmla="*/ 11 h 13"/>
                  <a:gd name="T46" fmla="*/ 7 w 9"/>
                  <a:gd name="T47" fmla="*/ 8 h 13"/>
                  <a:gd name="T48" fmla="*/ 7 w 9"/>
                  <a:gd name="T49" fmla="*/ 7 h 13"/>
                  <a:gd name="T50" fmla="*/ 7 w 9"/>
                  <a:gd name="T51" fmla="*/ 6 h 13"/>
                  <a:gd name="T52" fmla="*/ 5 w 9"/>
                  <a:gd name="T53" fmla="*/ 2 h 13"/>
                  <a:gd name="T54" fmla="*/ 5 w 9"/>
                  <a:gd name="T5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5" name="Freeform 723"/>
              <p:cNvSpPr>
                <a:spLocks noEditPoints="1"/>
              </p:cNvSpPr>
              <p:nvPr userDrawn="1"/>
            </p:nvSpPr>
            <p:spPr bwMode="auto">
              <a:xfrm>
                <a:off x="4662" y="1689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6" name="Freeform 724"/>
              <p:cNvSpPr>
                <a:spLocks noEditPoints="1"/>
              </p:cNvSpPr>
              <p:nvPr userDrawn="1"/>
            </p:nvSpPr>
            <p:spPr bwMode="auto">
              <a:xfrm>
                <a:off x="4734" y="1689"/>
                <a:ext cx="14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7" name="Freeform 725"/>
              <p:cNvSpPr>
                <a:spLocks/>
              </p:cNvSpPr>
              <p:nvPr userDrawn="1"/>
            </p:nvSpPr>
            <p:spPr bwMode="auto">
              <a:xfrm>
                <a:off x="4787" y="170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8" name="Freeform 726"/>
              <p:cNvSpPr>
                <a:spLocks/>
              </p:cNvSpPr>
              <p:nvPr userDrawn="1"/>
            </p:nvSpPr>
            <p:spPr bwMode="auto">
              <a:xfrm>
                <a:off x="4858" y="1709"/>
                <a:ext cx="39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79" name="Freeform 727"/>
              <p:cNvSpPr>
                <a:spLocks/>
              </p:cNvSpPr>
              <p:nvPr userDrawn="1"/>
            </p:nvSpPr>
            <p:spPr bwMode="auto">
              <a:xfrm>
                <a:off x="4926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0" name="Freeform 728"/>
              <p:cNvSpPr>
                <a:spLocks/>
              </p:cNvSpPr>
              <p:nvPr userDrawn="1"/>
            </p:nvSpPr>
            <p:spPr bwMode="auto">
              <a:xfrm>
                <a:off x="4993" y="1680"/>
                <a:ext cx="43" cy="62"/>
              </a:xfrm>
              <a:custGeom>
                <a:avLst/>
                <a:gdLst>
                  <a:gd name="T0" fmla="*/ 5 w 9"/>
                  <a:gd name="T1" fmla="*/ 3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13 h 13"/>
                  <a:gd name="T8" fmla="*/ 9 w 9"/>
                  <a:gd name="T9" fmla="*/ 13 h 13"/>
                  <a:gd name="T10" fmla="*/ 8 w 9"/>
                  <a:gd name="T11" fmla="*/ 13 h 13"/>
                  <a:gd name="T12" fmla="*/ 7 w 9"/>
                  <a:gd name="T13" fmla="*/ 13 h 13"/>
                  <a:gd name="T14" fmla="*/ 7 w 9"/>
                  <a:gd name="T15" fmla="*/ 13 h 13"/>
                  <a:gd name="T16" fmla="*/ 7 w 9"/>
                  <a:gd name="T17" fmla="*/ 2 h 13"/>
                  <a:gd name="T18" fmla="*/ 5 w 9"/>
                  <a:gd name="T19" fmla="*/ 5 h 13"/>
                  <a:gd name="T20" fmla="*/ 5 w 9"/>
                  <a:gd name="T21" fmla="*/ 5 h 13"/>
                  <a:gd name="T22" fmla="*/ 5 w 9"/>
                  <a:gd name="T23" fmla="*/ 6 h 13"/>
                  <a:gd name="T24" fmla="*/ 5 w 9"/>
                  <a:gd name="T25" fmla="*/ 6 h 13"/>
                  <a:gd name="T26" fmla="*/ 4 w 9"/>
                  <a:gd name="T27" fmla="*/ 6 h 13"/>
                  <a:gd name="T28" fmla="*/ 4 w 9"/>
                  <a:gd name="T29" fmla="*/ 5 h 13"/>
                  <a:gd name="T30" fmla="*/ 4 w 9"/>
                  <a:gd name="T31" fmla="*/ 5 h 13"/>
                  <a:gd name="T32" fmla="*/ 2 w 9"/>
                  <a:gd name="T33" fmla="*/ 2 h 13"/>
                  <a:gd name="T34" fmla="*/ 2 w 9"/>
                  <a:gd name="T35" fmla="*/ 13 h 13"/>
                  <a:gd name="T36" fmla="*/ 2 w 9"/>
                  <a:gd name="T37" fmla="*/ 13 h 13"/>
                  <a:gd name="T38" fmla="*/ 1 w 9"/>
                  <a:gd name="T39" fmla="*/ 13 h 13"/>
                  <a:gd name="T40" fmla="*/ 1 w 9"/>
                  <a:gd name="T41" fmla="*/ 13 h 13"/>
                  <a:gd name="T42" fmla="*/ 0 w 9"/>
                  <a:gd name="T43" fmla="*/ 13 h 13"/>
                  <a:gd name="T44" fmla="*/ 0 w 9"/>
                  <a:gd name="T45" fmla="*/ 0 h 13"/>
                  <a:gd name="T46" fmla="*/ 2 w 9"/>
                  <a:gd name="T47" fmla="*/ 0 h 13"/>
                  <a:gd name="T48" fmla="*/ 5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1" name="Freeform 729"/>
              <p:cNvSpPr>
                <a:spLocks/>
              </p:cNvSpPr>
              <p:nvPr userDrawn="1"/>
            </p:nvSpPr>
            <p:spPr bwMode="auto">
              <a:xfrm>
                <a:off x="5065" y="1680"/>
                <a:ext cx="38" cy="62"/>
              </a:xfrm>
              <a:custGeom>
                <a:avLst/>
                <a:gdLst>
                  <a:gd name="T0" fmla="*/ 4 w 8"/>
                  <a:gd name="T1" fmla="*/ 3 h 13"/>
                  <a:gd name="T2" fmla="*/ 6 w 8"/>
                  <a:gd name="T3" fmla="*/ 0 h 13"/>
                  <a:gd name="T4" fmla="*/ 8 w 8"/>
                  <a:gd name="T5" fmla="*/ 0 h 13"/>
                  <a:gd name="T6" fmla="*/ 8 w 8"/>
                  <a:gd name="T7" fmla="*/ 13 h 13"/>
                  <a:gd name="T8" fmla="*/ 8 w 8"/>
                  <a:gd name="T9" fmla="*/ 13 h 13"/>
                  <a:gd name="T10" fmla="*/ 7 w 8"/>
                  <a:gd name="T11" fmla="*/ 13 h 13"/>
                  <a:gd name="T12" fmla="*/ 7 w 8"/>
                  <a:gd name="T13" fmla="*/ 13 h 13"/>
                  <a:gd name="T14" fmla="*/ 6 w 8"/>
                  <a:gd name="T15" fmla="*/ 13 h 13"/>
                  <a:gd name="T16" fmla="*/ 6 w 8"/>
                  <a:gd name="T17" fmla="*/ 2 h 13"/>
                  <a:gd name="T18" fmla="*/ 5 w 8"/>
                  <a:gd name="T19" fmla="*/ 5 h 13"/>
                  <a:gd name="T20" fmla="*/ 5 w 8"/>
                  <a:gd name="T21" fmla="*/ 5 h 13"/>
                  <a:gd name="T22" fmla="*/ 4 w 8"/>
                  <a:gd name="T23" fmla="*/ 6 h 13"/>
                  <a:gd name="T24" fmla="*/ 4 w 8"/>
                  <a:gd name="T25" fmla="*/ 6 h 13"/>
                  <a:gd name="T26" fmla="*/ 3 w 8"/>
                  <a:gd name="T27" fmla="*/ 6 h 13"/>
                  <a:gd name="T28" fmla="*/ 3 w 8"/>
                  <a:gd name="T29" fmla="*/ 5 h 13"/>
                  <a:gd name="T30" fmla="*/ 3 w 8"/>
                  <a:gd name="T31" fmla="*/ 5 h 13"/>
                  <a:gd name="T32" fmla="*/ 1 w 8"/>
                  <a:gd name="T33" fmla="*/ 2 h 13"/>
                  <a:gd name="T34" fmla="*/ 1 w 8"/>
                  <a:gd name="T35" fmla="*/ 13 h 13"/>
                  <a:gd name="T36" fmla="*/ 1 w 8"/>
                  <a:gd name="T37" fmla="*/ 13 h 13"/>
                  <a:gd name="T38" fmla="*/ 0 w 8"/>
                  <a:gd name="T39" fmla="*/ 13 h 13"/>
                  <a:gd name="T40" fmla="*/ 0 w 8"/>
                  <a:gd name="T41" fmla="*/ 13 h 13"/>
                  <a:gd name="T42" fmla="*/ 0 w 8"/>
                  <a:gd name="T43" fmla="*/ 13 h 13"/>
                  <a:gd name="T44" fmla="*/ 0 w 8"/>
                  <a:gd name="T45" fmla="*/ 0 h 13"/>
                  <a:gd name="T46" fmla="*/ 2 w 8"/>
                  <a:gd name="T47" fmla="*/ 0 h 13"/>
                  <a:gd name="T48" fmla="*/ 4 w 8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5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2" name="Freeform 730"/>
              <p:cNvSpPr>
                <a:spLocks/>
              </p:cNvSpPr>
              <p:nvPr userDrawn="1"/>
            </p:nvSpPr>
            <p:spPr bwMode="auto">
              <a:xfrm>
                <a:off x="5132" y="1680"/>
                <a:ext cx="43" cy="62"/>
              </a:xfrm>
              <a:custGeom>
                <a:avLst/>
                <a:gdLst>
                  <a:gd name="T0" fmla="*/ 7 w 9"/>
                  <a:gd name="T1" fmla="*/ 1 h 13"/>
                  <a:gd name="T2" fmla="*/ 7 w 9"/>
                  <a:gd name="T3" fmla="*/ 0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1 h 13"/>
                  <a:gd name="T10" fmla="*/ 9 w 9"/>
                  <a:gd name="T11" fmla="*/ 2 h 13"/>
                  <a:gd name="T12" fmla="*/ 5 w 9"/>
                  <a:gd name="T13" fmla="*/ 7 h 13"/>
                  <a:gd name="T14" fmla="*/ 5 w 9"/>
                  <a:gd name="T15" fmla="*/ 13 h 13"/>
                  <a:gd name="T16" fmla="*/ 5 w 9"/>
                  <a:gd name="T17" fmla="*/ 13 h 13"/>
                  <a:gd name="T18" fmla="*/ 4 w 9"/>
                  <a:gd name="T19" fmla="*/ 13 h 13"/>
                  <a:gd name="T20" fmla="*/ 4 w 9"/>
                  <a:gd name="T21" fmla="*/ 13 h 13"/>
                  <a:gd name="T22" fmla="*/ 3 w 9"/>
                  <a:gd name="T23" fmla="*/ 13 h 13"/>
                  <a:gd name="T24" fmla="*/ 3 w 9"/>
                  <a:gd name="T25" fmla="*/ 7 h 13"/>
                  <a:gd name="T26" fmla="*/ 0 w 9"/>
                  <a:gd name="T27" fmla="*/ 2 h 13"/>
                  <a:gd name="T28" fmla="*/ 0 w 9"/>
                  <a:gd name="T29" fmla="*/ 1 h 13"/>
                  <a:gd name="T30" fmla="*/ 0 w 9"/>
                  <a:gd name="T31" fmla="*/ 0 h 13"/>
                  <a:gd name="T32" fmla="*/ 1 w 9"/>
                  <a:gd name="T33" fmla="*/ 0 h 13"/>
                  <a:gd name="T34" fmla="*/ 1 w 9"/>
                  <a:gd name="T35" fmla="*/ 0 h 13"/>
                  <a:gd name="T36" fmla="*/ 2 w 9"/>
                  <a:gd name="T37" fmla="*/ 1 h 13"/>
                  <a:gd name="T38" fmla="*/ 2 w 9"/>
                  <a:gd name="T39" fmla="*/ 2 h 13"/>
                  <a:gd name="T40" fmla="*/ 4 w 9"/>
                  <a:gd name="T41" fmla="*/ 5 h 13"/>
                  <a:gd name="T42" fmla="*/ 7 w 9"/>
                  <a:gd name="T43" fmla="*/ 2 h 13"/>
                  <a:gd name="T44" fmla="*/ 7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3" name="Freeform 731"/>
              <p:cNvSpPr>
                <a:spLocks/>
              </p:cNvSpPr>
              <p:nvPr userDrawn="1"/>
            </p:nvSpPr>
            <p:spPr bwMode="auto">
              <a:xfrm>
                <a:off x="5199" y="1680"/>
                <a:ext cx="43" cy="62"/>
              </a:xfrm>
              <a:custGeom>
                <a:avLst/>
                <a:gdLst>
                  <a:gd name="T0" fmla="*/ 4 w 9"/>
                  <a:gd name="T1" fmla="*/ 3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13 h 13"/>
                  <a:gd name="T8" fmla="*/ 9 w 9"/>
                  <a:gd name="T9" fmla="*/ 13 h 13"/>
                  <a:gd name="T10" fmla="*/ 8 w 9"/>
                  <a:gd name="T11" fmla="*/ 13 h 13"/>
                  <a:gd name="T12" fmla="*/ 7 w 9"/>
                  <a:gd name="T13" fmla="*/ 13 h 13"/>
                  <a:gd name="T14" fmla="*/ 7 w 9"/>
                  <a:gd name="T15" fmla="*/ 13 h 13"/>
                  <a:gd name="T16" fmla="*/ 7 w 9"/>
                  <a:gd name="T17" fmla="*/ 2 h 13"/>
                  <a:gd name="T18" fmla="*/ 5 w 9"/>
                  <a:gd name="T19" fmla="*/ 5 h 13"/>
                  <a:gd name="T20" fmla="*/ 5 w 9"/>
                  <a:gd name="T21" fmla="*/ 5 h 13"/>
                  <a:gd name="T22" fmla="*/ 5 w 9"/>
                  <a:gd name="T23" fmla="*/ 6 h 13"/>
                  <a:gd name="T24" fmla="*/ 4 w 9"/>
                  <a:gd name="T25" fmla="*/ 6 h 13"/>
                  <a:gd name="T26" fmla="*/ 4 w 9"/>
                  <a:gd name="T27" fmla="*/ 6 h 13"/>
                  <a:gd name="T28" fmla="*/ 4 w 9"/>
                  <a:gd name="T29" fmla="*/ 5 h 13"/>
                  <a:gd name="T30" fmla="*/ 4 w 9"/>
                  <a:gd name="T31" fmla="*/ 5 h 13"/>
                  <a:gd name="T32" fmla="*/ 2 w 9"/>
                  <a:gd name="T33" fmla="*/ 2 h 13"/>
                  <a:gd name="T34" fmla="*/ 2 w 9"/>
                  <a:gd name="T35" fmla="*/ 13 h 13"/>
                  <a:gd name="T36" fmla="*/ 2 w 9"/>
                  <a:gd name="T37" fmla="*/ 13 h 13"/>
                  <a:gd name="T38" fmla="*/ 1 w 9"/>
                  <a:gd name="T39" fmla="*/ 13 h 13"/>
                  <a:gd name="T40" fmla="*/ 0 w 9"/>
                  <a:gd name="T41" fmla="*/ 13 h 13"/>
                  <a:gd name="T42" fmla="*/ 0 w 9"/>
                  <a:gd name="T43" fmla="*/ 13 h 13"/>
                  <a:gd name="T44" fmla="*/ 0 w 9"/>
                  <a:gd name="T45" fmla="*/ 0 h 13"/>
                  <a:gd name="T46" fmla="*/ 2 w 9"/>
                  <a:gd name="T47" fmla="*/ 0 h 13"/>
                  <a:gd name="T48" fmla="*/ 4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4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4" name="Freeform 732"/>
              <p:cNvSpPr>
                <a:spLocks/>
              </p:cNvSpPr>
              <p:nvPr userDrawn="1"/>
            </p:nvSpPr>
            <p:spPr bwMode="auto">
              <a:xfrm>
                <a:off x="5266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1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5" name="Freeform 733"/>
              <p:cNvSpPr>
                <a:spLocks/>
              </p:cNvSpPr>
              <p:nvPr userDrawn="1"/>
            </p:nvSpPr>
            <p:spPr bwMode="auto">
              <a:xfrm>
                <a:off x="5338" y="1680"/>
                <a:ext cx="38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8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6" name="Freeform 734"/>
              <p:cNvSpPr>
                <a:spLocks/>
              </p:cNvSpPr>
              <p:nvPr userDrawn="1"/>
            </p:nvSpPr>
            <p:spPr bwMode="auto">
              <a:xfrm>
                <a:off x="5405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7" name="Freeform 735"/>
              <p:cNvSpPr>
                <a:spLocks noEditPoints="1"/>
              </p:cNvSpPr>
              <p:nvPr userDrawn="1"/>
            </p:nvSpPr>
            <p:spPr bwMode="auto">
              <a:xfrm>
                <a:off x="5486" y="1689"/>
                <a:ext cx="15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3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3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3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3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8" name="Freeform 736"/>
              <p:cNvSpPr>
                <a:spLocks noEditPoints="1"/>
              </p:cNvSpPr>
              <p:nvPr userDrawn="1"/>
            </p:nvSpPr>
            <p:spPr bwMode="auto">
              <a:xfrm>
                <a:off x="5554" y="1689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89" name="Freeform 737"/>
              <p:cNvSpPr>
                <a:spLocks/>
              </p:cNvSpPr>
              <p:nvPr userDrawn="1"/>
            </p:nvSpPr>
            <p:spPr bwMode="auto">
              <a:xfrm>
                <a:off x="5611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0" name="Freeform 738"/>
              <p:cNvSpPr>
                <a:spLocks/>
              </p:cNvSpPr>
              <p:nvPr userDrawn="1"/>
            </p:nvSpPr>
            <p:spPr bwMode="auto">
              <a:xfrm>
                <a:off x="5678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1" name="Freeform 739"/>
              <p:cNvSpPr>
                <a:spLocks/>
              </p:cNvSpPr>
              <p:nvPr userDrawn="1"/>
            </p:nvSpPr>
            <p:spPr bwMode="auto">
              <a:xfrm>
                <a:off x="5750" y="1680"/>
                <a:ext cx="38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2" name="Freeform 740"/>
              <p:cNvSpPr>
                <a:spLocks/>
              </p:cNvSpPr>
              <p:nvPr userDrawn="1"/>
            </p:nvSpPr>
            <p:spPr bwMode="auto">
              <a:xfrm>
                <a:off x="5817" y="1680"/>
                <a:ext cx="38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2 w 8"/>
                  <a:gd name="T7" fmla="*/ 13 h 13"/>
                  <a:gd name="T8" fmla="*/ 1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8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3" name="Freeform 741"/>
              <p:cNvSpPr>
                <a:spLocks/>
              </p:cNvSpPr>
              <p:nvPr userDrawn="1"/>
            </p:nvSpPr>
            <p:spPr bwMode="auto">
              <a:xfrm>
                <a:off x="5884" y="1680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4" name="Freeform 742"/>
              <p:cNvSpPr>
                <a:spLocks/>
              </p:cNvSpPr>
              <p:nvPr userDrawn="1"/>
            </p:nvSpPr>
            <p:spPr bwMode="auto">
              <a:xfrm>
                <a:off x="5951" y="1680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1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5" name="Freeform 743"/>
              <p:cNvSpPr>
                <a:spLocks/>
              </p:cNvSpPr>
              <p:nvPr userDrawn="1"/>
            </p:nvSpPr>
            <p:spPr bwMode="auto">
              <a:xfrm>
                <a:off x="6023" y="1680"/>
                <a:ext cx="39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8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6" name="Freeform 744"/>
              <p:cNvSpPr>
                <a:spLocks/>
              </p:cNvSpPr>
              <p:nvPr userDrawn="1"/>
            </p:nvSpPr>
            <p:spPr bwMode="auto">
              <a:xfrm>
                <a:off x="6090" y="1680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7" name="Freeform 745"/>
              <p:cNvSpPr>
                <a:spLocks/>
              </p:cNvSpPr>
              <p:nvPr userDrawn="1"/>
            </p:nvSpPr>
            <p:spPr bwMode="auto">
              <a:xfrm>
                <a:off x="6157" y="1680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8" name="Freeform 746"/>
              <p:cNvSpPr>
                <a:spLocks/>
              </p:cNvSpPr>
              <p:nvPr userDrawn="1"/>
            </p:nvSpPr>
            <p:spPr bwMode="auto">
              <a:xfrm>
                <a:off x="6229" y="1680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399" name="Freeform 747"/>
              <p:cNvSpPr>
                <a:spLocks/>
              </p:cNvSpPr>
              <p:nvPr userDrawn="1"/>
            </p:nvSpPr>
            <p:spPr bwMode="auto">
              <a:xfrm>
                <a:off x="6296" y="1680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0" name="Freeform 748"/>
              <p:cNvSpPr>
                <a:spLocks noEditPoints="1"/>
              </p:cNvSpPr>
              <p:nvPr userDrawn="1"/>
            </p:nvSpPr>
            <p:spPr bwMode="auto">
              <a:xfrm>
                <a:off x="1355" y="1790"/>
                <a:ext cx="47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1" name="Freeform 749"/>
              <p:cNvSpPr>
                <a:spLocks noEditPoints="1"/>
              </p:cNvSpPr>
              <p:nvPr userDrawn="1"/>
            </p:nvSpPr>
            <p:spPr bwMode="auto">
              <a:xfrm>
                <a:off x="1422" y="1790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2" name="Freeform 750"/>
              <p:cNvSpPr>
                <a:spLocks noEditPoints="1"/>
              </p:cNvSpPr>
              <p:nvPr userDrawn="1"/>
            </p:nvSpPr>
            <p:spPr bwMode="auto">
              <a:xfrm>
                <a:off x="1489" y="1790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3" name="Freeform 751"/>
              <p:cNvSpPr>
                <a:spLocks noEditPoints="1"/>
              </p:cNvSpPr>
              <p:nvPr userDrawn="1"/>
            </p:nvSpPr>
            <p:spPr bwMode="auto">
              <a:xfrm>
                <a:off x="1561" y="1790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4" name="Freeform 752"/>
              <p:cNvSpPr>
                <a:spLocks noEditPoints="1"/>
              </p:cNvSpPr>
              <p:nvPr userDrawn="1"/>
            </p:nvSpPr>
            <p:spPr bwMode="auto">
              <a:xfrm>
                <a:off x="1628" y="1790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5" name="Freeform 753"/>
              <p:cNvSpPr>
                <a:spLocks noEditPoints="1"/>
              </p:cNvSpPr>
              <p:nvPr userDrawn="1"/>
            </p:nvSpPr>
            <p:spPr bwMode="auto">
              <a:xfrm>
                <a:off x="1695" y="1790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6" name="Freeform 754"/>
              <p:cNvSpPr>
                <a:spLocks noEditPoints="1"/>
              </p:cNvSpPr>
              <p:nvPr userDrawn="1"/>
            </p:nvSpPr>
            <p:spPr bwMode="auto">
              <a:xfrm>
                <a:off x="1767" y="1790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7" name="Freeform 755"/>
              <p:cNvSpPr>
                <a:spLocks/>
              </p:cNvSpPr>
              <p:nvPr userDrawn="1"/>
            </p:nvSpPr>
            <p:spPr bwMode="auto">
              <a:xfrm>
                <a:off x="1843" y="1790"/>
                <a:ext cx="39" cy="67"/>
              </a:xfrm>
              <a:custGeom>
                <a:avLst/>
                <a:gdLst>
                  <a:gd name="T0" fmla="*/ 7 w 8"/>
                  <a:gd name="T1" fmla="*/ 6 h 14"/>
                  <a:gd name="T2" fmla="*/ 7 w 8"/>
                  <a:gd name="T3" fmla="*/ 1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3 h 14"/>
                  <a:gd name="T14" fmla="*/ 8 w 8"/>
                  <a:gd name="T15" fmla="*/ 14 h 14"/>
                  <a:gd name="T16" fmla="*/ 7 w 8"/>
                  <a:gd name="T17" fmla="*/ 14 h 14"/>
                  <a:gd name="T18" fmla="*/ 7 w 8"/>
                  <a:gd name="T19" fmla="*/ 14 h 14"/>
                  <a:gd name="T20" fmla="*/ 7 w 8"/>
                  <a:gd name="T21" fmla="*/ 13 h 14"/>
                  <a:gd name="T22" fmla="*/ 7 w 8"/>
                  <a:gd name="T23" fmla="*/ 8 h 14"/>
                  <a:gd name="T24" fmla="*/ 1 w 8"/>
                  <a:gd name="T25" fmla="*/ 8 h 14"/>
                  <a:gd name="T26" fmla="*/ 1 w 8"/>
                  <a:gd name="T27" fmla="*/ 13 h 14"/>
                  <a:gd name="T28" fmla="*/ 1 w 8"/>
                  <a:gd name="T29" fmla="*/ 14 h 14"/>
                  <a:gd name="T30" fmla="*/ 0 w 8"/>
                  <a:gd name="T31" fmla="*/ 14 h 14"/>
                  <a:gd name="T32" fmla="*/ 0 w 8"/>
                  <a:gd name="T33" fmla="*/ 14 h 14"/>
                  <a:gd name="T34" fmla="*/ 0 w 8"/>
                  <a:gd name="T35" fmla="*/ 13 h 14"/>
                  <a:gd name="T36" fmla="*/ 0 w 8"/>
                  <a:gd name="T37" fmla="*/ 1 h 14"/>
                  <a:gd name="T38" fmla="*/ 0 w 8"/>
                  <a:gd name="T39" fmla="*/ 0 h 14"/>
                  <a:gd name="T40" fmla="*/ 0 w 8"/>
                  <a:gd name="T41" fmla="*/ 0 h 14"/>
                  <a:gd name="T42" fmla="*/ 1 w 8"/>
                  <a:gd name="T43" fmla="*/ 0 h 14"/>
                  <a:gd name="T44" fmla="*/ 1 w 8"/>
                  <a:gd name="T45" fmla="*/ 1 h 14"/>
                  <a:gd name="T46" fmla="*/ 1 w 8"/>
                  <a:gd name="T47" fmla="*/ 6 h 14"/>
                  <a:gd name="T48" fmla="*/ 7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8" name="Freeform 756"/>
              <p:cNvSpPr>
                <a:spLocks/>
              </p:cNvSpPr>
              <p:nvPr userDrawn="1"/>
            </p:nvSpPr>
            <p:spPr bwMode="auto">
              <a:xfrm>
                <a:off x="1911" y="179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09" name="Freeform 757"/>
              <p:cNvSpPr>
                <a:spLocks noEditPoints="1"/>
              </p:cNvSpPr>
              <p:nvPr userDrawn="1"/>
            </p:nvSpPr>
            <p:spPr bwMode="auto">
              <a:xfrm>
                <a:off x="1992" y="1800"/>
                <a:ext cx="14" cy="48"/>
              </a:xfrm>
              <a:custGeom>
                <a:avLst/>
                <a:gdLst>
                  <a:gd name="T0" fmla="*/ 3 w 3"/>
                  <a:gd name="T1" fmla="*/ 1 h 10"/>
                  <a:gd name="T2" fmla="*/ 3 w 3"/>
                  <a:gd name="T3" fmla="*/ 3 h 10"/>
                  <a:gd name="T4" fmla="*/ 2 w 3"/>
                  <a:gd name="T5" fmla="*/ 4 h 10"/>
                  <a:gd name="T6" fmla="*/ 1 w 3"/>
                  <a:gd name="T7" fmla="*/ 4 h 10"/>
                  <a:gd name="T8" fmla="*/ 0 w 3"/>
                  <a:gd name="T9" fmla="*/ 3 h 10"/>
                  <a:gd name="T10" fmla="*/ 0 w 3"/>
                  <a:gd name="T11" fmla="*/ 1 h 10"/>
                  <a:gd name="T12" fmla="*/ 1 w 3"/>
                  <a:gd name="T13" fmla="*/ 0 h 10"/>
                  <a:gd name="T14" fmla="*/ 2 w 3"/>
                  <a:gd name="T15" fmla="*/ 0 h 10"/>
                  <a:gd name="T16" fmla="*/ 3 w 3"/>
                  <a:gd name="T17" fmla="*/ 1 h 10"/>
                  <a:gd name="T18" fmla="*/ 3 w 3"/>
                  <a:gd name="T19" fmla="*/ 7 h 10"/>
                  <a:gd name="T20" fmla="*/ 3 w 3"/>
                  <a:gd name="T21" fmla="*/ 9 h 10"/>
                  <a:gd name="T22" fmla="*/ 2 w 3"/>
                  <a:gd name="T23" fmla="*/ 10 h 10"/>
                  <a:gd name="T24" fmla="*/ 1 w 3"/>
                  <a:gd name="T25" fmla="*/ 10 h 10"/>
                  <a:gd name="T26" fmla="*/ 0 w 3"/>
                  <a:gd name="T27" fmla="*/ 9 h 10"/>
                  <a:gd name="T28" fmla="*/ 0 w 3"/>
                  <a:gd name="T29" fmla="*/ 7 h 10"/>
                  <a:gd name="T30" fmla="*/ 1 w 3"/>
                  <a:gd name="T31" fmla="*/ 6 h 10"/>
                  <a:gd name="T32" fmla="*/ 2 w 3"/>
                  <a:gd name="T33" fmla="*/ 6 h 10"/>
                  <a:gd name="T34" fmla="*/ 3 w 3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0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0" name="Freeform 758"/>
              <p:cNvSpPr>
                <a:spLocks/>
              </p:cNvSpPr>
              <p:nvPr userDrawn="1"/>
            </p:nvSpPr>
            <p:spPr bwMode="auto">
              <a:xfrm>
                <a:off x="2045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1" name="Freeform 759"/>
              <p:cNvSpPr>
                <a:spLocks/>
              </p:cNvSpPr>
              <p:nvPr userDrawn="1"/>
            </p:nvSpPr>
            <p:spPr bwMode="auto">
              <a:xfrm>
                <a:off x="2117" y="1819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2" name="Freeform 760"/>
              <p:cNvSpPr>
                <a:spLocks/>
              </p:cNvSpPr>
              <p:nvPr userDrawn="1"/>
            </p:nvSpPr>
            <p:spPr bwMode="auto">
              <a:xfrm>
                <a:off x="2184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3" name="Freeform 761"/>
              <p:cNvSpPr>
                <a:spLocks/>
              </p:cNvSpPr>
              <p:nvPr userDrawn="1"/>
            </p:nvSpPr>
            <p:spPr bwMode="auto">
              <a:xfrm>
                <a:off x="2251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4" name="Freeform 762"/>
              <p:cNvSpPr>
                <a:spLocks/>
              </p:cNvSpPr>
              <p:nvPr userDrawn="1"/>
            </p:nvSpPr>
            <p:spPr bwMode="auto">
              <a:xfrm>
                <a:off x="2323" y="1819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5" name="Freeform 763"/>
              <p:cNvSpPr>
                <a:spLocks/>
              </p:cNvSpPr>
              <p:nvPr userDrawn="1"/>
            </p:nvSpPr>
            <p:spPr bwMode="auto">
              <a:xfrm>
                <a:off x="2390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6" name="Freeform 764"/>
              <p:cNvSpPr>
                <a:spLocks/>
              </p:cNvSpPr>
              <p:nvPr userDrawn="1"/>
            </p:nvSpPr>
            <p:spPr bwMode="auto">
              <a:xfrm>
                <a:off x="2457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7" name="Freeform 765"/>
              <p:cNvSpPr>
                <a:spLocks/>
              </p:cNvSpPr>
              <p:nvPr userDrawn="1"/>
            </p:nvSpPr>
            <p:spPr bwMode="auto">
              <a:xfrm>
                <a:off x="2529" y="1819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8" name="Freeform 766"/>
              <p:cNvSpPr>
                <a:spLocks/>
              </p:cNvSpPr>
              <p:nvPr userDrawn="1"/>
            </p:nvSpPr>
            <p:spPr bwMode="auto">
              <a:xfrm>
                <a:off x="2596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19" name="Freeform 767"/>
              <p:cNvSpPr>
                <a:spLocks/>
              </p:cNvSpPr>
              <p:nvPr userDrawn="1"/>
            </p:nvSpPr>
            <p:spPr bwMode="auto">
              <a:xfrm>
                <a:off x="2663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0" name="Freeform 768"/>
              <p:cNvSpPr>
                <a:spLocks/>
              </p:cNvSpPr>
              <p:nvPr userDrawn="1"/>
            </p:nvSpPr>
            <p:spPr bwMode="auto">
              <a:xfrm>
                <a:off x="2730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1" name="Freeform 769"/>
              <p:cNvSpPr>
                <a:spLocks/>
              </p:cNvSpPr>
              <p:nvPr userDrawn="1"/>
            </p:nvSpPr>
            <p:spPr bwMode="auto">
              <a:xfrm>
                <a:off x="2802" y="1790"/>
                <a:ext cx="38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2" name="Freeform 770"/>
              <p:cNvSpPr>
                <a:spLocks/>
              </p:cNvSpPr>
              <p:nvPr userDrawn="1"/>
            </p:nvSpPr>
            <p:spPr bwMode="auto">
              <a:xfrm>
                <a:off x="2869" y="179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3" name="Freeform 771"/>
              <p:cNvSpPr>
                <a:spLocks noEditPoints="1"/>
              </p:cNvSpPr>
              <p:nvPr userDrawn="1"/>
            </p:nvSpPr>
            <p:spPr bwMode="auto">
              <a:xfrm>
                <a:off x="2936" y="1790"/>
                <a:ext cx="43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3 w 9"/>
                  <a:gd name="T17" fmla="*/ 13 h 14"/>
                  <a:gd name="T18" fmla="*/ 3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3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3" y="2"/>
                      <a:pt x="3" y="2"/>
                      <a:pt x="3" y="2"/>
                    </a:cubicBezTo>
                    <a:cubicBezTo>
                      <a:pt x="3" y="1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4" name="Freeform 772"/>
              <p:cNvSpPr>
                <a:spLocks/>
              </p:cNvSpPr>
              <p:nvPr userDrawn="1"/>
            </p:nvSpPr>
            <p:spPr bwMode="auto">
              <a:xfrm>
                <a:off x="3008" y="1790"/>
                <a:ext cx="39" cy="67"/>
              </a:xfrm>
              <a:custGeom>
                <a:avLst/>
                <a:gdLst>
                  <a:gd name="T0" fmla="*/ 7 w 8"/>
                  <a:gd name="T1" fmla="*/ 1 h 14"/>
                  <a:gd name="T2" fmla="*/ 7 w 8"/>
                  <a:gd name="T3" fmla="*/ 0 h 14"/>
                  <a:gd name="T4" fmla="*/ 7 w 8"/>
                  <a:gd name="T5" fmla="*/ 0 h 14"/>
                  <a:gd name="T6" fmla="*/ 8 w 8"/>
                  <a:gd name="T7" fmla="*/ 0 h 14"/>
                  <a:gd name="T8" fmla="*/ 8 w 8"/>
                  <a:gd name="T9" fmla="*/ 1 h 14"/>
                  <a:gd name="T10" fmla="*/ 8 w 8"/>
                  <a:gd name="T11" fmla="*/ 3 h 14"/>
                  <a:gd name="T12" fmla="*/ 5 w 8"/>
                  <a:gd name="T13" fmla="*/ 7 h 14"/>
                  <a:gd name="T14" fmla="*/ 5 w 8"/>
                  <a:gd name="T15" fmla="*/ 13 h 14"/>
                  <a:gd name="T16" fmla="*/ 5 w 8"/>
                  <a:gd name="T17" fmla="*/ 14 h 14"/>
                  <a:gd name="T18" fmla="*/ 4 w 8"/>
                  <a:gd name="T19" fmla="*/ 14 h 14"/>
                  <a:gd name="T20" fmla="*/ 3 w 8"/>
                  <a:gd name="T21" fmla="*/ 14 h 14"/>
                  <a:gd name="T22" fmla="*/ 3 w 8"/>
                  <a:gd name="T23" fmla="*/ 13 h 14"/>
                  <a:gd name="T24" fmla="*/ 3 w 8"/>
                  <a:gd name="T25" fmla="*/ 7 h 14"/>
                  <a:gd name="T26" fmla="*/ 0 w 8"/>
                  <a:gd name="T27" fmla="*/ 3 h 14"/>
                  <a:gd name="T28" fmla="*/ 0 w 8"/>
                  <a:gd name="T29" fmla="*/ 1 h 14"/>
                  <a:gd name="T30" fmla="*/ 0 w 8"/>
                  <a:gd name="T31" fmla="*/ 0 h 14"/>
                  <a:gd name="T32" fmla="*/ 1 w 8"/>
                  <a:gd name="T33" fmla="*/ 0 h 14"/>
                  <a:gd name="T34" fmla="*/ 1 w 8"/>
                  <a:gd name="T35" fmla="*/ 0 h 14"/>
                  <a:gd name="T36" fmla="*/ 1 w 8"/>
                  <a:gd name="T37" fmla="*/ 1 h 14"/>
                  <a:gd name="T38" fmla="*/ 1 w 8"/>
                  <a:gd name="T39" fmla="*/ 2 h 14"/>
                  <a:gd name="T40" fmla="*/ 4 w 8"/>
                  <a:gd name="T41" fmla="*/ 6 h 14"/>
                  <a:gd name="T42" fmla="*/ 7 w 8"/>
                  <a:gd name="T43" fmla="*/ 2 h 14"/>
                  <a:gd name="T44" fmla="*/ 7 w 8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4">
                    <a:moveTo>
                      <a:pt x="7" y="1"/>
                    </a:move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5" name="Freeform 773"/>
              <p:cNvSpPr>
                <a:spLocks noEditPoints="1"/>
              </p:cNvSpPr>
              <p:nvPr userDrawn="1"/>
            </p:nvSpPr>
            <p:spPr bwMode="auto">
              <a:xfrm>
                <a:off x="3075" y="1790"/>
                <a:ext cx="39" cy="67"/>
              </a:xfrm>
              <a:custGeom>
                <a:avLst/>
                <a:gdLst>
                  <a:gd name="T0" fmla="*/ 5 w 8"/>
                  <a:gd name="T1" fmla="*/ 1 h 14"/>
                  <a:gd name="T2" fmla="*/ 6 w 8"/>
                  <a:gd name="T3" fmla="*/ 2 h 14"/>
                  <a:gd name="T4" fmla="*/ 8 w 8"/>
                  <a:gd name="T5" fmla="*/ 6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2 h 14"/>
                  <a:gd name="T12" fmla="*/ 5 w 8"/>
                  <a:gd name="T13" fmla="*/ 13 h 14"/>
                  <a:gd name="T14" fmla="*/ 4 w 8"/>
                  <a:gd name="T15" fmla="*/ 14 h 14"/>
                  <a:gd name="T16" fmla="*/ 1 w 8"/>
                  <a:gd name="T17" fmla="*/ 14 h 14"/>
                  <a:gd name="T18" fmla="*/ 0 w 8"/>
                  <a:gd name="T19" fmla="*/ 14 h 14"/>
                  <a:gd name="T20" fmla="*/ 0 w 8"/>
                  <a:gd name="T21" fmla="*/ 13 h 14"/>
                  <a:gd name="T22" fmla="*/ 0 w 8"/>
                  <a:gd name="T23" fmla="*/ 12 h 14"/>
                  <a:gd name="T24" fmla="*/ 1 w 8"/>
                  <a:gd name="T25" fmla="*/ 12 h 14"/>
                  <a:gd name="T26" fmla="*/ 1 w 8"/>
                  <a:gd name="T27" fmla="*/ 12 h 14"/>
                  <a:gd name="T28" fmla="*/ 1 w 8"/>
                  <a:gd name="T29" fmla="*/ 2 h 14"/>
                  <a:gd name="T30" fmla="*/ 1 w 8"/>
                  <a:gd name="T31" fmla="*/ 2 h 14"/>
                  <a:gd name="T32" fmla="*/ 0 w 8"/>
                  <a:gd name="T33" fmla="*/ 2 h 14"/>
                  <a:gd name="T34" fmla="*/ 0 w 8"/>
                  <a:gd name="T35" fmla="*/ 1 h 14"/>
                  <a:gd name="T36" fmla="*/ 0 w 8"/>
                  <a:gd name="T37" fmla="*/ 1 h 14"/>
                  <a:gd name="T38" fmla="*/ 1 w 8"/>
                  <a:gd name="T39" fmla="*/ 0 h 14"/>
                  <a:gd name="T40" fmla="*/ 4 w 8"/>
                  <a:gd name="T41" fmla="*/ 0 h 14"/>
                  <a:gd name="T42" fmla="*/ 5 w 8"/>
                  <a:gd name="T43" fmla="*/ 1 h 14"/>
                  <a:gd name="T44" fmla="*/ 3 w 8"/>
                  <a:gd name="T45" fmla="*/ 12 h 14"/>
                  <a:gd name="T46" fmla="*/ 4 w 8"/>
                  <a:gd name="T47" fmla="*/ 12 h 14"/>
                  <a:gd name="T48" fmla="*/ 5 w 8"/>
                  <a:gd name="T49" fmla="*/ 12 h 14"/>
                  <a:gd name="T50" fmla="*/ 6 w 8"/>
                  <a:gd name="T51" fmla="*/ 8 h 14"/>
                  <a:gd name="T52" fmla="*/ 7 w 8"/>
                  <a:gd name="T53" fmla="*/ 7 h 14"/>
                  <a:gd name="T54" fmla="*/ 6 w 8"/>
                  <a:gd name="T55" fmla="*/ 6 h 14"/>
                  <a:gd name="T56" fmla="*/ 5 w 8"/>
                  <a:gd name="T57" fmla="*/ 3 h 14"/>
                  <a:gd name="T58" fmla="*/ 4 w 8"/>
                  <a:gd name="T59" fmla="*/ 2 h 14"/>
                  <a:gd name="T60" fmla="*/ 3 w 8"/>
                  <a:gd name="T61" fmla="*/ 2 h 14"/>
                  <a:gd name="T62" fmla="*/ 3 w 8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5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6" name="Freeform 774"/>
              <p:cNvSpPr>
                <a:spLocks noEditPoints="1"/>
              </p:cNvSpPr>
              <p:nvPr userDrawn="1"/>
            </p:nvSpPr>
            <p:spPr bwMode="auto">
              <a:xfrm>
                <a:off x="3142" y="1790"/>
                <a:ext cx="44" cy="67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8 w 9"/>
                  <a:gd name="T5" fmla="*/ 6 h 14"/>
                  <a:gd name="T6" fmla="*/ 9 w 9"/>
                  <a:gd name="T7" fmla="*/ 7 h 14"/>
                  <a:gd name="T8" fmla="*/ 8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4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1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7" name="Freeform 775"/>
              <p:cNvSpPr>
                <a:spLocks/>
              </p:cNvSpPr>
              <p:nvPr userDrawn="1"/>
            </p:nvSpPr>
            <p:spPr bwMode="auto">
              <a:xfrm>
                <a:off x="3214" y="1790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8" name="Freeform 776"/>
              <p:cNvSpPr>
                <a:spLocks/>
              </p:cNvSpPr>
              <p:nvPr userDrawn="1"/>
            </p:nvSpPr>
            <p:spPr bwMode="auto">
              <a:xfrm>
                <a:off x="3281" y="1819"/>
                <a:ext cx="44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29" name="Oval 777"/>
              <p:cNvSpPr>
                <a:spLocks noChangeArrowheads="1"/>
              </p:cNvSpPr>
              <p:nvPr userDrawn="1"/>
            </p:nvSpPr>
            <p:spPr bwMode="auto">
              <a:xfrm>
                <a:off x="3358" y="1814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0" name="Oval 778"/>
              <p:cNvSpPr>
                <a:spLocks noChangeArrowheads="1"/>
              </p:cNvSpPr>
              <p:nvPr userDrawn="1"/>
            </p:nvSpPr>
            <p:spPr bwMode="auto">
              <a:xfrm>
                <a:off x="3425" y="1814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1" name="Oval 779"/>
              <p:cNvSpPr>
                <a:spLocks noChangeArrowheads="1"/>
              </p:cNvSpPr>
              <p:nvPr userDrawn="1"/>
            </p:nvSpPr>
            <p:spPr bwMode="auto">
              <a:xfrm>
                <a:off x="3497" y="1814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2" name="Freeform 780"/>
              <p:cNvSpPr>
                <a:spLocks/>
              </p:cNvSpPr>
              <p:nvPr userDrawn="1"/>
            </p:nvSpPr>
            <p:spPr bwMode="auto">
              <a:xfrm>
                <a:off x="3555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3" name="Freeform 781"/>
              <p:cNvSpPr>
                <a:spLocks/>
              </p:cNvSpPr>
              <p:nvPr userDrawn="1"/>
            </p:nvSpPr>
            <p:spPr bwMode="auto">
              <a:xfrm>
                <a:off x="3622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4" name="Oval 782"/>
              <p:cNvSpPr>
                <a:spLocks noChangeArrowheads="1"/>
              </p:cNvSpPr>
              <p:nvPr userDrawn="1"/>
            </p:nvSpPr>
            <p:spPr bwMode="auto">
              <a:xfrm>
                <a:off x="3703" y="1814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5" name="Freeform 783"/>
              <p:cNvSpPr>
                <a:spLocks/>
              </p:cNvSpPr>
              <p:nvPr userDrawn="1"/>
            </p:nvSpPr>
            <p:spPr bwMode="auto">
              <a:xfrm>
                <a:off x="3775" y="1829"/>
                <a:ext cx="15" cy="19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0 w 3"/>
                  <a:gd name="T13" fmla="*/ 0 h 4"/>
                  <a:gd name="T14" fmla="*/ 2 w 3"/>
                  <a:gd name="T15" fmla="*/ 0 h 4"/>
                  <a:gd name="T16" fmla="*/ 3 w 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6" name="Freeform 784"/>
              <p:cNvSpPr>
                <a:spLocks/>
              </p:cNvSpPr>
              <p:nvPr userDrawn="1"/>
            </p:nvSpPr>
            <p:spPr bwMode="auto">
              <a:xfrm>
                <a:off x="3842" y="1829"/>
                <a:ext cx="15" cy="19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3 h 4"/>
                  <a:gd name="T4" fmla="*/ 2 w 3"/>
                  <a:gd name="T5" fmla="*/ 4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1 w 3"/>
                  <a:gd name="T13" fmla="*/ 0 h 4"/>
                  <a:gd name="T14" fmla="*/ 2 w 3"/>
                  <a:gd name="T15" fmla="*/ 0 h 4"/>
                  <a:gd name="T16" fmla="*/ 3 w 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7" name="Freeform 785"/>
              <p:cNvSpPr>
                <a:spLocks/>
              </p:cNvSpPr>
              <p:nvPr userDrawn="1"/>
            </p:nvSpPr>
            <p:spPr bwMode="auto">
              <a:xfrm>
                <a:off x="3909" y="1829"/>
                <a:ext cx="20" cy="19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3 h 4"/>
                  <a:gd name="T4" fmla="*/ 3 w 4"/>
                  <a:gd name="T5" fmla="*/ 4 h 4"/>
                  <a:gd name="T6" fmla="*/ 1 w 4"/>
                  <a:gd name="T7" fmla="*/ 4 h 4"/>
                  <a:gd name="T8" fmla="*/ 0 w 4"/>
                  <a:gd name="T9" fmla="*/ 3 h 4"/>
                  <a:gd name="T10" fmla="*/ 0 w 4"/>
                  <a:gd name="T11" fmla="*/ 1 h 4"/>
                  <a:gd name="T12" fmla="*/ 1 w 4"/>
                  <a:gd name="T13" fmla="*/ 0 h 4"/>
                  <a:gd name="T14" fmla="*/ 3 w 4"/>
                  <a:gd name="T15" fmla="*/ 0 h 4"/>
                  <a:gd name="T16" fmla="*/ 4 w 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8" name="Freeform 786"/>
              <p:cNvSpPr>
                <a:spLocks noEditPoints="1"/>
              </p:cNvSpPr>
              <p:nvPr userDrawn="1"/>
            </p:nvSpPr>
            <p:spPr bwMode="auto">
              <a:xfrm>
                <a:off x="3976" y="1800"/>
                <a:ext cx="20" cy="48"/>
              </a:xfrm>
              <a:custGeom>
                <a:avLst/>
                <a:gdLst>
                  <a:gd name="T0" fmla="*/ 4 w 4"/>
                  <a:gd name="T1" fmla="*/ 1 h 10"/>
                  <a:gd name="T2" fmla="*/ 4 w 4"/>
                  <a:gd name="T3" fmla="*/ 3 h 10"/>
                  <a:gd name="T4" fmla="*/ 3 w 4"/>
                  <a:gd name="T5" fmla="*/ 4 h 10"/>
                  <a:gd name="T6" fmla="*/ 1 w 4"/>
                  <a:gd name="T7" fmla="*/ 4 h 10"/>
                  <a:gd name="T8" fmla="*/ 0 w 4"/>
                  <a:gd name="T9" fmla="*/ 3 h 10"/>
                  <a:gd name="T10" fmla="*/ 0 w 4"/>
                  <a:gd name="T11" fmla="*/ 1 h 10"/>
                  <a:gd name="T12" fmla="*/ 1 w 4"/>
                  <a:gd name="T13" fmla="*/ 0 h 10"/>
                  <a:gd name="T14" fmla="*/ 3 w 4"/>
                  <a:gd name="T15" fmla="*/ 0 h 10"/>
                  <a:gd name="T16" fmla="*/ 4 w 4"/>
                  <a:gd name="T17" fmla="*/ 1 h 10"/>
                  <a:gd name="T18" fmla="*/ 4 w 4"/>
                  <a:gd name="T19" fmla="*/ 7 h 10"/>
                  <a:gd name="T20" fmla="*/ 4 w 4"/>
                  <a:gd name="T21" fmla="*/ 9 h 10"/>
                  <a:gd name="T22" fmla="*/ 3 w 4"/>
                  <a:gd name="T23" fmla="*/ 10 h 10"/>
                  <a:gd name="T24" fmla="*/ 1 w 4"/>
                  <a:gd name="T25" fmla="*/ 10 h 10"/>
                  <a:gd name="T26" fmla="*/ 0 w 4"/>
                  <a:gd name="T27" fmla="*/ 9 h 10"/>
                  <a:gd name="T28" fmla="*/ 0 w 4"/>
                  <a:gd name="T29" fmla="*/ 7 h 10"/>
                  <a:gd name="T30" fmla="*/ 1 w 4"/>
                  <a:gd name="T31" fmla="*/ 6 h 10"/>
                  <a:gd name="T32" fmla="*/ 3 w 4"/>
                  <a:gd name="T33" fmla="*/ 6 h 10"/>
                  <a:gd name="T34" fmla="*/ 4 w 4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10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39" name="Freeform 787"/>
              <p:cNvSpPr>
                <a:spLocks/>
              </p:cNvSpPr>
              <p:nvPr userDrawn="1"/>
            </p:nvSpPr>
            <p:spPr bwMode="auto">
              <a:xfrm>
                <a:off x="4034" y="179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0" name="Freeform 788"/>
              <p:cNvSpPr>
                <a:spLocks/>
              </p:cNvSpPr>
              <p:nvPr userDrawn="1"/>
            </p:nvSpPr>
            <p:spPr bwMode="auto">
              <a:xfrm>
                <a:off x="4101" y="179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1" name="Freeform 789"/>
              <p:cNvSpPr>
                <a:spLocks/>
              </p:cNvSpPr>
              <p:nvPr userDrawn="1"/>
            </p:nvSpPr>
            <p:spPr bwMode="auto">
              <a:xfrm>
                <a:off x="4173" y="1790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2" name="Freeform 790"/>
              <p:cNvSpPr>
                <a:spLocks/>
              </p:cNvSpPr>
              <p:nvPr userDrawn="1"/>
            </p:nvSpPr>
            <p:spPr bwMode="auto">
              <a:xfrm>
                <a:off x="4240" y="179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3" name="Freeform 791"/>
              <p:cNvSpPr>
                <a:spLocks/>
              </p:cNvSpPr>
              <p:nvPr userDrawn="1"/>
            </p:nvSpPr>
            <p:spPr bwMode="auto">
              <a:xfrm>
                <a:off x="4307" y="179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4" name="Freeform 792"/>
              <p:cNvSpPr>
                <a:spLocks/>
              </p:cNvSpPr>
              <p:nvPr userDrawn="1"/>
            </p:nvSpPr>
            <p:spPr bwMode="auto">
              <a:xfrm>
                <a:off x="4379" y="1790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5" name="Freeform 793"/>
              <p:cNvSpPr>
                <a:spLocks/>
              </p:cNvSpPr>
              <p:nvPr userDrawn="1"/>
            </p:nvSpPr>
            <p:spPr bwMode="auto">
              <a:xfrm>
                <a:off x="4446" y="179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6" name="Freeform 794"/>
              <p:cNvSpPr>
                <a:spLocks/>
              </p:cNvSpPr>
              <p:nvPr userDrawn="1"/>
            </p:nvSpPr>
            <p:spPr bwMode="auto">
              <a:xfrm>
                <a:off x="4528" y="1829"/>
                <a:ext cx="14" cy="19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3 h 4"/>
                  <a:gd name="T4" fmla="*/ 2 w 3"/>
                  <a:gd name="T5" fmla="*/ 4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1 w 3"/>
                  <a:gd name="T13" fmla="*/ 0 h 4"/>
                  <a:gd name="T14" fmla="*/ 2 w 3"/>
                  <a:gd name="T15" fmla="*/ 0 h 4"/>
                  <a:gd name="T16" fmla="*/ 3 w 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7" name="Freeform 795"/>
              <p:cNvSpPr>
                <a:spLocks/>
              </p:cNvSpPr>
              <p:nvPr userDrawn="1"/>
            </p:nvSpPr>
            <p:spPr bwMode="auto">
              <a:xfrm>
                <a:off x="4595" y="1829"/>
                <a:ext cx="19" cy="19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3 h 4"/>
                  <a:gd name="T4" fmla="*/ 3 w 4"/>
                  <a:gd name="T5" fmla="*/ 4 h 4"/>
                  <a:gd name="T6" fmla="*/ 1 w 4"/>
                  <a:gd name="T7" fmla="*/ 4 h 4"/>
                  <a:gd name="T8" fmla="*/ 0 w 4"/>
                  <a:gd name="T9" fmla="*/ 3 h 4"/>
                  <a:gd name="T10" fmla="*/ 0 w 4"/>
                  <a:gd name="T11" fmla="*/ 1 h 4"/>
                  <a:gd name="T12" fmla="*/ 1 w 4"/>
                  <a:gd name="T13" fmla="*/ 0 h 4"/>
                  <a:gd name="T14" fmla="*/ 3 w 4"/>
                  <a:gd name="T15" fmla="*/ 0 h 4"/>
                  <a:gd name="T16" fmla="*/ 4 w 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8" name="Freeform 796"/>
              <p:cNvSpPr>
                <a:spLocks/>
              </p:cNvSpPr>
              <p:nvPr userDrawn="1"/>
            </p:nvSpPr>
            <p:spPr bwMode="auto">
              <a:xfrm>
                <a:off x="4652" y="1819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49" name="Freeform 797"/>
              <p:cNvSpPr>
                <a:spLocks/>
              </p:cNvSpPr>
              <p:nvPr userDrawn="1"/>
            </p:nvSpPr>
            <p:spPr bwMode="auto">
              <a:xfrm>
                <a:off x="4719" y="1819"/>
                <a:ext cx="44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0" name="Freeform 798"/>
              <p:cNvSpPr>
                <a:spLocks/>
              </p:cNvSpPr>
              <p:nvPr userDrawn="1"/>
            </p:nvSpPr>
            <p:spPr bwMode="auto">
              <a:xfrm>
                <a:off x="4787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1" name="Freeform 799"/>
              <p:cNvSpPr>
                <a:spLocks/>
              </p:cNvSpPr>
              <p:nvPr userDrawn="1"/>
            </p:nvSpPr>
            <p:spPr bwMode="auto">
              <a:xfrm>
                <a:off x="4858" y="1819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2" name="Freeform 800"/>
              <p:cNvSpPr>
                <a:spLocks/>
              </p:cNvSpPr>
              <p:nvPr userDrawn="1"/>
            </p:nvSpPr>
            <p:spPr bwMode="auto">
              <a:xfrm>
                <a:off x="4926" y="179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3" name="Freeform 801"/>
              <p:cNvSpPr>
                <a:spLocks noEditPoints="1"/>
              </p:cNvSpPr>
              <p:nvPr userDrawn="1"/>
            </p:nvSpPr>
            <p:spPr bwMode="auto">
              <a:xfrm>
                <a:off x="5007" y="1800"/>
                <a:ext cx="14" cy="48"/>
              </a:xfrm>
              <a:custGeom>
                <a:avLst/>
                <a:gdLst>
                  <a:gd name="T0" fmla="*/ 3 w 3"/>
                  <a:gd name="T1" fmla="*/ 1 h 10"/>
                  <a:gd name="T2" fmla="*/ 3 w 3"/>
                  <a:gd name="T3" fmla="*/ 3 h 10"/>
                  <a:gd name="T4" fmla="*/ 2 w 3"/>
                  <a:gd name="T5" fmla="*/ 4 h 10"/>
                  <a:gd name="T6" fmla="*/ 1 w 3"/>
                  <a:gd name="T7" fmla="*/ 4 h 10"/>
                  <a:gd name="T8" fmla="*/ 0 w 3"/>
                  <a:gd name="T9" fmla="*/ 3 h 10"/>
                  <a:gd name="T10" fmla="*/ 0 w 3"/>
                  <a:gd name="T11" fmla="*/ 1 h 10"/>
                  <a:gd name="T12" fmla="*/ 1 w 3"/>
                  <a:gd name="T13" fmla="*/ 0 h 10"/>
                  <a:gd name="T14" fmla="*/ 2 w 3"/>
                  <a:gd name="T15" fmla="*/ 0 h 10"/>
                  <a:gd name="T16" fmla="*/ 3 w 3"/>
                  <a:gd name="T17" fmla="*/ 1 h 10"/>
                  <a:gd name="T18" fmla="*/ 3 w 3"/>
                  <a:gd name="T19" fmla="*/ 7 h 10"/>
                  <a:gd name="T20" fmla="*/ 3 w 3"/>
                  <a:gd name="T21" fmla="*/ 9 h 10"/>
                  <a:gd name="T22" fmla="*/ 2 w 3"/>
                  <a:gd name="T23" fmla="*/ 10 h 10"/>
                  <a:gd name="T24" fmla="*/ 1 w 3"/>
                  <a:gd name="T25" fmla="*/ 10 h 10"/>
                  <a:gd name="T26" fmla="*/ 0 w 3"/>
                  <a:gd name="T27" fmla="*/ 9 h 10"/>
                  <a:gd name="T28" fmla="*/ 0 w 3"/>
                  <a:gd name="T29" fmla="*/ 7 h 10"/>
                  <a:gd name="T30" fmla="*/ 1 w 3"/>
                  <a:gd name="T31" fmla="*/ 6 h 10"/>
                  <a:gd name="T32" fmla="*/ 2 w 3"/>
                  <a:gd name="T33" fmla="*/ 6 h 10"/>
                  <a:gd name="T34" fmla="*/ 3 w 3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0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4" name="Freeform 802"/>
              <p:cNvSpPr>
                <a:spLocks/>
              </p:cNvSpPr>
              <p:nvPr userDrawn="1"/>
            </p:nvSpPr>
            <p:spPr bwMode="auto">
              <a:xfrm>
                <a:off x="5065" y="1790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5" name="Freeform 803"/>
              <p:cNvSpPr>
                <a:spLocks noEditPoints="1"/>
              </p:cNvSpPr>
              <p:nvPr userDrawn="1"/>
            </p:nvSpPr>
            <p:spPr bwMode="auto">
              <a:xfrm>
                <a:off x="5141" y="1800"/>
                <a:ext cx="19" cy="48"/>
              </a:xfrm>
              <a:custGeom>
                <a:avLst/>
                <a:gdLst>
                  <a:gd name="T0" fmla="*/ 4 w 4"/>
                  <a:gd name="T1" fmla="*/ 1 h 10"/>
                  <a:gd name="T2" fmla="*/ 4 w 4"/>
                  <a:gd name="T3" fmla="*/ 3 h 10"/>
                  <a:gd name="T4" fmla="*/ 3 w 4"/>
                  <a:gd name="T5" fmla="*/ 4 h 10"/>
                  <a:gd name="T6" fmla="*/ 1 w 4"/>
                  <a:gd name="T7" fmla="*/ 4 h 10"/>
                  <a:gd name="T8" fmla="*/ 0 w 4"/>
                  <a:gd name="T9" fmla="*/ 3 h 10"/>
                  <a:gd name="T10" fmla="*/ 0 w 4"/>
                  <a:gd name="T11" fmla="*/ 1 h 10"/>
                  <a:gd name="T12" fmla="*/ 1 w 4"/>
                  <a:gd name="T13" fmla="*/ 0 h 10"/>
                  <a:gd name="T14" fmla="*/ 3 w 4"/>
                  <a:gd name="T15" fmla="*/ 0 h 10"/>
                  <a:gd name="T16" fmla="*/ 4 w 4"/>
                  <a:gd name="T17" fmla="*/ 1 h 10"/>
                  <a:gd name="T18" fmla="*/ 4 w 4"/>
                  <a:gd name="T19" fmla="*/ 7 h 10"/>
                  <a:gd name="T20" fmla="*/ 4 w 4"/>
                  <a:gd name="T21" fmla="*/ 9 h 10"/>
                  <a:gd name="T22" fmla="*/ 3 w 4"/>
                  <a:gd name="T23" fmla="*/ 10 h 10"/>
                  <a:gd name="T24" fmla="*/ 1 w 4"/>
                  <a:gd name="T25" fmla="*/ 10 h 10"/>
                  <a:gd name="T26" fmla="*/ 0 w 4"/>
                  <a:gd name="T27" fmla="*/ 9 h 10"/>
                  <a:gd name="T28" fmla="*/ 0 w 4"/>
                  <a:gd name="T29" fmla="*/ 7 h 10"/>
                  <a:gd name="T30" fmla="*/ 1 w 4"/>
                  <a:gd name="T31" fmla="*/ 6 h 10"/>
                  <a:gd name="T32" fmla="*/ 3 w 4"/>
                  <a:gd name="T33" fmla="*/ 6 h 10"/>
                  <a:gd name="T34" fmla="*/ 4 w 4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10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6" name="Freeform 804"/>
              <p:cNvSpPr>
                <a:spLocks/>
              </p:cNvSpPr>
              <p:nvPr userDrawn="1"/>
            </p:nvSpPr>
            <p:spPr bwMode="auto">
              <a:xfrm>
                <a:off x="5199" y="1790"/>
                <a:ext cx="43" cy="67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9 w 9"/>
                  <a:gd name="T5" fmla="*/ 3 h 14"/>
                  <a:gd name="T6" fmla="*/ 8 w 9"/>
                  <a:gd name="T7" fmla="*/ 3 h 14"/>
                  <a:gd name="T8" fmla="*/ 7 w 9"/>
                  <a:gd name="T9" fmla="*/ 3 h 14"/>
                  <a:gd name="T10" fmla="*/ 7 w 9"/>
                  <a:gd name="T11" fmla="*/ 3 h 14"/>
                  <a:gd name="T12" fmla="*/ 7 w 9"/>
                  <a:gd name="T13" fmla="*/ 2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1 h 14"/>
                  <a:gd name="T46" fmla="*/ 2 w 9"/>
                  <a:gd name="T47" fmla="*/ 12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7" name="Freeform 805"/>
              <p:cNvSpPr>
                <a:spLocks/>
              </p:cNvSpPr>
              <p:nvPr userDrawn="1"/>
            </p:nvSpPr>
            <p:spPr bwMode="auto">
              <a:xfrm>
                <a:off x="5266" y="179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8" name="Freeform 806"/>
              <p:cNvSpPr>
                <a:spLocks/>
              </p:cNvSpPr>
              <p:nvPr userDrawn="1"/>
            </p:nvSpPr>
            <p:spPr bwMode="auto">
              <a:xfrm>
                <a:off x="5338" y="1790"/>
                <a:ext cx="38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59" name="Freeform 807"/>
              <p:cNvSpPr>
                <a:spLocks/>
              </p:cNvSpPr>
              <p:nvPr userDrawn="1"/>
            </p:nvSpPr>
            <p:spPr bwMode="auto">
              <a:xfrm>
                <a:off x="5405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0" name="Freeform 808"/>
              <p:cNvSpPr>
                <a:spLocks noEditPoints="1"/>
              </p:cNvSpPr>
              <p:nvPr userDrawn="1"/>
            </p:nvSpPr>
            <p:spPr bwMode="auto">
              <a:xfrm>
                <a:off x="5486" y="1800"/>
                <a:ext cx="15" cy="48"/>
              </a:xfrm>
              <a:custGeom>
                <a:avLst/>
                <a:gdLst>
                  <a:gd name="T0" fmla="*/ 3 w 3"/>
                  <a:gd name="T1" fmla="*/ 1 h 10"/>
                  <a:gd name="T2" fmla="*/ 3 w 3"/>
                  <a:gd name="T3" fmla="*/ 3 h 10"/>
                  <a:gd name="T4" fmla="*/ 3 w 3"/>
                  <a:gd name="T5" fmla="*/ 4 h 10"/>
                  <a:gd name="T6" fmla="*/ 1 w 3"/>
                  <a:gd name="T7" fmla="*/ 4 h 10"/>
                  <a:gd name="T8" fmla="*/ 0 w 3"/>
                  <a:gd name="T9" fmla="*/ 3 h 10"/>
                  <a:gd name="T10" fmla="*/ 0 w 3"/>
                  <a:gd name="T11" fmla="*/ 1 h 10"/>
                  <a:gd name="T12" fmla="*/ 1 w 3"/>
                  <a:gd name="T13" fmla="*/ 0 h 10"/>
                  <a:gd name="T14" fmla="*/ 3 w 3"/>
                  <a:gd name="T15" fmla="*/ 0 h 10"/>
                  <a:gd name="T16" fmla="*/ 3 w 3"/>
                  <a:gd name="T17" fmla="*/ 1 h 10"/>
                  <a:gd name="T18" fmla="*/ 3 w 3"/>
                  <a:gd name="T19" fmla="*/ 7 h 10"/>
                  <a:gd name="T20" fmla="*/ 3 w 3"/>
                  <a:gd name="T21" fmla="*/ 9 h 10"/>
                  <a:gd name="T22" fmla="*/ 3 w 3"/>
                  <a:gd name="T23" fmla="*/ 10 h 10"/>
                  <a:gd name="T24" fmla="*/ 1 w 3"/>
                  <a:gd name="T25" fmla="*/ 10 h 10"/>
                  <a:gd name="T26" fmla="*/ 0 w 3"/>
                  <a:gd name="T27" fmla="*/ 9 h 10"/>
                  <a:gd name="T28" fmla="*/ 0 w 3"/>
                  <a:gd name="T29" fmla="*/ 7 h 10"/>
                  <a:gd name="T30" fmla="*/ 1 w 3"/>
                  <a:gd name="T31" fmla="*/ 6 h 10"/>
                  <a:gd name="T32" fmla="*/ 3 w 3"/>
                  <a:gd name="T33" fmla="*/ 6 h 10"/>
                  <a:gd name="T34" fmla="*/ 3 w 3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0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1" name="Freeform 809"/>
              <p:cNvSpPr>
                <a:spLocks noEditPoints="1"/>
              </p:cNvSpPr>
              <p:nvPr userDrawn="1"/>
            </p:nvSpPr>
            <p:spPr bwMode="auto">
              <a:xfrm>
                <a:off x="5554" y="1800"/>
                <a:ext cx="19" cy="48"/>
              </a:xfrm>
              <a:custGeom>
                <a:avLst/>
                <a:gdLst>
                  <a:gd name="T0" fmla="*/ 4 w 4"/>
                  <a:gd name="T1" fmla="*/ 1 h 10"/>
                  <a:gd name="T2" fmla="*/ 4 w 4"/>
                  <a:gd name="T3" fmla="*/ 3 h 10"/>
                  <a:gd name="T4" fmla="*/ 3 w 4"/>
                  <a:gd name="T5" fmla="*/ 4 h 10"/>
                  <a:gd name="T6" fmla="*/ 1 w 4"/>
                  <a:gd name="T7" fmla="*/ 4 h 10"/>
                  <a:gd name="T8" fmla="*/ 0 w 4"/>
                  <a:gd name="T9" fmla="*/ 3 h 10"/>
                  <a:gd name="T10" fmla="*/ 0 w 4"/>
                  <a:gd name="T11" fmla="*/ 1 h 10"/>
                  <a:gd name="T12" fmla="*/ 1 w 4"/>
                  <a:gd name="T13" fmla="*/ 0 h 10"/>
                  <a:gd name="T14" fmla="*/ 3 w 4"/>
                  <a:gd name="T15" fmla="*/ 0 h 10"/>
                  <a:gd name="T16" fmla="*/ 4 w 4"/>
                  <a:gd name="T17" fmla="*/ 1 h 10"/>
                  <a:gd name="T18" fmla="*/ 4 w 4"/>
                  <a:gd name="T19" fmla="*/ 7 h 10"/>
                  <a:gd name="T20" fmla="*/ 4 w 4"/>
                  <a:gd name="T21" fmla="*/ 9 h 10"/>
                  <a:gd name="T22" fmla="*/ 3 w 4"/>
                  <a:gd name="T23" fmla="*/ 10 h 10"/>
                  <a:gd name="T24" fmla="*/ 1 w 4"/>
                  <a:gd name="T25" fmla="*/ 10 h 10"/>
                  <a:gd name="T26" fmla="*/ 0 w 4"/>
                  <a:gd name="T27" fmla="*/ 9 h 10"/>
                  <a:gd name="T28" fmla="*/ 0 w 4"/>
                  <a:gd name="T29" fmla="*/ 7 h 10"/>
                  <a:gd name="T30" fmla="*/ 1 w 4"/>
                  <a:gd name="T31" fmla="*/ 6 h 10"/>
                  <a:gd name="T32" fmla="*/ 3 w 4"/>
                  <a:gd name="T33" fmla="*/ 6 h 10"/>
                  <a:gd name="T34" fmla="*/ 4 w 4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10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462" name="Freeform 810"/>
              <p:cNvSpPr>
                <a:spLocks/>
              </p:cNvSpPr>
              <p:nvPr userDrawn="1"/>
            </p:nvSpPr>
            <p:spPr bwMode="auto">
              <a:xfrm>
                <a:off x="5611" y="1819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0" name="Group 1012"/>
            <p:cNvGrpSpPr>
              <a:grpSpLocks/>
            </p:cNvGrpSpPr>
            <p:nvPr userDrawn="1"/>
          </p:nvGrpSpPr>
          <p:grpSpPr bwMode="auto">
            <a:xfrm>
              <a:off x="1359" y="1790"/>
              <a:ext cx="4981" cy="404"/>
              <a:chOff x="1359" y="1790"/>
              <a:chExt cx="4981" cy="404"/>
            </a:xfrm>
            <a:grpFill/>
          </p:grpSpPr>
          <p:sp>
            <p:nvSpPr>
              <p:cNvPr id="1063" name="Freeform 812"/>
              <p:cNvSpPr>
                <a:spLocks/>
              </p:cNvSpPr>
              <p:nvPr userDrawn="1"/>
            </p:nvSpPr>
            <p:spPr bwMode="auto">
              <a:xfrm>
                <a:off x="5678" y="179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4" name="Freeform 813"/>
              <p:cNvSpPr>
                <a:spLocks/>
              </p:cNvSpPr>
              <p:nvPr userDrawn="1"/>
            </p:nvSpPr>
            <p:spPr bwMode="auto">
              <a:xfrm>
                <a:off x="5750" y="1790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5" name="Freeform 814"/>
              <p:cNvSpPr>
                <a:spLocks/>
              </p:cNvSpPr>
              <p:nvPr userDrawn="1"/>
            </p:nvSpPr>
            <p:spPr bwMode="auto">
              <a:xfrm>
                <a:off x="5817" y="1790"/>
                <a:ext cx="38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2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6" name="Freeform 815"/>
              <p:cNvSpPr>
                <a:spLocks/>
              </p:cNvSpPr>
              <p:nvPr userDrawn="1"/>
            </p:nvSpPr>
            <p:spPr bwMode="auto">
              <a:xfrm>
                <a:off x="5884" y="179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7" name="Freeform 816"/>
              <p:cNvSpPr>
                <a:spLocks/>
              </p:cNvSpPr>
              <p:nvPr userDrawn="1"/>
            </p:nvSpPr>
            <p:spPr bwMode="auto">
              <a:xfrm>
                <a:off x="5951" y="1790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8" name="Freeform 817"/>
              <p:cNvSpPr>
                <a:spLocks/>
              </p:cNvSpPr>
              <p:nvPr userDrawn="1"/>
            </p:nvSpPr>
            <p:spPr bwMode="auto">
              <a:xfrm>
                <a:off x="6023" y="1790"/>
                <a:ext cx="39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9" name="Freeform 818"/>
              <p:cNvSpPr>
                <a:spLocks/>
              </p:cNvSpPr>
              <p:nvPr userDrawn="1"/>
            </p:nvSpPr>
            <p:spPr bwMode="auto">
              <a:xfrm>
                <a:off x="6090" y="1790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0" name="Freeform 819"/>
              <p:cNvSpPr>
                <a:spLocks/>
              </p:cNvSpPr>
              <p:nvPr userDrawn="1"/>
            </p:nvSpPr>
            <p:spPr bwMode="auto">
              <a:xfrm>
                <a:off x="6157" y="1790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1" name="Freeform 820"/>
              <p:cNvSpPr>
                <a:spLocks/>
              </p:cNvSpPr>
              <p:nvPr userDrawn="1"/>
            </p:nvSpPr>
            <p:spPr bwMode="auto">
              <a:xfrm>
                <a:off x="6229" y="1790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2" name="Freeform 821"/>
              <p:cNvSpPr>
                <a:spLocks/>
              </p:cNvSpPr>
              <p:nvPr userDrawn="1"/>
            </p:nvSpPr>
            <p:spPr bwMode="auto">
              <a:xfrm>
                <a:off x="6296" y="1790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3" name="Freeform 822"/>
              <p:cNvSpPr>
                <a:spLocks noEditPoints="1"/>
              </p:cNvSpPr>
              <p:nvPr userDrawn="1"/>
            </p:nvSpPr>
            <p:spPr bwMode="auto">
              <a:xfrm>
                <a:off x="1364" y="190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8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4" name="Freeform 823"/>
              <p:cNvSpPr>
                <a:spLocks noEditPoints="1"/>
              </p:cNvSpPr>
              <p:nvPr userDrawn="1"/>
            </p:nvSpPr>
            <p:spPr bwMode="auto">
              <a:xfrm>
                <a:off x="1431" y="190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1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5" name="Freeform 824"/>
              <p:cNvSpPr>
                <a:spLocks noEditPoints="1"/>
              </p:cNvSpPr>
              <p:nvPr userDrawn="1"/>
            </p:nvSpPr>
            <p:spPr bwMode="auto">
              <a:xfrm>
                <a:off x="1503" y="190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6" name="Freeform 825"/>
              <p:cNvSpPr>
                <a:spLocks noEditPoints="1"/>
              </p:cNvSpPr>
              <p:nvPr userDrawn="1"/>
            </p:nvSpPr>
            <p:spPr bwMode="auto">
              <a:xfrm>
                <a:off x="1570" y="190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7" name="Freeform 826"/>
              <p:cNvSpPr>
                <a:spLocks noEditPoints="1"/>
              </p:cNvSpPr>
              <p:nvPr userDrawn="1"/>
            </p:nvSpPr>
            <p:spPr bwMode="auto">
              <a:xfrm>
                <a:off x="1637" y="190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1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8" name="Freeform 827"/>
              <p:cNvSpPr>
                <a:spLocks noEditPoints="1"/>
              </p:cNvSpPr>
              <p:nvPr userDrawn="1"/>
            </p:nvSpPr>
            <p:spPr bwMode="auto">
              <a:xfrm>
                <a:off x="1709" y="190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10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79" name="Freeform 828"/>
              <p:cNvSpPr>
                <a:spLocks noEditPoints="1"/>
              </p:cNvSpPr>
              <p:nvPr userDrawn="1"/>
            </p:nvSpPr>
            <p:spPr bwMode="auto">
              <a:xfrm>
                <a:off x="1776" y="190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0" name="Freeform 829"/>
              <p:cNvSpPr>
                <a:spLocks/>
              </p:cNvSpPr>
              <p:nvPr userDrawn="1"/>
            </p:nvSpPr>
            <p:spPr bwMode="auto">
              <a:xfrm>
                <a:off x="1853" y="1906"/>
                <a:ext cx="43" cy="62"/>
              </a:xfrm>
              <a:custGeom>
                <a:avLst/>
                <a:gdLst>
                  <a:gd name="T0" fmla="*/ 5 w 9"/>
                  <a:gd name="T1" fmla="*/ 3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12 h 13"/>
                  <a:gd name="T8" fmla="*/ 9 w 9"/>
                  <a:gd name="T9" fmla="*/ 13 h 13"/>
                  <a:gd name="T10" fmla="*/ 8 w 9"/>
                  <a:gd name="T11" fmla="*/ 13 h 13"/>
                  <a:gd name="T12" fmla="*/ 8 w 9"/>
                  <a:gd name="T13" fmla="*/ 13 h 13"/>
                  <a:gd name="T14" fmla="*/ 7 w 9"/>
                  <a:gd name="T15" fmla="*/ 12 h 13"/>
                  <a:gd name="T16" fmla="*/ 7 w 9"/>
                  <a:gd name="T17" fmla="*/ 2 h 13"/>
                  <a:gd name="T18" fmla="*/ 6 w 9"/>
                  <a:gd name="T19" fmla="*/ 5 h 13"/>
                  <a:gd name="T20" fmla="*/ 6 w 9"/>
                  <a:gd name="T21" fmla="*/ 5 h 13"/>
                  <a:gd name="T22" fmla="*/ 5 w 9"/>
                  <a:gd name="T23" fmla="*/ 6 h 13"/>
                  <a:gd name="T24" fmla="*/ 5 w 9"/>
                  <a:gd name="T25" fmla="*/ 6 h 13"/>
                  <a:gd name="T26" fmla="*/ 4 w 9"/>
                  <a:gd name="T27" fmla="*/ 6 h 13"/>
                  <a:gd name="T28" fmla="*/ 4 w 9"/>
                  <a:gd name="T29" fmla="*/ 5 h 13"/>
                  <a:gd name="T30" fmla="*/ 4 w 9"/>
                  <a:gd name="T31" fmla="*/ 5 h 13"/>
                  <a:gd name="T32" fmla="*/ 2 w 9"/>
                  <a:gd name="T33" fmla="*/ 2 h 13"/>
                  <a:gd name="T34" fmla="*/ 2 w 9"/>
                  <a:gd name="T35" fmla="*/ 12 h 13"/>
                  <a:gd name="T36" fmla="*/ 2 w 9"/>
                  <a:gd name="T37" fmla="*/ 13 h 13"/>
                  <a:gd name="T38" fmla="*/ 1 w 9"/>
                  <a:gd name="T39" fmla="*/ 13 h 13"/>
                  <a:gd name="T40" fmla="*/ 1 w 9"/>
                  <a:gd name="T41" fmla="*/ 13 h 13"/>
                  <a:gd name="T42" fmla="*/ 0 w 9"/>
                  <a:gd name="T43" fmla="*/ 12 h 13"/>
                  <a:gd name="T44" fmla="*/ 0 w 9"/>
                  <a:gd name="T45" fmla="*/ 0 h 13"/>
                  <a:gd name="T46" fmla="*/ 3 w 9"/>
                  <a:gd name="T47" fmla="*/ 0 h 13"/>
                  <a:gd name="T48" fmla="*/ 5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5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1" name="Freeform 830"/>
              <p:cNvSpPr>
                <a:spLocks/>
              </p:cNvSpPr>
              <p:nvPr userDrawn="1"/>
            </p:nvSpPr>
            <p:spPr bwMode="auto">
              <a:xfrm>
                <a:off x="1925" y="1906"/>
                <a:ext cx="38" cy="62"/>
              </a:xfrm>
              <a:custGeom>
                <a:avLst/>
                <a:gdLst>
                  <a:gd name="T0" fmla="*/ 7 w 8"/>
                  <a:gd name="T1" fmla="*/ 0 h 13"/>
                  <a:gd name="T2" fmla="*/ 7 w 8"/>
                  <a:gd name="T3" fmla="*/ 0 h 13"/>
                  <a:gd name="T4" fmla="*/ 8 w 8"/>
                  <a:gd name="T5" fmla="*/ 0 h 13"/>
                  <a:gd name="T6" fmla="*/ 8 w 8"/>
                  <a:gd name="T7" fmla="*/ 0 h 13"/>
                  <a:gd name="T8" fmla="*/ 8 w 8"/>
                  <a:gd name="T9" fmla="*/ 0 h 13"/>
                  <a:gd name="T10" fmla="*/ 8 w 8"/>
                  <a:gd name="T11" fmla="*/ 2 h 13"/>
                  <a:gd name="T12" fmla="*/ 5 w 8"/>
                  <a:gd name="T13" fmla="*/ 7 h 13"/>
                  <a:gd name="T14" fmla="*/ 5 w 8"/>
                  <a:gd name="T15" fmla="*/ 12 h 13"/>
                  <a:gd name="T16" fmla="*/ 5 w 8"/>
                  <a:gd name="T17" fmla="*/ 13 h 13"/>
                  <a:gd name="T18" fmla="*/ 4 w 8"/>
                  <a:gd name="T19" fmla="*/ 13 h 13"/>
                  <a:gd name="T20" fmla="*/ 3 w 8"/>
                  <a:gd name="T21" fmla="*/ 13 h 13"/>
                  <a:gd name="T22" fmla="*/ 3 w 8"/>
                  <a:gd name="T23" fmla="*/ 12 h 13"/>
                  <a:gd name="T24" fmla="*/ 3 w 8"/>
                  <a:gd name="T25" fmla="*/ 7 h 13"/>
                  <a:gd name="T26" fmla="*/ 0 w 8"/>
                  <a:gd name="T27" fmla="*/ 2 h 13"/>
                  <a:gd name="T28" fmla="*/ 0 w 8"/>
                  <a:gd name="T29" fmla="*/ 0 h 13"/>
                  <a:gd name="T30" fmla="*/ 0 w 8"/>
                  <a:gd name="T31" fmla="*/ 0 h 13"/>
                  <a:gd name="T32" fmla="*/ 1 w 8"/>
                  <a:gd name="T33" fmla="*/ 0 h 13"/>
                  <a:gd name="T34" fmla="*/ 1 w 8"/>
                  <a:gd name="T35" fmla="*/ 0 h 13"/>
                  <a:gd name="T36" fmla="*/ 1 w 8"/>
                  <a:gd name="T37" fmla="*/ 0 h 13"/>
                  <a:gd name="T38" fmla="*/ 1 w 8"/>
                  <a:gd name="T39" fmla="*/ 2 h 13"/>
                  <a:gd name="T40" fmla="*/ 4 w 8"/>
                  <a:gd name="T41" fmla="*/ 5 h 13"/>
                  <a:gd name="T42" fmla="*/ 7 w 8"/>
                  <a:gd name="T43" fmla="*/ 2 h 13"/>
                  <a:gd name="T44" fmla="*/ 7 w 8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2" name="Freeform 831"/>
              <p:cNvSpPr>
                <a:spLocks/>
              </p:cNvSpPr>
              <p:nvPr userDrawn="1"/>
            </p:nvSpPr>
            <p:spPr bwMode="auto">
              <a:xfrm>
                <a:off x="1992" y="190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3" name="Freeform 832"/>
              <p:cNvSpPr>
                <a:spLocks noEditPoints="1"/>
              </p:cNvSpPr>
              <p:nvPr userDrawn="1"/>
            </p:nvSpPr>
            <p:spPr bwMode="auto">
              <a:xfrm>
                <a:off x="2074" y="1915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4" name="Freeform 833"/>
              <p:cNvSpPr>
                <a:spLocks noEditPoints="1"/>
              </p:cNvSpPr>
              <p:nvPr userDrawn="1"/>
            </p:nvSpPr>
            <p:spPr bwMode="auto">
              <a:xfrm>
                <a:off x="2141" y="1915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5" name="Freeform 834"/>
              <p:cNvSpPr>
                <a:spLocks/>
              </p:cNvSpPr>
              <p:nvPr userDrawn="1"/>
            </p:nvSpPr>
            <p:spPr bwMode="auto">
              <a:xfrm>
                <a:off x="2198" y="1934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6" name="Freeform 835"/>
              <p:cNvSpPr>
                <a:spLocks/>
              </p:cNvSpPr>
              <p:nvPr userDrawn="1"/>
            </p:nvSpPr>
            <p:spPr bwMode="auto">
              <a:xfrm>
                <a:off x="2270" y="1934"/>
                <a:ext cx="38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7" name="Freeform 836"/>
              <p:cNvSpPr>
                <a:spLocks/>
              </p:cNvSpPr>
              <p:nvPr userDrawn="1"/>
            </p:nvSpPr>
            <p:spPr bwMode="auto">
              <a:xfrm>
                <a:off x="2337" y="1934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8" name="Freeform 837"/>
              <p:cNvSpPr>
                <a:spLocks/>
              </p:cNvSpPr>
              <p:nvPr userDrawn="1"/>
            </p:nvSpPr>
            <p:spPr bwMode="auto">
              <a:xfrm>
                <a:off x="2404" y="1934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89" name="Freeform 838"/>
              <p:cNvSpPr>
                <a:spLocks/>
              </p:cNvSpPr>
              <p:nvPr userDrawn="1"/>
            </p:nvSpPr>
            <p:spPr bwMode="auto">
              <a:xfrm>
                <a:off x="2476" y="1934"/>
                <a:ext cx="39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0" name="Freeform 839"/>
              <p:cNvSpPr>
                <a:spLocks/>
              </p:cNvSpPr>
              <p:nvPr userDrawn="1"/>
            </p:nvSpPr>
            <p:spPr bwMode="auto">
              <a:xfrm>
                <a:off x="2543" y="1934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1" name="Freeform 840"/>
              <p:cNvSpPr>
                <a:spLocks/>
              </p:cNvSpPr>
              <p:nvPr userDrawn="1"/>
            </p:nvSpPr>
            <p:spPr bwMode="auto">
              <a:xfrm>
                <a:off x="2610" y="1934"/>
                <a:ext cx="44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2" name="Freeform 841"/>
              <p:cNvSpPr>
                <a:spLocks/>
              </p:cNvSpPr>
              <p:nvPr userDrawn="1"/>
            </p:nvSpPr>
            <p:spPr bwMode="auto">
              <a:xfrm>
                <a:off x="2682" y="1934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3" name="Freeform 842"/>
              <p:cNvSpPr>
                <a:spLocks/>
              </p:cNvSpPr>
              <p:nvPr userDrawn="1"/>
            </p:nvSpPr>
            <p:spPr bwMode="auto">
              <a:xfrm>
                <a:off x="2749" y="1934"/>
                <a:ext cx="44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4" name="Freeform 843"/>
              <p:cNvSpPr>
                <a:spLocks/>
              </p:cNvSpPr>
              <p:nvPr userDrawn="1"/>
            </p:nvSpPr>
            <p:spPr bwMode="auto">
              <a:xfrm>
                <a:off x="2821" y="1906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5" name="Freeform 844"/>
              <p:cNvSpPr>
                <a:spLocks/>
              </p:cNvSpPr>
              <p:nvPr userDrawn="1"/>
            </p:nvSpPr>
            <p:spPr bwMode="auto">
              <a:xfrm>
                <a:off x="2888" y="1906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2 h 13"/>
                  <a:gd name="T4" fmla="*/ 8 w 9"/>
                  <a:gd name="T5" fmla="*/ 3 h 13"/>
                  <a:gd name="T6" fmla="*/ 8 w 9"/>
                  <a:gd name="T7" fmla="*/ 3 h 13"/>
                  <a:gd name="T8" fmla="*/ 7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6 w 9"/>
                  <a:gd name="T17" fmla="*/ 1 h 13"/>
                  <a:gd name="T18" fmla="*/ 2 w 9"/>
                  <a:gd name="T19" fmla="*/ 1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1 h 13"/>
                  <a:gd name="T28" fmla="*/ 8 w 9"/>
                  <a:gd name="T29" fmla="*/ 13 h 13"/>
                  <a:gd name="T30" fmla="*/ 7 w 9"/>
                  <a:gd name="T31" fmla="*/ 13 h 13"/>
                  <a:gd name="T32" fmla="*/ 2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0 w 9"/>
                  <a:gd name="T39" fmla="*/ 10 h 13"/>
                  <a:gd name="T40" fmla="*/ 1 w 9"/>
                  <a:gd name="T41" fmla="*/ 10 h 13"/>
                  <a:gd name="T42" fmla="*/ 1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2 w 9"/>
                  <a:gd name="T49" fmla="*/ 12 h 13"/>
                  <a:gd name="T50" fmla="*/ 7 w 9"/>
                  <a:gd name="T51" fmla="*/ 12 h 13"/>
                  <a:gd name="T52" fmla="*/ 7 w 9"/>
                  <a:gd name="T53" fmla="*/ 11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6 w 9"/>
                  <a:gd name="T67" fmla="*/ 0 h 13"/>
                  <a:gd name="T68" fmla="*/ 8 w 9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1"/>
                      <a:pt x="9" y="11"/>
                    </a:cubicBezTo>
                    <a:cubicBezTo>
                      <a:pt x="9" y="12"/>
                      <a:pt x="9" y="12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6" name="Freeform 845"/>
              <p:cNvSpPr>
                <a:spLocks/>
              </p:cNvSpPr>
              <p:nvPr userDrawn="1"/>
            </p:nvSpPr>
            <p:spPr bwMode="auto">
              <a:xfrm>
                <a:off x="2956" y="1906"/>
                <a:ext cx="43" cy="62"/>
              </a:xfrm>
              <a:custGeom>
                <a:avLst/>
                <a:gdLst>
                  <a:gd name="T0" fmla="*/ 7 w 9"/>
                  <a:gd name="T1" fmla="*/ 6 h 13"/>
                  <a:gd name="T2" fmla="*/ 7 w 9"/>
                  <a:gd name="T3" fmla="*/ 0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0 h 13"/>
                  <a:gd name="T10" fmla="*/ 9 w 9"/>
                  <a:gd name="T11" fmla="*/ 0 h 13"/>
                  <a:gd name="T12" fmla="*/ 9 w 9"/>
                  <a:gd name="T13" fmla="*/ 12 h 13"/>
                  <a:gd name="T14" fmla="*/ 9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7 w 9"/>
                  <a:gd name="T21" fmla="*/ 12 h 13"/>
                  <a:gd name="T22" fmla="*/ 7 w 9"/>
                  <a:gd name="T23" fmla="*/ 7 h 13"/>
                  <a:gd name="T24" fmla="*/ 2 w 9"/>
                  <a:gd name="T25" fmla="*/ 7 h 13"/>
                  <a:gd name="T26" fmla="*/ 2 w 9"/>
                  <a:gd name="T27" fmla="*/ 12 h 13"/>
                  <a:gd name="T28" fmla="*/ 2 w 9"/>
                  <a:gd name="T29" fmla="*/ 13 h 13"/>
                  <a:gd name="T30" fmla="*/ 1 w 9"/>
                  <a:gd name="T31" fmla="*/ 13 h 13"/>
                  <a:gd name="T32" fmla="*/ 1 w 9"/>
                  <a:gd name="T33" fmla="*/ 13 h 13"/>
                  <a:gd name="T34" fmla="*/ 0 w 9"/>
                  <a:gd name="T35" fmla="*/ 12 h 13"/>
                  <a:gd name="T36" fmla="*/ 0 w 9"/>
                  <a:gd name="T37" fmla="*/ 0 h 13"/>
                  <a:gd name="T38" fmla="*/ 1 w 9"/>
                  <a:gd name="T39" fmla="*/ 0 h 13"/>
                  <a:gd name="T40" fmla="*/ 1 w 9"/>
                  <a:gd name="T41" fmla="*/ 0 h 13"/>
                  <a:gd name="T42" fmla="*/ 2 w 9"/>
                  <a:gd name="T43" fmla="*/ 0 h 13"/>
                  <a:gd name="T44" fmla="*/ 2 w 9"/>
                  <a:gd name="T45" fmla="*/ 0 h 13"/>
                  <a:gd name="T46" fmla="*/ 2 w 9"/>
                  <a:gd name="T47" fmla="*/ 6 h 13"/>
                  <a:gd name="T48" fmla="*/ 7 w 9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7" y="6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7" name="Freeform 846"/>
              <p:cNvSpPr>
                <a:spLocks/>
              </p:cNvSpPr>
              <p:nvPr userDrawn="1"/>
            </p:nvSpPr>
            <p:spPr bwMode="auto">
              <a:xfrm>
                <a:off x="3027" y="1906"/>
                <a:ext cx="39" cy="62"/>
              </a:xfrm>
              <a:custGeom>
                <a:avLst/>
                <a:gdLst>
                  <a:gd name="T0" fmla="*/ 7 w 8"/>
                  <a:gd name="T1" fmla="*/ 6 h 13"/>
                  <a:gd name="T2" fmla="*/ 7 w 8"/>
                  <a:gd name="T3" fmla="*/ 0 h 13"/>
                  <a:gd name="T4" fmla="*/ 7 w 8"/>
                  <a:gd name="T5" fmla="*/ 0 h 13"/>
                  <a:gd name="T6" fmla="*/ 8 w 8"/>
                  <a:gd name="T7" fmla="*/ 0 h 13"/>
                  <a:gd name="T8" fmla="*/ 8 w 8"/>
                  <a:gd name="T9" fmla="*/ 0 h 13"/>
                  <a:gd name="T10" fmla="*/ 8 w 8"/>
                  <a:gd name="T11" fmla="*/ 0 h 13"/>
                  <a:gd name="T12" fmla="*/ 8 w 8"/>
                  <a:gd name="T13" fmla="*/ 12 h 13"/>
                  <a:gd name="T14" fmla="*/ 8 w 8"/>
                  <a:gd name="T15" fmla="*/ 13 h 13"/>
                  <a:gd name="T16" fmla="*/ 8 w 8"/>
                  <a:gd name="T17" fmla="*/ 13 h 13"/>
                  <a:gd name="T18" fmla="*/ 7 w 8"/>
                  <a:gd name="T19" fmla="*/ 13 h 13"/>
                  <a:gd name="T20" fmla="*/ 7 w 8"/>
                  <a:gd name="T21" fmla="*/ 12 h 13"/>
                  <a:gd name="T22" fmla="*/ 7 w 8"/>
                  <a:gd name="T23" fmla="*/ 7 h 13"/>
                  <a:gd name="T24" fmla="*/ 2 w 8"/>
                  <a:gd name="T25" fmla="*/ 7 h 13"/>
                  <a:gd name="T26" fmla="*/ 2 w 8"/>
                  <a:gd name="T27" fmla="*/ 12 h 13"/>
                  <a:gd name="T28" fmla="*/ 1 w 8"/>
                  <a:gd name="T29" fmla="*/ 13 h 13"/>
                  <a:gd name="T30" fmla="*/ 1 w 8"/>
                  <a:gd name="T31" fmla="*/ 13 h 13"/>
                  <a:gd name="T32" fmla="*/ 0 w 8"/>
                  <a:gd name="T33" fmla="*/ 13 h 13"/>
                  <a:gd name="T34" fmla="*/ 0 w 8"/>
                  <a:gd name="T35" fmla="*/ 12 h 13"/>
                  <a:gd name="T36" fmla="*/ 0 w 8"/>
                  <a:gd name="T37" fmla="*/ 0 h 13"/>
                  <a:gd name="T38" fmla="*/ 0 w 8"/>
                  <a:gd name="T39" fmla="*/ 0 h 13"/>
                  <a:gd name="T40" fmla="*/ 1 w 8"/>
                  <a:gd name="T41" fmla="*/ 0 h 13"/>
                  <a:gd name="T42" fmla="*/ 1 w 8"/>
                  <a:gd name="T43" fmla="*/ 0 h 13"/>
                  <a:gd name="T44" fmla="*/ 2 w 8"/>
                  <a:gd name="T45" fmla="*/ 0 h 13"/>
                  <a:gd name="T46" fmla="*/ 2 w 8"/>
                  <a:gd name="T47" fmla="*/ 6 h 13"/>
                  <a:gd name="T48" fmla="*/ 7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7" y="6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8" name="Freeform 847"/>
              <p:cNvSpPr>
                <a:spLocks noEditPoints="1"/>
              </p:cNvSpPr>
              <p:nvPr userDrawn="1"/>
            </p:nvSpPr>
            <p:spPr bwMode="auto">
              <a:xfrm>
                <a:off x="3095" y="1906"/>
                <a:ext cx="43" cy="62"/>
              </a:xfrm>
              <a:custGeom>
                <a:avLst/>
                <a:gdLst>
                  <a:gd name="T0" fmla="*/ 5 w 9"/>
                  <a:gd name="T1" fmla="*/ 0 h 13"/>
                  <a:gd name="T2" fmla="*/ 6 w 9"/>
                  <a:gd name="T3" fmla="*/ 1 h 13"/>
                  <a:gd name="T4" fmla="*/ 8 w 9"/>
                  <a:gd name="T5" fmla="*/ 5 h 13"/>
                  <a:gd name="T6" fmla="*/ 9 w 9"/>
                  <a:gd name="T7" fmla="*/ 6 h 13"/>
                  <a:gd name="T8" fmla="*/ 8 w 9"/>
                  <a:gd name="T9" fmla="*/ 8 h 13"/>
                  <a:gd name="T10" fmla="*/ 6 w 9"/>
                  <a:gd name="T11" fmla="*/ 12 h 13"/>
                  <a:gd name="T12" fmla="*/ 5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2 h 13"/>
                  <a:gd name="T22" fmla="*/ 0 w 9"/>
                  <a:gd name="T23" fmla="*/ 12 h 13"/>
                  <a:gd name="T24" fmla="*/ 1 w 9"/>
                  <a:gd name="T25" fmla="*/ 12 h 13"/>
                  <a:gd name="T26" fmla="*/ 2 w 9"/>
                  <a:gd name="T27" fmla="*/ 12 h 13"/>
                  <a:gd name="T28" fmla="*/ 2 w 9"/>
                  <a:gd name="T29" fmla="*/ 1 h 13"/>
                  <a:gd name="T30" fmla="*/ 1 w 9"/>
                  <a:gd name="T31" fmla="*/ 1 h 13"/>
                  <a:gd name="T32" fmla="*/ 0 w 9"/>
                  <a:gd name="T33" fmla="*/ 1 h 13"/>
                  <a:gd name="T34" fmla="*/ 0 w 9"/>
                  <a:gd name="T35" fmla="*/ 1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5 w 9"/>
                  <a:gd name="T43" fmla="*/ 0 h 13"/>
                  <a:gd name="T44" fmla="*/ 3 w 9"/>
                  <a:gd name="T45" fmla="*/ 12 h 13"/>
                  <a:gd name="T46" fmla="*/ 4 w 9"/>
                  <a:gd name="T47" fmla="*/ 12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6 h 13"/>
                  <a:gd name="T54" fmla="*/ 7 w 9"/>
                  <a:gd name="T55" fmla="*/ 6 h 13"/>
                  <a:gd name="T56" fmla="*/ 5 w 9"/>
                  <a:gd name="T57" fmla="*/ 2 h 13"/>
                  <a:gd name="T58" fmla="*/ 4 w 9"/>
                  <a:gd name="T59" fmla="*/ 1 h 13"/>
                  <a:gd name="T60" fmla="*/ 3 w 9"/>
                  <a:gd name="T61" fmla="*/ 1 h 13"/>
                  <a:gd name="T62" fmla="*/ 3 w 9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9" y="7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99" name="Freeform 848"/>
              <p:cNvSpPr>
                <a:spLocks/>
              </p:cNvSpPr>
              <p:nvPr userDrawn="1"/>
            </p:nvSpPr>
            <p:spPr bwMode="auto">
              <a:xfrm>
                <a:off x="3166" y="1906"/>
                <a:ext cx="39" cy="62"/>
              </a:xfrm>
              <a:custGeom>
                <a:avLst/>
                <a:gdLst>
                  <a:gd name="T0" fmla="*/ 6 w 8"/>
                  <a:gd name="T1" fmla="*/ 6 h 13"/>
                  <a:gd name="T2" fmla="*/ 6 w 8"/>
                  <a:gd name="T3" fmla="*/ 0 h 13"/>
                  <a:gd name="T4" fmla="*/ 7 w 8"/>
                  <a:gd name="T5" fmla="*/ 0 h 13"/>
                  <a:gd name="T6" fmla="*/ 7 w 8"/>
                  <a:gd name="T7" fmla="*/ 0 h 13"/>
                  <a:gd name="T8" fmla="*/ 8 w 8"/>
                  <a:gd name="T9" fmla="*/ 0 h 13"/>
                  <a:gd name="T10" fmla="*/ 8 w 8"/>
                  <a:gd name="T11" fmla="*/ 0 h 13"/>
                  <a:gd name="T12" fmla="*/ 8 w 8"/>
                  <a:gd name="T13" fmla="*/ 12 h 13"/>
                  <a:gd name="T14" fmla="*/ 8 w 8"/>
                  <a:gd name="T15" fmla="*/ 13 h 13"/>
                  <a:gd name="T16" fmla="*/ 7 w 8"/>
                  <a:gd name="T17" fmla="*/ 13 h 13"/>
                  <a:gd name="T18" fmla="*/ 7 w 8"/>
                  <a:gd name="T19" fmla="*/ 13 h 13"/>
                  <a:gd name="T20" fmla="*/ 6 w 8"/>
                  <a:gd name="T21" fmla="*/ 12 h 13"/>
                  <a:gd name="T22" fmla="*/ 6 w 8"/>
                  <a:gd name="T23" fmla="*/ 7 h 13"/>
                  <a:gd name="T24" fmla="*/ 1 w 8"/>
                  <a:gd name="T25" fmla="*/ 7 h 13"/>
                  <a:gd name="T26" fmla="*/ 1 w 8"/>
                  <a:gd name="T27" fmla="*/ 12 h 13"/>
                  <a:gd name="T28" fmla="*/ 1 w 8"/>
                  <a:gd name="T29" fmla="*/ 13 h 13"/>
                  <a:gd name="T30" fmla="*/ 0 w 8"/>
                  <a:gd name="T31" fmla="*/ 13 h 13"/>
                  <a:gd name="T32" fmla="*/ 0 w 8"/>
                  <a:gd name="T33" fmla="*/ 13 h 13"/>
                  <a:gd name="T34" fmla="*/ 0 w 8"/>
                  <a:gd name="T35" fmla="*/ 12 h 13"/>
                  <a:gd name="T36" fmla="*/ 0 w 8"/>
                  <a:gd name="T37" fmla="*/ 0 h 13"/>
                  <a:gd name="T38" fmla="*/ 0 w 8"/>
                  <a:gd name="T39" fmla="*/ 0 h 13"/>
                  <a:gd name="T40" fmla="*/ 0 w 8"/>
                  <a:gd name="T41" fmla="*/ 0 h 13"/>
                  <a:gd name="T42" fmla="*/ 1 w 8"/>
                  <a:gd name="T43" fmla="*/ 0 h 13"/>
                  <a:gd name="T44" fmla="*/ 1 w 8"/>
                  <a:gd name="T45" fmla="*/ 0 h 13"/>
                  <a:gd name="T46" fmla="*/ 1 w 8"/>
                  <a:gd name="T47" fmla="*/ 6 h 13"/>
                  <a:gd name="T48" fmla="*/ 6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6" y="6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6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6" y="1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1" y="7"/>
                      <a:pt x="1" y="7"/>
                      <a:pt x="1" y="7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0" name="Freeform 849"/>
              <p:cNvSpPr>
                <a:spLocks/>
              </p:cNvSpPr>
              <p:nvPr userDrawn="1"/>
            </p:nvSpPr>
            <p:spPr bwMode="auto">
              <a:xfrm>
                <a:off x="3234" y="190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1" name="Freeform 850"/>
              <p:cNvSpPr>
                <a:spLocks/>
              </p:cNvSpPr>
              <p:nvPr userDrawn="1"/>
            </p:nvSpPr>
            <p:spPr bwMode="auto">
              <a:xfrm>
                <a:off x="3301" y="1934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2" name="Oval 851"/>
              <p:cNvSpPr>
                <a:spLocks noChangeArrowheads="1"/>
              </p:cNvSpPr>
              <p:nvPr userDrawn="1"/>
            </p:nvSpPr>
            <p:spPr bwMode="auto">
              <a:xfrm>
                <a:off x="3382" y="1930"/>
                <a:ext cx="19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3" name="Oval 852"/>
              <p:cNvSpPr>
                <a:spLocks noChangeArrowheads="1"/>
              </p:cNvSpPr>
              <p:nvPr userDrawn="1"/>
            </p:nvSpPr>
            <p:spPr bwMode="auto">
              <a:xfrm>
                <a:off x="3449" y="1930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4" name="Freeform 853"/>
              <p:cNvSpPr>
                <a:spLocks/>
              </p:cNvSpPr>
              <p:nvPr userDrawn="1"/>
            </p:nvSpPr>
            <p:spPr bwMode="auto">
              <a:xfrm>
                <a:off x="3521" y="1944"/>
                <a:ext cx="15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3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5" name="Freeform 854"/>
              <p:cNvSpPr>
                <a:spLocks/>
              </p:cNvSpPr>
              <p:nvPr userDrawn="1"/>
            </p:nvSpPr>
            <p:spPr bwMode="auto">
              <a:xfrm>
                <a:off x="3579" y="1934"/>
                <a:ext cx="38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6" name="Freeform 855"/>
              <p:cNvSpPr>
                <a:spLocks/>
              </p:cNvSpPr>
              <p:nvPr userDrawn="1"/>
            </p:nvSpPr>
            <p:spPr bwMode="auto">
              <a:xfrm>
                <a:off x="3646" y="1934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7" name="Freeform 856"/>
              <p:cNvSpPr>
                <a:spLocks/>
              </p:cNvSpPr>
              <p:nvPr userDrawn="1"/>
            </p:nvSpPr>
            <p:spPr bwMode="auto">
              <a:xfrm>
                <a:off x="3708" y="1891"/>
                <a:ext cx="14" cy="10"/>
              </a:xfrm>
              <a:custGeom>
                <a:avLst/>
                <a:gdLst>
                  <a:gd name="T0" fmla="*/ 10 w 14"/>
                  <a:gd name="T1" fmla="*/ 0 h 10"/>
                  <a:gd name="T2" fmla="*/ 14 w 14"/>
                  <a:gd name="T3" fmla="*/ 10 h 10"/>
                  <a:gd name="T4" fmla="*/ 10 w 14"/>
                  <a:gd name="T5" fmla="*/ 10 h 10"/>
                  <a:gd name="T6" fmla="*/ 0 w 14"/>
                  <a:gd name="T7" fmla="*/ 0 h 10"/>
                  <a:gd name="T8" fmla="*/ 10 w 1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10" y="0"/>
                    </a:moveTo>
                    <a:lnTo>
                      <a:pt x="14" y="10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8" name="Oval 857"/>
              <p:cNvSpPr>
                <a:spLocks noChangeArrowheads="1"/>
              </p:cNvSpPr>
              <p:nvPr userDrawn="1"/>
            </p:nvSpPr>
            <p:spPr bwMode="auto">
              <a:xfrm>
                <a:off x="3756" y="1930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09" name="Oval 858"/>
              <p:cNvSpPr>
                <a:spLocks noChangeArrowheads="1"/>
              </p:cNvSpPr>
              <p:nvPr userDrawn="1"/>
            </p:nvSpPr>
            <p:spPr bwMode="auto">
              <a:xfrm>
                <a:off x="3823" y="1930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0" name="Oval 859"/>
              <p:cNvSpPr>
                <a:spLocks noChangeArrowheads="1"/>
              </p:cNvSpPr>
              <p:nvPr userDrawn="1"/>
            </p:nvSpPr>
            <p:spPr bwMode="auto">
              <a:xfrm>
                <a:off x="3895" y="1930"/>
                <a:ext cx="19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1" name="Oval 860"/>
              <p:cNvSpPr>
                <a:spLocks noChangeArrowheads="1"/>
              </p:cNvSpPr>
              <p:nvPr userDrawn="1"/>
            </p:nvSpPr>
            <p:spPr bwMode="auto">
              <a:xfrm>
                <a:off x="3962" y="1930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2" name="Oval 861"/>
              <p:cNvSpPr>
                <a:spLocks noChangeArrowheads="1"/>
              </p:cNvSpPr>
              <p:nvPr userDrawn="1"/>
            </p:nvSpPr>
            <p:spPr bwMode="auto">
              <a:xfrm>
                <a:off x="4029" y="1930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3" name="Freeform 862"/>
              <p:cNvSpPr>
                <a:spLocks/>
              </p:cNvSpPr>
              <p:nvPr userDrawn="1"/>
            </p:nvSpPr>
            <p:spPr bwMode="auto">
              <a:xfrm>
                <a:off x="4101" y="1944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4" name="Freeform 863"/>
              <p:cNvSpPr>
                <a:spLocks/>
              </p:cNvSpPr>
              <p:nvPr userDrawn="1"/>
            </p:nvSpPr>
            <p:spPr bwMode="auto">
              <a:xfrm>
                <a:off x="4173" y="1944"/>
                <a:ext cx="14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5" name="Freeform 864"/>
              <p:cNvSpPr>
                <a:spLocks/>
              </p:cNvSpPr>
              <p:nvPr userDrawn="1"/>
            </p:nvSpPr>
            <p:spPr bwMode="auto">
              <a:xfrm>
                <a:off x="4240" y="1944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6" name="Freeform 865"/>
              <p:cNvSpPr>
                <a:spLocks/>
              </p:cNvSpPr>
              <p:nvPr userDrawn="1"/>
            </p:nvSpPr>
            <p:spPr bwMode="auto">
              <a:xfrm>
                <a:off x="4312" y="1944"/>
                <a:ext cx="14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0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7" name="Oval 866"/>
              <p:cNvSpPr>
                <a:spLocks noChangeArrowheads="1"/>
              </p:cNvSpPr>
              <p:nvPr userDrawn="1"/>
            </p:nvSpPr>
            <p:spPr bwMode="auto">
              <a:xfrm>
                <a:off x="4374" y="1930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8" name="Oval 867"/>
              <p:cNvSpPr>
                <a:spLocks noChangeArrowheads="1"/>
              </p:cNvSpPr>
              <p:nvPr userDrawn="1"/>
            </p:nvSpPr>
            <p:spPr bwMode="auto">
              <a:xfrm>
                <a:off x="4446" y="1930"/>
                <a:ext cx="19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19" name="Oval 868"/>
              <p:cNvSpPr>
                <a:spLocks noChangeArrowheads="1"/>
              </p:cNvSpPr>
              <p:nvPr userDrawn="1"/>
            </p:nvSpPr>
            <p:spPr bwMode="auto">
              <a:xfrm>
                <a:off x="4513" y="1930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0" name="Oval 869"/>
              <p:cNvSpPr>
                <a:spLocks noChangeArrowheads="1"/>
              </p:cNvSpPr>
              <p:nvPr userDrawn="1"/>
            </p:nvSpPr>
            <p:spPr bwMode="auto">
              <a:xfrm>
                <a:off x="4580" y="1930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1" name="Freeform 870"/>
              <p:cNvSpPr>
                <a:spLocks/>
              </p:cNvSpPr>
              <p:nvPr userDrawn="1"/>
            </p:nvSpPr>
            <p:spPr bwMode="auto">
              <a:xfrm>
                <a:off x="4652" y="1944"/>
                <a:ext cx="20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2" name="Freeform 871"/>
              <p:cNvSpPr>
                <a:spLocks/>
              </p:cNvSpPr>
              <p:nvPr userDrawn="1"/>
            </p:nvSpPr>
            <p:spPr bwMode="auto">
              <a:xfrm>
                <a:off x="4710" y="1934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3" name="Freeform 872"/>
              <p:cNvSpPr>
                <a:spLocks/>
              </p:cNvSpPr>
              <p:nvPr userDrawn="1"/>
            </p:nvSpPr>
            <p:spPr bwMode="auto">
              <a:xfrm>
                <a:off x="4782" y="1934"/>
                <a:ext cx="38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4" name="Freeform 873"/>
              <p:cNvSpPr>
                <a:spLocks/>
              </p:cNvSpPr>
              <p:nvPr userDrawn="1"/>
            </p:nvSpPr>
            <p:spPr bwMode="auto">
              <a:xfrm>
                <a:off x="4849" y="190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5" name="Freeform 874"/>
              <p:cNvSpPr>
                <a:spLocks noEditPoints="1"/>
              </p:cNvSpPr>
              <p:nvPr userDrawn="1"/>
            </p:nvSpPr>
            <p:spPr bwMode="auto">
              <a:xfrm>
                <a:off x="4930" y="1915"/>
                <a:ext cx="15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3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3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3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3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6" name="Freeform 875"/>
              <p:cNvSpPr>
                <a:spLocks/>
              </p:cNvSpPr>
              <p:nvPr userDrawn="1"/>
            </p:nvSpPr>
            <p:spPr bwMode="auto">
              <a:xfrm>
                <a:off x="4997" y="1944"/>
                <a:ext cx="20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7" name="Freeform 876"/>
              <p:cNvSpPr>
                <a:spLocks/>
              </p:cNvSpPr>
              <p:nvPr userDrawn="1"/>
            </p:nvSpPr>
            <p:spPr bwMode="auto">
              <a:xfrm>
                <a:off x="5055" y="1934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8" name="Freeform 877"/>
              <p:cNvSpPr>
                <a:spLocks/>
              </p:cNvSpPr>
              <p:nvPr userDrawn="1"/>
            </p:nvSpPr>
            <p:spPr bwMode="auto">
              <a:xfrm>
                <a:off x="5122" y="1934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29" name="Freeform 878"/>
              <p:cNvSpPr>
                <a:spLocks noEditPoints="1"/>
              </p:cNvSpPr>
              <p:nvPr userDrawn="1"/>
            </p:nvSpPr>
            <p:spPr bwMode="auto">
              <a:xfrm>
                <a:off x="5204" y="1915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0" name="Freeform 879"/>
              <p:cNvSpPr>
                <a:spLocks noEditPoints="1"/>
              </p:cNvSpPr>
              <p:nvPr userDrawn="1"/>
            </p:nvSpPr>
            <p:spPr bwMode="auto">
              <a:xfrm>
                <a:off x="5275" y="1915"/>
                <a:ext cx="15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1" name="Freeform 880"/>
              <p:cNvSpPr>
                <a:spLocks/>
              </p:cNvSpPr>
              <p:nvPr userDrawn="1"/>
            </p:nvSpPr>
            <p:spPr bwMode="auto">
              <a:xfrm>
                <a:off x="5333" y="1906"/>
                <a:ext cx="38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2" name="Freeform 881"/>
              <p:cNvSpPr>
                <a:spLocks/>
              </p:cNvSpPr>
              <p:nvPr userDrawn="1"/>
            </p:nvSpPr>
            <p:spPr bwMode="auto">
              <a:xfrm>
                <a:off x="5400" y="190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3" name="Freeform 882"/>
              <p:cNvSpPr>
                <a:spLocks/>
              </p:cNvSpPr>
              <p:nvPr userDrawn="1"/>
            </p:nvSpPr>
            <p:spPr bwMode="auto">
              <a:xfrm>
                <a:off x="5467" y="1934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4" name="Freeform 883"/>
              <p:cNvSpPr>
                <a:spLocks/>
              </p:cNvSpPr>
              <p:nvPr userDrawn="1"/>
            </p:nvSpPr>
            <p:spPr bwMode="auto">
              <a:xfrm>
                <a:off x="5539" y="1906"/>
                <a:ext cx="38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8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5" name="Freeform 884"/>
              <p:cNvSpPr>
                <a:spLocks/>
              </p:cNvSpPr>
              <p:nvPr userDrawn="1"/>
            </p:nvSpPr>
            <p:spPr bwMode="auto">
              <a:xfrm>
                <a:off x="5606" y="190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6" name="Freeform 885"/>
              <p:cNvSpPr>
                <a:spLocks/>
              </p:cNvSpPr>
              <p:nvPr userDrawn="1"/>
            </p:nvSpPr>
            <p:spPr bwMode="auto">
              <a:xfrm>
                <a:off x="5678" y="1906"/>
                <a:ext cx="38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6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7" name="Freeform 886"/>
              <p:cNvSpPr>
                <a:spLocks/>
              </p:cNvSpPr>
              <p:nvPr userDrawn="1"/>
            </p:nvSpPr>
            <p:spPr bwMode="auto">
              <a:xfrm>
                <a:off x="5745" y="190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8" name="Freeform 887"/>
              <p:cNvSpPr>
                <a:spLocks/>
              </p:cNvSpPr>
              <p:nvPr userDrawn="1"/>
            </p:nvSpPr>
            <p:spPr bwMode="auto">
              <a:xfrm>
                <a:off x="5812" y="190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39" name="Freeform 888"/>
              <p:cNvSpPr>
                <a:spLocks/>
              </p:cNvSpPr>
              <p:nvPr userDrawn="1"/>
            </p:nvSpPr>
            <p:spPr bwMode="auto">
              <a:xfrm>
                <a:off x="5884" y="1906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0" name="Freeform 889"/>
              <p:cNvSpPr>
                <a:spLocks/>
              </p:cNvSpPr>
              <p:nvPr userDrawn="1"/>
            </p:nvSpPr>
            <p:spPr bwMode="auto">
              <a:xfrm>
                <a:off x="5951" y="1906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1" name="Freeform 890"/>
              <p:cNvSpPr>
                <a:spLocks/>
              </p:cNvSpPr>
              <p:nvPr userDrawn="1"/>
            </p:nvSpPr>
            <p:spPr bwMode="auto">
              <a:xfrm>
                <a:off x="6018" y="1906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1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2" name="Freeform 891"/>
              <p:cNvSpPr>
                <a:spLocks/>
              </p:cNvSpPr>
              <p:nvPr userDrawn="1"/>
            </p:nvSpPr>
            <p:spPr bwMode="auto">
              <a:xfrm>
                <a:off x="6090" y="1906"/>
                <a:ext cx="39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8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3" name="Freeform 892"/>
              <p:cNvSpPr>
                <a:spLocks/>
              </p:cNvSpPr>
              <p:nvPr userDrawn="1"/>
            </p:nvSpPr>
            <p:spPr bwMode="auto">
              <a:xfrm>
                <a:off x="6157" y="1906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4" name="Freeform 893"/>
              <p:cNvSpPr>
                <a:spLocks/>
              </p:cNvSpPr>
              <p:nvPr userDrawn="1"/>
            </p:nvSpPr>
            <p:spPr bwMode="auto">
              <a:xfrm>
                <a:off x="6229" y="1906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5" name="Freeform 894"/>
              <p:cNvSpPr>
                <a:spLocks/>
              </p:cNvSpPr>
              <p:nvPr userDrawn="1"/>
            </p:nvSpPr>
            <p:spPr bwMode="auto">
              <a:xfrm>
                <a:off x="6296" y="1906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6" name="Freeform 895"/>
              <p:cNvSpPr>
                <a:spLocks noEditPoints="1"/>
              </p:cNvSpPr>
              <p:nvPr userDrawn="1"/>
            </p:nvSpPr>
            <p:spPr bwMode="auto">
              <a:xfrm>
                <a:off x="1374" y="2016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7" name="Freeform 896"/>
              <p:cNvSpPr>
                <a:spLocks noEditPoints="1"/>
              </p:cNvSpPr>
              <p:nvPr userDrawn="1"/>
            </p:nvSpPr>
            <p:spPr bwMode="auto">
              <a:xfrm>
                <a:off x="1446" y="2016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8" name="Freeform 897"/>
              <p:cNvSpPr>
                <a:spLocks noEditPoints="1"/>
              </p:cNvSpPr>
              <p:nvPr userDrawn="1"/>
            </p:nvSpPr>
            <p:spPr bwMode="auto">
              <a:xfrm>
                <a:off x="1513" y="2016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49" name="Freeform 898"/>
              <p:cNvSpPr>
                <a:spLocks noEditPoints="1"/>
              </p:cNvSpPr>
              <p:nvPr userDrawn="1"/>
            </p:nvSpPr>
            <p:spPr bwMode="auto">
              <a:xfrm>
                <a:off x="1585" y="2016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0" name="Freeform 899"/>
              <p:cNvSpPr>
                <a:spLocks noEditPoints="1"/>
              </p:cNvSpPr>
              <p:nvPr userDrawn="1"/>
            </p:nvSpPr>
            <p:spPr bwMode="auto">
              <a:xfrm>
                <a:off x="1652" y="2016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1" name="Freeform 900"/>
              <p:cNvSpPr>
                <a:spLocks noEditPoints="1"/>
              </p:cNvSpPr>
              <p:nvPr userDrawn="1"/>
            </p:nvSpPr>
            <p:spPr bwMode="auto">
              <a:xfrm>
                <a:off x="1719" y="201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2" name="Freeform 901"/>
              <p:cNvSpPr>
                <a:spLocks noEditPoints="1"/>
              </p:cNvSpPr>
              <p:nvPr userDrawn="1"/>
            </p:nvSpPr>
            <p:spPr bwMode="auto">
              <a:xfrm>
                <a:off x="1791" y="2016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3" name="Freeform 902"/>
              <p:cNvSpPr>
                <a:spLocks noEditPoints="1"/>
              </p:cNvSpPr>
              <p:nvPr userDrawn="1"/>
            </p:nvSpPr>
            <p:spPr bwMode="auto">
              <a:xfrm>
                <a:off x="1858" y="201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4" name="Freeform 903"/>
              <p:cNvSpPr>
                <a:spLocks noEditPoints="1"/>
              </p:cNvSpPr>
              <p:nvPr userDrawn="1"/>
            </p:nvSpPr>
            <p:spPr bwMode="auto">
              <a:xfrm>
                <a:off x="1935" y="2016"/>
                <a:ext cx="43" cy="67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1 w 9"/>
                  <a:gd name="T19" fmla="*/ 13 h 14"/>
                  <a:gd name="T20" fmla="*/ 0 w 9"/>
                  <a:gd name="T21" fmla="*/ 13 h 14"/>
                  <a:gd name="T22" fmla="*/ 1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1 w 9"/>
                  <a:gd name="T33" fmla="*/ 2 h 14"/>
                  <a:gd name="T34" fmla="*/ 0 w 9"/>
                  <a:gd name="T35" fmla="*/ 1 h 14"/>
                  <a:gd name="T36" fmla="*/ 1 w 9"/>
                  <a:gd name="T37" fmla="*/ 0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7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1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5" name="Freeform 904"/>
              <p:cNvSpPr>
                <a:spLocks/>
              </p:cNvSpPr>
              <p:nvPr userDrawn="1"/>
            </p:nvSpPr>
            <p:spPr bwMode="auto">
              <a:xfrm>
                <a:off x="2006" y="2016"/>
                <a:ext cx="44" cy="67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2 h 14"/>
                  <a:gd name="T4" fmla="*/ 8 w 9"/>
                  <a:gd name="T5" fmla="*/ 3 h 14"/>
                  <a:gd name="T6" fmla="*/ 8 w 9"/>
                  <a:gd name="T7" fmla="*/ 3 h 14"/>
                  <a:gd name="T8" fmla="*/ 7 w 9"/>
                  <a:gd name="T9" fmla="*/ 3 h 14"/>
                  <a:gd name="T10" fmla="*/ 7 w 9"/>
                  <a:gd name="T11" fmla="*/ 3 h 14"/>
                  <a:gd name="T12" fmla="*/ 7 w 9"/>
                  <a:gd name="T13" fmla="*/ 2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1 h 14"/>
                  <a:gd name="T38" fmla="*/ 0 w 9"/>
                  <a:gd name="T39" fmla="*/ 11 h 14"/>
                  <a:gd name="T40" fmla="*/ 1 w 9"/>
                  <a:gd name="T41" fmla="*/ 10 h 14"/>
                  <a:gd name="T42" fmla="*/ 2 w 9"/>
                  <a:gd name="T43" fmla="*/ 11 h 14"/>
                  <a:gd name="T44" fmla="*/ 2 w 9"/>
                  <a:gd name="T45" fmla="*/ 11 h 14"/>
                  <a:gd name="T46" fmla="*/ 2 w 9"/>
                  <a:gd name="T47" fmla="*/ 11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3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0"/>
                      <a:pt x="1" y="10"/>
                    </a:cubicBezTo>
                    <a:cubicBezTo>
                      <a:pt x="1" y="10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6" name="Freeform 905"/>
              <p:cNvSpPr>
                <a:spLocks/>
              </p:cNvSpPr>
              <p:nvPr userDrawn="1"/>
            </p:nvSpPr>
            <p:spPr bwMode="auto">
              <a:xfrm>
                <a:off x="2078" y="2016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6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7" name="Freeform 906"/>
              <p:cNvSpPr>
                <a:spLocks/>
              </p:cNvSpPr>
              <p:nvPr userDrawn="1"/>
            </p:nvSpPr>
            <p:spPr bwMode="auto">
              <a:xfrm>
                <a:off x="2145" y="2016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8" name="Freeform 907"/>
              <p:cNvSpPr>
                <a:spLocks/>
              </p:cNvSpPr>
              <p:nvPr userDrawn="1"/>
            </p:nvSpPr>
            <p:spPr bwMode="auto">
              <a:xfrm>
                <a:off x="2213" y="2016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59" name="Freeform 908"/>
              <p:cNvSpPr>
                <a:spLocks/>
              </p:cNvSpPr>
              <p:nvPr userDrawn="1"/>
            </p:nvSpPr>
            <p:spPr bwMode="auto">
              <a:xfrm>
                <a:off x="2284" y="2045"/>
                <a:ext cx="44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0" name="Freeform 909"/>
              <p:cNvSpPr>
                <a:spLocks/>
              </p:cNvSpPr>
              <p:nvPr userDrawn="1"/>
            </p:nvSpPr>
            <p:spPr bwMode="auto">
              <a:xfrm>
                <a:off x="2352" y="2045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1" name="Freeform 910"/>
              <p:cNvSpPr>
                <a:spLocks/>
              </p:cNvSpPr>
              <p:nvPr userDrawn="1"/>
            </p:nvSpPr>
            <p:spPr bwMode="auto">
              <a:xfrm>
                <a:off x="2423" y="2045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2" name="Freeform 911"/>
              <p:cNvSpPr>
                <a:spLocks/>
              </p:cNvSpPr>
              <p:nvPr userDrawn="1"/>
            </p:nvSpPr>
            <p:spPr bwMode="auto">
              <a:xfrm>
                <a:off x="2491" y="2045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3" name="Freeform 912"/>
              <p:cNvSpPr>
                <a:spLocks/>
              </p:cNvSpPr>
              <p:nvPr userDrawn="1"/>
            </p:nvSpPr>
            <p:spPr bwMode="auto">
              <a:xfrm>
                <a:off x="2562" y="2045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4" name="Freeform 913"/>
              <p:cNvSpPr>
                <a:spLocks/>
              </p:cNvSpPr>
              <p:nvPr userDrawn="1"/>
            </p:nvSpPr>
            <p:spPr bwMode="auto">
              <a:xfrm>
                <a:off x="2630" y="2045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5" name="Freeform 914"/>
              <p:cNvSpPr>
                <a:spLocks/>
              </p:cNvSpPr>
              <p:nvPr userDrawn="1"/>
            </p:nvSpPr>
            <p:spPr bwMode="auto">
              <a:xfrm>
                <a:off x="2701" y="2045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6" name="Freeform 915"/>
              <p:cNvSpPr>
                <a:spLocks noEditPoints="1"/>
              </p:cNvSpPr>
              <p:nvPr userDrawn="1"/>
            </p:nvSpPr>
            <p:spPr bwMode="auto">
              <a:xfrm>
                <a:off x="2783" y="2026"/>
                <a:ext cx="14" cy="48"/>
              </a:xfrm>
              <a:custGeom>
                <a:avLst/>
                <a:gdLst>
                  <a:gd name="T0" fmla="*/ 3 w 3"/>
                  <a:gd name="T1" fmla="*/ 1 h 10"/>
                  <a:gd name="T2" fmla="*/ 3 w 3"/>
                  <a:gd name="T3" fmla="*/ 3 h 10"/>
                  <a:gd name="T4" fmla="*/ 2 w 3"/>
                  <a:gd name="T5" fmla="*/ 4 h 10"/>
                  <a:gd name="T6" fmla="*/ 1 w 3"/>
                  <a:gd name="T7" fmla="*/ 4 h 10"/>
                  <a:gd name="T8" fmla="*/ 0 w 3"/>
                  <a:gd name="T9" fmla="*/ 3 h 10"/>
                  <a:gd name="T10" fmla="*/ 0 w 3"/>
                  <a:gd name="T11" fmla="*/ 1 h 10"/>
                  <a:gd name="T12" fmla="*/ 1 w 3"/>
                  <a:gd name="T13" fmla="*/ 0 h 10"/>
                  <a:gd name="T14" fmla="*/ 2 w 3"/>
                  <a:gd name="T15" fmla="*/ 0 h 10"/>
                  <a:gd name="T16" fmla="*/ 3 w 3"/>
                  <a:gd name="T17" fmla="*/ 1 h 10"/>
                  <a:gd name="T18" fmla="*/ 3 w 3"/>
                  <a:gd name="T19" fmla="*/ 7 h 10"/>
                  <a:gd name="T20" fmla="*/ 3 w 3"/>
                  <a:gd name="T21" fmla="*/ 9 h 10"/>
                  <a:gd name="T22" fmla="*/ 2 w 3"/>
                  <a:gd name="T23" fmla="*/ 10 h 10"/>
                  <a:gd name="T24" fmla="*/ 1 w 3"/>
                  <a:gd name="T25" fmla="*/ 10 h 10"/>
                  <a:gd name="T26" fmla="*/ 0 w 3"/>
                  <a:gd name="T27" fmla="*/ 9 h 10"/>
                  <a:gd name="T28" fmla="*/ 0 w 3"/>
                  <a:gd name="T29" fmla="*/ 7 h 10"/>
                  <a:gd name="T30" fmla="*/ 1 w 3"/>
                  <a:gd name="T31" fmla="*/ 6 h 10"/>
                  <a:gd name="T32" fmla="*/ 2 w 3"/>
                  <a:gd name="T33" fmla="*/ 6 h 10"/>
                  <a:gd name="T34" fmla="*/ 3 w 3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0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7" name="Freeform 916"/>
              <p:cNvSpPr>
                <a:spLocks noEditPoints="1"/>
              </p:cNvSpPr>
              <p:nvPr userDrawn="1"/>
            </p:nvSpPr>
            <p:spPr bwMode="auto">
              <a:xfrm>
                <a:off x="2840" y="2016"/>
                <a:ext cx="39" cy="67"/>
              </a:xfrm>
              <a:custGeom>
                <a:avLst/>
                <a:gdLst>
                  <a:gd name="T0" fmla="*/ 4 w 8"/>
                  <a:gd name="T1" fmla="*/ 0 h 14"/>
                  <a:gd name="T2" fmla="*/ 6 w 8"/>
                  <a:gd name="T3" fmla="*/ 2 h 14"/>
                  <a:gd name="T4" fmla="*/ 8 w 8"/>
                  <a:gd name="T5" fmla="*/ 5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2 h 14"/>
                  <a:gd name="T12" fmla="*/ 5 w 8"/>
                  <a:gd name="T13" fmla="*/ 13 h 14"/>
                  <a:gd name="T14" fmla="*/ 4 w 8"/>
                  <a:gd name="T15" fmla="*/ 14 h 14"/>
                  <a:gd name="T16" fmla="*/ 3 w 8"/>
                  <a:gd name="T17" fmla="*/ 13 h 14"/>
                  <a:gd name="T18" fmla="*/ 2 w 8"/>
                  <a:gd name="T19" fmla="*/ 12 h 14"/>
                  <a:gd name="T20" fmla="*/ 0 w 8"/>
                  <a:gd name="T21" fmla="*/ 9 h 14"/>
                  <a:gd name="T22" fmla="*/ 0 w 8"/>
                  <a:gd name="T23" fmla="*/ 7 h 14"/>
                  <a:gd name="T24" fmla="*/ 0 w 8"/>
                  <a:gd name="T25" fmla="*/ 5 h 14"/>
                  <a:gd name="T26" fmla="*/ 2 w 8"/>
                  <a:gd name="T27" fmla="*/ 2 h 14"/>
                  <a:gd name="T28" fmla="*/ 4 w 8"/>
                  <a:gd name="T29" fmla="*/ 0 h 14"/>
                  <a:gd name="T30" fmla="*/ 4 w 8"/>
                  <a:gd name="T31" fmla="*/ 2 h 14"/>
                  <a:gd name="T32" fmla="*/ 3 w 8"/>
                  <a:gd name="T33" fmla="*/ 2 h 14"/>
                  <a:gd name="T34" fmla="*/ 2 w 8"/>
                  <a:gd name="T35" fmla="*/ 6 h 14"/>
                  <a:gd name="T36" fmla="*/ 1 w 8"/>
                  <a:gd name="T37" fmla="*/ 7 h 14"/>
                  <a:gd name="T38" fmla="*/ 2 w 8"/>
                  <a:gd name="T39" fmla="*/ 8 h 14"/>
                  <a:gd name="T40" fmla="*/ 3 w 8"/>
                  <a:gd name="T41" fmla="*/ 12 h 14"/>
                  <a:gd name="T42" fmla="*/ 4 w 8"/>
                  <a:gd name="T43" fmla="*/ 12 h 14"/>
                  <a:gd name="T44" fmla="*/ 4 w 8"/>
                  <a:gd name="T45" fmla="*/ 12 h 14"/>
                  <a:gd name="T46" fmla="*/ 6 w 8"/>
                  <a:gd name="T47" fmla="*/ 8 h 14"/>
                  <a:gd name="T48" fmla="*/ 6 w 8"/>
                  <a:gd name="T49" fmla="*/ 7 h 14"/>
                  <a:gd name="T50" fmla="*/ 6 w 8"/>
                  <a:gd name="T51" fmla="*/ 6 h 14"/>
                  <a:gd name="T52" fmla="*/ 4 w 8"/>
                  <a:gd name="T53" fmla="*/ 2 h 14"/>
                  <a:gd name="T54" fmla="*/ 4 w 8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cubicBezTo>
                      <a:pt x="5" y="0"/>
                      <a:pt x="5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3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6" y="7"/>
                      <a:pt x="6" y="7"/>
                    </a:cubicBezTo>
                    <a:cubicBezTo>
                      <a:pt x="6" y="7"/>
                      <a:pt x="6" y="6"/>
                      <a:pt x="6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8" name="Freeform 917"/>
              <p:cNvSpPr>
                <a:spLocks noEditPoints="1"/>
              </p:cNvSpPr>
              <p:nvPr userDrawn="1"/>
            </p:nvSpPr>
            <p:spPr bwMode="auto">
              <a:xfrm>
                <a:off x="2908" y="2016"/>
                <a:ext cx="43" cy="67"/>
              </a:xfrm>
              <a:custGeom>
                <a:avLst/>
                <a:gdLst>
                  <a:gd name="T0" fmla="*/ 5 w 9"/>
                  <a:gd name="T1" fmla="*/ 1 h 14"/>
                  <a:gd name="T2" fmla="*/ 6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8 h 14"/>
                  <a:gd name="T10" fmla="*/ 6 w 9"/>
                  <a:gd name="T11" fmla="*/ 12 h 14"/>
                  <a:gd name="T12" fmla="*/ 5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3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0 h 14"/>
                  <a:gd name="T38" fmla="*/ 1 w 9"/>
                  <a:gd name="T39" fmla="*/ 0 h 14"/>
                  <a:gd name="T40" fmla="*/ 4 w 9"/>
                  <a:gd name="T41" fmla="*/ 0 h 14"/>
                  <a:gd name="T42" fmla="*/ 5 w 9"/>
                  <a:gd name="T43" fmla="*/ 1 h 14"/>
                  <a:gd name="T44" fmla="*/ 3 w 9"/>
                  <a:gd name="T45" fmla="*/ 12 h 14"/>
                  <a:gd name="T46" fmla="*/ 4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4 w 9"/>
                  <a:gd name="T59" fmla="*/ 2 h 14"/>
                  <a:gd name="T60" fmla="*/ 3 w 9"/>
                  <a:gd name="T61" fmla="*/ 2 h 14"/>
                  <a:gd name="T62" fmla="*/ 3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5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69" name="Freeform 918"/>
              <p:cNvSpPr>
                <a:spLocks/>
              </p:cNvSpPr>
              <p:nvPr userDrawn="1"/>
            </p:nvSpPr>
            <p:spPr bwMode="auto">
              <a:xfrm>
                <a:off x="2975" y="2016"/>
                <a:ext cx="43" cy="67"/>
              </a:xfrm>
              <a:custGeom>
                <a:avLst/>
                <a:gdLst>
                  <a:gd name="T0" fmla="*/ 5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4 h 14"/>
                  <a:gd name="T10" fmla="*/ 8 w 9"/>
                  <a:gd name="T11" fmla="*/ 14 h 14"/>
                  <a:gd name="T12" fmla="*/ 8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6 w 9"/>
                  <a:gd name="T19" fmla="*/ 5 h 14"/>
                  <a:gd name="T20" fmla="*/ 6 w 9"/>
                  <a:gd name="T21" fmla="*/ 5 h 14"/>
                  <a:gd name="T22" fmla="*/ 5 w 9"/>
                  <a:gd name="T23" fmla="*/ 6 h 14"/>
                  <a:gd name="T24" fmla="*/ 5 w 9"/>
                  <a:gd name="T25" fmla="*/ 6 h 14"/>
                  <a:gd name="T26" fmla="*/ 4 w 9"/>
                  <a:gd name="T27" fmla="*/ 6 h 14"/>
                  <a:gd name="T28" fmla="*/ 4 w 9"/>
                  <a:gd name="T29" fmla="*/ 5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4 h 14"/>
                  <a:gd name="T38" fmla="*/ 1 w 9"/>
                  <a:gd name="T39" fmla="*/ 14 h 14"/>
                  <a:gd name="T40" fmla="*/ 1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3 w 9"/>
                  <a:gd name="T47" fmla="*/ 0 h 14"/>
                  <a:gd name="T48" fmla="*/ 5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6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0" name="Freeform 919"/>
              <p:cNvSpPr>
                <a:spLocks noEditPoints="1"/>
              </p:cNvSpPr>
              <p:nvPr userDrawn="1"/>
            </p:nvSpPr>
            <p:spPr bwMode="auto">
              <a:xfrm>
                <a:off x="3037" y="201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1" name="Freeform 920"/>
              <p:cNvSpPr>
                <a:spLocks/>
              </p:cNvSpPr>
              <p:nvPr userDrawn="1"/>
            </p:nvSpPr>
            <p:spPr bwMode="auto">
              <a:xfrm>
                <a:off x="3114" y="2016"/>
                <a:ext cx="43" cy="67"/>
              </a:xfrm>
              <a:custGeom>
                <a:avLst/>
                <a:gdLst>
                  <a:gd name="T0" fmla="*/ 5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4 h 14"/>
                  <a:gd name="T10" fmla="*/ 8 w 9"/>
                  <a:gd name="T11" fmla="*/ 14 h 14"/>
                  <a:gd name="T12" fmla="*/ 8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6 w 9"/>
                  <a:gd name="T19" fmla="*/ 5 h 14"/>
                  <a:gd name="T20" fmla="*/ 6 w 9"/>
                  <a:gd name="T21" fmla="*/ 5 h 14"/>
                  <a:gd name="T22" fmla="*/ 5 w 9"/>
                  <a:gd name="T23" fmla="*/ 6 h 14"/>
                  <a:gd name="T24" fmla="*/ 5 w 9"/>
                  <a:gd name="T25" fmla="*/ 6 h 14"/>
                  <a:gd name="T26" fmla="*/ 4 w 9"/>
                  <a:gd name="T27" fmla="*/ 6 h 14"/>
                  <a:gd name="T28" fmla="*/ 4 w 9"/>
                  <a:gd name="T29" fmla="*/ 5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4 h 14"/>
                  <a:gd name="T38" fmla="*/ 1 w 9"/>
                  <a:gd name="T39" fmla="*/ 14 h 14"/>
                  <a:gd name="T40" fmla="*/ 1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3 w 9"/>
                  <a:gd name="T47" fmla="*/ 0 h 14"/>
                  <a:gd name="T48" fmla="*/ 5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2" name="Freeform 921"/>
              <p:cNvSpPr>
                <a:spLocks noEditPoints="1"/>
              </p:cNvSpPr>
              <p:nvPr userDrawn="1"/>
            </p:nvSpPr>
            <p:spPr bwMode="auto">
              <a:xfrm>
                <a:off x="3186" y="2016"/>
                <a:ext cx="43" cy="67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3" name="Freeform 922"/>
              <p:cNvSpPr>
                <a:spLocks noEditPoints="1"/>
              </p:cNvSpPr>
              <p:nvPr userDrawn="1"/>
            </p:nvSpPr>
            <p:spPr bwMode="auto">
              <a:xfrm>
                <a:off x="3267" y="2026"/>
                <a:ext cx="14" cy="48"/>
              </a:xfrm>
              <a:custGeom>
                <a:avLst/>
                <a:gdLst>
                  <a:gd name="T0" fmla="*/ 3 w 3"/>
                  <a:gd name="T1" fmla="*/ 1 h 10"/>
                  <a:gd name="T2" fmla="*/ 3 w 3"/>
                  <a:gd name="T3" fmla="*/ 3 h 10"/>
                  <a:gd name="T4" fmla="*/ 2 w 3"/>
                  <a:gd name="T5" fmla="*/ 4 h 10"/>
                  <a:gd name="T6" fmla="*/ 1 w 3"/>
                  <a:gd name="T7" fmla="*/ 4 h 10"/>
                  <a:gd name="T8" fmla="*/ 0 w 3"/>
                  <a:gd name="T9" fmla="*/ 3 h 10"/>
                  <a:gd name="T10" fmla="*/ 0 w 3"/>
                  <a:gd name="T11" fmla="*/ 1 h 10"/>
                  <a:gd name="T12" fmla="*/ 1 w 3"/>
                  <a:gd name="T13" fmla="*/ 0 h 10"/>
                  <a:gd name="T14" fmla="*/ 2 w 3"/>
                  <a:gd name="T15" fmla="*/ 0 h 10"/>
                  <a:gd name="T16" fmla="*/ 3 w 3"/>
                  <a:gd name="T17" fmla="*/ 1 h 10"/>
                  <a:gd name="T18" fmla="*/ 3 w 3"/>
                  <a:gd name="T19" fmla="*/ 7 h 10"/>
                  <a:gd name="T20" fmla="*/ 3 w 3"/>
                  <a:gd name="T21" fmla="*/ 9 h 10"/>
                  <a:gd name="T22" fmla="*/ 2 w 3"/>
                  <a:gd name="T23" fmla="*/ 10 h 10"/>
                  <a:gd name="T24" fmla="*/ 1 w 3"/>
                  <a:gd name="T25" fmla="*/ 10 h 10"/>
                  <a:gd name="T26" fmla="*/ 0 w 3"/>
                  <a:gd name="T27" fmla="*/ 9 h 10"/>
                  <a:gd name="T28" fmla="*/ 0 w 3"/>
                  <a:gd name="T29" fmla="*/ 7 h 10"/>
                  <a:gd name="T30" fmla="*/ 1 w 3"/>
                  <a:gd name="T31" fmla="*/ 6 h 10"/>
                  <a:gd name="T32" fmla="*/ 2 w 3"/>
                  <a:gd name="T33" fmla="*/ 6 h 10"/>
                  <a:gd name="T34" fmla="*/ 3 w 3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0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4" name="Freeform 923"/>
              <p:cNvSpPr>
                <a:spLocks/>
              </p:cNvSpPr>
              <p:nvPr userDrawn="1"/>
            </p:nvSpPr>
            <p:spPr bwMode="auto">
              <a:xfrm>
                <a:off x="3325" y="2045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5" name="Oval 924"/>
              <p:cNvSpPr>
                <a:spLocks noChangeArrowheads="1"/>
              </p:cNvSpPr>
              <p:nvPr userDrawn="1"/>
            </p:nvSpPr>
            <p:spPr bwMode="auto">
              <a:xfrm>
                <a:off x="3401" y="204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6" name="Freeform 925"/>
              <p:cNvSpPr>
                <a:spLocks/>
              </p:cNvSpPr>
              <p:nvPr userDrawn="1"/>
            </p:nvSpPr>
            <p:spPr bwMode="auto">
              <a:xfrm>
                <a:off x="3454" y="2006"/>
                <a:ext cx="19" cy="10"/>
              </a:xfrm>
              <a:custGeom>
                <a:avLst/>
                <a:gdLst>
                  <a:gd name="T0" fmla="*/ 10 w 19"/>
                  <a:gd name="T1" fmla="*/ 0 h 10"/>
                  <a:gd name="T2" fmla="*/ 19 w 19"/>
                  <a:gd name="T3" fmla="*/ 10 h 10"/>
                  <a:gd name="T4" fmla="*/ 10 w 19"/>
                  <a:gd name="T5" fmla="*/ 10 h 10"/>
                  <a:gd name="T6" fmla="*/ 0 w 19"/>
                  <a:gd name="T7" fmla="*/ 0 h 10"/>
                  <a:gd name="T8" fmla="*/ 10 w 1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10" y="0"/>
                    </a:moveTo>
                    <a:lnTo>
                      <a:pt x="19" y="10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7" name="Freeform 926"/>
              <p:cNvSpPr>
                <a:spLocks/>
              </p:cNvSpPr>
              <p:nvPr userDrawn="1"/>
            </p:nvSpPr>
            <p:spPr bwMode="auto">
              <a:xfrm>
                <a:off x="3492" y="2045"/>
                <a:ext cx="44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8" name="Freeform 927"/>
              <p:cNvSpPr>
                <a:spLocks/>
              </p:cNvSpPr>
              <p:nvPr userDrawn="1"/>
            </p:nvSpPr>
            <p:spPr bwMode="auto">
              <a:xfrm>
                <a:off x="3564" y="2045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79" name="Freeform 928"/>
              <p:cNvSpPr>
                <a:spLocks/>
              </p:cNvSpPr>
              <p:nvPr userDrawn="1"/>
            </p:nvSpPr>
            <p:spPr bwMode="auto">
              <a:xfrm>
                <a:off x="3631" y="2045"/>
                <a:ext cx="44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0" name="Freeform 929"/>
              <p:cNvSpPr>
                <a:spLocks/>
              </p:cNvSpPr>
              <p:nvPr userDrawn="1"/>
            </p:nvSpPr>
            <p:spPr bwMode="auto">
              <a:xfrm>
                <a:off x="3698" y="2045"/>
                <a:ext cx="44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1" name="Freeform 930"/>
              <p:cNvSpPr>
                <a:spLocks/>
              </p:cNvSpPr>
              <p:nvPr userDrawn="1"/>
            </p:nvSpPr>
            <p:spPr bwMode="auto">
              <a:xfrm>
                <a:off x="3761" y="2006"/>
                <a:ext cx="19" cy="10"/>
              </a:xfrm>
              <a:custGeom>
                <a:avLst/>
                <a:gdLst>
                  <a:gd name="T0" fmla="*/ 9 w 19"/>
                  <a:gd name="T1" fmla="*/ 0 h 10"/>
                  <a:gd name="T2" fmla="*/ 19 w 19"/>
                  <a:gd name="T3" fmla="*/ 10 h 10"/>
                  <a:gd name="T4" fmla="*/ 9 w 19"/>
                  <a:gd name="T5" fmla="*/ 10 h 10"/>
                  <a:gd name="T6" fmla="*/ 0 w 19"/>
                  <a:gd name="T7" fmla="*/ 0 h 10"/>
                  <a:gd name="T8" fmla="*/ 9 w 1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9" y="0"/>
                    </a:moveTo>
                    <a:lnTo>
                      <a:pt x="19" y="10"/>
                    </a:lnTo>
                    <a:lnTo>
                      <a:pt x="9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2" name="Oval 931"/>
              <p:cNvSpPr>
                <a:spLocks noChangeArrowheads="1"/>
              </p:cNvSpPr>
              <p:nvPr userDrawn="1"/>
            </p:nvSpPr>
            <p:spPr bwMode="auto">
              <a:xfrm>
                <a:off x="3809" y="204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3" name="Oval 932"/>
              <p:cNvSpPr>
                <a:spLocks noChangeArrowheads="1"/>
              </p:cNvSpPr>
              <p:nvPr userDrawn="1"/>
            </p:nvSpPr>
            <p:spPr bwMode="auto">
              <a:xfrm>
                <a:off x="3881" y="204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4" name="Oval 933"/>
              <p:cNvSpPr>
                <a:spLocks noChangeArrowheads="1"/>
              </p:cNvSpPr>
              <p:nvPr userDrawn="1"/>
            </p:nvSpPr>
            <p:spPr bwMode="auto">
              <a:xfrm>
                <a:off x="3948" y="204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5" name="Oval 934"/>
              <p:cNvSpPr>
                <a:spLocks noChangeArrowheads="1"/>
              </p:cNvSpPr>
              <p:nvPr userDrawn="1"/>
            </p:nvSpPr>
            <p:spPr bwMode="auto">
              <a:xfrm>
                <a:off x="4020" y="204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6" name="Oval 935"/>
              <p:cNvSpPr>
                <a:spLocks noChangeArrowheads="1"/>
              </p:cNvSpPr>
              <p:nvPr userDrawn="1"/>
            </p:nvSpPr>
            <p:spPr bwMode="auto">
              <a:xfrm>
                <a:off x="4087" y="204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7" name="Oval 936"/>
              <p:cNvSpPr>
                <a:spLocks noChangeArrowheads="1"/>
              </p:cNvSpPr>
              <p:nvPr userDrawn="1"/>
            </p:nvSpPr>
            <p:spPr bwMode="auto">
              <a:xfrm>
                <a:off x="4159" y="204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8" name="Oval 937"/>
              <p:cNvSpPr>
                <a:spLocks noChangeArrowheads="1"/>
              </p:cNvSpPr>
              <p:nvPr userDrawn="1"/>
            </p:nvSpPr>
            <p:spPr bwMode="auto">
              <a:xfrm>
                <a:off x="4226" y="204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89" name="Oval 938"/>
              <p:cNvSpPr>
                <a:spLocks noChangeArrowheads="1"/>
              </p:cNvSpPr>
              <p:nvPr userDrawn="1"/>
            </p:nvSpPr>
            <p:spPr bwMode="auto">
              <a:xfrm>
                <a:off x="4298" y="204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0" name="Oval 939"/>
              <p:cNvSpPr>
                <a:spLocks noChangeArrowheads="1"/>
              </p:cNvSpPr>
              <p:nvPr userDrawn="1"/>
            </p:nvSpPr>
            <p:spPr bwMode="auto">
              <a:xfrm>
                <a:off x="4365" y="204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1" name="Oval 940"/>
              <p:cNvSpPr>
                <a:spLocks noChangeArrowheads="1"/>
              </p:cNvSpPr>
              <p:nvPr userDrawn="1"/>
            </p:nvSpPr>
            <p:spPr bwMode="auto">
              <a:xfrm>
                <a:off x="4437" y="204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2" name="Oval 941"/>
              <p:cNvSpPr>
                <a:spLocks noChangeArrowheads="1"/>
              </p:cNvSpPr>
              <p:nvPr userDrawn="1"/>
            </p:nvSpPr>
            <p:spPr bwMode="auto">
              <a:xfrm>
                <a:off x="4504" y="204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3" name="Oval 942"/>
              <p:cNvSpPr>
                <a:spLocks noChangeArrowheads="1"/>
              </p:cNvSpPr>
              <p:nvPr userDrawn="1"/>
            </p:nvSpPr>
            <p:spPr bwMode="auto">
              <a:xfrm>
                <a:off x="4571" y="204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4" name="Freeform 943"/>
              <p:cNvSpPr>
                <a:spLocks/>
              </p:cNvSpPr>
              <p:nvPr userDrawn="1"/>
            </p:nvSpPr>
            <p:spPr bwMode="auto">
              <a:xfrm>
                <a:off x="4633" y="2045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5" name="Freeform 944"/>
              <p:cNvSpPr>
                <a:spLocks/>
              </p:cNvSpPr>
              <p:nvPr userDrawn="1"/>
            </p:nvSpPr>
            <p:spPr bwMode="auto">
              <a:xfrm>
                <a:off x="4700" y="2045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6" name="Freeform 945"/>
              <p:cNvSpPr>
                <a:spLocks/>
              </p:cNvSpPr>
              <p:nvPr userDrawn="1"/>
            </p:nvSpPr>
            <p:spPr bwMode="auto">
              <a:xfrm>
                <a:off x="4772" y="2016"/>
                <a:ext cx="39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7" name="Freeform 946"/>
              <p:cNvSpPr>
                <a:spLocks/>
              </p:cNvSpPr>
              <p:nvPr userDrawn="1"/>
            </p:nvSpPr>
            <p:spPr bwMode="auto">
              <a:xfrm>
                <a:off x="4839" y="2016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8" name="Freeform 947"/>
              <p:cNvSpPr>
                <a:spLocks/>
              </p:cNvSpPr>
              <p:nvPr userDrawn="1"/>
            </p:nvSpPr>
            <p:spPr bwMode="auto">
              <a:xfrm>
                <a:off x="4921" y="2054"/>
                <a:ext cx="19" cy="20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3 h 4"/>
                  <a:gd name="T4" fmla="*/ 3 w 4"/>
                  <a:gd name="T5" fmla="*/ 4 h 4"/>
                  <a:gd name="T6" fmla="*/ 1 w 4"/>
                  <a:gd name="T7" fmla="*/ 4 h 4"/>
                  <a:gd name="T8" fmla="*/ 0 w 4"/>
                  <a:gd name="T9" fmla="*/ 3 h 4"/>
                  <a:gd name="T10" fmla="*/ 0 w 4"/>
                  <a:gd name="T11" fmla="*/ 1 h 4"/>
                  <a:gd name="T12" fmla="*/ 1 w 4"/>
                  <a:gd name="T13" fmla="*/ 0 h 4"/>
                  <a:gd name="T14" fmla="*/ 3 w 4"/>
                  <a:gd name="T15" fmla="*/ 0 h 4"/>
                  <a:gd name="T16" fmla="*/ 4 w 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199" name="Oval 948"/>
              <p:cNvSpPr>
                <a:spLocks noChangeArrowheads="1"/>
              </p:cNvSpPr>
              <p:nvPr userDrawn="1"/>
            </p:nvSpPr>
            <p:spPr bwMode="auto">
              <a:xfrm>
                <a:off x="4988" y="204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0" name="Freeform 949"/>
              <p:cNvSpPr>
                <a:spLocks/>
              </p:cNvSpPr>
              <p:nvPr userDrawn="1"/>
            </p:nvSpPr>
            <p:spPr bwMode="auto">
              <a:xfrm>
                <a:off x="5060" y="2054"/>
                <a:ext cx="19" cy="20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3 h 4"/>
                  <a:gd name="T4" fmla="*/ 3 w 4"/>
                  <a:gd name="T5" fmla="*/ 4 h 4"/>
                  <a:gd name="T6" fmla="*/ 1 w 4"/>
                  <a:gd name="T7" fmla="*/ 4 h 4"/>
                  <a:gd name="T8" fmla="*/ 0 w 4"/>
                  <a:gd name="T9" fmla="*/ 3 h 4"/>
                  <a:gd name="T10" fmla="*/ 0 w 4"/>
                  <a:gd name="T11" fmla="*/ 1 h 4"/>
                  <a:gd name="T12" fmla="*/ 1 w 4"/>
                  <a:gd name="T13" fmla="*/ 0 h 4"/>
                  <a:gd name="T14" fmla="*/ 3 w 4"/>
                  <a:gd name="T15" fmla="*/ 0 h 4"/>
                  <a:gd name="T16" fmla="*/ 4 w 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1" name="Freeform 950"/>
              <p:cNvSpPr>
                <a:spLocks noEditPoints="1"/>
              </p:cNvSpPr>
              <p:nvPr userDrawn="1"/>
            </p:nvSpPr>
            <p:spPr bwMode="auto">
              <a:xfrm>
                <a:off x="5132" y="2026"/>
                <a:ext cx="14" cy="48"/>
              </a:xfrm>
              <a:custGeom>
                <a:avLst/>
                <a:gdLst>
                  <a:gd name="T0" fmla="*/ 3 w 3"/>
                  <a:gd name="T1" fmla="*/ 1 h 10"/>
                  <a:gd name="T2" fmla="*/ 3 w 3"/>
                  <a:gd name="T3" fmla="*/ 3 h 10"/>
                  <a:gd name="T4" fmla="*/ 2 w 3"/>
                  <a:gd name="T5" fmla="*/ 4 h 10"/>
                  <a:gd name="T6" fmla="*/ 1 w 3"/>
                  <a:gd name="T7" fmla="*/ 4 h 10"/>
                  <a:gd name="T8" fmla="*/ 0 w 3"/>
                  <a:gd name="T9" fmla="*/ 3 h 10"/>
                  <a:gd name="T10" fmla="*/ 0 w 3"/>
                  <a:gd name="T11" fmla="*/ 1 h 10"/>
                  <a:gd name="T12" fmla="*/ 1 w 3"/>
                  <a:gd name="T13" fmla="*/ 0 h 10"/>
                  <a:gd name="T14" fmla="*/ 2 w 3"/>
                  <a:gd name="T15" fmla="*/ 0 h 10"/>
                  <a:gd name="T16" fmla="*/ 3 w 3"/>
                  <a:gd name="T17" fmla="*/ 1 h 10"/>
                  <a:gd name="T18" fmla="*/ 3 w 3"/>
                  <a:gd name="T19" fmla="*/ 7 h 10"/>
                  <a:gd name="T20" fmla="*/ 3 w 3"/>
                  <a:gd name="T21" fmla="*/ 9 h 10"/>
                  <a:gd name="T22" fmla="*/ 2 w 3"/>
                  <a:gd name="T23" fmla="*/ 10 h 10"/>
                  <a:gd name="T24" fmla="*/ 1 w 3"/>
                  <a:gd name="T25" fmla="*/ 10 h 10"/>
                  <a:gd name="T26" fmla="*/ 0 w 3"/>
                  <a:gd name="T27" fmla="*/ 9 h 10"/>
                  <a:gd name="T28" fmla="*/ 0 w 3"/>
                  <a:gd name="T29" fmla="*/ 7 h 10"/>
                  <a:gd name="T30" fmla="*/ 1 w 3"/>
                  <a:gd name="T31" fmla="*/ 6 h 10"/>
                  <a:gd name="T32" fmla="*/ 2 w 3"/>
                  <a:gd name="T33" fmla="*/ 6 h 10"/>
                  <a:gd name="T34" fmla="*/ 3 w 3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0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2" name="Freeform 951"/>
              <p:cNvSpPr>
                <a:spLocks noEditPoints="1"/>
              </p:cNvSpPr>
              <p:nvPr userDrawn="1"/>
            </p:nvSpPr>
            <p:spPr bwMode="auto">
              <a:xfrm>
                <a:off x="5199" y="2026"/>
                <a:ext cx="19" cy="48"/>
              </a:xfrm>
              <a:custGeom>
                <a:avLst/>
                <a:gdLst>
                  <a:gd name="T0" fmla="*/ 4 w 4"/>
                  <a:gd name="T1" fmla="*/ 1 h 10"/>
                  <a:gd name="T2" fmla="*/ 4 w 4"/>
                  <a:gd name="T3" fmla="*/ 3 h 10"/>
                  <a:gd name="T4" fmla="*/ 3 w 4"/>
                  <a:gd name="T5" fmla="*/ 4 h 10"/>
                  <a:gd name="T6" fmla="*/ 1 w 4"/>
                  <a:gd name="T7" fmla="*/ 4 h 10"/>
                  <a:gd name="T8" fmla="*/ 0 w 4"/>
                  <a:gd name="T9" fmla="*/ 3 h 10"/>
                  <a:gd name="T10" fmla="*/ 0 w 4"/>
                  <a:gd name="T11" fmla="*/ 1 h 10"/>
                  <a:gd name="T12" fmla="*/ 1 w 4"/>
                  <a:gd name="T13" fmla="*/ 0 h 10"/>
                  <a:gd name="T14" fmla="*/ 3 w 4"/>
                  <a:gd name="T15" fmla="*/ 0 h 10"/>
                  <a:gd name="T16" fmla="*/ 4 w 4"/>
                  <a:gd name="T17" fmla="*/ 1 h 10"/>
                  <a:gd name="T18" fmla="*/ 4 w 4"/>
                  <a:gd name="T19" fmla="*/ 7 h 10"/>
                  <a:gd name="T20" fmla="*/ 4 w 4"/>
                  <a:gd name="T21" fmla="*/ 9 h 10"/>
                  <a:gd name="T22" fmla="*/ 3 w 4"/>
                  <a:gd name="T23" fmla="*/ 10 h 10"/>
                  <a:gd name="T24" fmla="*/ 1 w 4"/>
                  <a:gd name="T25" fmla="*/ 10 h 10"/>
                  <a:gd name="T26" fmla="*/ 0 w 4"/>
                  <a:gd name="T27" fmla="*/ 9 h 10"/>
                  <a:gd name="T28" fmla="*/ 0 w 4"/>
                  <a:gd name="T29" fmla="*/ 7 h 10"/>
                  <a:gd name="T30" fmla="*/ 1 w 4"/>
                  <a:gd name="T31" fmla="*/ 6 h 10"/>
                  <a:gd name="T32" fmla="*/ 3 w 4"/>
                  <a:gd name="T33" fmla="*/ 6 h 10"/>
                  <a:gd name="T34" fmla="*/ 4 w 4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10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3" name="Freeform 952"/>
              <p:cNvSpPr>
                <a:spLocks noEditPoints="1"/>
              </p:cNvSpPr>
              <p:nvPr userDrawn="1"/>
            </p:nvSpPr>
            <p:spPr bwMode="auto">
              <a:xfrm>
                <a:off x="5271" y="2026"/>
                <a:ext cx="14" cy="48"/>
              </a:xfrm>
              <a:custGeom>
                <a:avLst/>
                <a:gdLst>
                  <a:gd name="T0" fmla="*/ 3 w 3"/>
                  <a:gd name="T1" fmla="*/ 1 h 10"/>
                  <a:gd name="T2" fmla="*/ 3 w 3"/>
                  <a:gd name="T3" fmla="*/ 3 h 10"/>
                  <a:gd name="T4" fmla="*/ 2 w 3"/>
                  <a:gd name="T5" fmla="*/ 4 h 10"/>
                  <a:gd name="T6" fmla="*/ 0 w 3"/>
                  <a:gd name="T7" fmla="*/ 4 h 10"/>
                  <a:gd name="T8" fmla="*/ 0 w 3"/>
                  <a:gd name="T9" fmla="*/ 3 h 10"/>
                  <a:gd name="T10" fmla="*/ 0 w 3"/>
                  <a:gd name="T11" fmla="*/ 1 h 10"/>
                  <a:gd name="T12" fmla="*/ 0 w 3"/>
                  <a:gd name="T13" fmla="*/ 0 h 10"/>
                  <a:gd name="T14" fmla="*/ 2 w 3"/>
                  <a:gd name="T15" fmla="*/ 0 h 10"/>
                  <a:gd name="T16" fmla="*/ 3 w 3"/>
                  <a:gd name="T17" fmla="*/ 1 h 10"/>
                  <a:gd name="T18" fmla="*/ 3 w 3"/>
                  <a:gd name="T19" fmla="*/ 7 h 10"/>
                  <a:gd name="T20" fmla="*/ 3 w 3"/>
                  <a:gd name="T21" fmla="*/ 9 h 10"/>
                  <a:gd name="T22" fmla="*/ 2 w 3"/>
                  <a:gd name="T23" fmla="*/ 10 h 10"/>
                  <a:gd name="T24" fmla="*/ 0 w 3"/>
                  <a:gd name="T25" fmla="*/ 10 h 10"/>
                  <a:gd name="T26" fmla="*/ 0 w 3"/>
                  <a:gd name="T27" fmla="*/ 9 h 10"/>
                  <a:gd name="T28" fmla="*/ 0 w 3"/>
                  <a:gd name="T29" fmla="*/ 7 h 10"/>
                  <a:gd name="T30" fmla="*/ 0 w 3"/>
                  <a:gd name="T31" fmla="*/ 6 h 10"/>
                  <a:gd name="T32" fmla="*/ 2 w 3"/>
                  <a:gd name="T33" fmla="*/ 6 h 10"/>
                  <a:gd name="T34" fmla="*/ 3 w 3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0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4" name="Freeform 953"/>
              <p:cNvSpPr>
                <a:spLocks noEditPoints="1"/>
              </p:cNvSpPr>
              <p:nvPr userDrawn="1"/>
            </p:nvSpPr>
            <p:spPr bwMode="auto">
              <a:xfrm>
                <a:off x="5338" y="2026"/>
                <a:ext cx="19" cy="48"/>
              </a:xfrm>
              <a:custGeom>
                <a:avLst/>
                <a:gdLst>
                  <a:gd name="T0" fmla="*/ 4 w 4"/>
                  <a:gd name="T1" fmla="*/ 1 h 10"/>
                  <a:gd name="T2" fmla="*/ 4 w 4"/>
                  <a:gd name="T3" fmla="*/ 3 h 10"/>
                  <a:gd name="T4" fmla="*/ 3 w 4"/>
                  <a:gd name="T5" fmla="*/ 4 h 10"/>
                  <a:gd name="T6" fmla="*/ 1 w 4"/>
                  <a:gd name="T7" fmla="*/ 4 h 10"/>
                  <a:gd name="T8" fmla="*/ 0 w 4"/>
                  <a:gd name="T9" fmla="*/ 3 h 10"/>
                  <a:gd name="T10" fmla="*/ 0 w 4"/>
                  <a:gd name="T11" fmla="*/ 1 h 10"/>
                  <a:gd name="T12" fmla="*/ 1 w 4"/>
                  <a:gd name="T13" fmla="*/ 0 h 10"/>
                  <a:gd name="T14" fmla="*/ 3 w 4"/>
                  <a:gd name="T15" fmla="*/ 0 h 10"/>
                  <a:gd name="T16" fmla="*/ 4 w 4"/>
                  <a:gd name="T17" fmla="*/ 1 h 10"/>
                  <a:gd name="T18" fmla="*/ 4 w 4"/>
                  <a:gd name="T19" fmla="*/ 7 h 10"/>
                  <a:gd name="T20" fmla="*/ 4 w 4"/>
                  <a:gd name="T21" fmla="*/ 9 h 10"/>
                  <a:gd name="T22" fmla="*/ 3 w 4"/>
                  <a:gd name="T23" fmla="*/ 10 h 10"/>
                  <a:gd name="T24" fmla="*/ 1 w 4"/>
                  <a:gd name="T25" fmla="*/ 10 h 10"/>
                  <a:gd name="T26" fmla="*/ 0 w 4"/>
                  <a:gd name="T27" fmla="*/ 9 h 10"/>
                  <a:gd name="T28" fmla="*/ 0 w 4"/>
                  <a:gd name="T29" fmla="*/ 7 h 10"/>
                  <a:gd name="T30" fmla="*/ 1 w 4"/>
                  <a:gd name="T31" fmla="*/ 6 h 10"/>
                  <a:gd name="T32" fmla="*/ 3 w 4"/>
                  <a:gd name="T33" fmla="*/ 6 h 10"/>
                  <a:gd name="T34" fmla="*/ 4 w 4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10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5" name="Freeform 954"/>
              <p:cNvSpPr>
                <a:spLocks/>
              </p:cNvSpPr>
              <p:nvPr userDrawn="1"/>
            </p:nvSpPr>
            <p:spPr bwMode="auto">
              <a:xfrm>
                <a:off x="5395" y="2016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6" name="Freeform 955"/>
              <p:cNvSpPr>
                <a:spLocks noEditPoints="1"/>
              </p:cNvSpPr>
              <p:nvPr userDrawn="1"/>
            </p:nvSpPr>
            <p:spPr bwMode="auto">
              <a:xfrm>
                <a:off x="5477" y="2026"/>
                <a:ext cx="14" cy="48"/>
              </a:xfrm>
              <a:custGeom>
                <a:avLst/>
                <a:gdLst>
                  <a:gd name="T0" fmla="*/ 3 w 3"/>
                  <a:gd name="T1" fmla="*/ 1 h 10"/>
                  <a:gd name="T2" fmla="*/ 3 w 3"/>
                  <a:gd name="T3" fmla="*/ 3 h 10"/>
                  <a:gd name="T4" fmla="*/ 3 w 3"/>
                  <a:gd name="T5" fmla="*/ 4 h 10"/>
                  <a:gd name="T6" fmla="*/ 1 w 3"/>
                  <a:gd name="T7" fmla="*/ 4 h 10"/>
                  <a:gd name="T8" fmla="*/ 0 w 3"/>
                  <a:gd name="T9" fmla="*/ 3 h 10"/>
                  <a:gd name="T10" fmla="*/ 0 w 3"/>
                  <a:gd name="T11" fmla="*/ 1 h 10"/>
                  <a:gd name="T12" fmla="*/ 1 w 3"/>
                  <a:gd name="T13" fmla="*/ 0 h 10"/>
                  <a:gd name="T14" fmla="*/ 3 w 3"/>
                  <a:gd name="T15" fmla="*/ 0 h 10"/>
                  <a:gd name="T16" fmla="*/ 3 w 3"/>
                  <a:gd name="T17" fmla="*/ 1 h 10"/>
                  <a:gd name="T18" fmla="*/ 3 w 3"/>
                  <a:gd name="T19" fmla="*/ 7 h 10"/>
                  <a:gd name="T20" fmla="*/ 3 w 3"/>
                  <a:gd name="T21" fmla="*/ 9 h 10"/>
                  <a:gd name="T22" fmla="*/ 3 w 3"/>
                  <a:gd name="T23" fmla="*/ 10 h 10"/>
                  <a:gd name="T24" fmla="*/ 1 w 3"/>
                  <a:gd name="T25" fmla="*/ 10 h 10"/>
                  <a:gd name="T26" fmla="*/ 0 w 3"/>
                  <a:gd name="T27" fmla="*/ 9 h 10"/>
                  <a:gd name="T28" fmla="*/ 0 w 3"/>
                  <a:gd name="T29" fmla="*/ 7 h 10"/>
                  <a:gd name="T30" fmla="*/ 1 w 3"/>
                  <a:gd name="T31" fmla="*/ 6 h 10"/>
                  <a:gd name="T32" fmla="*/ 3 w 3"/>
                  <a:gd name="T33" fmla="*/ 6 h 10"/>
                  <a:gd name="T34" fmla="*/ 3 w 3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0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7" name="Freeform 956"/>
              <p:cNvSpPr>
                <a:spLocks/>
              </p:cNvSpPr>
              <p:nvPr userDrawn="1"/>
            </p:nvSpPr>
            <p:spPr bwMode="auto">
              <a:xfrm>
                <a:off x="5534" y="2016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8" name="Freeform 957"/>
              <p:cNvSpPr>
                <a:spLocks/>
              </p:cNvSpPr>
              <p:nvPr userDrawn="1"/>
            </p:nvSpPr>
            <p:spPr bwMode="auto">
              <a:xfrm>
                <a:off x="5601" y="2016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09" name="Freeform 958"/>
              <p:cNvSpPr>
                <a:spLocks/>
              </p:cNvSpPr>
              <p:nvPr userDrawn="1"/>
            </p:nvSpPr>
            <p:spPr bwMode="auto">
              <a:xfrm>
                <a:off x="5673" y="2016"/>
                <a:ext cx="39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0" name="Freeform 959"/>
              <p:cNvSpPr>
                <a:spLocks/>
              </p:cNvSpPr>
              <p:nvPr userDrawn="1"/>
            </p:nvSpPr>
            <p:spPr bwMode="auto">
              <a:xfrm>
                <a:off x="5740" y="2016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1" name="Freeform 960"/>
              <p:cNvSpPr>
                <a:spLocks/>
              </p:cNvSpPr>
              <p:nvPr userDrawn="1"/>
            </p:nvSpPr>
            <p:spPr bwMode="auto">
              <a:xfrm>
                <a:off x="5812" y="2016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2" name="Freeform 961"/>
              <p:cNvSpPr>
                <a:spLocks/>
              </p:cNvSpPr>
              <p:nvPr userDrawn="1"/>
            </p:nvSpPr>
            <p:spPr bwMode="auto">
              <a:xfrm>
                <a:off x="5879" y="2016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3" name="Freeform 962"/>
              <p:cNvSpPr>
                <a:spLocks/>
              </p:cNvSpPr>
              <p:nvPr userDrawn="1"/>
            </p:nvSpPr>
            <p:spPr bwMode="auto">
              <a:xfrm>
                <a:off x="5951" y="2016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4" name="Freeform 963"/>
              <p:cNvSpPr>
                <a:spLocks/>
              </p:cNvSpPr>
              <p:nvPr userDrawn="1"/>
            </p:nvSpPr>
            <p:spPr bwMode="auto">
              <a:xfrm>
                <a:off x="6018" y="2016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5" name="Freeform 964"/>
              <p:cNvSpPr>
                <a:spLocks/>
              </p:cNvSpPr>
              <p:nvPr userDrawn="1"/>
            </p:nvSpPr>
            <p:spPr bwMode="auto">
              <a:xfrm>
                <a:off x="6090" y="2016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6" name="Freeform 965"/>
              <p:cNvSpPr>
                <a:spLocks/>
              </p:cNvSpPr>
              <p:nvPr userDrawn="1"/>
            </p:nvSpPr>
            <p:spPr bwMode="auto">
              <a:xfrm>
                <a:off x="6157" y="2016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7" name="Freeform 966"/>
              <p:cNvSpPr>
                <a:spLocks/>
              </p:cNvSpPr>
              <p:nvPr userDrawn="1"/>
            </p:nvSpPr>
            <p:spPr bwMode="auto">
              <a:xfrm>
                <a:off x="6225" y="2016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8" name="Freeform 967"/>
              <p:cNvSpPr>
                <a:spLocks/>
              </p:cNvSpPr>
              <p:nvPr userDrawn="1"/>
            </p:nvSpPr>
            <p:spPr bwMode="auto">
              <a:xfrm>
                <a:off x="6296" y="2016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19" name="Freeform 968"/>
              <p:cNvSpPr>
                <a:spLocks noEditPoints="1"/>
              </p:cNvSpPr>
              <p:nvPr userDrawn="1"/>
            </p:nvSpPr>
            <p:spPr bwMode="auto">
              <a:xfrm>
                <a:off x="1359" y="2131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0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2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0" name="Freeform 969"/>
              <p:cNvSpPr>
                <a:spLocks noEditPoints="1"/>
              </p:cNvSpPr>
              <p:nvPr userDrawn="1"/>
            </p:nvSpPr>
            <p:spPr bwMode="auto">
              <a:xfrm>
                <a:off x="1426" y="2131"/>
                <a:ext cx="53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8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1" name="Freeform 970"/>
              <p:cNvSpPr>
                <a:spLocks noEditPoints="1"/>
              </p:cNvSpPr>
              <p:nvPr userDrawn="1"/>
            </p:nvSpPr>
            <p:spPr bwMode="auto">
              <a:xfrm>
                <a:off x="1494" y="2131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2" name="Freeform 971"/>
              <p:cNvSpPr>
                <a:spLocks noEditPoints="1"/>
              </p:cNvSpPr>
              <p:nvPr userDrawn="1"/>
            </p:nvSpPr>
            <p:spPr bwMode="auto">
              <a:xfrm>
                <a:off x="1565" y="2131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2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2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3" name="Freeform 972"/>
              <p:cNvSpPr>
                <a:spLocks noEditPoints="1"/>
              </p:cNvSpPr>
              <p:nvPr userDrawn="1"/>
            </p:nvSpPr>
            <p:spPr bwMode="auto">
              <a:xfrm>
                <a:off x="1633" y="2131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8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4" name="Freeform 973"/>
              <p:cNvSpPr>
                <a:spLocks noEditPoints="1"/>
              </p:cNvSpPr>
              <p:nvPr userDrawn="1"/>
            </p:nvSpPr>
            <p:spPr bwMode="auto">
              <a:xfrm>
                <a:off x="1700" y="2131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5" name="Freeform 974"/>
              <p:cNvSpPr>
                <a:spLocks noEditPoints="1"/>
              </p:cNvSpPr>
              <p:nvPr userDrawn="1"/>
            </p:nvSpPr>
            <p:spPr bwMode="auto">
              <a:xfrm>
                <a:off x="1772" y="2131"/>
                <a:ext cx="47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2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9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2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6" name="Freeform 975"/>
              <p:cNvSpPr>
                <a:spLocks noEditPoints="1"/>
              </p:cNvSpPr>
              <p:nvPr userDrawn="1"/>
            </p:nvSpPr>
            <p:spPr bwMode="auto">
              <a:xfrm>
                <a:off x="1839" y="2131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8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7" name="Freeform 976"/>
              <p:cNvSpPr>
                <a:spLocks noEditPoints="1"/>
              </p:cNvSpPr>
              <p:nvPr userDrawn="1"/>
            </p:nvSpPr>
            <p:spPr bwMode="auto">
              <a:xfrm>
                <a:off x="1906" y="2131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8" name="Freeform 977"/>
              <p:cNvSpPr>
                <a:spLocks/>
              </p:cNvSpPr>
              <p:nvPr userDrawn="1"/>
            </p:nvSpPr>
            <p:spPr bwMode="auto">
              <a:xfrm>
                <a:off x="1982" y="2131"/>
                <a:ext cx="44" cy="63"/>
              </a:xfrm>
              <a:custGeom>
                <a:avLst/>
                <a:gdLst>
                  <a:gd name="T0" fmla="*/ 7 w 9"/>
                  <a:gd name="T1" fmla="*/ 5 h 13"/>
                  <a:gd name="T2" fmla="*/ 7 w 9"/>
                  <a:gd name="T3" fmla="*/ 0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0 h 13"/>
                  <a:gd name="T10" fmla="*/ 9 w 9"/>
                  <a:gd name="T11" fmla="*/ 0 h 13"/>
                  <a:gd name="T12" fmla="*/ 9 w 9"/>
                  <a:gd name="T13" fmla="*/ 12 h 13"/>
                  <a:gd name="T14" fmla="*/ 9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7 w 9"/>
                  <a:gd name="T21" fmla="*/ 12 h 13"/>
                  <a:gd name="T22" fmla="*/ 7 w 9"/>
                  <a:gd name="T23" fmla="*/ 7 h 13"/>
                  <a:gd name="T24" fmla="*/ 2 w 9"/>
                  <a:gd name="T25" fmla="*/ 7 h 13"/>
                  <a:gd name="T26" fmla="*/ 2 w 9"/>
                  <a:gd name="T27" fmla="*/ 12 h 13"/>
                  <a:gd name="T28" fmla="*/ 2 w 9"/>
                  <a:gd name="T29" fmla="*/ 13 h 13"/>
                  <a:gd name="T30" fmla="*/ 1 w 9"/>
                  <a:gd name="T31" fmla="*/ 13 h 13"/>
                  <a:gd name="T32" fmla="*/ 1 w 9"/>
                  <a:gd name="T33" fmla="*/ 13 h 13"/>
                  <a:gd name="T34" fmla="*/ 0 w 9"/>
                  <a:gd name="T35" fmla="*/ 12 h 13"/>
                  <a:gd name="T36" fmla="*/ 0 w 9"/>
                  <a:gd name="T37" fmla="*/ 0 h 13"/>
                  <a:gd name="T38" fmla="*/ 1 w 9"/>
                  <a:gd name="T39" fmla="*/ 0 h 13"/>
                  <a:gd name="T40" fmla="*/ 1 w 9"/>
                  <a:gd name="T41" fmla="*/ 0 h 13"/>
                  <a:gd name="T42" fmla="*/ 2 w 9"/>
                  <a:gd name="T43" fmla="*/ 0 h 13"/>
                  <a:gd name="T44" fmla="*/ 2 w 9"/>
                  <a:gd name="T45" fmla="*/ 0 h 13"/>
                  <a:gd name="T46" fmla="*/ 2 w 9"/>
                  <a:gd name="T47" fmla="*/ 5 h 13"/>
                  <a:gd name="T48" fmla="*/ 7 w 9"/>
                  <a:gd name="T49" fmla="*/ 5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7" y="5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5"/>
                      <a:pt x="2" y="5"/>
                      <a:pt x="2" y="5"/>
                    </a:cubicBezTo>
                    <a:lnTo>
                      <a:pt x="7" y="5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29" name="Freeform 978"/>
              <p:cNvSpPr>
                <a:spLocks/>
              </p:cNvSpPr>
              <p:nvPr userDrawn="1"/>
            </p:nvSpPr>
            <p:spPr bwMode="auto">
              <a:xfrm>
                <a:off x="2054" y="2131"/>
                <a:ext cx="39" cy="63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2 h 13"/>
                  <a:gd name="T4" fmla="*/ 8 w 8"/>
                  <a:gd name="T5" fmla="*/ 3 h 13"/>
                  <a:gd name="T6" fmla="*/ 7 w 8"/>
                  <a:gd name="T7" fmla="*/ 3 h 13"/>
                  <a:gd name="T8" fmla="*/ 7 w 8"/>
                  <a:gd name="T9" fmla="*/ 3 h 13"/>
                  <a:gd name="T10" fmla="*/ 7 w 8"/>
                  <a:gd name="T11" fmla="*/ 2 h 13"/>
                  <a:gd name="T12" fmla="*/ 7 w 8"/>
                  <a:gd name="T13" fmla="*/ 2 h 13"/>
                  <a:gd name="T14" fmla="*/ 6 w 8"/>
                  <a:gd name="T15" fmla="*/ 1 h 13"/>
                  <a:gd name="T16" fmla="*/ 6 w 8"/>
                  <a:gd name="T17" fmla="*/ 1 h 13"/>
                  <a:gd name="T18" fmla="*/ 2 w 8"/>
                  <a:gd name="T19" fmla="*/ 1 h 13"/>
                  <a:gd name="T20" fmla="*/ 1 w 8"/>
                  <a:gd name="T21" fmla="*/ 1 h 13"/>
                  <a:gd name="T22" fmla="*/ 1 w 8"/>
                  <a:gd name="T23" fmla="*/ 2 h 13"/>
                  <a:gd name="T24" fmla="*/ 8 w 8"/>
                  <a:gd name="T25" fmla="*/ 10 h 13"/>
                  <a:gd name="T26" fmla="*/ 8 w 8"/>
                  <a:gd name="T27" fmla="*/ 11 h 13"/>
                  <a:gd name="T28" fmla="*/ 8 w 8"/>
                  <a:gd name="T29" fmla="*/ 12 h 13"/>
                  <a:gd name="T30" fmla="*/ 6 w 8"/>
                  <a:gd name="T31" fmla="*/ 13 h 13"/>
                  <a:gd name="T32" fmla="*/ 2 w 8"/>
                  <a:gd name="T33" fmla="*/ 13 h 13"/>
                  <a:gd name="T34" fmla="*/ 0 w 8"/>
                  <a:gd name="T35" fmla="*/ 12 h 13"/>
                  <a:gd name="T36" fmla="*/ 0 w 8"/>
                  <a:gd name="T37" fmla="*/ 11 h 13"/>
                  <a:gd name="T38" fmla="*/ 0 w 8"/>
                  <a:gd name="T39" fmla="*/ 10 h 13"/>
                  <a:gd name="T40" fmla="*/ 1 w 8"/>
                  <a:gd name="T41" fmla="*/ 10 h 13"/>
                  <a:gd name="T42" fmla="*/ 1 w 8"/>
                  <a:gd name="T43" fmla="*/ 10 h 13"/>
                  <a:gd name="T44" fmla="*/ 1 w 8"/>
                  <a:gd name="T45" fmla="*/ 11 h 13"/>
                  <a:gd name="T46" fmla="*/ 1 w 8"/>
                  <a:gd name="T47" fmla="*/ 11 h 13"/>
                  <a:gd name="T48" fmla="*/ 2 w 8"/>
                  <a:gd name="T49" fmla="*/ 11 h 13"/>
                  <a:gd name="T50" fmla="*/ 6 w 8"/>
                  <a:gd name="T51" fmla="*/ 11 h 13"/>
                  <a:gd name="T52" fmla="*/ 7 w 8"/>
                  <a:gd name="T53" fmla="*/ 11 h 13"/>
                  <a:gd name="T54" fmla="*/ 7 w 8"/>
                  <a:gd name="T55" fmla="*/ 11 h 13"/>
                  <a:gd name="T56" fmla="*/ 7 w 8"/>
                  <a:gd name="T57" fmla="*/ 11 h 13"/>
                  <a:gd name="T58" fmla="*/ 0 w 8"/>
                  <a:gd name="T59" fmla="*/ 3 h 13"/>
                  <a:gd name="T60" fmla="*/ 0 w 8"/>
                  <a:gd name="T61" fmla="*/ 1 h 13"/>
                  <a:gd name="T62" fmla="*/ 0 w 8"/>
                  <a:gd name="T63" fmla="*/ 0 h 13"/>
                  <a:gd name="T64" fmla="*/ 2 w 8"/>
                  <a:gd name="T65" fmla="*/ 0 h 13"/>
                  <a:gd name="T66" fmla="*/ 6 w 8"/>
                  <a:gd name="T67" fmla="*/ 0 h 13"/>
                  <a:gd name="T68" fmla="*/ 8 w 8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1"/>
                      <a:pt x="8" y="1"/>
                      <a:pt x="8" y="2"/>
                    </a:cubicBezTo>
                    <a:cubicBezTo>
                      <a:pt x="8" y="2"/>
                      <a:pt x="8" y="2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1"/>
                      <a:pt x="6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0"/>
                      <a:pt x="8" y="11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7" y="13"/>
                      <a:pt x="6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1"/>
                      <a:pt x="6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0" name="Freeform 979"/>
              <p:cNvSpPr>
                <a:spLocks/>
              </p:cNvSpPr>
              <p:nvPr userDrawn="1"/>
            </p:nvSpPr>
            <p:spPr bwMode="auto">
              <a:xfrm>
                <a:off x="2121" y="2131"/>
                <a:ext cx="44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1" name="Freeform 980"/>
              <p:cNvSpPr>
                <a:spLocks/>
              </p:cNvSpPr>
              <p:nvPr userDrawn="1"/>
            </p:nvSpPr>
            <p:spPr bwMode="auto">
              <a:xfrm>
                <a:off x="2189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2" name="Freeform 981"/>
              <p:cNvSpPr>
                <a:spLocks/>
              </p:cNvSpPr>
              <p:nvPr userDrawn="1"/>
            </p:nvSpPr>
            <p:spPr bwMode="auto">
              <a:xfrm>
                <a:off x="2260" y="2131"/>
                <a:ext cx="39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3" name="Freeform 982"/>
              <p:cNvSpPr>
                <a:spLocks/>
              </p:cNvSpPr>
              <p:nvPr userDrawn="1"/>
            </p:nvSpPr>
            <p:spPr bwMode="auto">
              <a:xfrm>
                <a:off x="2328" y="215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4" name="Freeform 983"/>
              <p:cNvSpPr>
                <a:spLocks/>
              </p:cNvSpPr>
              <p:nvPr userDrawn="1"/>
            </p:nvSpPr>
            <p:spPr bwMode="auto">
              <a:xfrm>
                <a:off x="2395" y="215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5" name="Freeform 984"/>
              <p:cNvSpPr>
                <a:spLocks/>
              </p:cNvSpPr>
              <p:nvPr userDrawn="1"/>
            </p:nvSpPr>
            <p:spPr bwMode="auto">
              <a:xfrm>
                <a:off x="2467" y="2155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6" name="Freeform 985"/>
              <p:cNvSpPr>
                <a:spLocks/>
              </p:cNvSpPr>
              <p:nvPr userDrawn="1"/>
            </p:nvSpPr>
            <p:spPr bwMode="auto">
              <a:xfrm>
                <a:off x="2534" y="215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7" name="Freeform 986"/>
              <p:cNvSpPr>
                <a:spLocks/>
              </p:cNvSpPr>
              <p:nvPr userDrawn="1"/>
            </p:nvSpPr>
            <p:spPr bwMode="auto">
              <a:xfrm>
                <a:off x="2601" y="215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8" name="Freeform 987"/>
              <p:cNvSpPr>
                <a:spLocks/>
              </p:cNvSpPr>
              <p:nvPr userDrawn="1"/>
            </p:nvSpPr>
            <p:spPr bwMode="auto">
              <a:xfrm>
                <a:off x="2673" y="2155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39" name="Freeform 988"/>
              <p:cNvSpPr>
                <a:spLocks/>
              </p:cNvSpPr>
              <p:nvPr userDrawn="1"/>
            </p:nvSpPr>
            <p:spPr bwMode="auto">
              <a:xfrm>
                <a:off x="2740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0" name="Freeform 989"/>
              <p:cNvSpPr>
                <a:spLocks/>
              </p:cNvSpPr>
              <p:nvPr userDrawn="1"/>
            </p:nvSpPr>
            <p:spPr bwMode="auto">
              <a:xfrm>
                <a:off x="2807" y="2131"/>
                <a:ext cx="43" cy="63"/>
              </a:xfrm>
              <a:custGeom>
                <a:avLst/>
                <a:gdLst>
                  <a:gd name="T0" fmla="*/ 7 w 9"/>
                  <a:gd name="T1" fmla="*/ 0 h 13"/>
                  <a:gd name="T2" fmla="*/ 8 w 9"/>
                  <a:gd name="T3" fmla="*/ 0 h 13"/>
                  <a:gd name="T4" fmla="*/ 8 w 9"/>
                  <a:gd name="T5" fmla="*/ 0 h 13"/>
                  <a:gd name="T6" fmla="*/ 9 w 9"/>
                  <a:gd name="T7" fmla="*/ 0 h 13"/>
                  <a:gd name="T8" fmla="*/ 9 w 9"/>
                  <a:gd name="T9" fmla="*/ 0 h 13"/>
                  <a:gd name="T10" fmla="*/ 9 w 9"/>
                  <a:gd name="T11" fmla="*/ 2 h 13"/>
                  <a:gd name="T12" fmla="*/ 5 w 9"/>
                  <a:gd name="T13" fmla="*/ 7 h 13"/>
                  <a:gd name="T14" fmla="*/ 5 w 9"/>
                  <a:gd name="T15" fmla="*/ 12 h 13"/>
                  <a:gd name="T16" fmla="*/ 5 w 9"/>
                  <a:gd name="T17" fmla="*/ 13 h 13"/>
                  <a:gd name="T18" fmla="*/ 5 w 9"/>
                  <a:gd name="T19" fmla="*/ 13 h 13"/>
                  <a:gd name="T20" fmla="*/ 4 w 9"/>
                  <a:gd name="T21" fmla="*/ 13 h 13"/>
                  <a:gd name="T22" fmla="*/ 4 w 9"/>
                  <a:gd name="T23" fmla="*/ 12 h 13"/>
                  <a:gd name="T24" fmla="*/ 4 w 9"/>
                  <a:gd name="T25" fmla="*/ 7 h 13"/>
                  <a:gd name="T26" fmla="*/ 0 w 9"/>
                  <a:gd name="T27" fmla="*/ 2 h 13"/>
                  <a:gd name="T28" fmla="*/ 0 w 9"/>
                  <a:gd name="T29" fmla="*/ 0 h 13"/>
                  <a:gd name="T30" fmla="*/ 1 w 9"/>
                  <a:gd name="T31" fmla="*/ 0 h 13"/>
                  <a:gd name="T32" fmla="*/ 1 w 9"/>
                  <a:gd name="T33" fmla="*/ 0 h 13"/>
                  <a:gd name="T34" fmla="*/ 2 w 9"/>
                  <a:gd name="T35" fmla="*/ 0 h 13"/>
                  <a:gd name="T36" fmla="*/ 2 w 9"/>
                  <a:gd name="T37" fmla="*/ 0 h 13"/>
                  <a:gd name="T38" fmla="*/ 2 w 9"/>
                  <a:gd name="T39" fmla="*/ 2 h 13"/>
                  <a:gd name="T40" fmla="*/ 5 w 9"/>
                  <a:gd name="T41" fmla="*/ 5 h 13"/>
                  <a:gd name="T42" fmla="*/ 7 w 9"/>
                  <a:gd name="T43" fmla="*/ 2 h 13"/>
                  <a:gd name="T44" fmla="*/ 7 w 9"/>
                  <a:gd name="T45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0"/>
                    </a:move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2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1" name="Freeform 990"/>
              <p:cNvSpPr>
                <a:spLocks/>
              </p:cNvSpPr>
              <p:nvPr userDrawn="1"/>
            </p:nvSpPr>
            <p:spPr bwMode="auto">
              <a:xfrm>
                <a:off x="2879" y="2131"/>
                <a:ext cx="38" cy="63"/>
              </a:xfrm>
              <a:custGeom>
                <a:avLst/>
                <a:gdLst>
                  <a:gd name="T0" fmla="*/ 7 w 8"/>
                  <a:gd name="T1" fmla="*/ 10 h 13"/>
                  <a:gd name="T2" fmla="*/ 7 w 8"/>
                  <a:gd name="T3" fmla="*/ 0 h 13"/>
                  <a:gd name="T4" fmla="*/ 7 w 8"/>
                  <a:gd name="T5" fmla="*/ 0 h 13"/>
                  <a:gd name="T6" fmla="*/ 7 w 8"/>
                  <a:gd name="T7" fmla="*/ 0 h 13"/>
                  <a:gd name="T8" fmla="*/ 8 w 8"/>
                  <a:gd name="T9" fmla="*/ 0 h 13"/>
                  <a:gd name="T10" fmla="*/ 8 w 8"/>
                  <a:gd name="T11" fmla="*/ 0 h 13"/>
                  <a:gd name="T12" fmla="*/ 8 w 8"/>
                  <a:gd name="T13" fmla="*/ 13 h 13"/>
                  <a:gd name="T14" fmla="*/ 6 w 8"/>
                  <a:gd name="T15" fmla="*/ 13 h 13"/>
                  <a:gd name="T16" fmla="*/ 1 w 8"/>
                  <a:gd name="T17" fmla="*/ 3 h 13"/>
                  <a:gd name="T18" fmla="*/ 1 w 8"/>
                  <a:gd name="T19" fmla="*/ 12 h 13"/>
                  <a:gd name="T20" fmla="*/ 1 w 8"/>
                  <a:gd name="T21" fmla="*/ 13 h 13"/>
                  <a:gd name="T22" fmla="*/ 0 w 8"/>
                  <a:gd name="T23" fmla="*/ 13 h 13"/>
                  <a:gd name="T24" fmla="*/ 0 w 8"/>
                  <a:gd name="T25" fmla="*/ 13 h 13"/>
                  <a:gd name="T26" fmla="*/ 0 w 8"/>
                  <a:gd name="T27" fmla="*/ 12 h 13"/>
                  <a:gd name="T28" fmla="*/ 0 w 8"/>
                  <a:gd name="T29" fmla="*/ 0 h 13"/>
                  <a:gd name="T30" fmla="*/ 2 w 8"/>
                  <a:gd name="T31" fmla="*/ 0 h 13"/>
                  <a:gd name="T32" fmla="*/ 7 w 8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3">
                    <a:moveTo>
                      <a:pt x="7" y="1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2" name="Freeform 991"/>
              <p:cNvSpPr>
                <a:spLocks noEditPoints="1"/>
              </p:cNvSpPr>
              <p:nvPr userDrawn="1"/>
            </p:nvSpPr>
            <p:spPr bwMode="auto">
              <a:xfrm>
                <a:off x="2946" y="2131"/>
                <a:ext cx="38" cy="63"/>
              </a:xfrm>
              <a:custGeom>
                <a:avLst/>
                <a:gdLst>
                  <a:gd name="T0" fmla="*/ 5 w 8"/>
                  <a:gd name="T1" fmla="*/ 0 h 13"/>
                  <a:gd name="T2" fmla="*/ 6 w 8"/>
                  <a:gd name="T3" fmla="*/ 1 h 13"/>
                  <a:gd name="T4" fmla="*/ 8 w 8"/>
                  <a:gd name="T5" fmla="*/ 5 h 13"/>
                  <a:gd name="T6" fmla="*/ 8 w 8"/>
                  <a:gd name="T7" fmla="*/ 6 h 13"/>
                  <a:gd name="T8" fmla="*/ 8 w 8"/>
                  <a:gd name="T9" fmla="*/ 8 h 13"/>
                  <a:gd name="T10" fmla="*/ 6 w 8"/>
                  <a:gd name="T11" fmla="*/ 11 h 13"/>
                  <a:gd name="T12" fmla="*/ 5 w 8"/>
                  <a:gd name="T13" fmla="*/ 13 h 13"/>
                  <a:gd name="T14" fmla="*/ 4 w 8"/>
                  <a:gd name="T15" fmla="*/ 13 h 13"/>
                  <a:gd name="T16" fmla="*/ 1 w 8"/>
                  <a:gd name="T17" fmla="*/ 13 h 13"/>
                  <a:gd name="T18" fmla="*/ 0 w 8"/>
                  <a:gd name="T19" fmla="*/ 13 h 13"/>
                  <a:gd name="T20" fmla="*/ 0 w 8"/>
                  <a:gd name="T21" fmla="*/ 12 h 13"/>
                  <a:gd name="T22" fmla="*/ 0 w 8"/>
                  <a:gd name="T23" fmla="*/ 12 h 13"/>
                  <a:gd name="T24" fmla="*/ 1 w 8"/>
                  <a:gd name="T25" fmla="*/ 11 h 13"/>
                  <a:gd name="T26" fmla="*/ 1 w 8"/>
                  <a:gd name="T27" fmla="*/ 11 h 13"/>
                  <a:gd name="T28" fmla="*/ 1 w 8"/>
                  <a:gd name="T29" fmla="*/ 1 h 13"/>
                  <a:gd name="T30" fmla="*/ 1 w 8"/>
                  <a:gd name="T31" fmla="*/ 1 h 13"/>
                  <a:gd name="T32" fmla="*/ 0 w 8"/>
                  <a:gd name="T33" fmla="*/ 1 h 13"/>
                  <a:gd name="T34" fmla="*/ 0 w 8"/>
                  <a:gd name="T35" fmla="*/ 0 h 13"/>
                  <a:gd name="T36" fmla="*/ 0 w 8"/>
                  <a:gd name="T37" fmla="*/ 0 h 13"/>
                  <a:gd name="T38" fmla="*/ 1 w 8"/>
                  <a:gd name="T39" fmla="*/ 0 h 13"/>
                  <a:gd name="T40" fmla="*/ 4 w 8"/>
                  <a:gd name="T41" fmla="*/ 0 h 13"/>
                  <a:gd name="T42" fmla="*/ 5 w 8"/>
                  <a:gd name="T43" fmla="*/ 0 h 13"/>
                  <a:gd name="T44" fmla="*/ 3 w 8"/>
                  <a:gd name="T45" fmla="*/ 11 h 13"/>
                  <a:gd name="T46" fmla="*/ 4 w 8"/>
                  <a:gd name="T47" fmla="*/ 11 h 13"/>
                  <a:gd name="T48" fmla="*/ 5 w 8"/>
                  <a:gd name="T49" fmla="*/ 11 h 13"/>
                  <a:gd name="T50" fmla="*/ 6 w 8"/>
                  <a:gd name="T51" fmla="*/ 7 h 13"/>
                  <a:gd name="T52" fmla="*/ 7 w 8"/>
                  <a:gd name="T53" fmla="*/ 6 h 13"/>
                  <a:gd name="T54" fmla="*/ 6 w 8"/>
                  <a:gd name="T55" fmla="*/ 5 h 13"/>
                  <a:gd name="T56" fmla="*/ 5 w 8"/>
                  <a:gd name="T57" fmla="*/ 2 h 13"/>
                  <a:gd name="T58" fmla="*/ 4 w 8"/>
                  <a:gd name="T59" fmla="*/ 1 h 13"/>
                  <a:gd name="T60" fmla="*/ 3 w 8"/>
                  <a:gd name="T61" fmla="*/ 1 h 13"/>
                  <a:gd name="T62" fmla="*/ 3 w 8"/>
                  <a:gd name="T6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3">
                    <a:moveTo>
                      <a:pt x="5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6" y="11"/>
                      <a:pt x="6" y="11"/>
                      <a:pt x="6" y="11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moveTo>
                      <a:pt x="3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3" name="Freeform 992"/>
              <p:cNvSpPr>
                <a:spLocks noEditPoints="1"/>
              </p:cNvSpPr>
              <p:nvPr userDrawn="1"/>
            </p:nvSpPr>
            <p:spPr bwMode="auto">
              <a:xfrm>
                <a:off x="3008" y="2131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2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2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4" name="Freeform 993"/>
              <p:cNvSpPr>
                <a:spLocks noEditPoints="1"/>
              </p:cNvSpPr>
              <p:nvPr userDrawn="1"/>
            </p:nvSpPr>
            <p:spPr bwMode="auto">
              <a:xfrm>
                <a:off x="3080" y="2131"/>
                <a:ext cx="43" cy="63"/>
              </a:xfrm>
              <a:custGeom>
                <a:avLst/>
                <a:gdLst>
                  <a:gd name="T0" fmla="*/ 6 w 9"/>
                  <a:gd name="T1" fmla="*/ 0 h 13"/>
                  <a:gd name="T2" fmla="*/ 7 w 9"/>
                  <a:gd name="T3" fmla="*/ 1 h 13"/>
                  <a:gd name="T4" fmla="*/ 9 w 9"/>
                  <a:gd name="T5" fmla="*/ 5 h 13"/>
                  <a:gd name="T6" fmla="*/ 9 w 9"/>
                  <a:gd name="T7" fmla="*/ 6 h 13"/>
                  <a:gd name="T8" fmla="*/ 9 w 9"/>
                  <a:gd name="T9" fmla="*/ 8 h 13"/>
                  <a:gd name="T10" fmla="*/ 7 w 9"/>
                  <a:gd name="T11" fmla="*/ 11 h 13"/>
                  <a:gd name="T12" fmla="*/ 6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1 w 9"/>
                  <a:gd name="T19" fmla="*/ 13 h 13"/>
                  <a:gd name="T20" fmla="*/ 0 w 9"/>
                  <a:gd name="T21" fmla="*/ 12 h 13"/>
                  <a:gd name="T22" fmla="*/ 1 w 9"/>
                  <a:gd name="T23" fmla="*/ 12 h 13"/>
                  <a:gd name="T24" fmla="*/ 1 w 9"/>
                  <a:gd name="T25" fmla="*/ 11 h 13"/>
                  <a:gd name="T26" fmla="*/ 2 w 9"/>
                  <a:gd name="T27" fmla="*/ 11 h 13"/>
                  <a:gd name="T28" fmla="*/ 2 w 9"/>
                  <a:gd name="T29" fmla="*/ 1 h 13"/>
                  <a:gd name="T30" fmla="*/ 1 w 9"/>
                  <a:gd name="T31" fmla="*/ 1 h 13"/>
                  <a:gd name="T32" fmla="*/ 1 w 9"/>
                  <a:gd name="T33" fmla="*/ 1 h 13"/>
                  <a:gd name="T34" fmla="*/ 0 w 9"/>
                  <a:gd name="T35" fmla="*/ 0 h 13"/>
                  <a:gd name="T36" fmla="*/ 1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6 w 9"/>
                  <a:gd name="T43" fmla="*/ 0 h 13"/>
                  <a:gd name="T44" fmla="*/ 4 w 9"/>
                  <a:gd name="T45" fmla="*/ 11 h 13"/>
                  <a:gd name="T46" fmla="*/ 4 w 9"/>
                  <a:gd name="T47" fmla="*/ 11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6 h 13"/>
                  <a:gd name="T54" fmla="*/ 7 w 9"/>
                  <a:gd name="T55" fmla="*/ 5 h 13"/>
                  <a:gd name="T56" fmla="*/ 5 w 9"/>
                  <a:gd name="T57" fmla="*/ 2 h 13"/>
                  <a:gd name="T58" fmla="*/ 4 w 9"/>
                  <a:gd name="T59" fmla="*/ 1 h 13"/>
                  <a:gd name="T60" fmla="*/ 4 w 9"/>
                  <a:gd name="T61" fmla="*/ 1 h 13"/>
                  <a:gd name="T62" fmla="*/ 4 w 9"/>
                  <a:gd name="T6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2"/>
                      <a:pt x="6" y="12"/>
                      <a:pt x="6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6" y="0"/>
                      <a:pt x="6" y="0"/>
                    </a:cubicBezTo>
                    <a:moveTo>
                      <a:pt x="4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5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5" name="Freeform 994"/>
              <p:cNvSpPr>
                <a:spLocks/>
              </p:cNvSpPr>
              <p:nvPr userDrawn="1"/>
            </p:nvSpPr>
            <p:spPr bwMode="auto">
              <a:xfrm>
                <a:off x="3152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6" name="Freeform 995"/>
              <p:cNvSpPr>
                <a:spLocks/>
              </p:cNvSpPr>
              <p:nvPr userDrawn="1"/>
            </p:nvSpPr>
            <p:spPr bwMode="auto">
              <a:xfrm>
                <a:off x="3219" y="215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7" name="Freeform 996"/>
              <p:cNvSpPr>
                <a:spLocks/>
              </p:cNvSpPr>
              <p:nvPr userDrawn="1"/>
            </p:nvSpPr>
            <p:spPr bwMode="auto">
              <a:xfrm>
                <a:off x="3301" y="2170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8" name="Oval 997"/>
              <p:cNvSpPr>
                <a:spLocks noChangeArrowheads="1"/>
              </p:cNvSpPr>
              <p:nvPr userDrawn="1"/>
            </p:nvSpPr>
            <p:spPr bwMode="auto">
              <a:xfrm>
                <a:off x="3368" y="2155"/>
                <a:ext cx="24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49" name="Oval 998"/>
              <p:cNvSpPr>
                <a:spLocks noChangeArrowheads="1"/>
              </p:cNvSpPr>
              <p:nvPr userDrawn="1"/>
            </p:nvSpPr>
            <p:spPr bwMode="auto">
              <a:xfrm>
                <a:off x="3435" y="2155"/>
                <a:ext cx="24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0" name="Oval 999"/>
              <p:cNvSpPr>
                <a:spLocks noChangeArrowheads="1"/>
              </p:cNvSpPr>
              <p:nvPr userDrawn="1"/>
            </p:nvSpPr>
            <p:spPr bwMode="auto">
              <a:xfrm>
                <a:off x="3507" y="2155"/>
                <a:ext cx="19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1" name="Freeform 1000"/>
              <p:cNvSpPr>
                <a:spLocks/>
              </p:cNvSpPr>
              <p:nvPr userDrawn="1"/>
            </p:nvSpPr>
            <p:spPr bwMode="auto">
              <a:xfrm>
                <a:off x="3564" y="215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2" name="Freeform 1001"/>
              <p:cNvSpPr>
                <a:spLocks/>
              </p:cNvSpPr>
              <p:nvPr userDrawn="1"/>
            </p:nvSpPr>
            <p:spPr bwMode="auto">
              <a:xfrm>
                <a:off x="3631" y="2155"/>
                <a:ext cx="44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3" name="Freeform 1002"/>
              <p:cNvSpPr>
                <a:spLocks/>
              </p:cNvSpPr>
              <p:nvPr userDrawn="1"/>
            </p:nvSpPr>
            <p:spPr bwMode="auto">
              <a:xfrm>
                <a:off x="3703" y="2155"/>
                <a:ext cx="39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4" name="Freeform 1003"/>
              <p:cNvSpPr>
                <a:spLocks/>
              </p:cNvSpPr>
              <p:nvPr userDrawn="1"/>
            </p:nvSpPr>
            <p:spPr bwMode="auto">
              <a:xfrm>
                <a:off x="3761" y="2117"/>
                <a:ext cx="19" cy="10"/>
              </a:xfrm>
              <a:custGeom>
                <a:avLst/>
                <a:gdLst>
                  <a:gd name="T0" fmla="*/ 9 w 19"/>
                  <a:gd name="T1" fmla="*/ 0 h 10"/>
                  <a:gd name="T2" fmla="*/ 19 w 19"/>
                  <a:gd name="T3" fmla="*/ 10 h 10"/>
                  <a:gd name="T4" fmla="*/ 9 w 19"/>
                  <a:gd name="T5" fmla="*/ 10 h 10"/>
                  <a:gd name="T6" fmla="*/ 0 w 19"/>
                  <a:gd name="T7" fmla="*/ 0 h 10"/>
                  <a:gd name="T8" fmla="*/ 9 w 1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9" y="0"/>
                    </a:moveTo>
                    <a:lnTo>
                      <a:pt x="19" y="10"/>
                    </a:lnTo>
                    <a:lnTo>
                      <a:pt x="9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5" name="Oval 1004"/>
              <p:cNvSpPr>
                <a:spLocks noChangeArrowheads="1"/>
              </p:cNvSpPr>
              <p:nvPr userDrawn="1"/>
            </p:nvSpPr>
            <p:spPr bwMode="auto">
              <a:xfrm>
                <a:off x="3809" y="2155"/>
                <a:ext cx="24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6" name="Oval 1005"/>
              <p:cNvSpPr>
                <a:spLocks noChangeArrowheads="1"/>
              </p:cNvSpPr>
              <p:nvPr userDrawn="1"/>
            </p:nvSpPr>
            <p:spPr bwMode="auto">
              <a:xfrm>
                <a:off x="3881" y="2155"/>
                <a:ext cx="19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7" name="Oval 1006"/>
              <p:cNvSpPr>
                <a:spLocks noChangeArrowheads="1"/>
              </p:cNvSpPr>
              <p:nvPr userDrawn="1"/>
            </p:nvSpPr>
            <p:spPr bwMode="auto">
              <a:xfrm>
                <a:off x="3948" y="2155"/>
                <a:ext cx="24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8" name="Oval 1007"/>
              <p:cNvSpPr>
                <a:spLocks noChangeArrowheads="1"/>
              </p:cNvSpPr>
              <p:nvPr userDrawn="1"/>
            </p:nvSpPr>
            <p:spPr bwMode="auto">
              <a:xfrm>
                <a:off x="4015" y="2155"/>
                <a:ext cx="24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59" name="Oval 1008"/>
              <p:cNvSpPr>
                <a:spLocks noChangeArrowheads="1"/>
              </p:cNvSpPr>
              <p:nvPr userDrawn="1"/>
            </p:nvSpPr>
            <p:spPr bwMode="auto">
              <a:xfrm>
                <a:off x="4087" y="2155"/>
                <a:ext cx="19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0" name="Oval 1009"/>
              <p:cNvSpPr>
                <a:spLocks noChangeArrowheads="1"/>
              </p:cNvSpPr>
              <p:nvPr userDrawn="1"/>
            </p:nvSpPr>
            <p:spPr bwMode="auto">
              <a:xfrm>
                <a:off x="4154" y="2155"/>
                <a:ext cx="24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1" name="Oval 1010"/>
              <p:cNvSpPr>
                <a:spLocks noChangeArrowheads="1"/>
              </p:cNvSpPr>
              <p:nvPr userDrawn="1"/>
            </p:nvSpPr>
            <p:spPr bwMode="auto">
              <a:xfrm>
                <a:off x="4221" y="2155"/>
                <a:ext cx="24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262" name="Oval 1011"/>
              <p:cNvSpPr>
                <a:spLocks noChangeArrowheads="1"/>
              </p:cNvSpPr>
              <p:nvPr userDrawn="1"/>
            </p:nvSpPr>
            <p:spPr bwMode="auto">
              <a:xfrm>
                <a:off x="4293" y="2155"/>
                <a:ext cx="19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1" name="Group 1213"/>
            <p:cNvGrpSpPr>
              <a:grpSpLocks/>
            </p:cNvGrpSpPr>
            <p:nvPr userDrawn="1"/>
          </p:nvGrpSpPr>
          <p:grpSpPr bwMode="auto">
            <a:xfrm>
              <a:off x="1359" y="2117"/>
              <a:ext cx="4981" cy="413"/>
              <a:chOff x="1359" y="2117"/>
              <a:chExt cx="4981" cy="413"/>
            </a:xfrm>
            <a:grpFill/>
          </p:grpSpPr>
          <p:sp>
            <p:nvSpPr>
              <p:cNvPr id="863" name="Oval 1013"/>
              <p:cNvSpPr>
                <a:spLocks noChangeArrowheads="1"/>
              </p:cNvSpPr>
              <p:nvPr userDrawn="1"/>
            </p:nvSpPr>
            <p:spPr bwMode="auto">
              <a:xfrm>
                <a:off x="4360" y="2155"/>
                <a:ext cx="24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4" name="Oval 1014"/>
              <p:cNvSpPr>
                <a:spLocks noChangeArrowheads="1"/>
              </p:cNvSpPr>
              <p:nvPr userDrawn="1"/>
            </p:nvSpPr>
            <p:spPr bwMode="auto">
              <a:xfrm>
                <a:off x="4427" y="2155"/>
                <a:ext cx="24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5" name="Oval 1015"/>
              <p:cNvSpPr>
                <a:spLocks noChangeArrowheads="1"/>
              </p:cNvSpPr>
              <p:nvPr userDrawn="1"/>
            </p:nvSpPr>
            <p:spPr bwMode="auto">
              <a:xfrm>
                <a:off x="4499" y="2155"/>
                <a:ext cx="19" cy="20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6" name="Freeform 1016"/>
              <p:cNvSpPr>
                <a:spLocks/>
              </p:cNvSpPr>
              <p:nvPr userDrawn="1"/>
            </p:nvSpPr>
            <p:spPr bwMode="auto">
              <a:xfrm>
                <a:off x="4547" y="2117"/>
                <a:ext cx="19" cy="10"/>
              </a:xfrm>
              <a:custGeom>
                <a:avLst/>
                <a:gdLst>
                  <a:gd name="T0" fmla="*/ 9 w 19"/>
                  <a:gd name="T1" fmla="*/ 0 h 10"/>
                  <a:gd name="T2" fmla="*/ 19 w 19"/>
                  <a:gd name="T3" fmla="*/ 10 h 10"/>
                  <a:gd name="T4" fmla="*/ 9 w 19"/>
                  <a:gd name="T5" fmla="*/ 10 h 10"/>
                  <a:gd name="T6" fmla="*/ 0 w 19"/>
                  <a:gd name="T7" fmla="*/ 0 h 10"/>
                  <a:gd name="T8" fmla="*/ 9 w 19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0">
                    <a:moveTo>
                      <a:pt x="9" y="0"/>
                    </a:moveTo>
                    <a:lnTo>
                      <a:pt x="19" y="10"/>
                    </a:lnTo>
                    <a:lnTo>
                      <a:pt x="9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7" name="Freeform 1017"/>
              <p:cNvSpPr>
                <a:spLocks/>
              </p:cNvSpPr>
              <p:nvPr userDrawn="1"/>
            </p:nvSpPr>
            <p:spPr bwMode="auto">
              <a:xfrm>
                <a:off x="4585" y="215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8" name="Freeform 1018"/>
              <p:cNvSpPr>
                <a:spLocks noEditPoints="1"/>
              </p:cNvSpPr>
              <p:nvPr userDrawn="1"/>
            </p:nvSpPr>
            <p:spPr bwMode="auto">
              <a:xfrm>
                <a:off x="4667" y="2141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9" name="Freeform 1019"/>
              <p:cNvSpPr>
                <a:spLocks/>
              </p:cNvSpPr>
              <p:nvPr userDrawn="1"/>
            </p:nvSpPr>
            <p:spPr bwMode="auto">
              <a:xfrm>
                <a:off x="4724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0" name="Freeform 1020"/>
              <p:cNvSpPr>
                <a:spLocks/>
              </p:cNvSpPr>
              <p:nvPr userDrawn="1"/>
            </p:nvSpPr>
            <p:spPr bwMode="auto">
              <a:xfrm>
                <a:off x="4806" y="2170"/>
                <a:ext cx="14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1" name="Freeform 1021"/>
              <p:cNvSpPr>
                <a:spLocks/>
              </p:cNvSpPr>
              <p:nvPr userDrawn="1"/>
            </p:nvSpPr>
            <p:spPr bwMode="auto">
              <a:xfrm>
                <a:off x="4854" y="2117"/>
                <a:ext cx="14" cy="10"/>
              </a:xfrm>
              <a:custGeom>
                <a:avLst/>
                <a:gdLst>
                  <a:gd name="T0" fmla="*/ 9 w 14"/>
                  <a:gd name="T1" fmla="*/ 0 h 10"/>
                  <a:gd name="T2" fmla="*/ 14 w 14"/>
                  <a:gd name="T3" fmla="*/ 10 h 10"/>
                  <a:gd name="T4" fmla="*/ 9 w 14"/>
                  <a:gd name="T5" fmla="*/ 10 h 10"/>
                  <a:gd name="T6" fmla="*/ 0 w 14"/>
                  <a:gd name="T7" fmla="*/ 0 h 10"/>
                  <a:gd name="T8" fmla="*/ 9 w 14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0">
                    <a:moveTo>
                      <a:pt x="9" y="0"/>
                    </a:moveTo>
                    <a:lnTo>
                      <a:pt x="14" y="10"/>
                    </a:lnTo>
                    <a:lnTo>
                      <a:pt x="9" y="10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2" name="Freeform 1022"/>
              <p:cNvSpPr>
                <a:spLocks/>
              </p:cNvSpPr>
              <p:nvPr userDrawn="1"/>
            </p:nvSpPr>
            <p:spPr bwMode="auto">
              <a:xfrm>
                <a:off x="4882" y="2117"/>
                <a:ext cx="20" cy="10"/>
              </a:xfrm>
              <a:custGeom>
                <a:avLst/>
                <a:gdLst>
                  <a:gd name="T0" fmla="*/ 10 w 20"/>
                  <a:gd name="T1" fmla="*/ 0 h 10"/>
                  <a:gd name="T2" fmla="*/ 20 w 20"/>
                  <a:gd name="T3" fmla="*/ 10 h 10"/>
                  <a:gd name="T4" fmla="*/ 10 w 20"/>
                  <a:gd name="T5" fmla="*/ 10 h 10"/>
                  <a:gd name="T6" fmla="*/ 0 w 20"/>
                  <a:gd name="T7" fmla="*/ 0 h 10"/>
                  <a:gd name="T8" fmla="*/ 10 w 20"/>
                  <a:gd name="T9" fmla="*/ 0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0">
                    <a:moveTo>
                      <a:pt x="10" y="0"/>
                    </a:moveTo>
                    <a:lnTo>
                      <a:pt x="20" y="10"/>
                    </a:lnTo>
                    <a:lnTo>
                      <a:pt x="10" y="10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3" name="Freeform 1023"/>
              <p:cNvSpPr>
                <a:spLocks/>
              </p:cNvSpPr>
              <p:nvPr userDrawn="1"/>
            </p:nvSpPr>
            <p:spPr bwMode="auto">
              <a:xfrm>
                <a:off x="4921" y="2155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4" name="Freeform 1024"/>
              <p:cNvSpPr>
                <a:spLocks noEditPoints="1"/>
              </p:cNvSpPr>
              <p:nvPr userDrawn="1"/>
            </p:nvSpPr>
            <p:spPr bwMode="auto">
              <a:xfrm>
                <a:off x="5002" y="2141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5" name="Freeform 1025"/>
              <p:cNvSpPr>
                <a:spLocks noEditPoints="1"/>
              </p:cNvSpPr>
              <p:nvPr userDrawn="1"/>
            </p:nvSpPr>
            <p:spPr bwMode="auto">
              <a:xfrm>
                <a:off x="5074" y="2141"/>
                <a:ext cx="15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6" name="Freeform 1026"/>
              <p:cNvSpPr>
                <a:spLocks/>
              </p:cNvSpPr>
              <p:nvPr userDrawn="1"/>
            </p:nvSpPr>
            <p:spPr bwMode="auto">
              <a:xfrm>
                <a:off x="5127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7" name="Freeform 1027"/>
              <p:cNvSpPr>
                <a:spLocks/>
              </p:cNvSpPr>
              <p:nvPr userDrawn="1"/>
            </p:nvSpPr>
            <p:spPr bwMode="auto">
              <a:xfrm>
                <a:off x="5199" y="2131"/>
                <a:ext cx="38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8" name="Freeform 1028"/>
              <p:cNvSpPr>
                <a:spLocks/>
              </p:cNvSpPr>
              <p:nvPr userDrawn="1"/>
            </p:nvSpPr>
            <p:spPr bwMode="auto">
              <a:xfrm>
                <a:off x="5266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79" name="Freeform 1029"/>
              <p:cNvSpPr>
                <a:spLocks/>
              </p:cNvSpPr>
              <p:nvPr userDrawn="1"/>
            </p:nvSpPr>
            <p:spPr bwMode="auto">
              <a:xfrm>
                <a:off x="5333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0" name="Freeform 1030"/>
              <p:cNvSpPr>
                <a:spLocks/>
              </p:cNvSpPr>
              <p:nvPr userDrawn="1"/>
            </p:nvSpPr>
            <p:spPr bwMode="auto">
              <a:xfrm>
                <a:off x="5405" y="2131"/>
                <a:ext cx="38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1" name="Freeform 1031"/>
              <p:cNvSpPr>
                <a:spLocks/>
              </p:cNvSpPr>
              <p:nvPr userDrawn="1"/>
            </p:nvSpPr>
            <p:spPr bwMode="auto">
              <a:xfrm>
                <a:off x="5472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2" name="Freeform 1032"/>
              <p:cNvSpPr>
                <a:spLocks/>
              </p:cNvSpPr>
              <p:nvPr userDrawn="1"/>
            </p:nvSpPr>
            <p:spPr bwMode="auto">
              <a:xfrm>
                <a:off x="5539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3" name="Freeform 1033"/>
              <p:cNvSpPr>
                <a:spLocks/>
              </p:cNvSpPr>
              <p:nvPr userDrawn="1"/>
            </p:nvSpPr>
            <p:spPr bwMode="auto">
              <a:xfrm>
                <a:off x="5611" y="2131"/>
                <a:ext cx="38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4" name="Freeform 1034"/>
              <p:cNvSpPr>
                <a:spLocks/>
              </p:cNvSpPr>
              <p:nvPr userDrawn="1"/>
            </p:nvSpPr>
            <p:spPr bwMode="auto">
              <a:xfrm>
                <a:off x="5678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5" name="Freeform 1035"/>
              <p:cNvSpPr>
                <a:spLocks/>
              </p:cNvSpPr>
              <p:nvPr userDrawn="1"/>
            </p:nvSpPr>
            <p:spPr bwMode="auto">
              <a:xfrm>
                <a:off x="5745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6" name="Freeform 1036"/>
              <p:cNvSpPr>
                <a:spLocks/>
              </p:cNvSpPr>
              <p:nvPr userDrawn="1"/>
            </p:nvSpPr>
            <p:spPr bwMode="auto">
              <a:xfrm>
                <a:off x="5817" y="2131"/>
                <a:ext cx="38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7" name="Freeform 1037"/>
              <p:cNvSpPr>
                <a:spLocks/>
              </p:cNvSpPr>
              <p:nvPr userDrawn="1"/>
            </p:nvSpPr>
            <p:spPr bwMode="auto">
              <a:xfrm>
                <a:off x="5884" y="2131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8" name="Freeform 1038"/>
              <p:cNvSpPr>
                <a:spLocks/>
              </p:cNvSpPr>
              <p:nvPr userDrawn="1"/>
            </p:nvSpPr>
            <p:spPr bwMode="auto">
              <a:xfrm>
                <a:off x="5951" y="2131"/>
                <a:ext cx="44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89" name="Freeform 1039"/>
              <p:cNvSpPr>
                <a:spLocks/>
              </p:cNvSpPr>
              <p:nvPr userDrawn="1"/>
            </p:nvSpPr>
            <p:spPr bwMode="auto">
              <a:xfrm>
                <a:off x="6023" y="2131"/>
                <a:ext cx="39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0" name="Freeform 1040"/>
              <p:cNvSpPr>
                <a:spLocks/>
              </p:cNvSpPr>
              <p:nvPr userDrawn="1"/>
            </p:nvSpPr>
            <p:spPr bwMode="auto">
              <a:xfrm>
                <a:off x="6090" y="2131"/>
                <a:ext cx="44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1" name="Freeform 1041"/>
              <p:cNvSpPr>
                <a:spLocks/>
              </p:cNvSpPr>
              <p:nvPr userDrawn="1"/>
            </p:nvSpPr>
            <p:spPr bwMode="auto">
              <a:xfrm>
                <a:off x="6157" y="2131"/>
                <a:ext cx="44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2" name="Freeform 1042"/>
              <p:cNvSpPr>
                <a:spLocks/>
              </p:cNvSpPr>
              <p:nvPr userDrawn="1"/>
            </p:nvSpPr>
            <p:spPr bwMode="auto">
              <a:xfrm>
                <a:off x="6229" y="2131"/>
                <a:ext cx="39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3" name="Freeform 1043"/>
              <p:cNvSpPr>
                <a:spLocks/>
              </p:cNvSpPr>
              <p:nvPr userDrawn="1"/>
            </p:nvSpPr>
            <p:spPr bwMode="auto">
              <a:xfrm>
                <a:off x="6296" y="2131"/>
                <a:ext cx="44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4" name="Freeform 1044"/>
              <p:cNvSpPr>
                <a:spLocks noEditPoints="1"/>
              </p:cNvSpPr>
              <p:nvPr userDrawn="1"/>
            </p:nvSpPr>
            <p:spPr bwMode="auto">
              <a:xfrm>
                <a:off x="1359" y="2242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5" name="Freeform 1045"/>
              <p:cNvSpPr>
                <a:spLocks noEditPoints="1"/>
              </p:cNvSpPr>
              <p:nvPr userDrawn="1"/>
            </p:nvSpPr>
            <p:spPr bwMode="auto">
              <a:xfrm>
                <a:off x="1426" y="2242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0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6" name="Freeform 1046"/>
              <p:cNvSpPr>
                <a:spLocks noEditPoints="1"/>
              </p:cNvSpPr>
              <p:nvPr userDrawn="1"/>
            </p:nvSpPr>
            <p:spPr bwMode="auto">
              <a:xfrm>
                <a:off x="1494" y="2242"/>
                <a:ext cx="52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7" name="Freeform 1047"/>
              <p:cNvSpPr>
                <a:spLocks noEditPoints="1"/>
              </p:cNvSpPr>
              <p:nvPr userDrawn="1"/>
            </p:nvSpPr>
            <p:spPr bwMode="auto">
              <a:xfrm>
                <a:off x="1565" y="2242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9 h 14"/>
                  <a:gd name="T38" fmla="*/ 1 w 10"/>
                  <a:gd name="T39" fmla="*/ 9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8" name="Freeform 1048"/>
              <p:cNvSpPr>
                <a:spLocks noEditPoints="1"/>
              </p:cNvSpPr>
              <p:nvPr userDrawn="1"/>
            </p:nvSpPr>
            <p:spPr bwMode="auto">
              <a:xfrm>
                <a:off x="1633" y="2242"/>
                <a:ext cx="52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0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99" name="Freeform 1049"/>
              <p:cNvSpPr>
                <a:spLocks noEditPoints="1"/>
              </p:cNvSpPr>
              <p:nvPr userDrawn="1"/>
            </p:nvSpPr>
            <p:spPr bwMode="auto">
              <a:xfrm>
                <a:off x="1700" y="2242"/>
                <a:ext cx="52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0" name="Freeform 1050"/>
              <p:cNvSpPr>
                <a:spLocks noEditPoints="1"/>
              </p:cNvSpPr>
              <p:nvPr userDrawn="1"/>
            </p:nvSpPr>
            <p:spPr bwMode="auto">
              <a:xfrm>
                <a:off x="1772" y="2242"/>
                <a:ext cx="47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9 h 14"/>
                  <a:gd name="T38" fmla="*/ 1 w 10"/>
                  <a:gd name="T39" fmla="*/ 9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9" y="8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1" name="Freeform 1051"/>
              <p:cNvSpPr>
                <a:spLocks noEditPoints="1"/>
              </p:cNvSpPr>
              <p:nvPr userDrawn="1"/>
            </p:nvSpPr>
            <p:spPr bwMode="auto">
              <a:xfrm>
                <a:off x="1839" y="2242"/>
                <a:ext cx="52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0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2" name="Freeform 1052"/>
              <p:cNvSpPr>
                <a:spLocks noEditPoints="1"/>
              </p:cNvSpPr>
              <p:nvPr userDrawn="1"/>
            </p:nvSpPr>
            <p:spPr bwMode="auto">
              <a:xfrm>
                <a:off x="1906" y="2242"/>
                <a:ext cx="52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3" name="Freeform 1053"/>
              <p:cNvSpPr>
                <a:spLocks noEditPoints="1"/>
              </p:cNvSpPr>
              <p:nvPr userDrawn="1"/>
            </p:nvSpPr>
            <p:spPr bwMode="auto">
              <a:xfrm>
                <a:off x="1982" y="2242"/>
                <a:ext cx="44" cy="67"/>
              </a:xfrm>
              <a:custGeom>
                <a:avLst/>
                <a:gdLst>
                  <a:gd name="T0" fmla="*/ 6 w 9"/>
                  <a:gd name="T1" fmla="*/ 0 h 14"/>
                  <a:gd name="T2" fmla="*/ 7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3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1 h 14"/>
                  <a:gd name="T34" fmla="*/ 0 w 9"/>
                  <a:gd name="T35" fmla="*/ 1 h 14"/>
                  <a:gd name="T36" fmla="*/ 0 w 9"/>
                  <a:gd name="T37" fmla="*/ 0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0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0"/>
                    </a:moveTo>
                    <a:cubicBezTo>
                      <a:pt x="6" y="1"/>
                      <a:pt x="6" y="1"/>
                      <a:pt x="7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4" name="Freeform 1054"/>
              <p:cNvSpPr>
                <a:spLocks/>
              </p:cNvSpPr>
              <p:nvPr userDrawn="1"/>
            </p:nvSpPr>
            <p:spPr bwMode="auto">
              <a:xfrm>
                <a:off x="2054" y="2242"/>
                <a:ext cx="39" cy="67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2 h 14"/>
                  <a:gd name="T4" fmla="*/ 8 w 8"/>
                  <a:gd name="T5" fmla="*/ 3 h 14"/>
                  <a:gd name="T6" fmla="*/ 7 w 8"/>
                  <a:gd name="T7" fmla="*/ 3 h 14"/>
                  <a:gd name="T8" fmla="*/ 7 w 8"/>
                  <a:gd name="T9" fmla="*/ 3 h 14"/>
                  <a:gd name="T10" fmla="*/ 7 w 8"/>
                  <a:gd name="T11" fmla="*/ 2 h 14"/>
                  <a:gd name="T12" fmla="*/ 7 w 8"/>
                  <a:gd name="T13" fmla="*/ 2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1 w 8"/>
                  <a:gd name="T21" fmla="*/ 2 h 14"/>
                  <a:gd name="T22" fmla="*/ 1 w 8"/>
                  <a:gd name="T23" fmla="*/ 2 h 14"/>
                  <a:gd name="T24" fmla="*/ 8 w 8"/>
                  <a:gd name="T25" fmla="*/ 10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1 h 14"/>
                  <a:gd name="T38" fmla="*/ 0 w 8"/>
                  <a:gd name="T39" fmla="*/ 11 h 14"/>
                  <a:gd name="T40" fmla="*/ 1 w 8"/>
                  <a:gd name="T41" fmla="*/ 10 h 14"/>
                  <a:gd name="T42" fmla="*/ 1 w 8"/>
                  <a:gd name="T43" fmla="*/ 11 h 14"/>
                  <a:gd name="T44" fmla="*/ 1 w 8"/>
                  <a:gd name="T45" fmla="*/ 11 h 14"/>
                  <a:gd name="T46" fmla="*/ 1 w 8"/>
                  <a:gd name="T47" fmla="*/ 11 h 14"/>
                  <a:gd name="T48" fmla="*/ 2 w 8"/>
                  <a:gd name="T49" fmla="*/ 12 h 14"/>
                  <a:gd name="T50" fmla="*/ 6 w 8"/>
                  <a:gd name="T51" fmla="*/ 12 h 14"/>
                  <a:gd name="T52" fmla="*/ 7 w 8"/>
                  <a:gd name="T53" fmla="*/ 12 h 14"/>
                  <a:gd name="T54" fmla="*/ 7 w 8"/>
                  <a:gd name="T55" fmla="*/ 12 h 14"/>
                  <a:gd name="T56" fmla="*/ 7 w 8"/>
                  <a:gd name="T57" fmla="*/ 11 h 14"/>
                  <a:gd name="T58" fmla="*/ 0 w 8"/>
                  <a:gd name="T59" fmla="*/ 3 h 14"/>
                  <a:gd name="T60" fmla="*/ 0 w 8"/>
                  <a:gd name="T61" fmla="*/ 2 h 14"/>
                  <a:gd name="T62" fmla="*/ 0 w 8"/>
                  <a:gd name="T63" fmla="*/ 0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2"/>
                      <a:pt x="8" y="2"/>
                    </a:cubicBezTo>
                    <a:cubicBezTo>
                      <a:pt x="8" y="2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8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5" name="Freeform 1055"/>
              <p:cNvSpPr>
                <a:spLocks/>
              </p:cNvSpPr>
              <p:nvPr userDrawn="1"/>
            </p:nvSpPr>
            <p:spPr bwMode="auto">
              <a:xfrm>
                <a:off x="2121" y="2242"/>
                <a:ext cx="44" cy="67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2 h 14"/>
                  <a:gd name="T4" fmla="*/ 8 w 9"/>
                  <a:gd name="T5" fmla="*/ 3 h 14"/>
                  <a:gd name="T6" fmla="*/ 8 w 9"/>
                  <a:gd name="T7" fmla="*/ 3 h 14"/>
                  <a:gd name="T8" fmla="*/ 7 w 9"/>
                  <a:gd name="T9" fmla="*/ 3 h 14"/>
                  <a:gd name="T10" fmla="*/ 7 w 9"/>
                  <a:gd name="T11" fmla="*/ 2 h 14"/>
                  <a:gd name="T12" fmla="*/ 7 w 9"/>
                  <a:gd name="T13" fmla="*/ 2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1 h 14"/>
                  <a:gd name="T38" fmla="*/ 0 w 9"/>
                  <a:gd name="T39" fmla="*/ 11 h 14"/>
                  <a:gd name="T40" fmla="*/ 1 w 9"/>
                  <a:gd name="T41" fmla="*/ 10 h 14"/>
                  <a:gd name="T42" fmla="*/ 1 w 9"/>
                  <a:gd name="T43" fmla="*/ 11 h 14"/>
                  <a:gd name="T44" fmla="*/ 2 w 9"/>
                  <a:gd name="T45" fmla="*/ 11 h 14"/>
                  <a:gd name="T46" fmla="*/ 2 w 9"/>
                  <a:gd name="T47" fmla="*/ 11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1 h 14"/>
                  <a:gd name="T58" fmla="*/ 1 w 9"/>
                  <a:gd name="T59" fmla="*/ 3 h 14"/>
                  <a:gd name="T60" fmla="*/ 0 w 9"/>
                  <a:gd name="T61" fmla="*/ 2 h 14"/>
                  <a:gd name="T62" fmla="*/ 1 w 9"/>
                  <a:gd name="T63" fmla="*/ 0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1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6" name="Freeform 1056"/>
              <p:cNvSpPr>
                <a:spLocks/>
              </p:cNvSpPr>
              <p:nvPr userDrawn="1"/>
            </p:nvSpPr>
            <p:spPr bwMode="auto">
              <a:xfrm>
                <a:off x="2189" y="2242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7" name="Freeform 1057"/>
              <p:cNvSpPr>
                <a:spLocks/>
              </p:cNvSpPr>
              <p:nvPr userDrawn="1"/>
            </p:nvSpPr>
            <p:spPr bwMode="auto">
              <a:xfrm>
                <a:off x="2260" y="2242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8" name="Freeform 1058"/>
              <p:cNvSpPr>
                <a:spLocks noEditPoints="1"/>
              </p:cNvSpPr>
              <p:nvPr userDrawn="1"/>
            </p:nvSpPr>
            <p:spPr bwMode="auto">
              <a:xfrm>
                <a:off x="2342" y="2251"/>
                <a:ext cx="14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09" name="Freeform 1059"/>
              <p:cNvSpPr>
                <a:spLocks noEditPoints="1"/>
              </p:cNvSpPr>
              <p:nvPr userDrawn="1"/>
            </p:nvSpPr>
            <p:spPr bwMode="auto">
              <a:xfrm>
                <a:off x="2409" y="2251"/>
                <a:ext cx="14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0" name="Freeform 1060"/>
              <p:cNvSpPr>
                <a:spLocks noEditPoints="1"/>
              </p:cNvSpPr>
              <p:nvPr userDrawn="1"/>
            </p:nvSpPr>
            <p:spPr bwMode="auto">
              <a:xfrm>
                <a:off x="2476" y="2251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1" name="Freeform 1061"/>
              <p:cNvSpPr>
                <a:spLocks/>
              </p:cNvSpPr>
              <p:nvPr userDrawn="1"/>
            </p:nvSpPr>
            <p:spPr bwMode="auto">
              <a:xfrm>
                <a:off x="2534" y="227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2" name="Freeform 1062"/>
              <p:cNvSpPr>
                <a:spLocks/>
              </p:cNvSpPr>
              <p:nvPr userDrawn="1"/>
            </p:nvSpPr>
            <p:spPr bwMode="auto">
              <a:xfrm>
                <a:off x="2601" y="227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3" name="Freeform 1063"/>
              <p:cNvSpPr>
                <a:spLocks noEditPoints="1"/>
              </p:cNvSpPr>
              <p:nvPr userDrawn="1"/>
            </p:nvSpPr>
            <p:spPr bwMode="auto">
              <a:xfrm>
                <a:off x="2682" y="2251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4" name="Freeform 1064"/>
              <p:cNvSpPr>
                <a:spLocks noEditPoints="1"/>
              </p:cNvSpPr>
              <p:nvPr userDrawn="1"/>
            </p:nvSpPr>
            <p:spPr bwMode="auto">
              <a:xfrm>
                <a:off x="2740" y="2242"/>
                <a:ext cx="43" cy="67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1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8 h 14"/>
                  <a:gd name="T10" fmla="*/ 6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8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1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1 h 14"/>
                  <a:gd name="T42" fmla="*/ 4 w 9"/>
                  <a:gd name="T43" fmla="*/ 12 h 14"/>
                  <a:gd name="T44" fmla="*/ 5 w 9"/>
                  <a:gd name="T45" fmla="*/ 11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3"/>
                      <a:pt x="5" y="14"/>
                      <a:pt x="4" y="14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5" name="Freeform 1065"/>
              <p:cNvSpPr>
                <a:spLocks/>
              </p:cNvSpPr>
              <p:nvPr userDrawn="1"/>
            </p:nvSpPr>
            <p:spPr bwMode="auto">
              <a:xfrm>
                <a:off x="2807" y="2242"/>
                <a:ext cx="43" cy="67"/>
              </a:xfrm>
              <a:custGeom>
                <a:avLst/>
                <a:gdLst>
                  <a:gd name="T0" fmla="*/ 7 w 9"/>
                  <a:gd name="T1" fmla="*/ 10 h 14"/>
                  <a:gd name="T2" fmla="*/ 7 w 9"/>
                  <a:gd name="T3" fmla="*/ 1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0 h 14"/>
                  <a:gd name="T10" fmla="*/ 9 w 9"/>
                  <a:gd name="T11" fmla="*/ 1 h 14"/>
                  <a:gd name="T12" fmla="*/ 9 w 9"/>
                  <a:gd name="T13" fmla="*/ 14 h 14"/>
                  <a:gd name="T14" fmla="*/ 7 w 9"/>
                  <a:gd name="T15" fmla="*/ 14 h 14"/>
                  <a:gd name="T16" fmla="*/ 2 w 9"/>
                  <a:gd name="T17" fmla="*/ 3 h 14"/>
                  <a:gd name="T18" fmla="*/ 2 w 9"/>
                  <a:gd name="T19" fmla="*/ 13 h 14"/>
                  <a:gd name="T20" fmla="*/ 2 w 9"/>
                  <a:gd name="T21" fmla="*/ 13 h 14"/>
                  <a:gd name="T22" fmla="*/ 1 w 9"/>
                  <a:gd name="T23" fmla="*/ 14 h 14"/>
                  <a:gd name="T24" fmla="*/ 1 w 9"/>
                  <a:gd name="T25" fmla="*/ 13 h 14"/>
                  <a:gd name="T26" fmla="*/ 0 w 9"/>
                  <a:gd name="T27" fmla="*/ 13 h 14"/>
                  <a:gd name="T28" fmla="*/ 0 w 9"/>
                  <a:gd name="T29" fmla="*/ 0 h 14"/>
                  <a:gd name="T30" fmla="*/ 3 w 9"/>
                  <a:gd name="T31" fmla="*/ 0 h 14"/>
                  <a:gd name="T32" fmla="*/ 7 w 9"/>
                  <a:gd name="T33" fmla="*/ 1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6" name="Freeform 1066"/>
              <p:cNvSpPr>
                <a:spLocks/>
              </p:cNvSpPr>
              <p:nvPr userDrawn="1"/>
            </p:nvSpPr>
            <p:spPr bwMode="auto">
              <a:xfrm>
                <a:off x="2879" y="2242"/>
                <a:ext cx="38" cy="67"/>
              </a:xfrm>
              <a:custGeom>
                <a:avLst/>
                <a:gdLst>
                  <a:gd name="T0" fmla="*/ 4 w 8"/>
                  <a:gd name="T1" fmla="*/ 3 h 14"/>
                  <a:gd name="T2" fmla="*/ 6 w 8"/>
                  <a:gd name="T3" fmla="*/ 0 h 14"/>
                  <a:gd name="T4" fmla="*/ 8 w 8"/>
                  <a:gd name="T5" fmla="*/ 0 h 14"/>
                  <a:gd name="T6" fmla="*/ 8 w 8"/>
                  <a:gd name="T7" fmla="*/ 13 h 14"/>
                  <a:gd name="T8" fmla="*/ 8 w 8"/>
                  <a:gd name="T9" fmla="*/ 13 h 14"/>
                  <a:gd name="T10" fmla="*/ 7 w 8"/>
                  <a:gd name="T11" fmla="*/ 14 h 14"/>
                  <a:gd name="T12" fmla="*/ 7 w 8"/>
                  <a:gd name="T13" fmla="*/ 13 h 14"/>
                  <a:gd name="T14" fmla="*/ 7 w 8"/>
                  <a:gd name="T15" fmla="*/ 13 h 14"/>
                  <a:gd name="T16" fmla="*/ 7 w 8"/>
                  <a:gd name="T17" fmla="*/ 2 h 14"/>
                  <a:gd name="T18" fmla="*/ 5 w 8"/>
                  <a:gd name="T19" fmla="*/ 5 h 14"/>
                  <a:gd name="T20" fmla="*/ 5 w 8"/>
                  <a:gd name="T21" fmla="*/ 5 h 14"/>
                  <a:gd name="T22" fmla="*/ 4 w 8"/>
                  <a:gd name="T23" fmla="*/ 6 h 14"/>
                  <a:gd name="T24" fmla="*/ 4 w 8"/>
                  <a:gd name="T25" fmla="*/ 6 h 14"/>
                  <a:gd name="T26" fmla="*/ 3 w 8"/>
                  <a:gd name="T27" fmla="*/ 6 h 14"/>
                  <a:gd name="T28" fmla="*/ 3 w 8"/>
                  <a:gd name="T29" fmla="*/ 5 h 14"/>
                  <a:gd name="T30" fmla="*/ 3 w 8"/>
                  <a:gd name="T31" fmla="*/ 5 h 14"/>
                  <a:gd name="T32" fmla="*/ 1 w 8"/>
                  <a:gd name="T33" fmla="*/ 2 h 14"/>
                  <a:gd name="T34" fmla="*/ 1 w 8"/>
                  <a:gd name="T35" fmla="*/ 13 h 14"/>
                  <a:gd name="T36" fmla="*/ 1 w 8"/>
                  <a:gd name="T37" fmla="*/ 13 h 14"/>
                  <a:gd name="T38" fmla="*/ 0 w 8"/>
                  <a:gd name="T39" fmla="*/ 14 h 14"/>
                  <a:gd name="T40" fmla="*/ 0 w 8"/>
                  <a:gd name="T41" fmla="*/ 13 h 14"/>
                  <a:gd name="T42" fmla="*/ 0 w 8"/>
                  <a:gd name="T43" fmla="*/ 13 h 14"/>
                  <a:gd name="T44" fmla="*/ 0 w 8"/>
                  <a:gd name="T45" fmla="*/ 0 h 14"/>
                  <a:gd name="T46" fmla="*/ 2 w 8"/>
                  <a:gd name="T47" fmla="*/ 0 h 14"/>
                  <a:gd name="T48" fmla="*/ 4 w 8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7" name="Freeform 1067"/>
              <p:cNvSpPr>
                <a:spLocks/>
              </p:cNvSpPr>
              <p:nvPr userDrawn="1"/>
            </p:nvSpPr>
            <p:spPr bwMode="auto">
              <a:xfrm>
                <a:off x="2946" y="2242"/>
                <a:ext cx="43" cy="67"/>
              </a:xfrm>
              <a:custGeom>
                <a:avLst/>
                <a:gdLst>
                  <a:gd name="T0" fmla="*/ 7 w 9"/>
                  <a:gd name="T1" fmla="*/ 1 h 14"/>
                  <a:gd name="T2" fmla="*/ 7 w 9"/>
                  <a:gd name="T3" fmla="*/ 0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5 w 9"/>
                  <a:gd name="T13" fmla="*/ 7 h 14"/>
                  <a:gd name="T14" fmla="*/ 5 w 9"/>
                  <a:gd name="T15" fmla="*/ 13 h 14"/>
                  <a:gd name="T16" fmla="*/ 5 w 9"/>
                  <a:gd name="T17" fmla="*/ 13 h 14"/>
                  <a:gd name="T18" fmla="*/ 4 w 9"/>
                  <a:gd name="T19" fmla="*/ 14 h 14"/>
                  <a:gd name="T20" fmla="*/ 4 w 9"/>
                  <a:gd name="T21" fmla="*/ 13 h 14"/>
                  <a:gd name="T22" fmla="*/ 3 w 9"/>
                  <a:gd name="T23" fmla="*/ 13 h 14"/>
                  <a:gd name="T24" fmla="*/ 3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0 w 9"/>
                  <a:gd name="T31" fmla="*/ 0 h 14"/>
                  <a:gd name="T32" fmla="*/ 1 w 9"/>
                  <a:gd name="T33" fmla="*/ 0 h 14"/>
                  <a:gd name="T34" fmla="*/ 1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4 w 9"/>
                  <a:gd name="T41" fmla="*/ 5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8" name="Freeform 1068"/>
              <p:cNvSpPr>
                <a:spLocks/>
              </p:cNvSpPr>
              <p:nvPr userDrawn="1"/>
            </p:nvSpPr>
            <p:spPr bwMode="auto">
              <a:xfrm>
                <a:off x="3013" y="2242"/>
                <a:ext cx="43" cy="67"/>
              </a:xfrm>
              <a:custGeom>
                <a:avLst/>
                <a:gdLst>
                  <a:gd name="T0" fmla="*/ 5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3 h 14"/>
                  <a:gd name="T10" fmla="*/ 8 w 9"/>
                  <a:gd name="T11" fmla="*/ 14 h 14"/>
                  <a:gd name="T12" fmla="*/ 7 w 9"/>
                  <a:gd name="T13" fmla="*/ 13 h 14"/>
                  <a:gd name="T14" fmla="*/ 7 w 9"/>
                  <a:gd name="T15" fmla="*/ 13 h 14"/>
                  <a:gd name="T16" fmla="*/ 7 w 9"/>
                  <a:gd name="T17" fmla="*/ 2 h 14"/>
                  <a:gd name="T18" fmla="*/ 5 w 9"/>
                  <a:gd name="T19" fmla="*/ 5 h 14"/>
                  <a:gd name="T20" fmla="*/ 5 w 9"/>
                  <a:gd name="T21" fmla="*/ 5 h 14"/>
                  <a:gd name="T22" fmla="*/ 5 w 9"/>
                  <a:gd name="T23" fmla="*/ 6 h 14"/>
                  <a:gd name="T24" fmla="*/ 5 w 9"/>
                  <a:gd name="T25" fmla="*/ 6 h 14"/>
                  <a:gd name="T26" fmla="*/ 4 w 9"/>
                  <a:gd name="T27" fmla="*/ 6 h 14"/>
                  <a:gd name="T28" fmla="*/ 4 w 9"/>
                  <a:gd name="T29" fmla="*/ 5 h 14"/>
                  <a:gd name="T30" fmla="*/ 4 w 9"/>
                  <a:gd name="T31" fmla="*/ 5 h 14"/>
                  <a:gd name="T32" fmla="*/ 2 w 9"/>
                  <a:gd name="T33" fmla="*/ 2 h 14"/>
                  <a:gd name="T34" fmla="*/ 2 w 9"/>
                  <a:gd name="T35" fmla="*/ 13 h 14"/>
                  <a:gd name="T36" fmla="*/ 2 w 9"/>
                  <a:gd name="T37" fmla="*/ 13 h 14"/>
                  <a:gd name="T38" fmla="*/ 1 w 9"/>
                  <a:gd name="T39" fmla="*/ 14 h 14"/>
                  <a:gd name="T40" fmla="*/ 1 w 9"/>
                  <a:gd name="T41" fmla="*/ 13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5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8" y="14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1" y="14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19" name="Freeform 1069"/>
              <p:cNvSpPr>
                <a:spLocks/>
              </p:cNvSpPr>
              <p:nvPr userDrawn="1"/>
            </p:nvSpPr>
            <p:spPr bwMode="auto">
              <a:xfrm>
                <a:off x="3085" y="2242"/>
                <a:ext cx="38" cy="67"/>
              </a:xfrm>
              <a:custGeom>
                <a:avLst/>
                <a:gdLst>
                  <a:gd name="T0" fmla="*/ 4 w 8"/>
                  <a:gd name="T1" fmla="*/ 3 h 14"/>
                  <a:gd name="T2" fmla="*/ 6 w 8"/>
                  <a:gd name="T3" fmla="*/ 0 h 14"/>
                  <a:gd name="T4" fmla="*/ 8 w 8"/>
                  <a:gd name="T5" fmla="*/ 0 h 14"/>
                  <a:gd name="T6" fmla="*/ 8 w 8"/>
                  <a:gd name="T7" fmla="*/ 13 h 14"/>
                  <a:gd name="T8" fmla="*/ 8 w 8"/>
                  <a:gd name="T9" fmla="*/ 13 h 14"/>
                  <a:gd name="T10" fmla="*/ 7 w 8"/>
                  <a:gd name="T11" fmla="*/ 14 h 14"/>
                  <a:gd name="T12" fmla="*/ 7 w 8"/>
                  <a:gd name="T13" fmla="*/ 13 h 14"/>
                  <a:gd name="T14" fmla="*/ 7 w 8"/>
                  <a:gd name="T15" fmla="*/ 13 h 14"/>
                  <a:gd name="T16" fmla="*/ 7 w 8"/>
                  <a:gd name="T17" fmla="*/ 2 h 14"/>
                  <a:gd name="T18" fmla="*/ 5 w 8"/>
                  <a:gd name="T19" fmla="*/ 5 h 14"/>
                  <a:gd name="T20" fmla="*/ 5 w 8"/>
                  <a:gd name="T21" fmla="*/ 5 h 14"/>
                  <a:gd name="T22" fmla="*/ 4 w 8"/>
                  <a:gd name="T23" fmla="*/ 6 h 14"/>
                  <a:gd name="T24" fmla="*/ 4 w 8"/>
                  <a:gd name="T25" fmla="*/ 6 h 14"/>
                  <a:gd name="T26" fmla="*/ 3 w 8"/>
                  <a:gd name="T27" fmla="*/ 6 h 14"/>
                  <a:gd name="T28" fmla="*/ 3 w 8"/>
                  <a:gd name="T29" fmla="*/ 5 h 14"/>
                  <a:gd name="T30" fmla="*/ 3 w 8"/>
                  <a:gd name="T31" fmla="*/ 5 h 14"/>
                  <a:gd name="T32" fmla="*/ 1 w 8"/>
                  <a:gd name="T33" fmla="*/ 2 h 14"/>
                  <a:gd name="T34" fmla="*/ 1 w 8"/>
                  <a:gd name="T35" fmla="*/ 13 h 14"/>
                  <a:gd name="T36" fmla="*/ 1 w 8"/>
                  <a:gd name="T37" fmla="*/ 13 h 14"/>
                  <a:gd name="T38" fmla="*/ 0 w 8"/>
                  <a:gd name="T39" fmla="*/ 14 h 14"/>
                  <a:gd name="T40" fmla="*/ 0 w 8"/>
                  <a:gd name="T41" fmla="*/ 13 h 14"/>
                  <a:gd name="T42" fmla="*/ 0 w 8"/>
                  <a:gd name="T43" fmla="*/ 13 h 14"/>
                  <a:gd name="T44" fmla="*/ 0 w 8"/>
                  <a:gd name="T45" fmla="*/ 0 h 14"/>
                  <a:gd name="T46" fmla="*/ 2 w 8"/>
                  <a:gd name="T47" fmla="*/ 0 h 14"/>
                  <a:gd name="T48" fmla="*/ 4 w 8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0" name="Freeform 1070"/>
              <p:cNvSpPr>
                <a:spLocks noEditPoints="1"/>
              </p:cNvSpPr>
              <p:nvPr userDrawn="1"/>
            </p:nvSpPr>
            <p:spPr bwMode="auto">
              <a:xfrm>
                <a:off x="3152" y="2242"/>
                <a:ext cx="43" cy="67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1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8 h 14"/>
                  <a:gd name="T10" fmla="*/ 6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8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1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1 h 14"/>
                  <a:gd name="T42" fmla="*/ 4 w 9"/>
                  <a:gd name="T43" fmla="*/ 12 h 14"/>
                  <a:gd name="T44" fmla="*/ 5 w 9"/>
                  <a:gd name="T45" fmla="*/ 11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3"/>
                      <a:pt x="5" y="14"/>
                      <a:pt x="4" y="14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1" name="Freeform 1071"/>
              <p:cNvSpPr>
                <a:spLocks/>
              </p:cNvSpPr>
              <p:nvPr userDrawn="1"/>
            </p:nvSpPr>
            <p:spPr bwMode="auto">
              <a:xfrm>
                <a:off x="3219" y="2242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2" name="Freeform 1072"/>
              <p:cNvSpPr>
                <a:spLocks/>
              </p:cNvSpPr>
              <p:nvPr userDrawn="1"/>
            </p:nvSpPr>
            <p:spPr bwMode="auto">
              <a:xfrm>
                <a:off x="3291" y="2271"/>
                <a:ext cx="38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3" name="Freeform 1073"/>
              <p:cNvSpPr>
                <a:spLocks/>
              </p:cNvSpPr>
              <p:nvPr userDrawn="1"/>
            </p:nvSpPr>
            <p:spPr bwMode="auto">
              <a:xfrm>
                <a:off x="3349" y="2227"/>
                <a:ext cx="19" cy="15"/>
              </a:xfrm>
              <a:custGeom>
                <a:avLst/>
                <a:gdLst>
                  <a:gd name="T0" fmla="*/ 9 w 19"/>
                  <a:gd name="T1" fmla="*/ 0 h 15"/>
                  <a:gd name="T2" fmla="*/ 19 w 19"/>
                  <a:gd name="T3" fmla="*/ 15 h 15"/>
                  <a:gd name="T4" fmla="*/ 9 w 19"/>
                  <a:gd name="T5" fmla="*/ 15 h 15"/>
                  <a:gd name="T6" fmla="*/ 0 w 19"/>
                  <a:gd name="T7" fmla="*/ 0 h 15"/>
                  <a:gd name="T8" fmla="*/ 9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9" y="0"/>
                    </a:moveTo>
                    <a:lnTo>
                      <a:pt x="19" y="15"/>
                    </a:lnTo>
                    <a:lnTo>
                      <a:pt x="9" y="15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4" name="Freeform 1074"/>
              <p:cNvSpPr>
                <a:spLocks/>
              </p:cNvSpPr>
              <p:nvPr userDrawn="1"/>
            </p:nvSpPr>
            <p:spPr bwMode="auto">
              <a:xfrm>
                <a:off x="3377" y="2227"/>
                <a:ext cx="20" cy="15"/>
              </a:xfrm>
              <a:custGeom>
                <a:avLst/>
                <a:gdLst>
                  <a:gd name="T0" fmla="*/ 10 w 20"/>
                  <a:gd name="T1" fmla="*/ 0 h 15"/>
                  <a:gd name="T2" fmla="*/ 20 w 20"/>
                  <a:gd name="T3" fmla="*/ 15 h 15"/>
                  <a:gd name="T4" fmla="*/ 15 w 20"/>
                  <a:gd name="T5" fmla="*/ 15 h 15"/>
                  <a:gd name="T6" fmla="*/ 0 w 20"/>
                  <a:gd name="T7" fmla="*/ 0 h 15"/>
                  <a:gd name="T8" fmla="*/ 10 w 2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0" y="0"/>
                    </a:moveTo>
                    <a:lnTo>
                      <a:pt x="20" y="15"/>
                    </a:lnTo>
                    <a:lnTo>
                      <a:pt x="15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5" name="Freeform 1075"/>
              <p:cNvSpPr>
                <a:spLocks/>
              </p:cNvSpPr>
              <p:nvPr userDrawn="1"/>
            </p:nvSpPr>
            <p:spPr bwMode="auto">
              <a:xfrm>
                <a:off x="3430" y="2280"/>
                <a:ext cx="19" cy="1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6" name="Freeform 1076"/>
              <p:cNvSpPr>
                <a:spLocks/>
              </p:cNvSpPr>
              <p:nvPr userDrawn="1"/>
            </p:nvSpPr>
            <p:spPr bwMode="auto">
              <a:xfrm>
                <a:off x="3488" y="227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7" name="Freeform 1077"/>
              <p:cNvSpPr>
                <a:spLocks/>
              </p:cNvSpPr>
              <p:nvPr userDrawn="1"/>
            </p:nvSpPr>
            <p:spPr bwMode="auto">
              <a:xfrm>
                <a:off x="3555" y="227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8" name="Freeform 1078"/>
              <p:cNvSpPr>
                <a:spLocks/>
              </p:cNvSpPr>
              <p:nvPr userDrawn="1"/>
            </p:nvSpPr>
            <p:spPr bwMode="auto">
              <a:xfrm>
                <a:off x="3627" y="2271"/>
                <a:ext cx="38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29" name="Oval 1079"/>
              <p:cNvSpPr>
                <a:spLocks noChangeArrowheads="1"/>
              </p:cNvSpPr>
              <p:nvPr userDrawn="1"/>
            </p:nvSpPr>
            <p:spPr bwMode="auto">
              <a:xfrm>
                <a:off x="3703" y="226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0" name="Oval 1080"/>
              <p:cNvSpPr>
                <a:spLocks noChangeArrowheads="1"/>
              </p:cNvSpPr>
              <p:nvPr userDrawn="1"/>
            </p:nvSpPr>
            <p:spPr bwMode="auto">
              <a:xfrm>
                <a:off x="3770" y="226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1" name="Oval 1081"/>
              <p:cNvSpPr>
                <a:spLocks noChangeArrowheads="1"/>
              </p:cNvSpPr>
              <p:nvPr userDrawn="1"/>
            </p:nvSpPr>
            <p:spPr bwMode="auto">
              <a:xfrm>
                <a:off x="3842" y="2266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2" name="Oval 1082"/>
              <p:cNvSpPr>
                <a:spLocks noChangeArrowheads="1"/>
              </p:cNvSpPr>
              <p:nvPr userDrawn="1"/>
            </p:nvSpPr>
            <p:spPr bwMode="auto">
              <a:xfrm>
                <a:off x="3909" y="226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3" name="Oval 1083"/>
              <p:cNvSpPr>
                <a:spLocks noChangeArrowheads="1"/>
              </p:cNvSpPr>
              <p:nvPr userDrawn="1"/>
            </p:nvSpPr>
            <p:spPr bwMode="auto">
              <a:xfrm>
                <a:off x="3976" y="226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4" name="Oval 1084"/>
              <p:cNvSpPr>
                <a:spLocks noChangeArrowheads="1"/>
              </p:cNvSpPr>
              <p:nvPr userDrawn="1"/>
            </p:nvSpPr>
            <p:spPr bwMode="auto">
              <a:xfrm>
                <a:off x="4048" y="2266"/>
                <a:ext cx="20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5" name="Oval 1085"/>
              <p:cNvSpPr>
                <a:spLocks noChangeArrowheads="1"/>
              </p:cNvSpPr>
              <p:nvPr userDrawn="1"/>
            </p:nvSpPr>
            <p:spPr bwMode="auto">
              <a:xfrm>
                <a:off x="4116" y="2266"/>
                <a:ext cx="23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6" name="Oval 1086"/>
              <p:cNvSpPr>
                <a:spLocks noChangeArrowheads="1"/>
              </p:cNvSpPr>
              <p:nvPr userDrawn="1"/>
            </p:nvSpPr>
            <p:spPr bwMode="auto">
              <a:xfrm>
                <a:off x="4183" y="226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7" name="Oval 1087"/>
              <p:cNvSpPr>
                <a:spLocks noChangeArrowheads="1"/>
              </p:cNvSpPr>
              <p:nvPr userDrawn="1"/>
            </p:nvSpPr>
            <p:spPr bwMode="auto">
              <a:xfrm>
                <a:off x="4255" y="2266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8" name="Freeform 1088"/>
              <p:cNvSpPr>
                <a:spLocks/>
              </p:cNvSpPr>
              <p:nvPr userDrawn="1"/>
            </p:nvSpPr>
            <p:spPr bwMode="auto">
              <a:xfrm>
                <a:off x="4302" y="2227"/>
                <a:ext cx="20" cy="15"/>
              </a:xfrm>
              <a:custGeom>
                <a:avLst/>
                <a:gdLst>
                  <a:gd name="T0" fmla="*/ 10 w 20"/>
                  <a:gd name="T1" fmla="*/ 0 h 15"/>
                  <a:gd name="T2" fmla="*/ 20 w 20"/>
                  <a:gd name="T3" fmla="*/ 15 h 15"/>
                  <a:gd name="T4" fmla="*/ 10 w 20"/>
                  <a:gd name="T5" fmla="*/ 15 h 15"/>
                  <a:gd name="T6" fmla="*/ 0 w 20"/>
                  <a:gd name="T7" fmla="*/ 0 h 15"/>
                  <a:gd name="T8" fmla="*/ 10 w 2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0" y="0"/>
                    </a:moveTo>
                    <a:lnTo>
                      <a:pt x="20" y="15"/>
                    </a:lnTo>
                    <a:lnTo>
                      <a:pt x="10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39" name="Freeform 1089"/>
              <p:cNvSpPr>
                <a:spLocks/>
              </p:cNvSpPr>
              <p:nvPr userDrawn="1"/>
            </p:nvSpPr>
            <p:spPr bwMode="auto">
              <a:xfrm>
                <a:off x="4355" y="2280"/>
                <a:ext cx="15" cy="15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3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0" name="Freeform 1090"/>
              <p:cNvSpPr>
                <a:spLocks/>
              </p:cNvSpPr>
              <p:nvPr userDrawn="1"/>
            </p:nvSpPr>
            <p:spPr bwMode="auto">
              <a:xfrm>
                <a:off x="4422" y="2280"/>
                <a:ext cx="19" cy="15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1" name="Freeform 1091"/>
              <p:cNvSpPr>
                <a:spLocks/>
              </p:cNvSpPr>
              <p:nvPr userDrawn="1"/>
            </p:nvSpPr>
            <p:spPr bwMode="auto">
              <a:xfrm>
                <a:off x="4480" y="227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2" name="Freeform 1092"/>
              <p:cNvSpPr>
                <a:spLocks/>
              </p:cNvSpPr>
              <p:nvPr userDrawn="1"/>
            </p:nvSpPr>
            <p:spPr bwMode="auto">
              <a:xfrm>
                <a:off x="4547" y="227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3" name="Freeform 1093"/>
              <p:cNvSpPr>
                <a:spLocks/>
              </p:cNvSpPr>
              <p:nvPr userDrawn="1"/>
            </p:nvSpPr>
            <p:spPr bwMode="auto">
              <a:xfrm>
                <a:off x="4619" y="2242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4" name="Freeform 1094"/>
              <p:cNvSpPr>
                <a:spLocks noEditPoints="1"/>
              </p:cNvSpPr>
              <p:nvPr userDrawn="1"/>
            </p:nvSpPr>
            <p:spPr bwMode="auto">
              <a:xfrm>
                <a:off x="4700" y="2251"/>
                <a:ext cx="15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5" name="Oval 1095"/>
              <p:cNvSpPr>
                <a:spLocks noChangeArrowheads="1"/>
              </p:cNvSpPr>
              <p:nvPr userDrawn="1"/>
            </p:nvSpPr>
            <p:spPr bwMode="auto">
              <a:xfrm>
                <a:off x="4763" y="226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6" name="Freeform 1096"/>
              <p:cNvSpPr>
                <a:spLocks/>
              </p:cNvSpPr>
              <p:nvPr userDrawn="1"/>
            </p:nvSpPr>
            <p:spPr bwMode="auto">
              <a:xfrm>
                <a:off x="4815" y="2227"/>
                <a:ext cx="15" cy="15"/>
              </a:xfrm>
              <a:custGeom>
                <a:avLst/>
                <a:gdLst>
                  <a:gd name="T0" fmla="*/ 10 w 15"/>
                  <a:gd name="T1" fmla="*/ 0 h 15"/>
                  <a:gd name="T2" fmla="*/ 15 w 15"/>
                  <a:gd name="T3" fmla="*/ 15 h 15"/>
                  <a:gd name="T4" fmla="*/ 10 w 15"/>
                  <a:gd name="T5" fmla="*/ 15 h 15"/>
                  <a:gd name="T6" fmla="*/ 0 w 15"/>
                  <a:gd name="T7" fmla="*/ 0 h 15"/>
                  <a:gd name="T8" fmla="*/ 10 w 15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15">
                    <a:moveTo>
                      <a:pt x="10" y="0"/>
                    </a:moveTo>
                    <a:lnTo>
                      <a:pt x="15" y="15"/>
                    </a:lnTo>
                    <a:lnTo>
                      <a:pt x="10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7" name="Oval 1097"/>
              <p:cNvSpPr>
                <a:spLocks noChangeArrowheads="1"/>
              </p:cNvSpPr>
              <p:nvPr userDrawn="1"/>
            </p:nvSpPr>
            <p:spPr bwMode="auto">
              <a:xfrm>
                <a:off x="4863" y="226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8" name="Oval 1098"/>
              <p:cNvSpPr>
                <a:spLocks noChangeArrowheads="1"/>
              </p:cNvSpPr>
              <p:nvPr userDrawn="1"/>
            </p:nvSpPr>
            <p:spPr bwMode="auto">
              <a:xfrm>
                <a:off x="4930" y="2266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49" name="Freeform 1099"/>
              <p:cNvSpPr>
                <a:spLocks/>
              </p:cNvSpPr>
              <p:nvPr userDrawn="1"/>
            </p:nvSpPr>
            <p:spPr bwMode="auto">
              <a:xfrm>
                <a:off x="4993" y="2271"/>
                <a:ext cx="38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0" name="Freeform 1100"/>
              <p:cNvSpPr>
                <a:spLocks/>
              </p:cNvSpPr>
              <p:nvPr userDrawn="1"/>
            </p:nvSpPr>
            <p:spPr bwMode="auto">
              <a:xfrm>
                <a:off x="5060" y="227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1" name="Freeform 1101"/>
              <p:cNvSpPr>
                <a:spLocks/>
              </p:cNvSpPr>
              <p:nvPr userDrawn="1"/>
            </p:nvSpPr>
            <p:spPr bwMode="auto">
              <a:xfrm>
                <a:off x="5127" y="2271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2" name="Freeform 1102"/>
              <p:cNvSpPr>
                <a:spLocks/>
              </p:cNvSpPr>
              <p:nvPr userDrawn="1"/>
            </p:nvSpPr>
            <p:spPr bwMode="auto">
              <a:xfrm>
                <a:off x="5199" y="2271"/>
                <a:ext cx="38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3" name="Freeform 1103"/>
              <p:cNvSpPr>
                <a:spLocks noEditPoints="1"/>
              </p:cNvSpPr>
              <p:nvPr userDrawn="1"/>
            </p:nvSpPr>
            <p:spPr bwMode="auto">
              <a:xfrm>
                <a:off x="5280" y="2251"/>
                <a:ext cx="15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4" name="Freeform 1104"/>
              <p:cNvSpPr>
                <a:spLocks noEditPoints="1"/>
              </p:cNvSpPr>
              <p:nvPr userDrawn="1"/>
            </p:nvSpPr>
            <p:spPr bwMode="auto">
              <a:xfrm>
                <a:off x="5347" y="2251"/>
                <a:ext cx="15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5" name="Freeform 1105"/>
              <p:cNvSpPr>
                <a:spLocks noEditPoints="1"/>
              </p:cNvSpPr>
              <p:nvPr userDrawn="1"/>
            </p:nvSpPr>
            <p:spPr bwMode="auto">
              <a:xfrm>
                <a:off x="5415" y="2251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6" name="Freeform 1106"/>
              <p:cNvSpPr>
                <a:spLocks noEditPoints="1"/>
              </p:cNvSpPr>
              <p:nvPr userDrawn="1"/>
            </p:nvSpPr>
            <p:spPr bwMode="auto">
              <a:xfrm>
                <a:off x="5486" y="2251"/>
                <a:ext cx="15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7" name="Freeform 1107"/>
              <p:cNvSpPr>
                <a:spLocks/>
              </p:cNvSpPr>
              <p:nvPr userDrawn="1"/>
            </p:nvSpPr>
            <p:spPr bwMode="auto">
              <a:xfrm>
                <a:off x="5539" y="2242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8" name="Freeform 1108"/>
              <p:cNvSpPr>
                <a:spLocks/>
              </p:cNvSpPr>
              <p:nvPr userDrawn="1"/>
            </p:nvSpPr>
            <p:spPr bwMode="auto">
              <a:xfrm>
                <a:off x="5611" y="2242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59" name="Freeform 1109"/>
              <p:cNvSpPr>
                <a:spLocks/>
              </p:cNvSpPr>
              <p:nvPr userDrawn="1"/>
            </p:nvSpPr>
            <p:spPr bwMode="auto">
              <a:xfrm>
                <a:off x="5678" y="2242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0" name="Freeform 1110"/>
              <p:cNvSpPr>
                <a:spLocks/>
              </p:cNvSpPr>
              <p:nvPr userDrawn="1"/>
            </p:nvSpPr>
            <p:spPr bwMode="auto">
              <a:xfrm>
                <a:off x="5745" y="2242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1" name="Freeform 1111"/>
              <p:cNvSpPr>
                <a:spLocks/>
              </p:cNvSpPr>
              <p:nvPr userDrawn="1"/>
            </p:nvSpPr>
            <p:spPr bwMode="auto">
              <a:xfrm>
                <a:off x="5817" y="2242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2" name="Freeform 1112"/>
              <p:cNvSpPr>
                <a:spLocks/>
              </p:cNvSpPr>
              <p:nvPr userDrawn="1"/>
            </p:nvSpPr>
            <p:spPr bwMode="auto">
              <a:xfrm>
                <a:off x="5884" y="2242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3" name="Freeform 1113"/>
              <p:cNvSpPr>
                <a:spLocks/>
              </p:cNvSpPr>
              <p:nvPr userDrawn="1"/>
            </p:nvSpPr>
            <p:spPr bwMode="auto">
              <a:xfrm>
                <a:off x="5951" y="2242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4" name="Freeform 1114"/>
              <p:cNvSpPr>
                <a:spLocks/>
              </p:cNvSpPr>
              <p:nvPr userDrawn="1"/>
            </p:nvSpPr>
            <p:spPr bwMode="auto">
              <a:xfrm>
                <a:off x="6023" y="2242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5" name="Freeform 1115"/>
              <p:cNvSpPr>
                <a:spLocks/>
              </p:cNvSpPr>
              <p:nvPr userDrawn="1"/>
            </p:nvSpPr>
            <p:spPr bwMode="auto">
              <a:xfrm>
                <a:off x="6090" y="2242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6" name="Freeform 1116"/>
              <p:cNvSpPr>
                <a:spLocks/>
              </p:cNvSpPr>
              <p:nvPr userDrawn="1"/>
            </p:nvSpPr>
            <p:spPr bwMode="auto">
              <a:xfrm>
                <a:off x="6157" y="2242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7" name="Freeform 1117"/>
              <p:cNvSpPr>
                <a:spLocks/>
              </p:cNvSpPr>
              <p:nvPr userDrawn="1"/>
            </p:nvSpPr>
            <p:spPr bwMode="auto">
              <a:xfrm>
                <a:off x="6229" y="2242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8" name="Freeform 1118"/>
              <p:cNvSpPr>
                <a:spLocks/>
              </p:cNvSpPr>
              <p:nvPr userDrawn="1"/>
            </p:nvSpPr>
            <p:spPr bwMode="auto">
              <a:xfrm>
                <a:off x="6296" y="2242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69" name="Freeform 1119"/>
              <p:cNvSpPr>
                <a:spLocks noEditPoints="1"/>
              </p:cNvSpPr>
              <p:nvPr userDrawn="1"/>
            </p:nvSpPr>
            <p:spPr bwMode="auto">
              <a:xfrm>
                <a:off x="1364" y="235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0" name="Freeform 1120"/>
              <p:cNvSpPr>
                <a:spLocks noEditPoints="1"/>
              </p:cNvSpPr>
              <p:nvPr userDrawn="1"/>
            </p:nvSpPr>
            <p:spPr bwMode="auto">
              <a:xfrm>
                <a:off x="1431" y="235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1" name="Freeform 1121"/>
              <p:cNvSpPr>
                <a:spLocks noEditPoints="1"/>
              </p:cNvSpPr>
              <p:nvPr userDrawn="1"/>
            </p:nvSpPr>
            <p:spPr bwMode="auto">
              <a:xfrm>
                <a:off x="1503" y="2352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2" name="Freeform 1122"/>
              <p:cNvSpPr>
                <a:spLocks noEditPoints="1"/>
              </p:cNvSpPr>
              <p:nvPr userDrawn="1"/>
            </p:nvSpPr>
            <p:spPr bwMode="auto">
              <a:xfrm>
                <a:off x="1570" y="235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3" name="Freeform 1123"/>
              <p:cNvSpPr>
                <a:spLocks noEditPoints="1"/>
              </p:cNvSpPr>
              <p:nvPr userDrawn="1"/>
            </p:nvSpPr>
            <p:spPr bwMode="auto">
              <a:xfrm>
                <a:off x="1637" y="235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4" name="Freeform 1124"/>
              <p:cNvSpPr>
                <a:spLocks noEditPoints="1"/>
              </p:cNvSpPr>
              <p:nvPr userDrawn="1"/>
            </p:nvSpPr>
            <p:spPr bwMode="auto">
              <a:xfrm>
                <a:off x="1709" y="2352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5" name="Freeform 1125"/>
              <p:cNvSpPr>
                <a:spLocks noEditPoints="1"/>
              </p:cNvSpPr>
              <p:nvPr userDrawn="1"/>
            </p:nvSpPr>
            <p:spPr bwMode="auto">
              <a:xfrm>
                <a:off x="1776" y="235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6" name="Freeform 1126"/>
              <p:cNvSpPr>
                <a:spLocks noEditPoints="1"/>
              </p:cNvSpPr>
              <p:nvPr userDrawn="1"/>
            </p:nvSpPr>
            <p:spPr bwMode="auto">
              <a:xfrm>
                <a:off x="1848" y="2352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2 h 14"/>
                  <a:gd name="T28" fmla="*/ 0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7" name="Freeform 1127"/>
              <p:cNvSpPr>
                <a:spLocks/>
              </p:cNvSpPr>
              <p:nvPr userDrawn="1"/>
            </p:nvSpPr>
            <p:spPr bwMode="auto">
              <a:xfrm>
                <a:off x="1925" y="2352"/>
                <a:ext cx="38" cy="68"/>
              </a:xfrm>
              <a:custGeom>
                <a:avLst/>
                <a:gdLst>
                  <a:gd name="T0" fmla="*/ 7 w 8"/>
                  <a:gd name="T1" fmla="*/ 11 h 14"/>
                  <a:gd name="T2" fmla="*/ 7 w 8"/>
                  <a:gd name="T3" fmla="*/ 1 h 14"/>
                  <a:gd name="T4" fmla="*/ 7 w 8"/>
                  <a:gd name="T5" fmla="*/ 1 h 14"/>
                  <a:gd name="T6" fmla="*/ 8 w 8"/>
                  <a:gd name="T7" fmla="*/ 0 h 14"/>
                  <a:gd name="T8" fmla="*/ 8 w 8"/>
                  <a:gd name="T9" fmla="*/ 1 h 14"/>
                  <a:gd name="T10" fmla="*/ 8 w 8"/>
                  <a:gd name="T11" fmla="*/ 1 h 14"/>
                  <a:gd name="T12" fmla="*/ 8 w 8"/>
                  <a:gd name="T13" fmla="*/ 14 h 14"/>
                  <a:gd name="T14" fmla="*/ 6 w 8"/>
                  <a:gd name="T15" fmla="*/ 14 h 14"/>
                  <a:gd name="T16" fmla="*/ 1 w 8"/>
                  <a:gd name="T17" fmla="*/ 4 h 14"/>
                  <a:gd name="T18" fmla="*/ 1 w 8"/>
                  <a:gd name="T19" fmla="*/ 13 h 14"/>
                  <a:gd name="T20" fmla="*/ 1 w 8"/>
                  <a:gd name="T21" fmla="*/ 14 h 14"/>
                  <a:gd name="T22" fmla="*/ 1 w 8"/>
                  <a:gd name="T23" fmla="*/ 14 h 14"/>
                  <a:gd name="T24" fmla="*/ 0 w 8"/>
                  <a:gd name="T25" fmla="*/ 14 h 14"/>
                  <a:gd name="T26" fmla="*/ 0 w 8"/>
                  <a:gd name="T27" fmla="*/ 13 h 14"/>
                  <a:gd name="T28" fmla="*/ 0 w 8"/>
                  <a:gd name="T29" fmla="*/ 0 h 14"/>
                  <a:gd name="T30" fmla="*/ 2 w 8"/>
                  <a:gd name="T31" fmla="*/ 0 h 14"/>
                  <a:gd name="T32" fmla="*/ 7 w 8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8" name="Freeform 1128"/>
              <p:cNvSpPr>
                <a:spLocks noEditPoints="1"/>
              </p:cNvSpPr>
              <p:nvPr userDrawn="1"/>
            </p:nvSpPr>
            <p:spPr bwMode="auto">
              <a:xfrm>
                <a:off x="1992" y="2352"/>
                <a:ext cx="43" cy="68"/>
              </a:xfrm>
              <a:custGeom>
                <a:avLst/>
                <a:gdLst>
                  <a:gd name="T0" fmla="*/ 5 w 9"/>
                  <a:gd name="T1" fmla="*/ 1 h 14"/>
                  <a:gd name="T2" fmla="*/ 6 w 9"/>
                  <a:gd name="T3" fmla="*/ 2 h 14"/>
                  <a:gd name="T4" fmla="*/ 8 w 9"/>
                  <a:gd name="T5" fmla="*/ 6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5 w 9"/>
                  <a:gd name="T13" fmla="*/ 14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4 h 14"/>
                  <a:gd name="T20" fmla="*/ 0 w 9"/>
                  <a:gd name="T21" fmla="*/ 13 h 14"/>
                  <a:gd name="T22" fmla="*/ 0 w 9"/>
                  <a:gd name="T23" fmla="*/ 13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1 h 14"/>
                  <a:gd name="T38" fmla="*/ 1 w 9"/>
                  <a:gd name="T39" fmla="*/ 0 h 14"/>
                  <a:gd name="T40" fmla="*/ 4 w 9"/>
                  <a:gd name="T41" fmla="*/ 0 h 14"/>
                  <a:gd name="T42" fmla="*/ 5 w 9"/>
                  <a:gd name="T43" fmla="*/ 1 h 14"/>
                  <a:gd name="T44" fmla="*/ 3 w 9"/>
                  <a:gd name="T45" fmla="*/ 12 h 14"/>
                  <a:gd name="T46" fmla="*/ 4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4 w 9"/>
                  <a:gd name="T59" fmla="*/ 2 h 14"/>
                  <a:gd name="T60" fmla="*/ 3 w 9"/>
                  <a:gd name="T61" fmla="*/ 2 h 14"/>
                  <a:gd name="T62" fmla="*/ 3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5" y="1"/>
                    </a:moveTo>
                    <a:cubicBezTo>
                      <a:pt x="6" y="1"/>
                      <a:pt x="6" y="2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1"/>
                      <a:pt x="5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3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79" name="Freeform 1129"/>
              <p:cNvSpPr>
                <a:spLocks/>
              </p:cNvSpPr>
              <p:nvPr userDrawn="1"/>
            </p:nvSpPr>
            <p:spPr bwMode="auto">
              <a:xfrm>
                <a:off x="2059" y="2352"/>
                <a:ext cx="43" cy="68"/>
              </a:xfrm>
              <a:custGeom>
                <a:avLst/>
                <a:gdLst>
                  <a:gd name="T0" fmla="*/ 7 w 9"/>
                  <a:gd name="T1" fmla="*/ 1 h 14"/>
                  <a:gd name="T2" fmla="*/ 8 w 9"/>
                  <a:gd name="T3" fmla="*/ 1 h 14"/>
                  <a:gd name="T4" fmla="*/ 8 w 9"/>
                  <a:gd name="T5" fmla="*/ 0 h 14"/>
                  <a:gd name="T6" fmla="*/ 9 w 9"/>
                  <a:gd name="T7" fmla="*/ 1 h 14"/>
                  <a:gd name="T8" fmla="*/ 9 w 9"/>
                  <a:gd name="T9" fmla="*/ 1 h 14"/>
                  <a:gd name="T10" fmla="*/ 9 w 9"/>
                  <a:gd name="T11" fmla="*/ 3 h 14"/>
                  <a:gd name="T12" fmla="*/ 6 w 9"/>
                  <a:gd name="T13" fmla="*/ 7 h 14"/>
                  <a:gd name="T14" fmla="*/ 6 w 9"/>
                  <a:gd name="T15" fmla="*/ 13 h 14"/>
                  <a:gd name="T16" fmla="*/ 5 w 9"/>
                  <a:gd name="T17" fmla="*/ 14 h 14"/>
                  <a:gd name="T18" fmla="*/ 5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1 w 9"/>
                  <a:gd name="T31" fmla="*/ 1 h 14"/>
                  <a:gd name="T32" fmla="*/ 1 w 9"/>
                  <a:gd name="T33" fmla="*/ 0 h 14"/>
                  <a:gd name="T34" fmla="*/ 2 w 9"/>
                  <a:gd name="T35" fmla="*/ 1 h 14"/>
                  <a:gd name="T36" fmla="*/ 2 w 9"/>
                  <a:gd name="T37" fmla="*/ 1 h 14"/>
                  <a:gd name="T38" fmla="*/ 2 w 9"/>
                  <a:gd name="T39" fmla="*/ 2 h 14"/>
                  <a:gd name="T40" fmla="*/ 5 w 9"/>
                  <a:gd name="T41" fmla="*/ 6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0" name="Freeform 1130"/>
              <p:cNvSpPr>
                <a:spLocks/>
              </p:cNvSpPr>
              <p:nvPr userDrawn="1"/>
            </p:nvSpPr>
            <p:spPr bwMode="auto">
              <a:xfrm>
                <a:off x="2131" y="2352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8 w 9"/>
                  <a:gd name="T5" fmla="*/ 3 h 14"/>
                  <a:gd name="T6" fmla="*/ 8 w 9"/>
                  <a:gd name="T7" fmla="*/ 4 h 14"/>
                  <a:gd name="T8" fmla="*/ 7 w 9"/>
                  <a:gd name="T9" fmla="*/ 4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1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0 w 9"/>
                  <a:gd name="T59" fmla="*/ 4 h 14"/>
                  <a:gd name="T60" fmla="*/ 0 w 9"/>
                  <a:gd name="T61" fmla="*/ 2 h 14"/>
                  <a:gd name="T62" fmla="*/ 0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1" name="Freeform 1131"/>
              <p:cNvSpPr>
                <a:spLocks noEditPoints="1"/>
              </p:cNvSpPr>
              <p:nvPr userDrawn="1"/>
            </p:nvSpPr>
            <p:spPr bwMode="auto">
              <a:xfrm>
                <a:off x="2198" y="2352"/>
                <a:ext cx="43" cy="68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3 h 14"/>
                  <a:gd name="T12" fmla="*/ 6 w 9"/>
                  <a:gd name="T13" fmla="*/ 14 h 14"/>
                  <a:gd name="T14" fmla="*/ 5 w 9"/>
                  <a:gd name="T15" fmla="*/ 14 h 14"/>
                  <a:gd name="T16" fmla="*/ 3 w 9"/>
                  <a:gd name="T17" fmla="*/ 14 h 14"/>
                  <a:gd name="T18" fmla="*/ 2 w 9"/>
                  <a:gd name="T19" fmla="*/ 13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2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9"/>
                      <a:pt x="9" y="9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2" name="Freeform 1132"/>
              <p:cNvSpPr>
                <a:spLocks/>
              </p:cNvSpPr>
              <p:nvPr userDrawn="1"/>
            </p:nvSpPr>
            <p:spPr bwMode="auto">
              <a:xfrm>
                <a:off x="2270" y="2352"/>
                <a:ext cx="38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3" name="Freeform 1133"/>
              <p:cNvSpPr>
                <a:spLocks/>
              </p:cNvSpPr>
              <p:nvPr userDrawn="1"/>
            </p:nvSpPr>
            <p:spPr bwMode="auto">
              <a:xfrm>
                <a:off x="2337" y="2352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4" name="Freeform 1134"/>
              <p:cNvSpPr>
                <a:spLocks noEditPoints="1"/>
              </p:cNvSpPr>
              <p:nvPr userDrawn="1"/>
            </p:nvSpPr>
            <p:spPr bwMode="auto">
              <a:xfrm>
                <a:off x="2419" y="2367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3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3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3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3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5" name="Freeform 1135"/>
              <p:cNvSpPr>
                <a:spLocks/>
              </p:cNvSpPr>
              <p:nvPr userDrawn="1"/>
            </p:nvSpPr>
            <p:spPr bwMode="auto">
              <a:xfrm>
                <a:off x="2476" y="2352"/>
                <a:ext cx="39" cy="68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6" name="Freeform 1136"/>
              <p:cNvSpPr>
                <a:spLocks/>
              </p:cNvSpPr>
              <p:nvPr userDrawn="1"/>
            </p:nvSpPr>
            <p:spPr bwMode="auto">
              <a:xfrm>
                <a:off x="2543" y="2381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7" name="Freeform 1137"/>
              <p:cNvSpPr>
                <a:spLocks/>
              </p:cNvSpPr>
              <p:nvPr userDrawn="1"/>
            </p:nvSpPr>
            <p:spPr bwMode="auto">
              <a:xfrm>
                <a:off x="2610" y="2381"/>
                <a:ext cx="44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8" name="Freeform 1138"/>
              <p:cNvSpPr>
                <a:spLocks noEditPoints="1"/>
              </p:cNvSpPr>
              <p:nvPr userDrawn="1"/>
            </p:nvSpPr>
            <p:spPr bwMode="auto">
              <a:xfrm>
                <a:off x="2682" y="2352"/>
                <a:ext cx="43" cy="68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3 h 14"/>
                  <a:gd name="T12" fmla="*/ 6 w 9"/>
                  <a:gd name="T13" fmla="*/ 14 h 14"/>
                  <a:gd name="T14" fmla="*/ 4 w 9"/>
                  <a:gd name="T15" fmla="*/ 14 h 14"/>
                  <a:gd name="T16" fmla="*/ 3 w 9"/>
                  <a:gd name="T17" fmla="*/ 14 h 14"/>
                  <a:gd name="T18" fmla="*/ 2 w 9"/>
                  <a:gd name="T19" fmla="*/ 13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89" name="Freeform 1139"/>
              <p:cNvSpPr>
                <a:spLocks/>
              </p:cNvSpPr>
              <p:nvPr userDrawn="1"/>
            </p:nvSpPr>
            <p:spPr bwMode="auto">
              <a:xfrm>
                <a:off x="2749" y="2352"/>
                <a:ext cx="44" cy="68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8 w 9"/>
                  <a:gd name="T5" fmla="*/ 1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7 w 9"/>
                  <a:gd name="T15" fmla="*/ 14 h 14"/>
                  <a:gd name="T16" fmla="*/ 2 w 9"/>
                  <a:gd name="T17" fmla="*/ 4 h 14"/>
                  <a:gd name="T18" fmla="*/ 2 w 9"/>
                  <a:gd name="T19" fmla="*/ 13 h 14"/>
                  <a:gd name="T20" fmla="*/ 2 w 9"/>
                  <a:gd name="T21" fmla="*/ 14 h 14"/>
                  <a:gd name="T22" fmla="*/ 1 w 9"/>
                  <a:gd name="T23" fmla="*/ 14 h 14"/>
                  <a:gd name="T24" fmla="*/ 1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3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0" name="Freeform 1140"/>
              <p:cNvSpPr>
                <a:spLocks noEditPoints="1"/>
              </p:cNvSpPr>
              <p:nvPr userDrawn="1"/>
            </p:nvSpPr>
            <p:spPr bwMode="auto">
              <a:xfrm>
                <a:off x="2812" y="2352"/>
                <a:ext cx="48" cy="68"/>
              </a:xfrm>
              <a:custGeom>
                <a:avLst/>
                <a:gdLst>
                  <a:gd name="T0" fmla="*/ 4 w 10"/>
                  <a:gd name="T1" fmla="*/ 9 h 14"/>
                  <a:gd name="T2" fmla="*/ 4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2 h 14"/>
                  <a:gd name="T14" fmla="*/ 4 w 10"/>
                  <a:gd name="T15" fmla="*/ 12 h 14"/>
                  <a:gd name="T16" fmla="*/ 4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4 w 10"/>
                  <a:gd name="T55" fmla="*/ 9 h 14"/>
                  <a:gd name="T56" fmla="*/ 4 w 10"/>
                  <a:gd name="T57" fmla="*/ 7 h 14"/>
                  <a:gd name="T58" fmla="*/ 8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4 w 10"/>
                  <a:gd name="T71" fmla="*/ 2 h 14"/>
                  <a:gd name="T72" fmla="*/ 4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1" name="Freeform 1141"/>
              <p:cNvSpPr>
                <a:spLocks noEditPoints="1"/>
              </p:cNvSpPr>
              <p:nvPr userDrawn="1"/>
            </p:nvSpPr>
            <p:spPr bwMode="auto">
              <a:xfrm>
                <a:off x="2879" y="235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2" name="Freeform 1142"/>
              <p:cNvSpPr>
                <a:spLocks/>
              </p:cNvSpPr>
              <p:nvPr userDrawn="1"/>
            </p:nvSpPr>
            <p:spPr bwMode="auto">
              <a:xfrm>
                <a:off x="2956" y="2352"/>
                <a:ext cx="43" cy="68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8 w 9"/>
                  <a:gd name="T5" fmla="*/ 1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7 w 9"/>
                  <a:gd name="T15" fmla="*/ 14 h 14"/>
                  <a:gd name="T16" fmla="*/ 2 w 9"/>
                  <a:gd name="T17" fmla="*/ 4 h 14"/>
                  <a:gd name="T18" fmla="*/ 2 w 9"/>
                  <a:gd name="T19" fmla="*/ 13 h 14"/>
                  <a:gd name="T20" fmla="*/ 2 w 9"/>
                  <a:gd name="T21" fmla="*/ 14 h 14"/>
                  <a:gd name="T22" fmla="*/ 1 w 9"/>
                  <a:gd name="T23" fmla="*/ 14 h 14"/>
                  <a:gd name="T24" fmla="*/ 1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3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3" name="Freeform 1143"/>
              <p:cNvSpPr>
                <a:spLocks noEditPoints="1"/>
              </p:cNvSpPr>
              <p:nvPr userDrawn="1"/>
            </p:nvSpPr>
            <p:spPr bwMode="auto">
              <a:xfrm>
                <a:off x="3018" y="235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4" name="Freeform 1144"/>
              <p:cNvSpPr>
                <a:spLocks noEditPoints="1"/>
              </p:cNvSpPr>
              <p:nvPr userDrawn="1"/>
            </p:nvSpPr>
            <p:spPr bwMode="auto">
              <a:xfrm>
                <a:off x="3085" y="2352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5" name="Freeform 1145"/>
              <p:cNvSpPr>
                <a:spLocks/>
              </p:cNvSpPr>
              <p:nvPr userDrawn="1"/>
            </p:nvSpPr>
            <p:spPr bwMode="auto">
              <a:xfrm>
                <a:off x="3162" y="2352"/>
                <a:ext cx="43" cy="68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8 w 9"/>
                  <a:gd name="T5" fmla="*/ 1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7 w 9"/>
                  <a:gd name="T15" fmla="*/ 14 h 14"/>
                  <a:gd name="T16" fmla="*/ 2 w 9"/>
                  <a:gd name="T17" fmla="*/ 4 h 14"/>
                  <a:gd name="T18" fmla="*/ 2 w 9"/>
                  <a:gd name="T19" fmla="*/ 13 h 14"/>
                  <a:gd name="T20" fmla="*/ 2 w 9"/>
                  <a:gd name="T21" fmla="*/ 14 h 14"/>
                  <a:gd name="T22" fmla="*/ 1 w 9"/>
                  <a:gd name="T23" fmla="*/ 14 h 14"/>
                  <a:gd name="T24" fmla="*/ 1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3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6" name="Freeform 1146"/>
              <p:cNvSpPr>
                <a:spLocks/>
              </p:cNvSpPr>
              <p:nvPr userDrawn="1"/>
            </p:nvSpPr>
            <p:spPr bwMode="auto">
              <a:xfrm>
                <a:off x="3234" y="2352"/>
                <a:ext cx="43" cy="68"/>
              </a:xfrm>
              <a:custGeom>
                <a:avLst/>
                <a:gdLst>
                  <a:gd name="T0" fmla="*/ 4 w 9"/>
                  <a:gd name="T1" fmla="*/ 3 h 14"/>
                  <a:gd name="T2" fmla="*/ 6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6 h 14"/>
                  <a:gd name="T24" fmla="*/ 4 w 9"/>
                  <a:gd name="T25" fmla="*/ 7 h 14"/>
                  <a:gd name="T26" fmla="*/ 4 w 9"/>
                  <a:gd name="T27" fmla="*/ 6 h 14"/>
                  <a:gd name="T28" fmla="*/ 3 w 9"/>
                  <a:gd name="T29" fmla="*/ 6 h 14"/>
                  <a:gd name="T30" fmla="*/ 3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1 w 9"/>
                  <a:gd name="T37" fmla="*/ 14 h 14"/>
                  <a:gd name="T38" fmla="*/ 1 w 9"/>
                  <a:gd name="T39" fmla="*/ 14 h 14"/>
                  <a:gd name="T40" fmla="*/ 0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7"/>
                      <a:pt x="5" y="7"/>
                      <a:pt x="4" y="7"/>
                    </a:cubicBezTo>
                    <a:cubicBezTo>
                      <a:pt x="4" y="7"/>
                      <a:pt x="4" y="7"/>
                      <a:pt x="4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7" name="Freeform 1147"/>
              <p:cNvSpPr>
                <a:spLocks/>
              </p:cNvSpPr>
              <p:nvPr userDrawn="1"/>
            </p:nvSpPr>
            <p:spPr bwMode="auto">
              <a:xfrm>
                <a:off x="3301" y="2352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9 w 9"/>
                  <a:gd name="T5" fmla="*/ 3 h 14"/>
                  <a:gd name="T6" fmla="*/ 8 w 9"/>
                  <a:gd name="T7" fmla="*/ 4 h 14"/>
                  <a:gd name="T8" fmla="*/ 8 w 9"/>
                  <a:gd name="T9" fmla="*/ 4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7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1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7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8" name="Freeform 1148"/>
              <p:cNvSpPr>
                <a:spLocks/>
              </p:cNvSpPr>
              <p:nvPr userDrawn="1"/>
            </p:nvSpPr>
            <p:spPr bwMode="auto">
              <a:xfrm>
                <a:off x="3373" y="2352"/>
                <a:ext cx="38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999" name="Freeform 1149"/>
              <p:cNvSpPr>
                <a:spLocks/>
              </p:cNvSpPr>
              <p:nvPr userDrawn="1"/>
            </p:nvSpPr>
            <p:spPr bwMode="auto">
              <a:xfrm>
                <a:off x="3440" y="2352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0" name="Freeform 1150"/>
              <p:cNvSpPr>
                <a:spLocks/>
              </p:cNvSpPr>
              <p:nvPr userDrawn="1"/>
            </p:nvSpPr>
            <p:spPr bwMode="auto">
              <a:xfrm>
                <a:off x="3507" y="2352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9 w 9"/>
                  <a:gd name="T5" fmla="*/ 3 h 14"/>
                  <a:gd name="T6" fmla="*/ 8 w 9"/>
                  <a:gd name="T7" fmla="*/ 4 h 14"/>
                  <a:gd name="T8" fmla="*/ 8 w 9"/>
                  <a:gd name="T9" fmla="*/ 4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7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9 w 9"/>
                  <a:gd name="T25" fmla="*/ 11 h 14"/>
                  <a:gd name="T26" fmla="*/ 9 w 9"/>
                  <a:gd name="T27" fmla="*/ 12 h 14"/>
                  <a:gd name="T28" fmla="*/ 9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1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7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9" y="11"/>
                      <a:pt x="9" y="11"/>
                      <a:pt x="9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1" y="13"/>
                    </a:cubicBezTo>
                    <a:cubicBezTo>
                      <a:pt x="1" y="13"/>
                      <a:pt x="0" y="12"/>
                      <a:pt x="0" y="12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1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1" name="Freeform 1151"/>
              <p:cNvSpPr>
                <a:spLocks/>
              </p:cNvSpPr>
              <p:nvPr userDrawn="1"/>
            </p:nvSpPr>
            <p:spPr bwMode="auto">
              <a:xfrm>
                <a:off x="3579" y="2352"/>
                <a:ext cx="38" cy="68"/>
              </a:xfrm>
              <a:custGeom>
                <a:avLst/>
                <a:gdLst>
                  <a:gd name="T0" fmla="*/ 7 w 8"/>
                  <a:gd name="T1" fmla="*/ 1 h 14"/>
                  <a:gd name="T2" fmla="*/ 7 w 8"/>
                  <a:gd name="T3" fmla="*/ 1 h 14"/>
                  <a:gd name="T4" fmla="*/ 8 w 8"/>
                  <a:gd name="T5" fmla="*/ 0 h 14"/>
                  <a:gd name="T6" fmla="*/ 8 w 8"/>
                  <a:gd name="T7" fmla="*/ 1 h 14"/>
                  <a:gd name="T8" fmla="*/ 8 w 8"/>
                  <a:gd name="T9" fmla="*/ 1 h 14"/>
                  <a:gd name="T10" fmla="*/ 8 w 8"/>
                  <a:gd name="T11" fmla="*/ 3 h 14"/>
                  <a:gd name="T12" fmla="*/ 5 w 8"/>
                  <a:gd name="T13" fmla="*/ 7 h 14"/>
                  <a:gd name="T14" fmla="*/ 5 w 8"/>
                  <a:gd name="T15" fmla="*/ 13 h 14"/>
                  <a:gd name="T16" fmla="*/ 5 w 8"/>
                  <a:gd name="T17" fmla="*/ 14 h 14"/>
                  <a:gd name="T18" fmla="*/ 4 w 8"/>
                  <a:gd name="T19" fmla="*/ 14 h 14"/>
                  <a:gd name="T20" fmla="*/ 4 w 8"/>
                  <a:gd name="T21" fmla="*/ 14 h 14"/>
                  <a:gd name="T22" fmla="*/ 3 w 8"/>
                  <a:gd name="T23" fmla="*/ 13 h 14"/>
                  <a:gd name="T24" fmla="*/ 3 w 8"/>
                  <a:gd name="T25" fmla="*/ 7 h 14"/>
                  <a:gd name="T26" fmla="*/ 0 w 8"/>
                  <a:gd name="T27" fmla="*/ 3 h 14"/>
                  <a:gd name="T28" fmla="*/ 0 w 8"/>
                  <a:gd name="T29" fmla="*/ 1 h 14"/>
                  <a:gd name="T30" fmla="*/ 0 w 8"/>
                  <a:gd name="T31" fmla="*/ 1 h 14"/>
                  <a:gd name="T32" fmla="*/ 1 w 8"/>
                  <a:gd name="T33" fmla="*/ 0 h 14"/>
                  <a:gd name="T34" fmla="*/ 1 w 8"/>
                  <a:gd name="T35" fmla="*/ 1 h 14"/>
                  <a:gd name="T36" fmla="*/ 2 w 8"/>
                  <a:gd name="T37" fmla="*/ 1 h 14"/>
                  <a:gd name="T38" fmla="*/ 2 w 8"/>
                  <a:gd name="T39" fmla="*/ 2 h 14"/>
                  <a:gd name="T40" fmla="*/ 4 w 8"/>
                  <a:gd name="T41" fmla="*/ 6 h 14"/>
                  <a:gd name="T42" fmla="*/ 7 w 8"/>
                  <a:gd name="T43" fmla="*/ 2 h 14"/>
                  <a:gd name="T44" fmla="*/ 7 w 8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4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2" name="Freeform 1152"/>
              <p:cNvSpPr>
                <a:spLocks/>
              </p:cNvSpPr>
              <p:nvPr userDrawn="1"/>
            </p:nvSpPr>
            <p:spPr bwMode="auto">
              <a:xfrm>
                <a:off x="3646" y="2352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9 w 9"/>
                  <a:gd name="T5" fmla="*/ 3 h 14"/>
                  <a:gd name="T6" fmla="*/ 8 w 9"/>
                  <a:gd name="T7" fmla="*/ 4 h 14"/>
                  <a:gd name="T8" fmla="*/ 7 w 9"/>
                  <a:gd name="T9" fmla="*/ 4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3" name="Freeform 1153"/>
              <p:cNvSpPr>
                <a:spLocks noEditPoints="1"/>
              </p:cNvSpPr>
              <p:nvPr userDrawn="1"/>
            </p:nvSpPr>
            <p:spPr bwMode="auto">
              <a:xfrm>
                <a:off x="3727" y="2367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4" name="Oval 1154"/>
              <p:cNvSpPr>
                <a:spLocks noChangeArrowheads="1"/>
              </p:cNvSpPr>
              <p:nvPr userDrawn="1"/>
            </p:nvSpPr>
            <p:spPr bwMode="auto">
              <a:xfrm>
                <a:off x="3794" y="2381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5" name="Oval 1155"/>
              <p:cNvSpPr>
                <a:spLocks noChangeArrowheads="1"/>
              </p:cNvSpPr>
              <p:nvPr userDrawn="1"/>
            </p:nvSpPr>
            <p:spPr bwMode="auto">
              <a:xfrm>
                <a:off x="3861" y="2381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6" name="Oval 1156"/>
              <p:cNvSpPr>
                <a:spLocks noChangeArrowheads="1"/>
              </p:cNvSpPr>
              <p:nvPr userDrawn="1"/>
            </p:nvSpPr>
            <p:spPr bwMode="auto">
              <a:xfrm>
                <a:off x="3933" y="2381"/>
                <a:ext cx="20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7" name="Oval 1157"/>
              <p:cNvSpPr>
                <a:spLocks noChangeArrowheads="1"/>
              </p:cNvSpPr>
              <p:nvPr userDrawn="1"/>
            </p:nvSpPr>
            <p:spPr bwMode="auto">
              <a:xfrm>
                <a:off x="4000" y="2381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8" name="Oval 1158"/>
              <p:cNvSpPr>
                <a:spLocks noChangeArrowheads="1"/>
              </p:cNvSpPr>
              <p:nvPr userDrawn="1"/>
            </p:nvSpPr>
            <p:spPr bwMode="auto">
              <a:xfrm>
                <a:off x="4068" y="2381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09" name="Oval 1159"/>
              <p:cNvSpPr>
                <a:spLocks noChangeArrowheads="1"/>
              </p:cNvSpPr>
              <p:nvPr userDrawn="1"/>
            </p:nvSpPr>
            <p:spPr bwMode="auto">
              <a:xfrm>
                <a:off x="4139" y="2381"/>
                <a:ext cx="20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0" name="Oval 1160"/>
              <p:cNvSpPr>
                <a:spLocks noChangeArrowheads="1"/>
              </p:cNvSpPr>
              <p:nvPr userDrawn="1"/>
            </p:nvSpPr>
            <p:spPr bwMode="auto">
              <a:xfrm>
                <a:off x="4207" y="2381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1" name="Oval 1161"/>
              <p:cNvSpPr>
                <a:spLocks noChangeArrowheads="1"/>
              </p:cNvSpPr>
              <p:nvPr userDrawn="1"/>
            </p:nvSpPr>
            <p:spPr bwMode="auto">
              <a:xfrm>
                <a:off x="4278" y="2381"/>
                <a:ext cx="20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2" name="Oval 1162"/>
              <p:cNvSpPr>
                <a:spLocks noChangeArrowheads="1"/>
              </p:cNvSpPr>
              <p:nvPr userDrawn="1"/>
            </p:nvSpPr>
            <p:spPr bwMode="auto">
              <a:xfrm>
                <a:off x="4346" y="2381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3" name="Freeform 1163"/>
              <p:cNvSpPr>
                <a:spLocks/>
              </p:cNvSpPr>
              <p:nvPr userDrawn="1"/>
            </p:nvSpPr>
            <p:spPr bwMode="auto">
              <a:xfrm>
                <a:off x="4417" y="2396"/>
                <a:ext cx="15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4" name="Freeform 1164"/>
              <p:cNvSpPr>
                <a:spLocks/>
              </p:cNvSpPr>
              <p:nvPr userDrawn="1"/>
            </p:nvSpPr>
            <p:spPr bwMode="auto">
              <a:xfrm>
                <a:off x="4475" y="2381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5" name="Freeform 1165"/>
              <p:cNvSpPr>
                <a:spLocks/>
              </p:cNvSpPr>
              <p:nvPr userDrawn="1"/>
            </p:nvSpPr>
            <p:spPr bwMode="auto">
              <a:xfrm>
                <a:off x="4542" y="2381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6" name="Freeform 1166"/>
              <p:cNvSpPr>
                <a:spLocks/>
              </p:cNvSpPr>
              <p:nvPr userDrawn="1"/>
            </p:nvSpPr>
            <p:spPr bwMode="auto">
              <a:xfrm>
                <a:off x="4609" y="2381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7" name="Freeform 1167"/>
              <p:cNvSpPr>
                <a:spLocks noEditPoints="1"/>
              </p:cNvSpPr>
              <p:nvPr userDrawn="1"/>
            </p:nvSpPr>
            <p:spPr bwMode="auto">
              <a:xfrm>
                <a:off x="4691" y="2367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8" name="Freeform 1168"/>
              <p:cNvSpPr>
                <a:spLocks/>
              </p:cNvSpPr>
              <p:nvPr userDrawn="1"/>
            </p:nvSpPr>
            <p:spPr bwMode="auto">
              <a:xfrm>
                <a:off x="4748" y="2352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19" name="Freeform 1169"/>
              <p:cNvSpPr>
                <a:spLocks/>
              </p:cNvSpPr>
              <p:nvPr userDrawn="1"/>
            </p:nvSpPr>
            <p:spPr bwMode="auto">
              <a:xfrm>
                <a:off x="4830" y="2396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0" name="Freeform 1170"/>
              <p:cNvSpPr>
                <a:spLocks/>
              </p:cNvSpPr>
              <p:nvPr userDrawn="1"/>
            </p:nvSpPr>
            <p:spPr bwMode="auto">
              <a:xfrm>
                <a:off x="4902" y="2396"/>
                <a:ext cx="14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0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1" name="Freeform 1171"/>
              <p:cNvSpPr>
                <a:spLocks/>
              </p:cNvSpPr>
              <p:nvPr userDrawn="1"/>
            </p:nvSpPr>
            <p:spPr bwMode="auto">
              <a:xfrm>
                <a:off x="4945" y="2343"/>
                <a:ext cx="19" cy="9"/>
              </a:xfrm>
              <a:custGeom>
                <a:avLst/>
                <a:gdLst>
                  <a:gd name="T0" fmla="*/ 9 w 19"/>
                  <a:gd name="T1" fmla="*/ 0 h 9"/>
                  <a:gd name="T2" fmla="*/ 19 w 19"/>
                  <a:gd name="T3" fmla="*/ 9 h 9"/>
                  <a:gd name="T4" fmla="*/ 14 w 19"/>
                  <a:gd name="T5" fmla="*/ 9 h 9"/>
                  <a:gd name="T6" fmla="*/ 0 w 19"/>
                  <a:gd name="T7" fmla="*/ 0 h 9"/>
                  <a:gd name="T8" fmla="*/ 9 w 1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9" y="0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2" name="Oval 1172"/>
              <p:cNvSpPr>
                <a:spLocks noChangeArrowheads="1"/>
              </p:cNvSpPr>
              <p:nvPr userDrawn="1"/>
            </p:nvSpPr>
            <p:spPr bwMode="auto">
              <a:xfrm>
                <a:off x="4997" y="2381"/>
                <a:ext cx="20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3" name="Oval 1173"/>
              <p:cNvSpPr>
                <a:spLocks noChangeArrowheads="1"/>
              </p:cNvSpPr>
              <p:nvPr userDrawn="1"/>
            </p:nvSpPr>
            <p:spPr bwMode="auto">
              <a:xfrm>
                <a:off x="5065" y="2381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4" name="Freeform 1174"/>
              <p:cNvSpPr>
                <a:spLocks/>
              </p:cNvSpPr>
              <p:nvPr userDrawn="1"/>
            </p:nvSpPr>
            <p:spPr bwMode="auto">
              <a:xfrm>
                <a:off x="5136" y="2396"/>
                <a:ext cx="20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5" name="Oval 1175"/>
              <p:cNvSpPr>
                <a:spLocks noChangeArrowheads="1"/>
              </p:cNvSpPr>
              <p:nvPr userDrawn="1"/>
            </p:nvSpPr>
            <p:spPr bwMode="auto">
              <a:xfrm>
                <a:off x="5204" y="2381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6" name="Freeform 1176"/>
              <p:cNvSpPr>
                <a:spLocks/>
              </p:cNvSpPr>
              <p:nvPr userDrawn="1"/>
            </p:nvSpPr>
            <p:spPr bwMode="auto">
              <a:xfrm>
                <a:off x="5275" y="2396"/>
                <a:ext cx="15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7" name="Freeform 1177"/>
              <p:cNvSpPr>
                <a:spLocks/>
              </p:cNvSpPr>
              <p:nvPr userDrawn="1"/>
            </p:nvSpPr>
            <p:spPr bwMode="auto">
              <a:xfrm>
                <a:off x="5343" y="2396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8" name="Freeform 1178"/>
              <p:cNvSpPr>
                <a:spLocks/>
              </p:cNvSpPr>
              <p:nvPr userDrawn="1"/>
            </p:nvSpPr>
            <p:spPr bwMode="auto">
              <a:xfrm>
                <a:off x="5400" y="2381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29" name="Freeform 1179"/>
              <p:cNvSpPr>
                <a:spLocks/>
              </p:cNvSpPr>
              <p:nvPr userDrawn="1"/>
            </p:nvSpPr>
            <p:spPr bwMode="auto">
              <a:xfrm>
                <a:off x="5467" y="2381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0" name="Freeform 1180"/>
              <p:cNvSpPr>
                <a:spLocks/>
              </p:cNvSpPr>
              <p:nvPr userDrawn="1"/>
            </p:nvSpPr>
            <p:spPr bwMode="auto">
              <a:xfrm>
                <a:off x="5539" y="2381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1" name="Freeform 1181"/>
              <p:cNvSpPr>
                <a:spLocks/>
              </p:cNvSpPr>
              <p:nvPr userDrawn="1"/>
            </p:nvSpPr>
            <p:spPr bwMode="auto">
              <a:xfrm>
                <a:off x="5606" y="2381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2" name="Freeform 1182"/>
              <p:cNvSpPr>
                <a:spLocks/>
              </p:cNvSpPr>
              <p:nvPr userDrawn="1"/>
            </p:nvSpPr>
            <p:spPr bwMode="auto">
              <a:xfrm>
                <a:off x="5673" y="2381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3" name="Freeform 1183"/>
              <p:cNvSpPr>
                <a:spLocks/>
              </p:cNvSpPr>
              <p:nvPr userDrawn="1"/>
            </p:nvSpPr>
            <p:spPr bwMode="auto">
              <a:xfrm>
                <a:off x="5745" y="2381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4" name="Freeform 1184"/>
              <p:cNvSpPr>
                <a:spLocks noEditPoints="1"/>
              </p:cNvSpPr>
              <p:nvPr userDrawn="1"/>
            </p:nvSpPr>
            <p:spPr bwMode="auto">
              <a:xfrm>
                <a:off x="5827" y="2367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5" name="Freeform 1185"/>
              <p:cNvSpPr>
                <a:spLocks/>
              </p:cNvSpPr>
              <p:nvPr userDrawn="1"/>
            </p:nvSpPr>
            <p:spPr bwMode="auto">
              <a:xfrm>
                <a:off x="5884" y="2352"/>
                <a:ext cx="39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6" name="Freeform 1186"/>
              <p:cNvSpPr>
                <a:spLocks/>
              </p:cNvSpPr>
              <p:nvPr userDrawn="1"/>
            </p:nvSpPr>
            <p:spPr bwMode="auto">
              <a:xfrm>
                <a:off x="5951" y="2352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7" name="Freeform 1187"/>
              <p:cNvSpPr>
                <a:spLocks/>
              </p:cNvSpPr>
              <p:nvPr userDrawn="1"/>
            </p:nvSpPr>
            <p:spPr bwMode="auto">
              <a:xfrm>
                <a:off x="6018" y="2352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8" name="Freeform 1188"/>
              <p:cNvSpPr>
                <a:spLocks/>
              </p:cNvSpPr>
              <p:nvPr userDrawn="1"/>
            </p:nvSpPr>
            <p:spPr bwMode="auto">
              <a:xfrm>
                <a:off x="6090" y="2352"/>
                <a:ext cx="39" cy="68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39" name="Freeform 1189"/>
              <p:cNvSpPr>
                <a:spLocks/>
              </p:cNvSpPr>
              <p:nvPr userDrawn="1"/>
            </p:nvSpPr>
            <p:spPr bwMode="auto">
              <a:xfrm>
                <a:off x="6157" y="2352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0" name="Freeform 1190"/>
              <p:cNvSpPr>
                <a:spLocks/>
              </p:cNvSpPr>
              <p:nvPr userDrawn="1"/>
            </p:nvSpPr>
            <p:spPr bwMode="auto">
              <a:xfrm>
                <a:off x="6229" y="2352"/>
                <a:ext cx="39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1" name="Freeform 1191"/>
              <p:cNvSpPr>
                <a:spLocks/>
              </p:cNvSpPr>
              <p:nvPr userDrawn="1"/>
            </p:nvSpPr>
            <p:spPr bwMode="auto">
              <a:xfrm>
                <a:off x="6296" y="2352"/>
                <a:ext cx="44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2" name="Freeform 1192"/>
              <p:cNvSpPr>
                <a:spLocks noEditPoints="1"/>
              </p:cNvSpPr>
              <p:nvPr userDrawn="1"/>
            </p:nvSpPr>
            <p:spPr bwMode="auto">
              <a:xfrm>
                <a:off x="1374" y="2468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3" name="Freeform 1193"/>
              <p:cNvSpPr>
                <a:spLocks noEditPoints="1"/>
              </p:cNvSpPr>
              <p:nvPr userDrawn="1"/>
            </p:nvSpPr>
            <p:spPr bwMode="auto">
              <a:xfrm>
                <a:off x="1446" y="2468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4" name="Freeform 1194"/>
              <p:cNvSpPr>
                <a:spLocks noEditPoints="1"/>
              </p:cNvSpPr>
              <p:nvPr userDrawn="1"/>
            </p:nvSpPr>
            <p:spPr bwMode="auto">
              <a:xfrm>
                <a:off x="1518" y="2468"/>
                <a:ext cx="47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5" name="Freeform 1195"/>
              <p:cNvSpPr>
                <a:spLocks noEditPoints="1"/>
              </p:cNvSpPr>
              <p:nvPr userDrawn="1"/>
            </p:nvSpPr>
            <p:spPr bwMode="auto">
              <a:xfrm>
                <a:off x="1589" y="2468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10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6" name="Freeform 1196"/>
              <p:cNvSpPr>
                <a:spLocks noEditPoints="1"/>
              </p:cNvSpPr>
              <p:nvPr userDrawn="1"/>
            </p:nvSpPr>
            <p:spPr bwMode="auto">
              <a:xfrm>
                <a:off x="1661" y="2468"/>
                <a:ext cx="48" cy="62"/>
              </a:xfrm>
              <a:custGeom>
                <a:avLst/>
                <a:gdLst>
                  <a:gd name="T0" fmla="*/ 4 w 10"/>
                  <a:gd name="T1" fmla="*/ 8 h 13"/>
                  <a:gd name="T2" fmla="*/ 4 w 10"/>
                  <a:gd name="T3" fmla="*/ 9 h 13"/>
                  <a:gd name="T4" fmla="*/ 10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4 w 10"/>
                  <a:gd name="T15" fmla="*/ 11 h 13"/>
                  <a:gd name="T16" fmla="*/ 4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4 w 10"/>
                  <a:gd name="T55" fmla="*/ 8 h 13"/>
                  <a:gd name="T56" fmla="*/ 4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4 w 10"/>
                  <a:gd name="T71" fmla="*/ 2 h 13"/>
                  <a:gd name="T72" fmla="*/ 4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7" name="Freeform 1197"/>
              <p:cNvSpPr>
                <a:spLocks noEditPoints="1"/>
              </p:cNvSpPr>
              <p:nvPr userDrawn="1"/>
            </p:nvSpPr>
            <p:spPr bwMode="auto">
              <a:xfrm>
                <a:off x="1733" y="2468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0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8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8" name="Freeform 1198"/>
              <p:cNvSpPr>
                <a:spLocks noEditPoints="1"/>
              </p:cNvSpPr>
              <p:nvPr userDrawn="1"/>
            </p:nvSpPr>
            <p:spPr bwMode="auto">
              <a:xfrm>
                <a:off x="1805" y="2468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49" name="Freeform 1199"/>
              <p:cNvSpPr>
                <a:spLocks noEditPoints="1"/>
              </p:cNvSpPr>
              <p:nvPr userDrawn="1"/>
            </p:nvSpPr>
            <p:spPr bwMode="auto">
              <a:xfrm>
                <a:off x="1877" y="2468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0" name="Freeform 1200"/>
              <p:cNvSpPr>
                <a:spLocks/>
              </p:cNvSpPr>
              <p:nvPr userDrawn="1"/>
            </p:nvSpPr>
            <p:spPr bwMode="auto">
              <a:xfrm>
                <a:off x="1958" y="2468"/>
                <a:ext cx="44" cy="62"/>
              </a:xfrm>
              <a:custGeom>
                <a:avLst/>
                <a:gdLst>
                  <a:gd name="T0" fmla="*/ 4 w 9"/>
                  <a:gd name="T1" fmla="*/ 3 h 13"/>
                  <a:gd name="T2" fmla="*/ 6 w 9"/>
                  <a:gd name="T3" fmla="*/ 0 h 13"/>
                  <a:gd name="T4" fmla="*/ 9 w 9"/>
                  <a:gd name="T5" fmla="*/ 0 h 13"/>
                  <a:gd name="T6" fmla="*/ 9 w 9"/>
                  <a:gd name="T7" fmla="*/ 13 h 13"/>
                  <a:gd name="T8" fmla="*/ 8 w 9"/>
                  <a:gd name="T9" fmla="*/ 13 h 13"/>
                  <a:gd name="T10" fmla="*/ 8 w 9"/>
                  <a:gd name="T11" fmla="*/ 13 h 13"/>
                  <a:gd name="T12" fmla="*/ 7 w 9"/>
                  <a:gd name="T13" fmla="*/ 13 h 13"/>
                  <a:gd name="T14" fmla="*/ 7 w 9"/>
                  <a:gd name="T15" fmla="*/ 13 h 13"/>
                  <a:gd name="T16" fmla="*/ 7 w 9"/>
                  <a:gd name="T17" fmla="*/ 2 h 13"/>
                  <a:gd name="T18" fmla="*/ 5 w 9"/>
                  <a:gd name="T19" fmla="*/ 5 h 13"/>
                  <a:gd name="T20" fmla="*/ 5 w 9"/>
                  <a:gd name="T21" fmla="*/ 5 h 13"/>
                  <a:gd name="T22" fmla="*/ 5 w 9"/>
                  <a:gd name="T23" fmla="*/ 6 h 13"/>
                  <a:gd name="T24" fmla="*/ 4 w 9"/>
                  <a:gd name="T25" fmla="*/ 6 h 13"/>
                  <a:gd name="T26" fmla="*/ 4 w 9"/>
                  <a:gd name="T27" fmla="*/ 6 h 13"/>
                  <a:gd name="T28" fmla="*/ 3 w 9"/>
                  <a:gd name="T29" fmla="*/ 5 h 13"/>
                  <a:gd name="T30" fmla="*/ 3 w 9"/>
                  <a:gd name="T31" fmla="*/ 5 h 13"/>
                  <a:gd name="T32" fmla="*/ 2 w 9"/>
                  <a:gd name="T33" fmla="*/ 2 h 13"/>
                  <a:gd name="T34" fmla="*/ 2 w 9"/>
                  <a:gd name="T35" fmla="*/ 13 h 13"/>
                  <a:gd name="T36" fmla="*/ 1 w 9"/>
                  <a:gd name="T37" fmla="*/ 13 h 13"/>
                  <a:gd name="T38" fmla="*/ 1 w 9"/>
                  <a:gd name="T39" fmla="*/ 13 h 13"/>
                  <a:gd name="T40" fmla="*/ 0 w 9"/>
                  <a:gd name="T41" fmla="*/ 13 h 13"/>
                  <a:gd name="T42" fmla="*/ 0 w 9"/>
                  <a:gd name="T43" fmla="*/ 13 h 13"/>
                  <a:gd name="T44" fmla="*/ 0 w 9"/>
                  <a:gd name="T45" fmla="*/ 0 h 13"/>
                  <a:gd name="T46" fmla="*/ 2 w 9"/>
                  <a:gd name="T47" fmla="*/ 0 h 13"/>
                  <a:gd name="T48" fmla="*/ 4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1" name="Freeform 1201"/>
              <p:cNvSpPr>
                <a:spLocks noEditPoints="1"/>
              </p:cNvSpPr>
              <p:nvPr userDrawn="1"/>
            </p:nvSpPr>
            <p:spPr bwMode="auto">
              <a:xfrm>
                <a:off x="2030" y="2468"/>
                <a:ext cx="39" cy="62"/>
              </a:xfrm>
              <a:custGeom>
                <a:avLst/>
                <a:gdLst>
                  <a:gd name="T0" fmla="*/ 5 w 8"/>
                  <a:gd name="T1" fmla="*/ 0 h 13"/>
                  <a:gd name="T2" fmla="*/ 6 w 8"/>
                  <a:gd name="T3" fmla="*/ 1 h 13"/>
                  <a:gd name="T4" fmla="*/ 8 w 8"/>
                  <a:gd name="T5" fmla="*/ 5 h 13"/>
                  <a:gd name="T6" fmla="*/ 8 w 8"/>
                  <a:gd name="T7" fmla="*/ 7 h 13"/>
                  <a:gd name="T8" fmla="*/ 8 w 8"/>
                  <a:gd name="T9" fmla="*/ 8 h 13"/>
                  <a:gd name="T10" fmla="*/ 6 w 8"/>
                  <a:gd name="T11" fmla="*/ 12 h 13"/>
                  <a:gd name="T12" fmla="*/ 5 w 8"/>
                  <a:gd name="T13" fmla="*/ 13 h 13"/>
                  <a:gd name="T14" fmla="*/ 4 w 8"/>
                  <a:gd name="T15" fmla="*/ 13 h 13"/>
                  <a:gd name="T16" fmla="*/ 1 w 8"/>
                  <a:gd name="T17" fmla="*/ 13 h 13"/>
                  <a:gd name="T18" fmla="*/ 0 w 8"/>
                  <a:gd name="T19" fmla="*/ 13 h 13"/>
                  <a:gd name="T20" fmla="*/ 0 w 8"/>
                  <a:gd name="T21" fmla="*/ 13 h 13"/>
                  <a:gd name="T22" fmla="*/ 0 w 8"/>
                  <a:gd name="T23" fmla="*/ 12 h 13"/>
                  <a:gd name="T24" fmla="*/ 1 w 8"/>
                  <a:gd name="T25" fmla="*/ 12 h 13"/>
                  <a:gd name="T26" fmla="*/ 1 w 8"/>
                  <a:gd name="T27" fmla="*/ 12 h 13"/>
                  <a:gd name="T28" fmla="*/ 1 w 8"/>
                  <a:gd name="T29" fmla="*/ 2 h 13"/>
                  <a:gd name="T30" fmla="*/ 1 w 8"/>
                  <a:gd name="T31" fmla="*/ 2 h 13"/>
                  <a:gd name="T32" fmla="*/ 0 w 8"/>
                  <a:gd name="T33" fmla="*/ 1 h 13"/>
                  <a:gd name="T34" fmla="*/ 0 w 8"/>
                  <a:gd name="T35" fmla="*/ 1 h 13"/>
                  <a:gd name="T36" fmla="*/ 0 w 8"/>
                  <a:gd name="T37" fmla="*/ 0 h 13"/>
                  <a:gd name="T38" fmla="*/ 1 w 8"/>
                  <a:gd name="T39" fmla="*/ 0 h 13"/>
                  <a:gd name="T40" fmla="*/ 4 w 8"/>
                  <a:gd name="T41" fmla="*/ 0 h 13"/>
                  <a:gd name="T42" fmla="*/ 5 w 8"/>
                  <a:gd name="T43" fmla="*/ 0 h 13"/>
                  <a:gd name="T44" fmla="*/ 3 w 8"/>
                  <a:gd name="T45" fmla="*/ 12 h 13"/>
                  <a:gd name="T46" fmla="*/ 4 w 8"/>
                  <a:gd name="T47" fmla="*/ 12 h 13"/>
                  <a:gd name="T48" fmla="*/ 5 w 8"/>
                  <a:gd name="T49" fmla="*/ 11 h 13"/>
                  <a:gd name="T50" fmla="*/ 6 w 8"/>
                  <a:gd name="T51" fmla="*/ 7 h 13"/>
                  <a:gd name="T52" fmla="*/ 7 w 8"/>
                  <a:gd name="T53" fmla="*/ 7 h 13"/>
                  <a:gd name="T54" fmla="*/ 6 w 8"/>
                  <a:gd name="T55" fmla="*/ 6 h 13"/>
                  <a:gd name="T56" fmla="*/ 5 w 8"/>
                  <a:gd name="T57" fmla="*/ 2 h 13"/>
                  <a:gd name="T58" fmla="*/ 4 w 8"/>
                  <a:gd name="T59" fmla="*/ 2 h 13"/>
                  <a:gd name="T60" fmla="*/ 3 w 8"/>
                  <a:gd name="T61" fmla="*/ 2 h 13"/>
                  <a:gd name="T62" fmla="*/ 3 w 8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3">
                    <a:moveTo>
                      <a:pt x="5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2" name="Freeform 1202"/>
              <p:cNvSpPr>
                <a:spLocks noEditPoints="1"/>
              </p:cNvSpPr>
              <p:nvPr userDrawn="1"/>
            </p:nvSpPr>
            <p:spPr bwMode="auto">
              <a:xfrm>
                <a:off x="2102" y="2468"/>
                <a:ext cx="43" cy="62"/>
              </a:xfrm>
              <a:custGeom>
                <a:avLst/>
                <a:gdLst>
                  <a:gd name="T0" fmla="*/ 5 w 9"/>
                  <a:gd name="T1" fmla="*/ 0 h 13"/>
                  <a:gd name="T2" fmla="*/ 6 w 9"/>
                  <a:gd name="T3" fmla="*/ 1 h 13"/>
                  <a:gd name="T4" fmla="*/ 8 w 9"/>
                  <a:gd name="T5" fmla="*/ 5 h 13"/>
                  <a:gd name="T6" fmla="*/ 9 w 9"/>
                  <a:gd name="T7" fmla="*/ 7 h 13"/>
                  <a:gd name="T8" fmla="*/ 8 w 9"/>
                  <a:gd name="T9" fmla="*/ 8 h 13"/>
                  <a:gd name="T10" fmla="*/ 6 w 9"/>
                  <a:gd name="T11" fmla="*/ 12 h 13"/>
                  <a:gd name="T12" fmla="*/ 5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3 h 13"/>
                  <a:gd name="T22" fmla="*/ 0 w 9"/>
                  <a:gd name="T23" fmla="*/ 12 h 13"/>
                  <a:gd name="T24" fmla="*/ 1 w 9"/>
                  <a:gd name="T25" fmla="*/ 12 h 13"/>
                  <a:gd name="T26" fmla="*/ 2 w 9"/>
                  <a:gd name="T27" fmla="*/ 12 h 13"/>
                  <a:gd name="T28" fmla="*/ 2 w 9"/>
                  <a:gd name="T29" fmla="*/ 2 h 13"/>
                  <a:gd name="T30" fmla="*/ 1 w 9"/>
                  <a:gd name="T31" fmla="*/ 2 h 13"/>
                  <a:gd name="T32" fmla="*/ 0 w 9"/>
                  <a:gd name="T33" fmla="*/ 1 h 13"/>
                  <a:gd name="T34" fmla="*/ 0 w 9"/>
                  <a:gd name="T35" fmla="*/ 1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5 w 9"/>
                  <a:gd name="T43" fmla="*/ 0 h 13"/>
                  <a:gd name="T44" fmla="*/ 3 w 9"/>
                  <a:gd name="T45" fmla="*/ 12 h 13"/>
                  <a:gd name="T46" fmla="*/ 4 w 9"/>
                  <a:gd name="T47" fmla="*/ 12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7 h 13"/>
                  <a:gd name="T54" fmla="*/ 7 w 9"/>
                  <a:gd name="T55" fmla="*/ 6 h 13"/>
                  <a:gd name="T56" fmla="*/ 5 w 9"/>
                  <a:gd name="T57" fmla="*/ 2 h 13"/>
                  <a:gd name="T58" fmla="*/ 4 w 9"/>
                  <a:gd name="T59" fmla="*/ 2 h 13"/>
                  <a:gd name="T60" fmla="*/ 3 w 9"/>
                  <a:gd name="T61" fmla="*/ 2 h 13"/>
                  <a:gd name="T62" fmla="*/ 3 w 9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3" name="Freeform 1203"/>
              <p:cNvSpPr>
                <a:spLocks/>
              </p:cNvSpPr>
              <p:nvPr userDrawn="1"/>
            </p:nvSpPr>
            <p:spPr bwMode="auto">
              <a:xfrm>
                <a:off x="2174" y="2468"/>
                <a:ext cx="43" cy="62"/>
              </a:xfrm>
              <a:custGeom>
                <a:avLst/>
                <a:gdLst>
                  <a:gd name="T0" fmla="*/ 7 w 9"/>
                  <a:gd name="T1" fmla="*/ 1 h 13"/>
                  <a:gd name="T2" fmla="*/ 7 w 9"/>
                  <a:gd name="T3" fmla="*/ 0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1 h 13"/>
                  <a:gd name="T10" fmla="*/ 9 w 9"/>
                  <a:gd name="T11" fmla="*/ 2 h 13"/>
                  <a:gd name="T12" fmla="*/ 5 w 9"/>
                  <a:gd name="T13" fmla="*/ 7 h 13"/>
                  <a:gd name="T14" fmla="*/ 5 w 9"/>
                  <a:gd name="T15" fmla="*/ 13 h 13"/>
                  <a:gd name="T16" fmla="*/ 5 w 9"/>
                  <a:gd name="T17" fmla="*/ 13 h 13"/>
                  <a:gd name="T18" fmla="*/ 4 w 9"/>
                  <a:gd name="T19" fmla="*/ 13 h 13"/>
                  <a:gd name="T20" fmla="*/ 4 w 9"/>
                  <a:gd name="T21" fmla="*/ 13 h 13"/>
                  <a:gd name="T22" fmla="*/ 4 w 9"/>
                  <a:gd name="T23" fmla="*/ 13 h 13"/>
                  <a:gd name="T24" fmla="*/ 4 w 9"/>
                  <a:gd name="T25" fmla="*/ 7 h 13"/>
                  <a:gd name="T26" fmla="*/ 0 w 9"/>
                  <a:gd name="T27" fmla="*/ 2 h 13"/>
                  <a:gd name="T28" fmla="*/ 0 w 9"/>
                  <a:gd name="T29" fmla="*/ 1 h 13"/>
                  <a:gd name="T30" fmla="*/ 0 w 9"/>
                  <a:gd name="T31" fmla="*/ 0 h 13"/>
                  <a:gd name="T32" fmla="*/ 1 w 9"/>
                  <a:gd name="T33" fmla="*/ 0 h 13"/>
                  <a:gd name="T34" fmla="*/ 1 w 9"/>
                  <a:gd name="T35" fmla="*/ 0 h 13"/>
                  <a:gd name="T36" fmla="*/ 2 w 9"/>
                  <a:gd name="T37" fmla="*/ 1 h 13"/>
                  <a:gd name="T38" fmla="*/ 2 w 9"/>
                  <a:gd name="T39" fmla="*/ 2 h 13"/>
                  <a:gd name="T40" fmla="*/ 4 w 9"/>
                  <a:gd name="T41" fmla="*/ 5 h 13"/>
                  <a:gd name="T42" fmla="*/ 7 w 9"/>
                  <a:gd name="T43" fmla="*/ 2 h 13"/>
                  <a:gd name="T44" fmla="*/ 7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4" name="Freeform 1204"/>
              <p:cNvSpPr>
                <a:spLocks/>
              </p:cNvSpPr>
              <p:nvPr userDrawn="1"/>
            </p:nvSpPr>
            <p:spPr bwMode="auto">
              <a:xfrm>
                <a:off x="2246" y="2468"/>
                <a:ext cx="43" cy="62"/>
              </a:xfrm>
              <a:custGeom>
                <a:avLst/>
                <a:gdLst>
                  <a:gd name="T0" fmla="*/ 8 w 9"/>
                  <a:gd name="T1" fmla="*/ 1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7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6 w 9"/>
                  <a:gd name="T17" fmla="*/ 2 h 13"/>
                  <a:gd name="T18" fmla="*/ 2 w 9"/>
                  <a:gd name="T19" fmla="*/ 2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1 h 13"/>
                  <a:gd name="T28" fmla="*/ 8 w 9"/>
                  <a:gd name="T29" fmla="*/ 13 h 13"/>
                  <a:gd name="T30" fmla="*/ 7 w 9"/>
                  <a:gd name="T31" fmla="*/ 13 h 13"/>
                  <a:gd name="T32" fmla="*/ 2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0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2 w 9"/>
                  <a:gd name="T49" fmla="*/ 12 h 13"/>
                  <a:gd name="T50" fmla="*/ 7 w 9"/>
                  <a:gd name="T51" fmla="*/ 12 h 13"/>
                  <a:gd name="T52" fmla="*/ 7 w 9"/>
                  <a:gd name="T53" fmla="*/ 12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6 w 9"/>
                  <a:gd name="T67" fmla="*/ 0 h 13"/>
                  <a:gd name="T68" fmla="*/ 8 w 9"/>
                  <a:gd name="T6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1"/>
                    </a:moveTo>
                    <a:cubicBezTo>
                      <a:pt x="8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1"/>
                      <a:pt x="9" y="11"/>
                    </a:cubicBezTo>
                    <a:cubicBezTo>
                      <a:pt x="9" y="12"/>
                      <a:pt x="9" y="12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5" name="Freeform 1205"/>
              <p:cNvSpPr>
                <a:spLocks/>
              </p:cNvSpPr>
              <p:nvPr userDrawn="1"/>
            </p:nvSpPr>
            <p:spPr bwMode="auto">
              <a:xfrm>
                <a:off x="2318" y="2468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6" name="Freeform 1206"/>
              <p:cNvSpPr>
                <a:spLocks/>
              </p:cNvSpPr>
              <p:nvPr userDrawn="1"/>
            </p:nvSpPr>
            <p:spPr bwMode="auto">
              <a:xfrm>
                <a:off x="2390" y="2468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7" name="Freeform 1207"/>
              <p:cNvSpPr>
                <a:spLocks/>
              </p:cNvSpPr>
              <p:nvPr userDrawn="1"/>
            </p:nvSpPr>
            <p:spPr bwMode="auto">
              <a:xfrm>
                <a:off x="2462" y="2468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8" name="Freeform 1208"/>
              <p:cNvSpPr>
                <a:spLocks/>
              </p:cNvSpPr>
              <p:nvPr userDrawn="1"/>
            </p:nvSpPr>
            <p:spPr bwMode="auto">
              <a:xfrm>
                <a:off x="2534" y="2468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1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59" name="Freeform 1209"/>
              <p:cNvSpPr>
                <a:spLocks noEditPoints="1"/>
              </p:cNvSpPr>
              <p:nvPr userDrawn="1"/>
            </p:nvSpPr>
            <p:spPr bwMode="auto">
              <a:xfrm>
                <a:off x="2620" y="2477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0" name="Freeform 1210"/>
              <p:cNvSpPr>
                <a:spLocks/>
              </p:cNvSpPr>
              <p:nvPr userDrawn="1"/>
            </p:nvSpPr>
            <p:spPr bwMode="auto">
              <a:xfrm>
                <a:off x="2682" y="2468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6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1" name="Freeform 1211"/>
              <p:cNvSpPr>
                <a:spLocks/>
              </p:cNvSpPr>
              <p:nvPr userDrawn="1"/>
            </p:nvSpPr>
            <p:spPr bwMode="auto">
              <a:xfrm>
                <a:off x="2754" y="2468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1062" name="Freeform 1212"/>
              <p:cNvSpPr>
                <a:spLocks/>
              </p:cNvSpPr>
              <p:nvPr userDrawn="1"/>
            </p:nvSpPr>
            <p:spPr bwMode="auto">
              <a:xfrm>
                <a:off x="2826" y="2468"/>
                <a:ext cx="38" cy="62"/>
              </a:xfrm>
              <a:custGeom>
                <a:avLst/>
                <a:gdLst>
                  <a:gd name="T0" fmla="*/ 7 w 8"/>
                  <a:gd name="T1" fmla="*/ 1 h 13"/>
                  <a:gd name="T2" fmla="*/ 7 w 8"/>
                  <a:gd name="T3" fmla="*/ 0 h 13"/>
                  <a:gd name="T4" fmla="*/ 7 w 8"/>
                  <a:gd name="T5" fmla="*/ 0 h 13"/>
                  <a:gd name="T6" fmla="*/ 8 w 8"/>
                  <a:gd name="T7" fmla="*/ 0 h 13"/>
                  <a:gd name="T8" fmla="*/ 8 w 8"/>
                  <a:gd name="T9" fmla="*/ 1 h 13"/>
                  <a:gd name="T10" fmla="*/ 8 w 8"/>
                  <a:gd name="T11" fmla="*/ 2 h 13"/>
                  <a:gd name="T12" fmla="*/ 5 w 8"/>
                  <a:gd name="T13" fmla="*/ 7 h 13"/>
                  <a:gd name="T14" fmla="*/ 5 w 8"/>
                  <a:gd name="T15" fmla="*/ 13 h 13"/>
                  <a:gd name="T16" fmla="*/ 5 w 8"/>
                  <a:gd name="T17" fmla="*/ 13 h 13"/>
                  <a:gd name="T18" fmla="*/ 4 w 8"/>
                  <a:gd name="T19" fmla="*/ 13 h 13"/>
                  <a:gd name="T20" fmla="*/ 3 w 8"/>
                  <a:gd name="T21" fmla="*/ 13 h 13"/>
                  <a:gd name="T22" fmla="*/ 3 w 8"/>
                  <a:gd name="T23" fmla="*/ 13 h 13"/>
                  <a:gd name="T24" fmla="*/ 3 w 8"/>
                  <a:gd name="T25" fmla="*/ 7 h 13"/>
                  <a:gd name="T26" fmla="*/ 0 w 8"/>
                  <a:gd name="T27" fmla="*/ 2 h 13"/>
                  <a:gd name="T28" fmla="*/ 0 w 8"/>
                  <a:gd name="T29" fmla="*/ 1 h 13"/>
                  <a:gd name="T30" fmla="*/ 0 w 8"/>
                  <a:gd name="T31" fmla="*/ 0 h 13"/>
                  <a:gd name="T32" fmla="*/ 0 w 8"/>
                  <a:gd name="T33" fmla="*/ 0 h 13"/>
                  <a:gd name="T34" fmla="*/ 1 w 8"/>
                  <a:gd name="T35" fmla="*/ 0 h 13"/>
                  <a:gd name="T36" fmla="*/ 1 w 8"/>
                  <a:gd name="T37" fmla="*/ 1 h 13"/>
                  <a:gd name="T38" fmla="*/ 1 w 8"/>
                  <a:gd name="T39" fmla="*/ 2 h 13"/>
                  <a:gd name="T40" fmla="*/ 4 w 8"/>
                  <a:gd name="T41" fmla="*/ 5 h 13"/>
                  <a:gd name="T42" fmla="*/ 7 w 8"/>
                  <a:gd name="T43" fmla="*/ 2 h 13"/>
                  <a:gd name="T44" fmla="*/ 7 w 8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3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2" name="Group 1414"/>
            <p:cNvGrpSpPr>
              <a:grpSpLocks/>
            </p:cNvGrpSpPr>
            <p:nvPr userDrawn="1"/>
          </p:nvGrpSpPr>
          <p:grpSpPr bwMode="auto">
            <a:xfrm>
              <a:off x="1345" y="2453"/>
              <a:ext cx="4995" cy="418"/>
              <a:chOff x="1345" y="2453"/>
              <a:chExt cx="4995" cy="418"/>
            </a:xfrm>
            <a:grpFill/>
          </p:grpSpPr>
          <p:sp>
            <p:nvSpPr>
              <p:cNvPr id="663" name="Freeform 1214"/>
              <p:cNvSpPr>
                <a:spLocks noEditPoints="1"/>
              </p:cNvSpPr>
              <p:nvPr userDrawn="1"/>
            </p:nvSpPr>
            <p:spPr bwMode="auto">
              <a:xfrm>
                <a:off x="2893" y="2468"/>
                <a:ext cx="43" cy="62"/>
              </a:xfrm>
              <a:custGeom>
                <a:avLst/>
                <a:gdLst>
                  <a:gd name="T0" fmla="*/ 6 w 9"/>
                  <a:gd name="T1" fmla="*/ 0 h 13"/>
                  <a:gd name="T2" fmla="*/ 7 w 9"/>
                  <a:gd name="T3" fmla="*/ 1 h 13"/>
                  <a:gd name="T4" fmla="*/ 9 w 9"/>
                  <a:gd name="T5" fmla="*/ 5 h 13"/>
                  <a:gd name="T6" fmla="*/ 9 w 9"/>
                  <a:gd name="T7" fmla="*/ 7 h 13"/>
                  <a:gd name="T8" fmla="*/ 9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5 w 9"/>
                  <a:gd name="T15" fmla="*/ 13 h 13"/>
                  <a:gd name="T16" fmla="*/ 1 w 9"/>
                  <a:gd name="T17" fmla="*/ 13 h 13"/>
                  <a:gd name="T18" fmla="*/ 1 w 9"/>
                  <a:gd name="T19" fmla="*/ 13 h 13"/>
                  <a:gd name="T20" fmla="*/ 0 w 9"/>
                  <a:gd name="T21" fmla="*/ 13 h 13"/>
                  <a:gd name="T22" fmla="*/ 1 w 9"/>
                  <a:gd name="T23" fmla="*/ 12 h 13"/>
                  <a:gd name="T24" fmla="*/ 1 w 9"/>
                  <a:gd name="T25" fmla="*/ 12 h 13"/>
                  <a:gd name="T26" fmla="*/ 2 w 9"/>
                  <a:gd name="T27" fmla="*/ 12 h 13"/>
                  <a:gd name="T28" fmla="*/ 2 w 9"/>
                  <a:gd name="T29" fmla="*/ 2 h 13"/>
                  <a:gd name="T30" fmla="*/ 1 w 9"/>
                  <a:gd name="T31" fmla="*/ 2 h 13"/>
                  <a:gd name="T32" fmla="*/ 1 w 9"/>
                  <a:gd name="T33" fmla="*/ 1 h 13"/>
                  <a:gd name="T34" fmla="*/ 0 w 9"/>
                  <a:gd name="T35" fmla="*/ 1 h 13"/>
                  <a:gd name="T36" fmla="*/ 1 w 9"/>
                  <a:gd name="T37" fmla="*/ 0 h 13"/>
                  <a:gd name="T38" fmla="*/ 1 w 9"/>
                  <a:gd name="T39" fmla="*/ 0 h 13"/>
                  <a:gd name="T40" fmla="*/ 5 w 9"/>
                  <a:gd name="T41" fmla="*/ 0 h 13"/>
                  <a:gd name="T42" fmla="*/ 6 w 9"/>
                  <a:gd name="T43" fmla="*/ 0 h 13"/>
                  <a:gd name="T44" fmla="*/ 4 w 9"/>
                  <a:gd name="T45" fmla="*/ 12 h 13"/>
                  <a:gd name="T46" fmla="*/ 5 w 9"/>
                  <a:gd name="T47" fmla="*/ 12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7 h 13"/>
                  <a:gd name="T54" fmla="*/ 7 w 9"/>
                  <a:gd name="T55" fmla="*/ 6 h 13"/>
                  <a:gd name="T56" fmla="*/ 5 w 9"/>
                  <a:gd name="T57" fmla="*/ 2 h 13"/>
                  <a:gd name="T58" fmla="*/ 5 w 9"/>
                  <a:gd name="T59" fmla="*/ 2 h 13"/>
                  <a:gd name="T60" fmla="*/ 4 w 9"/>
                  <a:gd name="T61" fmla="*/ 2 h 13"/>
                  <a:gd name="T62" fmla="*/ 4 w 9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4" name="Freeform 1215"/>
              <p:cNvSpPr>
                <a:spLocks/>
              </p:cNvSpPr>
              <p:nvPr userDrawn="1"/>
            </p:nvSpPr>
            <p:spPr bwMode="auto">
              <a:xfrm>
                <a:off x="2970" y="2468"/>
                <a:ext cx="38" cy="62"/>
              </a:xfrm>
              <a:custGeom>
                <a:avLst/>
                <a:gdLst>
                  <a:gd name="T0" fmla="*/ 4 w 8"/>
                  <a:gd name="T1" fmla="*/ 3 h 13"/>
                  <a:gd name="T2" fmla="*/ 6 w 8"/>
                  <a:gd name="T3" fmla="*/ 0 h 13"/>
                  <a:gd name="T4" fmla="*/ 8 w 8"/>
                  <a:gd name="T5" fmla="*/ 0 h 13"/>
                  <a:gd name="T6" fmla="*/ 8 w 8"/>
                  <a:gd name="T7" fmla="*/ 13 h 13"/>
                  <a:gd name="T8" fmla="*/ 8 w 8"/>
                  <a:gd name="T9" fmla="*/ 13 h 13"/>
                  <a:gd name="T10" fmla="*/ 8 w 8"/>
                  <a:gd name="T11" fmla="*/ 13 h 13"/>
                  <a:gd name="T12" fmla="*/ 7 w 8"/>
                  <a:gd name="T13" fmla="*/ 13 h 13"/>
                  <a:gd name="T14" fmla="*/ 7 w 8"/>
                  <a:gd name="T15" fmla="*/ 13 h 13"/>
                  <a:gd name="T16" fmla="*/ 7 w 8"/>
                  <a:gd name="T17" fmla="*/ 2 h 13"/>
                  <a:gd name="T18" fmla="*/ 5 w 8"/>
                  <a:gd name="T19" fmla="*/ 5 h 13"/>
                  <a:gd name="T20" fmla="*/ 5 w 8"/>
                  <a:gd name="T21" fmla="*/ 5 h 13"/>
                  <a:gd name="T22" fmla="*/ 5 w 8"/>
                  <a:gd name="T23" fmla="*/ 6 h 13"/>
                  <a:gd name="T24" fmla="*/ 4 w 8"/>
                  <a:gd name="T25" fmla="*/ 6 h 13"/>
                  <a:gd name="T26" fmla="*/ 4 w 8"/>
                  <a:gd name="T27" fmla="*/ 6 h 13"/>
                  <a:gd name="T28" fmla="*/ 3 w 8"/>
                  <a:gd name="T29" fmla="*/ 5 h 13"/>
                  <a:gd name="T30" fmla="*/ 3 w 8"/>
                  <a:gd name="T31" fmla="*/ 5 h 13"/>
                  <a:gd name="T32" fmla="*/ 2 w 8"/>
                  <a:gd name="T33" fmla="*/ 2 h 13"/>
                  <a:gd name="T34" fmla="*/ 2 w 8"/>
                  <a:gd name="T35" fmla="*/ 13 h 13"/>
                  <a:gd name="T36" fmla="*/ 1 w 8"/>
                  <a:gd name="T37" fmla="*/ 13 h 13"/>
                  <a:gd name="T38" fmla="*/ 1 w 8"/>
                  <a:gd name="T39" fmla="*/ 13 h 13"/>
                  <a:gd name="T40" fmla="*/ 0 w 8"/>
                  <a:gd name="T41" fmla="*/ 13 h 13"/>
                  <a:gd name="T42" fmla="*/ 0 w 8"/>
                  <a:gd name="T43" fmla="*/ 13 h 13"/>
                  <a:gd name="T44" fmla="*/ 0 w 8"/>
                  <a:gd name="T45" fmla="*/ 0 h 13"/>
                  <a:gd name="T46" fmla="*/ 2 w 8"/>
                  <a:gd name="T47" fmla="*/ 0 h 13"/>
                  <a:gd name="T48" fmla="*/ 4 w 8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5" name="Freeform 1216"/>
              <p:cNvSpPr>
                <a:spLocks/>
              </p:cNvSpPr>
              <p:nvPr userDrawn="1"/>
            </p:nvSpPr>
            <p:spPr bwMode="auto">
              <a:xfrm>
                <a:off x="3042" y="2468"/>
                <a:ext cx="43" cy="62"/>
              </a:xfrm>
              <a:custGeom>
                <a:avLst/>
                <a:gdLst>
                  <a:gd name="T0" fmla="*/ 4 w 9"/>
                  <a:gd name="T1" fmla="*/ 3 h 13"/>
                  <a:gd name="T2" fmla="*/ 6 w 9"/>
                  <a:gd name="T3" fmla="*/ 0 h 13"/>
                  <a:gd name="T4" fmla="*/ 9 w 9"/>
                  <a:gd name="T5" fmla="*/ 0 h 13"/>
                  <a:gd name="T6" fmla="*/ 9 w 9"/>
                  <a:gd name="T7" fmla="*/ 13 h 13"/>
                  <a:gd name="T8" fmla="*/ 8 w 9"/>
                  <a:gd name="T9" fmla="*/ 13 h 13"/>
                  <a:gd name="T10" fmla="*/ 8 w 9"/>
                  <a:gd name="T11" fmla="*/ 13 h 13"/>
                  <a:gd name="T12" fmla="*/ 7 w 9"/>
                  <a:gd name="T13" fmla="*/ 13 h 13"/>
                  <a:gd name="T14" fmla="*/ 7 w 9"/>
                  <a:gd name="T15" fmla="*/ 13 h 13"/>
                  <a:gd name="T16" fmla="*/ 7 w 9"/>
                  <a:gd name="T17" fmla="*/ 2 h 13"/>
                  <a:gd name="T18" fmla="*/ 5 w 9"/>
                  <a:gd name="T19" fmla="*/ 5 h 13"/>
                  <a:gd name="T20" fmla="*/ 5 w 9"/>
                  <a:gd name="T21" fmla="*/ 5 h 13"/>
                  <a:gd name="T22" fmla="*/ 5 w 9"/>
                  <a:gd name="T23" fmla="*/ 6 h 13"/>
                  <a:gd name="T24" fmla="*/ 4 w 9"/>
                  <a:gd name="T25" fmla="*/ 6 h 13"/>
                  <a:gd name="T26" fmla="*/ 4 w 9"/>
                  <a:gd name="T27" fmla="*/ 6 h 13"/>
                  <a:gd name="T28" fmla="*/ 3 w 9"/>
                  <a:gd name="T29" fmla="*/ 5 h 13"/>
                  <a:gd name="T30" fmla="*/ 3 w 9"/>
                  <a:gd name="T31" fmla="*/ 5 h 13"/>
                  <a:gd name="T32" fmla="*/ 2 w 9"/>
                  <a:gd name="T33" fmla="*/ 2 h 13"/>
                  <a:gd name="T34" fmla="*/ 2 w 9"/>
                  <a:gd name="T35" fmla="*/ 13 h 13"/>
                  <a:gd name="T36" fmla="*/ 1 w 9"/>
                  <a:gd name="T37" fmla="*/ 13 h 13"/>
                  <a:gd name="T38" fmla="*/ 1 w 9"/>
                  <a:gd name="T39" fmla="*/ 13 h 13"/>
                  <a:gd name="T40" fmla="*/ 0 w 9"/>
                  <a:gd name="T41" fmla="*/ 13 h 13"/>
                  <a:gd name="T42" fmla="*/ 0 w 9"/>
                  <a:gd name="T43" fmla="*/ 13 h 13"/>
                  <a:gd name="T44" fmla="*/ 0 w 9"/>
                  <a:gd name="T45" fmla="*/ 0 h 13"/>
                  <a:gd name="T46" fmla="*/ 2 w 9"/>
                  <a:gd name="T47" fmla="*/ 0 h 13"/>
                  <a:gd name="T48" fmla="*/ 4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6" name="Freeform 1217"/>
              <p:cNvSpPr>
                <a:spLocks/>
              </p:cNvSpPr>
              <p:nvPr userDrawn="1"/>
            </p:nvSpPr>
            <p:spPr bwMode="auto">
              <a:xfrm>
                <a:off x="3114" y="2468"/>
                <a:ext cx="43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6 w 9"/>
                  <a:gd name="T15" fmla="*/ 13 h 13"/>
                  <a:gd name="T16" fmla="*/ 2 w 9"/>
                  <a:gd name="T17" fmla="*/ 3 h 13"/>
                  <a:gd name="T18" fmla="*/ 2 w 9"/>
                  <a:gd name="T19" fmla="*/ 13 h 13"/>
                  <a:gd name="T20" fmla="*/ 1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3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7" name="Freeform 1218"/>
              <p:cNvSpPr>
                <a:spLocks/>
              </p:cNvSpPr>
              <p:nvPr userDrawn="1"/>
            </p:nvSpPr>
            <p:spPr bwMode="auto">
              <a:xfrm>
                <a:off x="3186" y="2468"/>
                <a:ext cx="43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6 w 9"/>
                  <a:gd name="T15" fmla="*/ 13 h 13"/>
                  <a:gd name="T16" fmla="*/ 2 w 9"/>
                  <a:gd name="T17" fmla="*/ 3 h 13"/>
                  <a:gd name="T18" fmla="*/ 2 w 9"/>
                  <a:gd name="T19" fmla="*/ 13 h 13"/>
                  <a:gd name="T20" fmla="*/ 1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3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8" name="Freeform 1219"/>
              <p:cNvSpPr>
                <a:spLocks/>
              </p:cNvSpPr>
              <p:nvPr userDrawn="1"/>
            </p:nvSpPr>
            <p:spPr bwMode="auto">
              <a:xfrm>
                <a:off x="3257" y="2468"/>
                <a:ext cx="44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6 w 9"/>
                  <a:gd name="T15" fmla="*/ 13 h 13"/>
                  <a:gd name="T16" fmla="*/ 2 w 9"/>
                  <a:gd name="T17" fmla="*/ 3 h 13"/>
                  <a:gd name="T18" fmla="*/ 2 w 9"/>
                  <a:gd name="T19" fmla="*/ 13 h 13"/>
                  <a:gd name="T20" fmla="*/ 1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3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9" name="Freeform 1220"/>
              <p:cNvSpPr>
                <a:spLocks/>
              </p:cNvSpPr>
              <p:nvPr userDrawn="1"/>
            </p:nvSpPr>
            <p:spPr bwMode="auto">
              <a:xfrm>
                <a:off x="3329" y="2468"/>
                <a:ext cx="44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6 w 9"/>
                  <a:gd name="T15" fmla="*/ 13 h 13"/>
                  <a:gd name="T16" fmla="*/ 2 w 9"/>
                  <a:gd name="T17" fmla="*/ 3 h 13"/>
                  <a:gd name="T18" fmla="*/ 2 w 9"/>
                  <a:gd name="T19" fmla="*/ 13 h 13"/>
                  <a:gd name="T20" fmla="*/ 2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3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0" name="Freeform 1221"/>
              <p:cNvSpPr>
                <a:spLocks/>
              </p:cNvSpPr>
              <p:nvPr userDrawn="1"/>
            </p:nvSpPr>
            <p:spPr bwMode="auto">
              <a:xfrm>
                <a:off x="3401" y="2468"/>
                <a:ext cx="43" cy="62"/>
              </a:xfrm>
              <a:custGeom>
                <a:avLst/>
                <a:gdLst>
                  <a:gd name="T0" fmla="*/ 4 w 9"/>
                  <a:gd name="T1" fmla="*/ 3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13 h 13"/>
                  <a:gd name="T8" fmla="*/ 9 w 9"/>
                  <a:gd name="T9" fmla="*/ 13 h 13"/>
                  <a:gd name="T10" fmla="*/ 8 w 9"/>
                  <a:gd name="T11" fmla="*/ 13 h 13"/>
                  <a:gd name="T12" fmla="*/ 7 w 9"/>
                  <a:gd name="T13" fmla="*/ 13 h 13"/>
                  <a:gd name="T14" fmla="*/ 7 w 9"/>
                  <a:gd name="T15" fmla="*/ 13 h 13"/>
                  <a:gd name="T16" fmla="*/ 7 w 9"/>
                  <a:gd name="T17" fmla="*/ 2 h 13"/>
                  <a:gd name="T18" fmla="*/ 5 w 9"/>
                  <a:gd name="T19" fmla="*/ 5 h 13"/>
                  <a:gd name="T20" fmla="*/ 5 w 9"/>
                  <a:gd name="T21" fmla="*/ 5 h 13"/>
                  <a:gd name="T22" fmla="*/ 5 w 9"/>
                  <a:gd name="T23" fmla="*/ 6 h 13"/>
                  <a:gd name="T24" fmla="*/ 4 w 9"/>
                  <a:gd name="T25" fmla="*/ 6 h 13"/>
                  <a:gd name="T26" fmla="*/ 4 w 9"/>
                  <a:gd name="T27" fmla="*/ 6 h 13"/>
                  <a:gd name="T28" fmla="*/ 4 w 9"/>
                  <a:gd name="T29" fmla="*/ 5 h 13"/>
                  <a:gd name="T30" fmla="*/ 4 w 9"/>
                  <a:gd name="T31" fmla="*/ 5 h 13"/>
                  <a:gd name="T32" fmla="*/ 2 w 9"/>
                  <a:gd name="T33" fmla="*/ 2 h 13"/>
                  <a:gd name="T34" fmla="*/ 2 w 9"/>
                  <a:gd name="T35" fmla="*/ 13 h 13"/>
                  <a:gd name="T36" fmla="*/ 2 w 9"/>
                  <a:gd name="T37" fmla="*/ 13 h 13"/>
                  <a:gd name="T38" fmla="*/ 1 w 9"/>
                  <a:gd name="T39" fmla="*/ 13 h 13"/>
                  <a:gd name="T40" fmla="*/ 0 w 9"/>
                  <a:gd name="T41" fmla="*/ 13 h 13"/>
                  <a:gd name="T42" fmla="*/ 0 w 9"/>
                  <a:gd name="T43" fmla="*/ 13 h 13"/>
                  <a:gd name="T44" fmla="*/ 0 w 9"/>
                  <a:gd name="T45" fmla="*/ 0 h 13"/>
                  <a:gd name="T46" fmla="*/ 2 w 9"/>
                  <a:gd name="T47" fmla="*/ 0 h 13"/>
                  <a:gd name="T48" fmla="*/ 4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4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1" name="Freeform 1222"/>
              <p:cNvSpPr>
                <a:spLocks/>
              </p:cNvSpPr>
              <p:nvPr userDrawn="1"/>
            </p:nvSpPr>
            <p:spPr bwMode="auto">
              <a:xfrm>
                <a:off x="3473" y="2468"/>
                <a:ext cx="43" cy="62"/>
              </a:xfrm>
              <a:custGeom>
                <a:avLst/>
                <a:gdLst>
                  <a:gd name="T0" fmla="*/ 8 w 9"/>
                  <a:gd name="T1" fmla="*/ 1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7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7 w 9"/>
                  <a:gd name="T17" fmla="*/ 2 h 13"/>
                  <a:gd name="T18" fmla="*/ 2 w 9"/>
                  <a:gd name="T19" fmla="*/ 2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1 h 13"/>
                  <a:gd name="T28" fmla="*/ 8 w 9"/>
                  <a:gd name="T29" fmla="*/ 13 h 13"/>
                  <a:gd name="T30" fmla="*/ 7 w 9"/>
                  <a:gd name="T31" fmla="*/ 13 h 13"/>
                  <a:gd name="T32" fmla="*/ 3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1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3 w 9"/>
                  <a:gd name="T49" fmla="*/ 12 h 13"/>
                  <a:gd name="T50" fmla="*/ 7 w 9"/>
                  <a:gd name="T51" fmla="*/ 12 h 13"/>
                  <a:gd name="T52" fmla="*/ 7 w 9"/>
                  <a:gd name="T53" fmla="*/ 12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7 w 9"/>
                  <a:gd name="T67" fmla="*/ 0 h 13"/>
                  <a:gd name="T68" fmla="*/ 8 w 9"/>
                  <a:gd name="T6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9" y="12"/>
                      <a:pt x="9" y="12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2" name="Freeform 1223"/>
              <p:cNvSpPr>
                <a:spLocks noEditPoints="1"/>
              </p:cNvSpPr>
              <p:nvPr userDrawn="1"/>
            </p:nvSpPr>
            <p:spPr bwMode="auto">
              <a:xfrm>
                <a:off x="3545" y="2468"/>
                <a:ext cx="43" cy="62"/>
              </a:xfrm>
              <a:custGeom>
                <a:avLst/>
                <a:gdLst>
                  <a:gd name="T0" fmla="*/ 5 w 9"/>
                  <a:gd name="T1" fmla="*/ 0 h 13"/>
                  <a:gd name="T2" fmla="*/ 7 w 9"/>
                  <a:gd name="T3" fmla="*/ 1 h 13"/>
                  <a:gd name="T4" fmla="*/ 9 w 9"/>
                  <a:gd name="T5" fmla="*/ 5 h 13"/>
                  <a:gd name="T6" fmla="*/ 9 w 9"/>
                  <a:gd name="T7" fmla="*/ 7 h 13"/>
                  <a:gd name="T8" fmla="*/ 9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5 w 9"/>
                  <a:gd name="T15" fmla="*/ 13 h 13"/>
                  <a:gd name="T16" fmla="*/ 3 w 9"/>
                  <a:gd name="T17" fmla="*/ 13 h 13"/>
                  <a:gd name="T18" fmla="*/ 2 w 9"/>
                  <a:gd name="T19" fmla="*/ 12 h 13"/>
                  <a:gd name="T20" fmla="*/ 1 w 9"/>
                  <a:gd name="T21" fmla="*/ 8 h 13"/>
                  <a:gd name="T22" fmla="*/ 0 w 9"/>
                  <a:gd name="T23" fmla="*/ 7 h 13"/>
                  <a:gd name="T24" fmla="*/ 1 w 9"/>
                  <a:gd name="T25" fmla="*/ 5 h 13"/>
                  <a:gd name="T26" fmla="*/ 2 w 9"/>
                  <a:gd name="T27" fmla="*/ 1 h 13"/>
                  <a:gd name="T28" fmla="*/ 5 w 9"/>
                  <a:gd name="T29" fmla="*/ 0 h 13"/>
                  <a:gd name="T30" fmla="*/ 5 w 9"/>
                  <a:gd name="T31" fmla="*/ 2 h 13"/>
                  <a:gd name="T32" fmla="*/ 4 w 9"/>
                  <a:gd name="T33" fmla="*/ 2 h 13"/>
                  <a:gd name="T34" fmla="*/ 2 w 9"/>
                  <a:gd name="T35" fmla="*/ 6 h 13"/>
                  <a:gd name="T36" fmla="*/ 2 w 9"/>
                  <a:gd name="T37" fmla="*/ 7 h 13"/>
                  <a:gd name="T38" fmla="*/ 2 w 9"/>
                  <a:gd name="T39" fmla="*/ 8 h 13"/>
                  <a:gd name="T40" fmla="*/ 4 w 9"/>
                  <a:gd name="T41" fmla="*/ 11 h 13"/>
                  <a:gd name="T42" fmla="*/ 5 w 9"/>
                  <a:gd name="T43" fmla="*/ 12 h 13"/>
                  <a:gd name="T44" fmla="*/ 5 w 9"/>
                  <a:gd name="T45" fmla="*/ 11 h 13"/>
                  <a:gd name="T46" fmla="*/ 7 w 9"/>
                  <a:gd name="T47" fmla="*/ 8 h 13"/>
                  <a:gd name="T48" fmla="*/ 7 w 9"/>
                  <a:gd name="T49" fmla="*/ 7 h 13"/>
                  <a:gd name="T50" fmla="*/ 7 w 9"/>
                  <a:gd name="T51" fmla="*/ 6 h 13"/>
                  <a:gd name="T52" fmla="*/ 5 w 9"/>
                  <a:gd name="T53" fmla="*/ 2 h 13"/>
                  <a:gd name="T54" fmla="*/ 5 w 9"/>
                  <a:gd name="T55" fmla="*/ 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7"/>
                      <a:pt x="2" y="8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3" name="Freeform 1224"/>
              <p:cNvSpPr>
                <a:spLocks/>
              </p:cNvSpPr>
              <p:nvPr userDrawn="1"/>
            </p:nvSpPr>
            <p:spPr bwMode="auto">
              <a:xfrm>
                <a:off x="3617" y="2468"/>
                <a:ext cx="43" cy="62"/>
              </a:xfrm>
              <a:custGeom>
                <a:avLst/>
                <a:gdLst>
                  <a:gd name="T0" fmla="*/ 8 w 9"/>
                  <a:gd name="T1" fmla="*/ 1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8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7 w 9"/>
                  <a:gd name="T17" fmla="*/ 2 h 13"/>
                  <a:gd name="T18" fmla="*/ 2 w 9"/>
                  <a:gd name="T19" fmla="*/ 2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1 h 13"/>
                  <a:gd name="T28" fmla="*/ 9 w 9"/>
                  <a:gd name="T29" fmla="*/ 13 h 13"/>
                  <a:gd name="T30" fmla="*/ 7 w 9"/>
                  <a:gd name="T31" fmla="*/ 13 h 13"/>
                  <a:gd name="T32" fmla="*/ 3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1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3 w 9"/>
                  <a:gd name="T49" fmla="*/ 12 h 13"/>
                  <a:gd name="T50" fmla="*/ 7 w 9"/>
                  <a:gd name="T51" fmla="*/ 12 h 13"/>
                  <a:gd name="T52" fmla="*/ 7 w 9"/>
                  <a:gd name="T53" fmla="*/ 12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7 w 9"/>
                  <a:gd name="T67" fmla="*/ 0 h 13"/>
                  <a:gd name="T68" fmla="*/ 8 w 9"/>
                  <a:gd name="T6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4" name="Freeform 1225"/>
              <p:cNvSpPr>
                <a:spLocks/>
              </p:cNvSpPr>
              <p:nvPr userDrawn="1"/>
            </p:nvSpPr>
            <p:spPr bwMode="auto">
              <a:xfrm>
                <a:off x="3689" y="2468"/>
                <a:ext cx="43" cy="62"/>
              </a:xfrm>
              <a:custGeom>
                <a:avLst/>
                <a:gdLst>
                  <a:gd name="T0" fmla="*/ 7 w 9"/>
                  <a:gd name="T1" fmla="*/ 1 h 13"/>
                  <a:gd name="T2" fmla="*/ 8 w 9"/>
                  <a:gd name="T3" fmla="*/ 0 h 13"/>
                  <a:gd name="T4" fmla="*/ 8 w 9"/>
                  <a:gd name="T5" fmla="*/ 0 h 13"/>
                  <a:gd name="T6" fmla="*/ 9 w 9"/>
                  <a:gd name="T7" fmla="*/ 0 h 13"/>
                  <a:gd name="T8" fmla="*/ 9 w 9"/>
                  <a:gd name="T9" fmla="*/ 1 h 13"/>
                  <a:gd name="T10" fmla="*/ 9 w 9"/>
                  <a:gd name="T11" fmla="*/ 2 h 13"/>
                  <a:gd name="T12" fmla="*/ 6 w 9"/>
                  <a:gd name="T13" fmla="*/ 7 h 13"/>
                  <a:gd name="T14" fmla="*/ 6 w 9"/>
                  <a:gd name="T15" fmla="*/ 13 h 13"/>
                  <a:gd name="T16" fmla="*/ 5 w 9"/>
                  <a:gd name="T17" fmla="*/ 13 h 13"/>
                  <a:gd name="T18" fmla="*/ 5 w 9"/>
                  <a:gd name="T19" fmla="*/ 13 h 13"/>
                  <a:gd name="T20" fmla="*/ 4 w 9"/>
                  <a:gd name="T21" fmla="*/ 13 h 13"/>
                  <a:gd name="T22" fmla="*/ 4 w 9"/>
                  <a:gd name="T23" fmla="*/ 13 h 13"/>
                  <a:gd name="T24" fmla="*/ 4 w 9"/>
                  <a:gd name="T25" fmla="*/ 7 h 13"/>
                  <a:gd name="T26" fmla="*/ 0 w 9"/>
                  <a:gd name="T27" fmla="*/ 2 h 13"/>
                  <a:gd name="T28" fmla="*/ 0 w 9"/>
                  <a:gd name="T29" fmla="*/ 1 h 13"/>
                  <a:gd name="T30" fmla="*/ 1 w 9"/>
                  <a:gd name="T31" fmla="*/ 0 h 13"/>
                  <a:gd name="T32" fmla="*/ 1 w 9"/>
                  <a:gd name="T33" fmla="*/ 0 h 13"/>
                  <a:gd name="T34" fmla="*/ 2 w 9"/>
                  <a:gd name="T35" fmla="*/ 0 h 13"/>
                  <a:gd name="T36" fmla="*/ 2 w 9"/>
                  <a:gd name="T37" fmla="*/ 1 h 13"/>
                  <a:gd name="T38" fmla="*/ 2 w 9"/>
                  <a:gd name="T39" fmla="*/ 2 h 13"/>
                  <a:gd name="T40" fmla="*/ 5 w 9"/>
                  <a:gd name="T41" fmla="*/ 5 h 13"/>
                  <a:gd name="T42" fmla="*/ 7 w 9"/>
                  <a:gd name="T43" fmla="*/ 2 h 13"/>
                  <a:gd name="T44" fmla="*/ 7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1"/>
                    </a:move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5" name="Freeform 1226"/>
              <p:cNvSpPr>
                <a:spLocks/>
              </p:cNvSpPr>
              <p:nvPr userDrawn="1"/>
            </p:nvSpPr>
            <p:spPr bwMode="auto">
              <a:xfrm>
                <a:off x="3761" y="2468"/>
                <a:ext cx="43" cy="62"/>
              </a:xfrm>
              <a:custGeom>
                <a:avLst/>
                <a:gdLst>
                  <a:gd name="T0" fmla="*/ 8 w 9"/>
                  <a:gd name="T1" fmla="*/ 1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8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7 w 9"/>
                  <a:gd name="T17" fmla="*/ 2 h 13"/>
                  <a:gd name="T18" fmla="*/ 2 w 9"/>
                  <a:gd name="T19" fmla="*/ 2 h 13"/>
                  <a:gd name="T20" fmla="*/ 2 w 9"/>
                  <a:gd name="T21" fmla="*/ 2 h 13"/>
                  <a:gd name="T22" fmla="*/ 2 w 9"/>
                  <a:gd name="T23" fmla="*/ 2 h 13"/>
                  <a:gd name="T24" fmla="*/ 9 w 9"/>
                  <a:gd name="T25" fmla="*/ 10 h 13"/>
                  <a:gd name="T26" fmla="*/ 9 w 9"/>
                  <a:gd name="T27" fmla="*/ 11 h 13"/>
                  <a:gd name="T28" fmla="*/ 9 w 9"/>
                  <a:gd name="T29" fmla="*/ 13 h 13"/>
                  <a:gd name="T30" fmla="*/ 7 w 9"/>
                  <a:gd name="T31" fmla="*/ 13 h 13"/>
                  <a:gd name="T32" fmla="*/ 3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1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3 w 9"/>
                  <a:gd name="T49" fmla="*/ 12 h 13"/>
                  <a:gd name="T50" fmla="*/ 7 w 9"/>
                  <a:gd name="T51" fmla="*/ 12 h 13"/>
                  <a:gd name="T52" fmla="*/ 7 w 9"/>
                  <a:gd name="T53" fmla="*/ 12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7 w 9"/>
                  <a:gd name="T67" fmla="*/ 0 h 13"/>
                  <a:gd name="T68" fmla="*/ 8 w 9"/>
                  <a:gd name="T6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1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2"/>
                      <a:pt x="0" y="12"/>
                      <a:pt x="0" y="11"/>
                    </a:cubicBezTo>
                    <a:cubicBezTo>
                      <a:pt x="0" y="11"/>
                      <a:pt x="1" y="11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6" name="Freeform 1227"/>
              <p:cNvSpPr>
                <a:spLocks/>
              </p:cNvSpPr>
              <p:nvPr userDrawn="1"/>
            </p:nvSpPr>
            <p:spPr bwMode="auto">
              <a:xfrm>
                <a:off x="3847" y="2506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7" name="Oval 1228"/>
              <p:cNvSpPr>
                <a:spLocks noChangeArrowheads="1"/>
              </p:cNvSpPr>
              <p:nvPr userDrawn="1"/>
            </p:nvSpPr>
            <p:spPr bwMode="auto">
              <a:xfrm>
                <a:off x="3919" y="2492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8" name="Oval 1229"/>
              <p:cNvSpPr>
                <a:spLocks noChangeArrowheads="1"/>
              </p:cNvSpPr>
              <p:nvPr userDrawn="1"/>
            </p:nvSpPr>
            <p:spPr bwMode="auto">
              <a:xfrm>
                <a:off x="3991" y="2492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79" name="Oval 1230"/>
              <p:cNvSpPr>
                <a:spLocks noChangeArrowheads="1"/>
              </p:cNvSpPr>
              <p:nvPr userDrawn="1"/>
            </p:nvSpPr>
            <p:spPr bwMode="auto">
              <a:xfrm>
                <a:off x="4063" y="2492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0" name="Oval 1231"/>
              <p:cNvSpPr>
                <a:spLocks noChangeArrowheads="1"/>
              </p:cNvSpPr>
              <p:nvPr userDrawn="1"/>
            </p:nvSpPr>
            <p:spPr bwMode="auto">
              <a:xfrm>
                <a:off x="4135" y="2492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1" name="Oval 1232"/>
              <p:cNvSpPr>
                <a:spLocks noChangeArrowheads="1"/>
              </p:cNvSpPr>
              <p:nvPr userDrawn="1"/>
            </p:nvSpPr>
            <p:spPr bwMode="auto">
              <a:xfrm>
                <a:off x="4207" y="2492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2" name="Freeform 1233"/>
              <p:cNvSpPr>
                <a:spLocks/>
              </p:cNvSpPr>
              <p:nvPr userDrawn="1"/>
            </p:nvSpPr>
            <p:spPr bwMode="auto">
              <a:xfrm>
                <a:off x="4259" y="2453"/>
                <a:ext cx="19" cy="15"/>
              </a:xfrm>
              <a:custGeom>
                <a:avLst/>
                <a:gdLst>
                  <a:gd name="T0" fmla="*/ 10 w 19"/>
                  <a:gd name="T1" fmla="*/ 0 h 15"/>
                  <a:gd name="T2" fmla="*/ 19 w 19"/>
                  <a:gd name="T3" fmla="*/ 15 h 15"/>
                  <a:gd name="T4" fmla="*/ 10 w 19"/>
                  <a:gd name="T5" fmla="*/ 15 h 15"/>
                  <a:gd name="T6" fmla="*/ 0 w 19"/>
                  <a:gd name="T7" fmla="*/ 0 h 15"/>
                  <a:gd name="T8" fmla="*/ 10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0" y="0"/>
                    </a:moveTo>
                    <a:lnTo>
                      <a:pt x="19" y="15"/>
                    </a:lnTo>
                    <a:lnTo>
                      <a:pt x="10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3" name="Oval 1234"/>
              <p:cNvSpPr>
                <a:spLocks noChangeArrowheads="1"/>
              </p:cNvSpPr>
              <p:nvPr userDrawn="1"/>
            </p:nvSpPr>
            <p:spPr bwMode="auto">
              <a:xfrm>
                <a:off x="4312" y="2492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4" name="Freeform 1235"/>
              <p:cNvSpPr>
                <a:spLocks/>
              </p:cNvSpPr>
              <p:nvPr userDrawn="1"/>
            </p:nvSpPr>
            <p:spPr bwMode="auto">
              <a:xfrm>
                <a:off x="4365" y="2453"/>
                <a:ext cx="14" cy="15"/>
              </a:xfrm>
              <a:custGeom>
                <a:avLst/>
                <a:gdLst>
                  <a:gd name="T0" fmla="*/ 9 w 14"/>
                  <a:gd name="T1" fmla="*/ 0 h 15"/>
                  <a:gd name="T2" fmla="*/ 14 w 14"/>
                  <a:gd name="T3" fmla="*/ 15 h 15"/>
                  <a:gd name="T4" fmla="*/ 9 w 14"/>
                  <a:gd name="T5" fmla="*/ 15 h 15"/>
                  <a:gd name="T6" fmla="*/ 0 w 14"/>
                  <a:gd name="T7" fmla="*/ 0 h 15"/>
                  <a:gd name="T8" fmla="*/ 9 w 14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4" h="15">
                    <a:moveTo>
                      <a:pt x="9" y="0"/>
                    </a:moveTo>
                    <a:lnTo>
                      <a:pt x="14" y="15"/>
                    </a:lnTo>
                    <a:lnTo>
                      <a:pt x="9" y="15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5" name="Freeform 1236"/>
              <p:cNvSpPr>
                <a:spLocks/>
              </p:cNvSpPr>
              <p:nvPr userDrawn="1"/>
            </p:nvSpPr>
            <p:spPr bwMode="auto">
              <a:xfrm>
                <a:off x="4417" y="2506"/>
                <a:ext cx="15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6" name="Freeform 1237"/>
              <p:cNvSpPr>
                <a:spLocks/>
              </p:cNvSpPr>
              <p:nvPr userDrawn="1"/>
            </p:nvSpPr>
            <p:spPr bwMode="auto">
              <a:xfrm>
                <a:off x="4475" y="2496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7" name="Freeform 1238"/>
              <p:cNvSpPr>
                <a:spLocks/>
              </p:cNvSpPr>
              <p:nvPr userDrawn="1"/>
            </p:nvSpPr>
            <p:spPr bwMode="auto">
              <a:xfrm>
                <a:off x="4547" y="2496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8" name="Freeform 1239"/>
              <p:cNvSpPr>
                <a:spLocks/>
              </p:cNvSpPr>
              <p:nvPr userDrawn="1"/>
            </p:nvSpPr>
            <p:spPr bwMode="auto">
              <a:xfrm>
                <a:off x="4619" y="2496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89" name="Freeform 1240"/>
              <p:cNvSpPr>
                <a:spLocks noEditPoints="1"/>
              </p:cNvSpPr>
              <p:nvPr userDrawn="1"/>
            </p:nvSpPr>
            <p:spPr bwMode="auto">
              <a:xfrm>
                <a:off x="4705" y="2477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0" name="Freeform 1241"/>
              <p:cNvSpPr>
                <a:spLocks/>
              </p:cNvSpPr>
              <p:nvPr userDrawn="1"/>
            </p:nvSpPr>
            <p:spPr bwMode="auto">
              <a:xfrm>
                <a:off x="4767" y="2468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1" name="Freeform 1242"/>
              <p:cNvSpPr>
                <a:spLocks noEditPoints="1"/>
              </p:cNvSpPr>
              <p:nvPr userDrawn="1"/>
            </p:nvSpPr>
            <p:spPr bwMode="auto">
              <a:xfrm>
                <a:off x="4849" y="2477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2" name="Freeform 1243"/>
              <p:cNvSpPr>
                <a:spLocks/>
              </p:cNvSpPr>
              <p:nvPr userDrawn="1"/>
            </p:nvSpPr>
            <p:spPr bwMode="auto">
              <a:xfrm>
                <a:off x="4921" y="2506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3" name="Freeform 1244"/>
              <p:cNvSpPr>
                <a:spLocks/>
              </p:cNvSpPr>
              <p:nvPr userDrawn="1"/>
            </p:nvSpPr>
            <p:spPr bwMode="auto">
              <a:xfrm>
                <a:off x="4993" y="2506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4" name="Freeform 1245"/>
              <p:cNvSpPr>
                <a:spLocks/>
              </p:cNvSpPr>
              <p:nvPr userDrawn="1"/>
            </p:nvSpPr>
            <p:spPr bwMode="auto">
              <a:xfrm>
                <a:off x="5045" y="2453"/>
                <a:ext cx="20" cy="15"/>
              </a:xfrm>
              <a:custGeom>
                <a:avLst/>
                <a:gdLst>
                  <a:gd name="T0" fmla="*/ 10 w 20"/>
                  <a:gd name="T1" fmla="*/ 0 h 15"/>
                  <a:gd name="T2" fmla="*/ 20 w 20"/>
                  <a:gd name="T3" fmla="*/ 15 h 15"/>
                  <a:gd name="T4" fmla="*/ 10 w 20"/>
                  <a:gd name="T5" fmla="*/ 15 h 15"/>
                  <a:gd name="T6" fmla="*/ 0 w 20"/>
                  <a:gd name="T7" fmla="*/ 0 h 15"/>
                  <a:gd name="T8" fmla="*/ 10 w 20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0" h="15">
                    <a:moveTo>
                      <a:pt x="10" y="0"/>
                    </a:moveTo>
                    <a:lnTo>
                      <a:pt x="20" y="15"/>
                    </a:lnTo>
                    <a:lnTo>
                      <a:pt x="10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5" name="Freeform 1246"/>
              <p:cNvSpPr>
                <a:spLocks/>
              </p:cNvSpPr>
              <p:nvPr userDrawn="1"/>
            </p:nvSpPr>
            <p:spPr bwMode="auto">
              <a:xfrm>
                <a:off x="5074" y="2453"/>
                <a:ext cx="19" cy="15"/>
              </a:xfrm>
              <a:custGeom>
                <a:avLst/>
                <a:gdLst>
                  <a:gd name="T0" fmla="*/ 10 w 19"/>
                  <a:gd name="T1" fmla="*/ 0 h 15"/>
                  <a:gd name="T2" fmla="*/ 19 w 19"/>
                  <a:gd name="T3" fmla="*/ 15 h 15"/>
                  <a:gd name="T4" fmla="*/ 15 w 19"/>
                  <a:gd name="T5" fmla="*/ 15 h 15"/>
                  <a:gd name="T6" fmla="*/ 0 w 19"/>
                  <a:gd name="T7" fmla="*/ 0 h 15"/>
                  <a:gd name="T8" fmla="*/ 10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0" y="0"/>
                    </a:moveTo>
                    <a:lnTo>
                      <a:pt x="19" y="15"/>
                    </a:lnTo>
                    <a:lnTo>
                      <a:pt x="15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6" name="Freeform 1247"/>
              <p:cNvSpPr>
                <a:spLocks/>
              </p:cNvSpPr>
              <p:nvPr userDrawn="1"/>
            </p:nvSpPr>
            <p:spPr bwMode="auto">
              <a:xfrm>
                <a:off x="5132" y="2506"/>
                <a:ext cx="14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7" name="Freeform 1248"/>
              <p:cNvSpPr>
                <a:spLocks/>
              </p:cNvSpPr>
              <p:nvPr userDrawn="1"/>
            </p:nvSpPr>
            <p:spPr bwMode="auto">
              <a:xfrm>
                <a:off x="5189" y="2496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8" name="Freeform 1249"/>
              <p:cNvSpPr>
                <a:spLocks/>
              </p:cNvSpPr>
              <p:nvPr userDrawn="1"/>
            </p:nvSpPr>
            <p:spPr bwMode="auto">
              <a:xfrm>
                <a:off x="5252" y="2453"/>
                <a:ext cx="19" cy="15"/>
              </a:xfrm>
              <a:custGeom>
                <a:avLst/>
                <a:gdLst>
                  <a:gd name="T0" fmla="*/ 9 w 19"/>
                  <a:gd name="T1" fmla="*/ 0 h 15"/>
                  <a:gd name="T2" fmla="*/ 19 w 19"/>
                  <a:gd name="T3" fmla="*/ 15 h 15"/>
                  <a:gd name="T4" fmla="*/ 14 w 19"/>
                  <a:gd name="T5" fmla="*/ 15 h 15"/>
                  <a:gd name="T6" fmla="*/ 0 w 19"/>
                  <a:gd name="T7" fmla="*/ 0 h 15"/>
                  <a:gd name="T8" fmla="*/ 9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9" y="0"/>
                    </a:moveTo>
                    <a:lnTo>
                      <a:pt x="19" y="15"/>
                    </a:lnTo>
                    <a:lnTo>
                      <a:pt x="14" y="15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99" name="Freeform 1250"/>
              <p:cNvSpPr>
                <a:spLocks/>
              </p:cNvSpPr>
              <p:nvPr userDrawn="1"/>
            </p:nvSpPr>
            <p:spPr bwMode="auto">
              <a:xfrm>
                <a:off x="5285" y="2453"/>
                <a:ext cx="19" cy="15"/>
              </a:xfrm>
              <a:custGeom>
                <a:avLst/>
                <a:gdLst>
                  <a:gd name="T0" fmla="*/ 10 w 19"/>
                  <a:gd name="T1" fmla="*/ 0 h 15"/>
                  <a:gd name="T2" fmla="*/ 19 w 19"/>
                  <a:gd name="T3" fmla="*/ 15 h 15"/>
                  <a:gd name="T4" fmla="*/ 10 w 19"/>
                  <a:gd name="T5" fmla="*/ 15 h 15"/>
                  <a:gd name="T6" fmla="*/ 0 w 19"/>
                  <a:gd name="T7" fmla="*/ 0 h 15"/>
                  <a:gd name="T8" fmla="*/ 10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0" y="0"/>
                    </a:moveTo>
                    <a:lnTo>
                      <a:pt x="19" y="15"/>
                    </a:lnTo>
                    <a:lnTo>
                      <a:pt x="10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0" name="Freeform 1251"/>
              <p:cNvSpPr>
                <a:spLocks/>
              </p:cNvSpPr>
              <p:nvPr userDrawn="1"/>
            </p:nvSpPr>
            <p:spPr bwMode="auto">
              <a:xfrm>
                <a:off x="5314" y="2453"/>
                <a:ext cx="19" cy="15"/>
              </a:xfrm>
              <a:custGeom>
                <a:avLst/>
                <a:gdLst>
                  <a:gd name="T0" fmla="*/ 9 w 19"/>
                  <a:gd name="T1" fmla="*/ 0 h 15"/>
                  <a:gd name="T2" fmla="*/ 19 w 19"/>
                  <a:gd name="T3" fmla="*/ 15 h 15"/>
                  <a:gd name="T4" fmla="*/ 14 w 19"/>
                  <a:gd name="T5" fmla="*/ 15 h 15"/>
                  <a:gd name="T6" fmla="*/ 0 w 19"/>
                  <a:gd name="T7" fmla="*/ 0 h 15"/>
                  <a:gd name="T8" fmla="*/ 9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9" y="0"/>
                    </a:moveTo>
                    <a:lnTo>
                      <a:pt x="19" y="15"/>
                    </a:lnTo>
                    <a:lnTo>
                      <a:pt x="14" y="15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1" name="Freeform 1252"/>
              <p:cNvSpPr>
                <a:spLocks/>
              </p:cNvSpPr>
              <p:nvPr userDrawn="1"/>
            </p:nvSpPr>
            <p:spPr bwMode="auto">
              <a:xfrm>
                <a:off x="5357" y="2496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2" name="Freeform 1253"/>
              <p:cNvSpPr>
                <a:spLocks/>
              </p:cNvSpPr>
              <p:nvPr userDrawn="1"/>
            </p:nvSpPr>
            <p:spPr bwMode="auto">
              <a:xfrm>
                <a:off x="5429" y="2496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3" name="Freeform 1254"/>
              <p:cNvSpPr>
                <a:spLocks/>
              </p:cNvSpPr>
              <p:nvPr userDrawn="1"/>
            </p:nvSpPr>
            <p:spPr bwMode="auto">
              <a:xfrm>
                <a:off x="5501" y="2496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4" name="Freeform 1255"/>
              <p:cNvSpPr>
                <a:spLocks/>
              </p:cNvSpPr>
              <p:nvPr userDrawn="1"/>
            </p:nvSpPr>
            <p:spPr bwMode="auto">
              <a:xfrm>
                <a:off x="5573" y="2496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5" name="Freeform 1256"/>
              <p:cNvSpPr>
                <a:spLocks/>
              </p:cNvSpPr>
              <p:nvPr userDrawn="1"/>
            </p:nvSpPr>
            <p:spPr bwMode="auto">
              <a:xfrm>
                <a:off x="5645" y="2496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6" name="Freeform 1257"/>
              <p:cNvSpPr>
                <a:spLocks/>
              </p:cNvSpPr>
              <p:nvPr userDrawn="1"/>
            </p:nvSpPr>
            <p:spPr bwMode="auto">
              <a:xfrm>
                <a:off x="5716" y="2496"/>
                <a:ext cx="44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7" name="Freeform 1258"/>
              <p:cNvSpPr>
                <a:spLocks/>
              </p:cNvSpPr>
              <p:nvPr userDrawn="1"/>
            </p:nvSpPr>
            <p:spPr bwMode="auto">
              <a:xfrm>
                <a:off x="5788" y="2496"/>
                <a:ext cx="44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8" name="Freeform 1259"/>
              <p:cNvSpPr>
                <a:spLocks/>
              </p:cNvSpPr>
              <p:nvPr userDrawn="1"/>
            </p:nvSpPr>
            <p:spPr bwMode="auto">
              <a:xfrm>
                <a:off x="5860" y="2496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09" name="Freeform 1260"/>
              <p:cNvSpPr>
                <a:spLocks noEditPoints="1"/>
              </p:cNvSpPr>
              <p:nvPr userDrawn="1"/>
            </p:nvSpPr>
            <p:spPr bwMode="auto">
              <a:xfrm>
                <a:off x="5947" y="2477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0" name="Freeform 1261"/>
              <p:cNvSpPr>
                <a:spLocks/>
              </p:cNvSpPr>
              <p:nvPr userDrawn="1"/>
            </p:nvSpPr>
            <p:spPr bwMode="auto">
              <a:xfrm>
                <a:off x="6009" y="2468"/>
                <a:ext cx="38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1" name="Freeform 1262"/>
              <p:cNvSpPr>
                <a:spLocks/>
              </p:cNvSpPr>
              <p:nvPr userDrawn="1"/>
            </p:nvSpPr>
            <p:spPr bwMode="auto">
              <a:xfrm>
                <a:off x="6081" y="2468"/>
                <a:ext cx="38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8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2" name="Freeform 1263"/>
              <p:cNvSpPr>
                <a:spLocks/>
              </p:cNvSpPr>
              <p:nvPr userDrawn="1"/>
            </p:nvSpPr>
            <p:spPr bwMode="auto">
              <a:xfrm>
                <a:off x="6153" y="2468"/>
                <a:ext cx="38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8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3" name="Freeform 1264"/>
              <p:cNvSpPr>
                <a:spLocks/>
              </p:cNvSpPr>
              <p:nvPr userDrawn="1"/>
            </p:nvSpPr>
            <p:spPr bwMode="auto">
              <a:xfrm>
                <a:off x="6225" y="2468"/>
                <a:ext cx="38" cy="62"/>
              </a:xfrm>
              <a:custGeom>
                <a:avLst/>
                <a:gdLst>
                  <a:gd name="T0" fmla="*/ 8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2 w 8"/>
                  <a:gd name="T7" fmla="*/ 13 h 13"/>
                  <a:gd name="T8" fmla="*/ 1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8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4" name="Freeform 1265"/>
              <p:cNvSpPr>
                <a:spLocks/>
              </p:cNvSpPr>
              <p:nvPr userDrawn="1"/>
            </p:nvSpPr>
            <p:spPr bwMode="auto">
              <a:xfrm>
                <a:off x="6296" y="2468"/>
                <a:ext cx="44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5" name="Freeform 1266"/>
              <p:cNvSpPr>
                <a:spLocks noEditPoints="1"/>
              </p:cNvSpPr>
              <p:nvPr userDrawn="1"/>
            </p:nvSpPr>
            <p:spPr bwMode="auto">
              <a:xfrm>
                <a:off x="1345" y="2578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6" name="Freeform 1267"/>
              <p:cNvSpPr>
                <a:spLocks noEditPoints="1"/>
              </p:cNvSpPr>
              <p:nvPr userDrawn="1"/>
            </p:nvSpPr>
            <p:spPr bwMode="auto">
              <a:xfrm>
                <a:off x="1417" y="2578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7" name="Freeform 1268"/>
              <p:cNvSpPr>
                <a:spLocks noEditPoints="1"/>
              </p:cNvSpPr>
              <p:nvPr userDrawn="1"/>
            </p:nvSpPr>
            <p:spPr bwMode="auto">
              <a:xfrm>
                <a:off x="1484" y="2578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8" name="Freeform 1269"/>
              <p:cNvSpPr>
                <a:spLocks noEditPoints="1"/>
              </p:cNvSpPr>
              <p:nvPr userDrawn="1"/>
            </p:nvSpPr>
            <p:spPr bwMode="auto">
              <a:xfrm>
                <a:off x="1556" y="2578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19" name="Freeform 1270"/>
              <p:cNvSpPr>
                <a:spLocks noEditPoints="1"/>
              </p:cNvSpPr>
              <p:nvPr userDrawn="1"/>
            </p:nvSpPr>
            <p:spPr bwMode="auto">
              <a:xfrm>
                <a:off x="1623" y="2578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0" name="Freeform 1271"/>
              <p:cNvSpPr>
                <a:spLocks noEditPoints="1"/>
              </p:cNvSpPr>
              <p:nvPr userDrawn="1"/>
            </p:nvSpPr>
            <p:spPr bwMode="auto">
              <a:xfrm>
                <a:off x="1695" y="2578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1" name="Freeform 1272"/>
              <p:cNvSpPr>
                <a:spLocks noEditPoints="1"/>
              </p:cNvSpPr>
              <p:nvPr userDrawn="1"/>
            </p:nvSpPr>
            <p:spPr bwMode="auto">
              <a:xfrm>
                <a:off x="1767" y="2578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2" name="Freeform 1273"/>
              <p:cNvSpPr>
                <a:spLocks noEditPoints="1"/>
              </p:cNvSpPr>
              <p:nvPr userDrawn="1"/>
            </p:nvSpPr>
            <p:spPr bwMode="auto">
              <a:xfrm>
                <a:off x="1834" y="2578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3" name="Freeform 1274"/>
              <p:cNvSpPr>
                <a:spLocks noEditPoints="1"/>
              </p:cNvSpPr>
              <p:nvPr userDrawn="1"/>
            </p:nvSpPr>
            <p:spPr bwMode="auto">
              <a:xfrm>
                <a:off x="1906" y="2578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4" name="Freeform 1275"/>
              <p:cNvSpPr>
                <a:spLocks/>
              </p:cNvSpPr>
              <p:nvPr userDrawn="1"/>
            </p:nvSpPr>
            <p:spPr bwMode="auto">
              <a:xfrm>
                <a:off x="1982" y="2578"/>
                <a:ext cx="44" cy="67"/>
              </a:xfrm>
              <a:custGeom>
                <a:avLst/>
                <a:gdLst>
                  <a:gd name="T0" fmla="*/ 4 w 9"/>
                  <a:gd name="T1" fmla="*/ 3 h 14"/>
                  <a:gd name="T2" fmla="*/ 6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4 h 14"/>
                  <a:gd name="T10" fmla="*/ 8 w 9"/>
                  <a:gd name="T11" fmla="*/ 14 h 14"/>
                  <a:gd name="T12" fmla="*/ 7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6 h 14"/>
                  <a:gd name="T24" fmla="*/ 4 w 9"/>
                  <a:gd name="T25" fmla="*/ 6 h 14"/>
                  <a:gd name="T26" fmla="*/ 4 w 9"/>
                  <a:gd name="T27" fmla="*/ 6 h 14"/>
                  <a:gd name="T28" fmla="*/ 3 w 9"/>
                  <a:gd name="T29" fmla="*/ 6 h 14"/>
                  <a:gd name="T30" fmla="*/ 3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1 w 9"/>
                  <a:gd name="T37" fmla="*/ 14 h 14"/>
                  <a:gd name="T38" fmla="*/ 1 w 9"/>
                  <a:gd name="T39" fmla="*/ 14 h 14"/>
                  <a:gd name="T40" fmla="*/ 0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5" name="Freeform 1276"/>
              <p:cNvSpPr>
                <a:spLocks noEditPoints="1"/>
              </p:cNvSpPr>
              <p:nvPr userDrawn="1"/>
            </p:nvSpPr>
            <p:spPr bwMode="auto">
              <a:xfrm>
                <a:off x="2050" y="2578"/>
                <a:ext cx="43" cy="67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9 w 9"/>
                  <a:gd name="T5" fmla="*/ 6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4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1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7" y="1"/>
                      <a:pt x="7" y="2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6" name="Freeform 1277"/>
              <p:cNvSpPr>
                <a:spLocks noEditPoints="1"/>
              </p:cNvSpPr>
              <p:nvPr userDrawn="1"/>
            </p:nvSpPr>
            <p:spPr bwMode="auto">
              <a:xfrm>
                <a:off x="2121" y="2578"/>
                <a:ext cx="44" cy="67"/>
              </a:xfrm>
              <a:custGeom>
                <a:avLst/>
                <a:gdLst>
                  <a:gd name="T0" fmla="*/ 5 w 9"/>
                  <a:gd name="T1" fmla="*/ 1 h 14"/>
                  <a:gd name="T2" fmla="*/ 6 w 9"/>
                  <a:gd name="T3" fmla="*/ 2 h 14"/>
                  <a:gd name="T4" fmla="*/ 8 w 9"/>
                  <a:gd name="T5" fmla="*/ 6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5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4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1 h 14"/>
                  <a:gd name="T38" fmla="*/ 1 w 9"/>
                  <a:gd name="T39" fmla="*/ 0 h 14"/>
                  <a:gd name="T40" fmla="*/ 4 w 9"/>
                  <a:gd name="T41" fmla="*/ 0 h 14"/>
                  <a:gd name="T42" fmla="*/ 5 w 9"/>
                  <a:gd name="T43" fmla="*/ 1 h 14"/>
                  <a:gd name="T44" fmla="*/ 3 w 9"/>
                  <a:gd name="T45" fmla="*/ 12 h 14"/>
                  <a:gd name="T46" fmla="*/ 4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4 w 9"/>
                  <a:gd name="T59" fmla="*/ 2 h 14"/>
                  <a:gd name="T60" fmla="*/ 3 w 9"/>
                  <a:gd name="T61" fmla="*/ 2 h 14"/>
                  <a:gd name="T62" fmla="*/ 3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5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7" name="Freeform 1278"/>
              <p:cNvSpPr>
                <a:spLocks/>
              </p:cNvSpPr>
              <p:nvPr userDrawn="1"/>
            </p:nvSpPr>
            <p:spPr bwMode="auto">
              <a:xfrm>
                <a:off x="2193" y="2578"/>
                <a:ext cx="39" cy="67"/>
              </a:xfrm>
              <a:custGeom>
                <a:avLst/>
                <a:gdLst>
                  <a:gd name="T0" fmla="*/ 6 w 8"/>
                  <a:gd name="T1" fmla="*/ 6 h 14"/>
                  <a:gd name="T2" fmla="*/ 6 w 8"/>
                  <a:gd name="T3" fmla="*/ 1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3 h 14"/>
                  <a:gd name="T14" fmla="*/ 8 w 8"/>
                  <a:gd name="T15" fmla="*/ 14 h 14"/>
                  <a:gd name="T16" fmla="*/ 7 w 8"/>
                  <a:gd name="T17" fmla="*/ 14 h 14"/>
                  <a:gd name="T18" fmla="*/ 7 w 8"/>
                  <a:gd name="T19" fmla="*/ 14 h 14"/>
                  <a:gd name="T20" fmla="*/ 6 w 8"/>
                  <a:gd name="T21" fmla="*/ 13 h 14"/>
                  <a:gd name="T22" fmla="*/ 6 w 8"/>
                  <a:gd name="T23" fmla="*/ 8 h 14"/>
                  <a:gd name="T24" fmla="*/ 1 w 8"/>
                  <a:gd name="T25" fmla="*/ 8 h 14"/>
                  <a:gd name="T26" fmla="*/ 1 w 8"/>
                  <a:gd name="T27" fmla="*/ 13 h 14"/>
                  <a:gd name="T28" fmla="*/ 1 w 8"/>
                  <a:gd name="T29" fmla="*/ 14 h 14"/>
                  <a:gd name="T30" fmla="*/ 0 w 8"/>
                  <a:gd name="T31" fmla="*/ 14 h 14"/>
                  <a:gd name="T32" fmla="*/ 0 w 8"/>
                  <a:gd name="T33" fmla="*/ 14 h 14"/>
                  <a:gd name="T34" fmla="*/ 0 w 8"/>
                  <a:gd name="T35" fmla="*/ 13 h 14"/>
                  <a:gd name="T36" fmla="*/ 0 w 8"/>
                  <a:gd name="T37" fmla="*/ 1 h 14"/>
                  <a:gd name="T38" fmla="*/ 0 w 8"/>
                  <a:gd name="T39" fmla="*/ 0 h 14"/>
                  <a:gd name="T40" fmla="*/ 0 w 8"/>
                  <a:gd name="T41" fmla="*/ 0 h 14"/>
                  <a:gd name="T42" fmla="*/ 1 w 8"/>
                  <a:gd name="T43" fmla="*/ 0 h 14"/>
                  <a:gd name="T44" fmla="*/ 1 w 8"/>
                  <a:gd name="T45" fmla="*/ 1 h 14"/>
                  <a:gd name="T46" fmla="*/ 1 w 8"/>
                  <a:gd name="T47" fmla="*/ 6 h 14"/>
                  <a:gd name="T48" fmla="*/ 6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6" y="6"/>
                    </a:moveTo>
                    <a:cubicBezTo>
                      <a:pt x="6" y="1"/>
                      <a:pt x="6" y="1"/>
                      <a:pt x="6" y="1"/>
                    </a:cubicBezTo>
                    <a:cubicBezTo>
                      <a:pt x="6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3"/>
                      <a:pt x="6" y="13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6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8" name="Freeform 1279"/>
              <p:cNvSpPr>
                <a:spLocks/>
              </p:cNvSpPr>
              <p:nvPr userDrawn="1"/>
            </p:nvSpPr>
            <p:spPr bwMode="auto">
              <a:xfrm>
                <a:off x="2260" y="2578"/>
                <a:ext cx="44" cy="67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9 w 9"/>
                  <a:gd name="T5" fmla="*/ 3 h 14"/>
                  <a:gd name="T6" fmla="*/ 8 w 9"/>
                  <a:gd name="T7" fmla="*/ 4 h 14"/>
                  <a:gd name="T8" fmla="*/ 7 w 9"/>
                  <a:gd name="T9" fmla="*/ 3 h 14"/>
                  <a:gd name="T10" fmla="*/ 7 w 9"/>
                  <a:gd name="T11" fmla="*/ 3 h 14"/>
                  <a:gd name="T12" fmla="*/ 7 w 9"/>
                  <a:gd name="T13" fmla="*/ 2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2"/>
                      <a:pt x="9" y="13"/>
                      <a:pt x="8" y="13"/>
                    </a:cubicBezTo>
                    <a:cubicBezTo>
                      <a:pt x="8" y="13"/>
                      <a:pt x="8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29" name="Freeform 1280"/>
              <p:cNvSpPr>
                <a:spLocks/>
              </p:cNvSpPr>
              <p:nvPr userDrawn="1"/>
            </p:nvSpPr>
            <p:spPr bwMode="auto">
              <a:xfrm>
                <a:off x="2332" y="2578"/>
                <a:ext cx="39" cy="67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3 h 14"/>
                  <a:gd name="T4" fmla="*/ 8 w 8"/>
                  <a:gd name="T5" fmla="*/ 3 h 14"/>
                  <a:gd name="T6" fmla="*/ 7 w 8"/>
                  <a:gd name="T7" fmla="*/ 4 h 14"/>
                  <a:gd name="T8" fmla="*/ 7 w 8"/>
                  <a:gd name="T9" fmla="*/ 3 h 14"/>
                  <a:gd name="T10" fmla="*/ 7 w 8"/>
                  <a:gd name="T11" fmla="*/ 3 h 14"/>
                  <a:gd name="T12" fmla="*/ 7 w 8"/>
                  <a:gd name="T13" fmla="*/ 2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1 w 8"/>
                  <a:gd name="T21" fmla="*/ 2 h 14"/>
                  <a:gd name="T22" fmla="*/ 1 w 8"/>
                  <a:gd name="T23" fmla="*/ 2 h 14"/>
                  <a:gd name="T24" fmla="*/ 8 w 8"/>
                  <a:gd name="T25" fmla="*/ 11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2 h 14"/>
                  <a:gd name="T38" fmla="*/ 0 w 8"/>
                  <a:gd name="T39" fmla="*/ 11 h 14"/>
                  <a:gd name="T40" fmla="*/ 1 w 8"/>
                  <a:gd name="T41" fmla="*/ 11 h 14"/>
                  <a:gd name="T42" fmla="*/ 1 w 8"/>
                  <a:gd name="T43" fmla="*/ 11 h 14"/>
                  <a:gd name="T44" fmla="*/ 1 w 8"/>
                  <a:gd name="T45" fmla="*/ 12 h 14"/>
                  <a:gd name="T46" fmla="*/ 1 w 8"/>
                  <a:gd name="T47" fmla="*/ 12 h 14"/>
                  <a:gd name="T48" fmla="*/ 2 w 8"/>
                  <a:gd name="T49" fmla="*/ 12 h 14"/>
                  <a:gd name="T50" fmla="*/ 6 w 8"/>
                  <a:gd name="T51" fmla="*/ 12 h 14"/>
                  <a:gd name="T52" fmla="*/ 7 w 8"/>
                  <a:gd name="T53" fmla="*/ 12 h 14"/>
                  <a:gd name="T54" fmla="*/ 7 w 8"/>
                  <a:gd name="T55" fmla="*/ 12 h 14"/>
                  <a:gd name="T56" fmla="*/ 7 w 8"/>
                  <a:gd name="T57" fmla="*/ 12 h 14"/>
                  <a:gd name="T58" fmla="*/ 0 w 8"/>
                  <a:gd name="T59" fmla="*/ 4 h 14"/>
                  <a:gd name="T60" fmla="*/ 0 w 8"/>
                  <a:gd name="T61" fmla="*/ 2 h 14"/>
                  <a:gd name="T62" fmla="*/ 0 w 8"/>
                  <a:gd name="T63" fmla="*/ 1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0" name="Freeform 1281"/>
              <p:cNvSpPr>
                <a:spLocks noEditPoints="1"/>
              </p:cNvSpPr>
              <p:nvPr userDrawn="1"/>
            </p:nvSpPr>
            <p:spPr bwMode="auto">
              <a:xfrm>
                <a:off x="2399" y="2578"/>
                <a:ext cx="44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2 w 9"/>
                  <a:gd name="T27" fmla="*/ 2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5" y="0"/>
                      <a:pt x="6" y="1"/>
                      <a:pt x="7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3" y="13"/>
                    </a:cubicBezTo>
                    <a:cubicBezTo>
                      <a:pt x="3" y="13"/>
                      <a:pt x="3" y="13"/>
                      <a:pt x="2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1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1" name="Freeform 1282"/>
              <p:cNvSpPr>
                <a:spLocks/>
              </p:cNvSpPr>
              <p:nvPr userDrawn="1"/>
            </p:nvSpPr>
            <p:spPr bwMode="auto">
              <a:xfrm>
                <a:off x="2471" y="2578"/>
                <a:ext cx="39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2" name="Freeform 1283"/>
              <p:cNvSpPr>
                <a:spLocks/>
              </p:cNvSpPr>
              <p:nvPr userDrawn="1"/>
            </p:nvSpPr>
            <p:spPr bwMode="auto">
              <a:xfrm>
                <a:off x="2538" y="2578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3" name="Freeform 1284"/>
              <p:cNvSpPr>
                <a:spLocks/>
              </p:cNvSpPr>
              <p:nvPr userDrawn="1"/>
            </p:nvSpPr>
            <p:spPr bwMode="auto">
              <a:xfrm>
                <a:off x="2610" y="2578"/>
                <a:ext cx="39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4" name="Freeform 1285"/>
              <p:cNvSpPr>
                <a:spLocks/>
              </p:cNvSpPr>
              <p:nvPr userDrawn="1"/>
            </p:nvSpPr>
            <p:spPr bwMode="auto">
              <a:xfrm>
                <a:off x="2677" y="2578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5" name="Freeform 1286"/>
              <p:cNvSpPr>
                <a:spLocks/>
              </p:cNvSpPr>
              <p:nvPr userDrawn="1"/>
            </p:nvSpPr>
            <p:spPr bwMode="auto">
              <a:xfrm>
                <a:off x="2749" y="2578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6" name="Freeform 1287"/>
              <p:cNvSpPr>
                <a:spLocks/>
              </p:cNvSpPr>
              <p:nvPr userDrawn="1"/>
            </p:nvSpPr>
            <p:spPr bwMode="auto">
              <a:xfrm>
                <a:off x="2817" y="257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7" name="Freeform 1288"/>
              <p:cNvSpPr>
                <a:spLocks/>
              </p:cNvSpPr>
              <p:nvPr userDrawn="1"/>
            </p:nvSpPr>
            <p:spPr bwMode="auto">
              <a:xfrm>
                <a:off x="2888" y="2578"/>
                <a:ext cx="44" cy="67"/>
              </a:xfrm>
              <a:custGeom>
                <a:avLst/>
                <a:gdLst>
                  <a:gd name="T0" fmla="*/ 7 w 9"/>
                  <a:gd name="T1" fmla="*/ 1 h 14"/>
                  <a:gd name="T2" fmla="*/ 7 w 9"/>
                  <a:gd name="T3" fmla="*/ 0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5 w 9"/>
                  <a:gd name="T13" fmla="*/ 7 h 14"/>
                  <a:gd name="T14" fmla="*/ 5 w 9"/>
                  <a:gd name="T15" fmla="*/ 13 h 14"/>
                  <a:gd name="T16" fmla="*/ 5 w 9"/>
                  <a:gd name="T17" fmla="*/ 14 h 14"/>
                  <a:gd name="T18" fmla="*/ 4 w 9"/>
                  <a:gd name="T19" fmla="*/ 14 h 14"/>
                  <a:gd name="T20" fmla="*/ 4 w 9"/>
                  <a:gd name="T21" fmla="*/ 14 h 14"/>
                  <a:gd name="T22" fmla="*/ 3 w 9"/>
                  <a:gd name="T23" fmla="*/ 13 h 14"/>
                  <a:gd name="T24" fmla="*/ 3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0 w 9"/>
                  <a:gd name="T31" fmla="*/ 0 h 14"/>
                  <a:gd name="T32" fmla="*/ 1 w 9"/>
                  <a:gd name="T33" fmla="*/ 0 h 14"/>
                  <a:gd name="T34" fmla="*/ 1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4 w 9"/>
                  <a:gd name="T41" fmla="*/ 6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8" name="Freeform 1289"/>
              <p:cNvSpPr>
                <a:spLocks/>
              </p:cNvSpPr>
              <p:nvPr userDrawn="1"/>
            </p:nvSpPr>
            <p:spPr bwMode="auto">
              <a:xfrm>
                <a:off x="2956" y="2578"/>
                <a:ext cx="43" cy="67"/>
              </a:xfrm>
              <a:custGeom>
                <a:avLst/>
                <a:gdLst>
                  <a:gd name="T0" fmla="*/ 7 w 9"/>
                  <a:gd name="T1" fmla="*/ 1 h 14"/>
                  <a:gd name="T2" fmla="*/ 8 w 9"/>
                  <a:gd name="T3" fmla="*/ 0 h 14"/>
                  <a:gd name="T4" fmla="*/ 8 w 9"/>
                  <a:gd name="T5" fmla="*/ 0 h 14"/>
                  <a:gd name="T6" fmla="*/ 9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6 w 9"/>
                  <a:gd name="T13" fmla="*/ 7 h 14"/>
                  <a:gd name="T14" fmla="*/ 6 w 9"/>
                  <a:gd name="T15" fmla="*/ 13 h 14"/>
                  <a:gd name="T16" fmla="*/ 5 w 9"/>
                  <a:gd name="T17" fmla="*/ 14 h 14"/>
                  <a:gd name="T18" fmla="*/ 5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1 w 9"/>
                  <a:gd name="T31" fmla="*/ 0 h 14"/>
                  <a:gd name="T32" fmla="*/ 1 w 9"/>
                  <a:gd name="T33" fmla="*/ 0 h 14"/>
                  <a:gd name="T34" fmla="*/ 2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5 w 9"/>
                  <a:gd name="T41" fmla="*/ 6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8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39" name="Freeform 1290"/>
              <p:cNvSpPr>
                <a:spLocks/>
              </p:cNvSpPr>
              <p:nvPr userDrawn="1"/>
            </p:nvSpPr>
            <p:spPr bwMode="auto">
              <a:xfrm>
                <a:off x="3027" y="2578"/>
                <a:ext cx="44" cy="67"/>
              </a:xfrm>
              <a:custGeom>
                <a:avLst/>
                <a:gdLst>
                  <a:gd name="T0" fmla="*/ 7 w 9"/>
                  <a:gd name="T1" fmla="*/ 1 h 14"/>
                  <a:gd name="T2" fmla="*/ 7 w 9"/>
                  <a:gd name="T3" fmla="*/ 0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5 w 9"/>
                  <a:gd name="T13" fmla="*/ 7 h 14"/>
                  <a:gd name="T14" fmla="*/ 5 w 9"/>
                  <a:gd name="T15" fmla="*/ 13 h 14"/>
                  <a:gd name="T16" fmla="*/ 5 w 9"/>
                  <a:gd name="T17" fmla="*/ 14 h 14"/>
                  <a:gd name="T18" fmla="*/ 4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0 w 9"/>
                  <a:gd name="T31" fmla="*/ 0 h 14"/>
                  <a:gd name="T32" fmla="*/ 1 w 9"/>
                  <a:gd name="T33" fmla="*/ 0 h 14"/>
                  <a:gd name="T34" fmla="*/ 1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4 w 9"/>
                  <a:gd name="T41" fmla="*/ 6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0" name="Freeform 1291"/>
              <p:cNvSpPr>
                <a:spLocks/>
              </p:cNvSpPr>
              <p:nvPr userDrawn="1"/>
            </p:nvSpPr>
            <p:spPr bwMode="auto">
              <a:xfrm>
                <a:off x="3099" y="2578"/>
                <a:ext cx="39" cy="67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3 h 14"/>
                  <a:gd name="T4" fmla="*/ 8 w 8"/>
                  <a:gd name="T5" fmla="*/ 3 h 14"/>
                  <a:gd name="T6" fmla="*/ 7 w 8"/>
                  <a:gd name="T7" fmla="*/ 4 h 14"/>
                  <a:gd name="T8" fmla="*/ 7 w 8"/>
                  <a:gd name="T9" fmla="*/ 3 h 14"/>
                  <a:gd name="T10" fmla="*/ 7 w 8"/>
                  <a:gd name="T11" fmla="*/ 3 h 14"/>
                  <a:gd name="T12" fmla="*/ 6 w 8"/>
                  <a:gd name="T13" fmla="*/ 2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1 w 8"/>
                  <a:gd name="T21" fmla="*/ 2 h 14"/>
                  <a:gd name="T22" fmla="*/ 1 w 8"/>
                  <a:gd name="T23" fmla="*/ 2 h 14"/>
                  <a:gd name="T24" fmla="*/ 8 w 8"/>
                  <a:gd name="T25" fmla="*/ 11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2 h 14"/>
                  <a:gd name="T38" fmla="*/ 0 w 8"/>
                  <a:gd name="T39" fmla="*/ 11 h 14"/>
                  <a:gd name="T40" fmla="*/ 0 w 8"/>
                  <a:gd name="T41" fmla="*/ 11 h 14"/>
                  <a:gd name="T42" fmla="*/ 1 w 8"/>
                  <a:gd name="T43" fmla="*/ 11 h 14"/>
                  <a:gd name="T44" fmla="*/ 1 w 8"/>
                  <a:gd name="T45" fmla="*/ 12 h 14"/>
                  <a:gd name="T46" fmla="*/ 1 w 8"/>
                  <a:gd name="T47" fmla="*/ 12 h 14"/>
                  <a:gd name="T48" fmla="*/ 2 w 8"/>
                  <a:gd name="T49" fmla="*/ 12 h 14"/>
                  <a:gd name="T50" fmla="*/ 6 w 8"/>
                  <a:gd name="T51" fmla="*/ 12 h 14"/>
                  <a:gd name="T52" fmla="*/ 6 w 8"/>
                  <a:gd name="T53" fmla="*/ 12 h 14"/>
                  <a:gd name="T54" fmla="*/ 7 w 8"/>
                  <a:gd name="T55" fmla="*/ 12 h 14"/>
                  <a:gd name="T56" fmla="*/ 6 w 8"/>
                  <a:gd name="T57" fmla="*/ 12 h 14"/>
                  <a:gd name="T58" fmla="*/ 0 w 8"/>
                  <a:gd name="T59" fmla="*/ 4 h 14"/>
                  <a:gd name="T60" fmla="*/ 0 w 8"/>
                  <a:gd name="T61" fmla="*/ 2 h 14"/>
                  <a:gd name="T62" fmla="*/ 0 w 8"/>
                  <a:gd name="T63" fmla="*/ 1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6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1" name="Freeform 1292"/>
              <p:cNvSpPr>
                <a:spLocks/>
              </p:cNvSpPr>
              <p:nvPr userDrawn="1"/>
            </p:nvSpPr>
            <p:spPr bwMode="auto">
              <a:xfrm>
                <a:off x="3166" y="2578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2" name="Freeform 1293"/>
              <p:cNvSpPr>
                <a:spLocks/>
              </p:cNvSpPr>
              <p:nvPr userDrawn="1"/>
            </p:nvSpPr>
            <p:spPr bwMode="auto">
              <a:xfrm>
                <a:off x="3238" y="2578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3" name="Freeform 1294"/>
              <p:cNvSpPr>
                <a:spLocks/>
              </p:cNvSpPr>
              <p:nvPr userDrawn="1"/>
            </p:nvSpPr>
            <p:spPr bwMode="auto">
              <a:xfrm>
                <a:off x="3305" y="2578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4" name="Freeform 1295"/>
              <p:cNvSpPr>
                <a:spLocks/>
              </p:cNvSpPr>
              <p:nvPr userDrawn="1"/>
            </p:nvSpPr>
            <p:spPr bwMode="auto">
              <a:xfrm>
                <a:off x="3377" y="2607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5" name="Freeform 1296"/>
              <p:cNvSpPr>
                <a:spLocks/>
              </p:cNvSpPr>
              <p:nvPr userDrawn="1"/>
            </p:nvSpPr>
            <p:spPr bwMode="auto">
              <a:xfrm>
                <a:off x="3444" y="2607"/>
                <a:ext cx="44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6" name="Freeform 1297"/>
              <p:cNvSpPr>
                <a:spLocks/>
              </p:cNvSpPr>
              <p:nvPr userDrawn="1"/>
            </p:nvSpPr>
            <p:spPr bwMode="auto">
              <a:xfrm>
                <a:off x="3516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7" name="Freeform 1298"/>
              <p:cNvSpPr>
                <a:spLocks/>
              </p:cNvSpPr>
              <p:nvPr userDrawn="1"/>
            </p:nvSpPr>
            <p:spPr bwMode="auto">
              <a:xfrm>
                <a:off x="3583" y="2607"/>
                <a:ext cx="44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8" name="Freeform 1299"/>
              <p:cNvSpPr>
                <a:spLocks/>
              </p:cNvSpPr>
              <p:nvPr userDrawn="1"/>
            </p:nvSpPr>
            <p:spPr bwMode="auto">
              <a:xfrm>
                <a:off x="3670" y="2617"/>
                <a:ext cx="14" cy="19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0 w 3"/>
                  <a:gd name="T13" fmla="*/ 0 h 4"/>
                  <a:gd name="T14" fmla="*/ 2 w 3"/>
                  <a:gd name="T15" fmla="*/ 0 h 4"/>
                  <a:gd name="T16" fmla="*/ 3 w 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49" name="Oval 1300"/>
              <p:cNvSpPr>
                <a:spLocks noChangeArrowheads="1"/>
              </p:cNvSpPr>
              <p:nvPr userDrawn="1"/>
            </p:nvSpPr>
            <p:spPr bwMode="auto">
              <a:xfrm>
                <a:off x="3732" y="2602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0" name="Oval 1301"/>
              <p:cNvSpPr>
                <a:spLocks noChangeArrowheads="1"/>
              </p:cNvSpPr>
              <p:nvPr userDrawn="1"/>
            </p:nvSpPr>
            <p:spPr bwMode="auto">
              <a:xfrm>
                <a:off x="3804" y="2602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1" name="Oval 1302"/>
              <p:cNvSpPr>
                <a:spLocks noChangeArrowheads="1"/>
              </p:cNvSpPr>
              <p:nvPr userDrawn="1"/>
            </p:nvSpPr>
            <p:spPr bwMode="auto">
              <a:xfrm>
                <a:off x="3876" y="2602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2" name="Freeform 1303"/>
              <p:cNvSpPr>
                <a:spLocks/>
              </p:cNvSpPr>
              <p:nvPr userDrawn="1"/>
            </p:nvSpPr>
            <p:spPr bwMode="auto">
              <a:xfrm>
                <a:off x="3924" y="2569"/>
                <a:ext cx="19" cy="9"/>
              </a:xfrm>
              <a:custGeom>
                <a:avLst/>
                <a:gdLst>
                  <a:gd name="T0" fmla="*/ 9 w 19"/>
                  <a:gd name="T1" fmla="*/ 0 h 9"/>
                  <a:gd name="T2" fmla="*/ 19 w 19"/>
                  <a:gd name="T3" fmla="*/ 9 h 9"/>
                  <a:gd name="T4" fmla="*/ 14 w 19"/>
                  <a:gd name="T5" fmla="*/ 9 h 9"/>
                  <a:gd name="T6" fmla="*/ 0 w 19"/>
                  <a:gd name="T7" fmla="*/ 0 h 9"/>
                  <a:gd name="T8" fmla="*/ 9 w 1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9" y="0"/>
                    </a:moveTo>
                    <a:lnTo>
                      <a:pt x="19" y="9"/>
                    </a:lnTo>
                    <a:lnTo>
                      <a:pt x="14" y="9"/>
                    </a:lnTo>
                    <a:lnTo>
                      <a:pt x="0" y="0"/>
                    </a:lnTo>
                    <a:lnTo>
                      <a:pt x="9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3" name="Freeform 1304"/>
              <p:cNvSpPr>
                <a:spLocks/>
              </p:cNvSpPr>
              <p:nvPr userDrawn="1"/>
            </p:nvSpPr>
            <p:spPr bwMode="auto">
              <a:xfrm>
                <a:off x="3957" y="2569"/>
                <a:ext cx="15" cy="9"/>
              </a:xfrm>
              <a:custGeom>
                <a:avLst/>
                <a:gdLst>
                  <a:gd name="T0" fmla="*/ 10 w 15"/>
                  <a:gd name="T1" fmla="*/ 0 h 9"/>
                  <a:gd name="T2" fmla="*/ 15 w 15"/>
                  <a:gd name="T3" fmla="*/ 9 h 9"/>
                  <a:gd name="T4" fmla="*/ 10 w 15"/>
                  <a:gd name="T5" fmla="*/ 9 h 9"/>
                  <a:gd name="T6" fmla="*/ 0 w 15"/>
                  <a:gd name="T7" fmla="*/ 0 h 9"/>
                  <a:gd name="T8" fmla="*/ 10 w 15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" h="9">
                    <a:moveTo>
                      <a:pt x="10" y="0"/>
                    </a:moveTo>
                    <a:lnTo>
                      <a:pt x="15" y="9"/>
                    </a:lnTo>
                    <a:lnTo>
                      <a:pt x="10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4" name="Freeform 1305"/>
              <p:cNvSpPr>
                <a:spLocks/>
              </p:cNvSpPr>
              <p:nvPr userDrawn="1"/>
            </p:nvSpPr>
            <p:spPr bwMode="auto">
              <a:xfrm>
                <a:off x="4010" y="2617"/>
                <a:ext cx="14" cy="19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0 w 3"/>
                  <a:gd name="T13" fmla="*/ 0 h 4"/>
                  <a:gd name="T14" fmla="*/ 2 w 3"/>
                  <a:gd name="T15" fmla="*/ 0 h 4"/>
                  <a:gd name="T16" fmla="*/ 3 w 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5" name="Freeform 1306"/>
              <p:cNvSpPr>
                <a:spLocks/>
              </p:cNvSpPr>
              <p:nvPr userDrawn="1"/>
            </p:nvSpPr>
            <p:spPr bwMode="auto">
              <a:xfrm>
                <a:off x="4068" y="2607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6" name="Freeform 1307"/>
              <p:cNvSpPr>
                <a:spLocks/>
              </p:cNvSpPr>
              <p:nvPr userDrawn="1"/>
            </p:nvSpPr>
            <p:spPr bwMode="auto">
              <a:xfrm>
                <a:off x="4149" y="2617"/>
                <a:ext cx="14" cy="19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3 h 4"/>
                  <a:gd name="T4" fmla="*/ 2 w 3"/>
                  <a:gd name="T5" fmla="*/ 4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1 w 3"/>
                  <a:gd name="T13" fmla="*/ 0 h 4"/>
                  <a:gd name="T14" fmla="*/ 2 w 3"/>
                  <a:gd name="T15" fmla="*/ 0 h 4"/>
                  <a:gd name="T16" fmla="*/ 3 w 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7" name="Freeform 1308"/>
              <p:cNvSpPr>
                <a:spLocks/>
              </p:cNvSpPr>
              <p:nvPr userDrawn="1"/>
            </p:nvSpPr>
            <p:spPr bwMode="auto">
              <a:xfrm>
                <a:off x="4207" y="2607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8" name="Freeform 1309"/>
              <p:cNvSpPr>
                <a:spLocks/>
              </p:cNvSpPr>
              <p:nvPr userDrawn="1"/>
            </p:nvSpPr>
            <p:spPr bwMode="auto">
              <a:xfrm>
                <a:off x="4274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59" name="Freeform 1310"/>
              <p:cNvSpPr>
                <a:spLocks/>
              </p:cNvSpPr>
              <p:nvPr userDrawn="1"/>
            </p:nvSpPr>
            <p:spPr bwMode="auto">
              <a:xfrm>
                <a:off x="4346" y="2607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0" name="Freeform 1311"/>
              <p:cNvSpPr>
                <a:spLocks/>
              </p:cNvSpPr>
              <p:nvPr userDrawn="1"/>
            </p:nvSpPr>
            <p:spPr bwMode="auto">
              <a:xfrm>
                <a:off x="4413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1" name="Freeform 1312"/>
              <p:cNvSpPr>
                <a:spLocks/>
              </p:cNvSpPr>
              <p:nvPr userDrawn="1"/>
            </p:nvSpPr>
            <p:spPr bwMode="auto">
              <a:xfrm>
                <a:off x="4485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2" name="Freeform 1313"/>
              <p:cNvSpPr>
                <a:spLocks/>
              </p:cNvSpPr>
              <p:nvPr userDrawn="1"/>
            </p:nvSpPr>
            <p:spPr bwMode="auto">
              <a:xfrm>
                <a:off x="4552" y="257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3" name="Freeform 1314"/>
              <p:cNvSpPr>
                <a:spLocks/>
              </p:cNvSpPr>
              <p:nvPr userDrawn="1"/>
            </p:nvSpPr>
            <p:spPr bwMode="auto">
              <a:xfrm>
                <a:off x="4624" y="257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4" name="Freeform 1315"/>
              <p:cNvSpPr>
                <a:spLocks/>
              </p:cNvSpPr>
              <p:nvPr userDrawn="1"/>
            </p:nvSpPr>
            <p:spPr bwMode="auto">
              <a:xfrm>
                <a:off x="4691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5" name="Freeform 1316"/>
              <p:cNvSpPr>
                <a:spLocks/>
              </p:cNvSpPr>
              <p:nvPr userDrawn="1"/>
            </p:nvSpPr>
            <p:spPr bwMode="auto">
              <a:xfrm>
                <a:off x="4777" y="2617"/>
                <a:ext cx="14" cy="19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3 h 4"/>
                  <a:gd name="T4" fmla="*/ 2 w 3"/>
                  <a:gd name="T5" fmla="*/ 4 h 4"/>
                  <a:gd name="T6" fmla="*/ 0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0 w 3"/>
                  <a:gd name="T13" fmla="*/ 0 h 4"/>
                  <a:gd name="T14" fmla="*/ 2 w 3"/>
                  <a:gd name="T15" fmla="*/ 0 h 4"/>
                  <a:gd name="T16" fmla="*/ 3 w 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6" name="Freeform 1317"/>
              <p:cNvSpPr>
                <a:spLocks/>
              </p:cNvSpPr>
              <p:nvPr userDrawn="1"/>
            </p:nvSpPr>
            <p:spPr bwMode="auto">
              <a:xfrm>
                <a:off x="4830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7" name="Freeform 1318"/>
              <p:cNvSpPr>
                <a:spLocks/>
              </p:cNvSpPr>
              <p:nvPr userDrawn="1"/>
            </p:nvSpPr>
            <p:spPr bwMode="auto">
              <a:xfrm>
                <a:off x="4902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8" name="Freeform 1319"/>
              <p:cNvSpPr>
                <a:spLocks/>
              </p:cNvSpPr>
              <p:nvPr userDrawn="1"/>
            </p:nvSpPr>
            <p:spPr bwMode="auto">
              <a:xfrm>
                <a:off x="4974" y="2607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69" name="Freeform 1320"/>
              <p:cNvSpPr>
                <a:spLocks/>
              </p:cNvSpPr>
              <p:nvPr userDrawn="1"/>
            </p:nvSpPr>
            <p:spPr bwMode="auto">
              <a:xfrm>
                <a:off x="5041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0" name="Freeform 1321"/>
              <p:cNvSpPr>
                <a:spLocks/>
              </p:cNvSpPr>
              <p:nvPr userDrawn="1"/>
            </p:nvSpPr>
            <p:spPr bwMode="auto">
              <a:xfrm>
                <a:off x="5113" y="2607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1" name="Freeform 1322"/>
              <p:cNvSpPr>
                <a:spLocks/>
              </p:cNvSpPr>
              <p:nvPr userDrawn="1"/>
            </p:nvSpPr>
            <p:spPr bwMode="auto">
              <a:xfrm>
                <a:off x="5180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2" name="Freeform 1323"/>
              <p:cNvSpPr>
                <a:spLocks/>
              </p:cNvSpPr>
              <p:nvPr userDrawn="1"/>
            </p:nvSpPr>
            <p:spPr bwMode="auto">
              <a:xfrm>
                <a:off x="5252" y="2607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3" name="Freeform 1324"/>
              <p:cNvSpPr>
                <a:spLocks/>
              </p:cNvSpPr>
              <p:nvPr userDrawn="1"/>
            </p:nvSpPr>
            <p:spPr bwMode="auto">
              <a:xfrm>
                <a:off x="5319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4" name="Freeform 1325"/>
              <p:cNvSpPr>
                <a:spLocks/>
              </p:cNvSpPr>
              <p:nvPr userDrawn="1"/>
            </p:nvSpPr>
            <p:spPr bwMode="auto">
              <a:xfrm>
                <a:off x="5391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5" name="Freeform 1326"/>
              <p:cNvSpPr>
                <a:spLocks/>
              </p:cNvSpPr>
              <p:nvPr userDrawn="1"/>
            </p:nvSpPr>
            <p:spPr bwMode="auto">
              <a:xfrm>
                <a:off x="5458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6" name="Freeform 1327"/>
              <p:cNvSpPr>
                <a:spLocks/>
              </p:cNvSpPr>
              <p:nvPr userDrawn="1"/>
            </p:nvSpPr>
            <p:spPr bwMode="auto">
              <a:xfrm>
                <a:off x="5530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7" name="Oval 1328"/>
              <p:cNvSpPr>
                <a:spLocks noChangeArrowheads="1"/>
              </p:cNvSpPr>
              <p:nvPr userDrawn="1"/>
            </p:nvSpPr>
            <p:spPr bwMode="auto">
              <a:xfrm>
                <a:off x="5606" y="2602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8" name="Oval 1329"/>
              <p:cNvSpPr>
                <a:spLocks noChangeArrowheads="1"/>
              </p:cNvSpPr>
              <p:nvPr userDrawn="1"/>
            </p:nvSpPr>
            <p:spPr bwMode="auto">
              <a:xfrm>
                <a:off x="5678" y="2602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79" name="Oval 1330"/>
              <p:cNvSpPr>
                <a:spLocks noChangeArrowheads="1"/>
              </p:cNvSpPr>
              <p:nvPr userDrawn="1"/>
            </p:nvSpPr>
            <p:spPr bwMode="auto">
              <a:xfrm>
                <a:off x="5750" y="2602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0" name="Freeform 1331"/>
              <p:cNvSpPr>
                <a:spLocks/>
              </p:cNvSpPr>
              <p:nvPr userDrawn="1"/>
            </p:nvSpPr>
            <p:spPr bwMode="auto">
              <a:xfrm>
                <a:off x="5822" y="2617"/>
                <a:ext cx="14" cy="19"/>
              </a:xfrm>
              <a:custGeom>
                <a:avLst/>
                <a:gdLst>
                  <a:gd name="T0" fmla="*/ 3 w 3"/>
                  <a:gd name="T1" fmla="*/ 1 h 4"/>
                  <a:gd name="T2" fmla="*/ 3 w 3"/>
                  <a:gd name="T3" fmla="*/ 3 h 4"/>
                  <a:gd name="T4" fmla="*/ 2 w 3"/>
                  <a:gd name="T5" fmla="*/ 4 h 4"/>
                  <a:gd name="T6" fmla="*/ 1 w 3"/>
                  <a:gd name="T7" fmla="*/ 4 h 4"/>
                  <a:gd name="T8" fmla="*/ 0 w 3"/>
                  <a:gd name="T9" fmla="*/ 3 h 4"/>
                  <a:gd name="T10" fmla="*/ 0 w 3"/>
                  <a:gd name="T11" fmla="*/ 1 h 4"/>
                  <a:gd name="T12" fmla="*/ 1 w 3"/>
                  <a:gd name="T13" fmla="*/ 0 h 4"/>
                  <a:gd name="T14" fmla="*/ 2 w 3"/>
                  <a:gd name="T15" fmla="*/ 0 h 4"/>
                  <a:gd name="T16" fmla="*/ 3 w 3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4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1" name="Freeform 1332"/>
              <p:cNvSpPr>
                <a:spLocks/>
              </p:cNvSpPr>
              <p:nvPr userDrawn="1"/>
            </p:nvSpPr>
            <p:spPr bwMode="auto">
              <a:xfrm>
                <a:off x="5879" y="2607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2" name="Freeform 1333"/>
              <p:cNvSpPr>
                <a:spLocks/>
              </p:cNvSpPr>
              <p:nvPr userDrawn="1"/>
            </p:nvSpPr>
            <p:spPr bwMode="auto">
              <a:xfrm>
                <a:off x="5947" y="2607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3" name="Freeform 1334"/>
              <p:cNvSpPr>
                <a:spLocks/>
              </p:cNvSpPr>
              <p:nvPr userDrawn="1"/>
            </p:nvSpPr>
            <p:spPr bwMode="auto">
              <a:xfrm>
                <a:off x="6018" y="2607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4" name="Freeform 1335"/>
              <p:cNvSpPr>
                <a:spLocks noEditPoints="1"/>
              </p:cNvSpPr>
              <p:nvPr userDrawn="1"/>
            </p:nvSpPr>
            <p:spPr bwMode="auto">
              <a:xfrm>
                <a:off x="6100" y="2588"/>
                <a:ext cx="14" cy="48"/>
              </a:xfrm>
              <a:custGeom>
                <a:avLst/>
                <a:gdLst>
                  <a:gd name="T0" fmla="*/ 3 w 3"/>
                  <a:gd name="T1" fmla="*/ 1 h 10"/>
                  <a:gd name="T2" fmla="*/ 3 w 3"/>
                  <a:gd name="T3" fmla="*/ 3 h 10"/>
                  <a:gd name="T4" fmla="*/ 2 w 3"/>
                  <a:gd name="T5" fmla="*/ 4 h 10"/>
                  <a:gd name="T6" fmla="*/ 1 w 3"/>
                  <a:gd name="T7" fmla="*/ 4 h 10"/>
                  <a:gd name="T8" fmla="*/ 0 w 3"/>
                  <a:gd name="T9" fmla="*/ 3 h 10"/>
                  <a:gd name="T10" fmla="*/ 0 w 3"/>
                  <a:gd name="T11" fmla="*/ 1 h 10"/>
                  <a:gd name="T12" fmla="*/ 1 w 3"/>
                  <a:gd name="T13" fmla="*/ 0 h 10"/>
                  <a:gd name="T14" fmla="*/ 2 w 3"/>
                  <a:gd name="T15" fmla="*/ 0 h 10"/>
                  <a:gd name="T16" fmla="*/ 3 w 3"/>
                  <a:gd name="T17" fmla="*/ 1 h 10"/>
                  <a:gd name="T18" fmla="*/ 3 w 3"/>
                  <a:gd name="T19" fmla="*/ 7 h 10"/>
                  <a:gd name="T20" fmla="*/ 3 w 3"/>
                  <a:gd name="T21" fmla="*/ 9 h 10"/>
                  <a:gd name="T22" fmla="*/ 2 w 3"/>
                  <a:gd name="T23" fmla="*/ 10 h 10"/>
                  <a:gd name="T24" fmla="*/ 1 w 3"/>
                  <a:gd name="T25" fmla="*/ 10 h 10"/>
                  <a:gd name="T26" fmla="*/ 0 w 3"/>
                  <a:gd name="T27" fmla="*/ 9 h 10"/>
                  <a:gd name="T28" fmla="*/ 0 w 3"/>
                  <a:gd name="T29" fmla="*/ 7 h 10"/>
                  <a:gd name="T30" fmla="*/ 1 w 3"/>
                  <a:gd name="T31" fmla="*/ 6 h 10"/>
                  <a:gd name="T32" fmla="*/ 2 w 3"/>
                  <a:gd name="T33" fmla="*/ 6 h 10"/>
                  <a:gd name="T34" fmla="*/ 3 w 3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0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5" name="Freeform 1336"/>
              <p:cNvSpPr>
                <a:spLocks/>
              </p:cNvSpPr>
              <p:nvPr userDrawn="1"/>
            </p:nvSpPr>
            <p:spPr bwMode="auto">
              <a:xfrm>
                <a:off x="6157" y="2578"/>
                <a:ext cx="39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2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6" name="Freeform 1337"/>
              <p:cNvSpPr>
                <a:spLocks/>
              </p:cNvSpPr>
              <p:nvPr userDrawn="1"/>
            </p:nvSpPr>
            <p:spPr bwMode="auto">
              <a:xfrm>
                <a:off x="6225" y="2578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7" name="Freeform 1338"/>
              <p:cNvSpPr>
                <a:spLocks/>
              </p:cNvSpPr>
              <p:nvPr userDrawn="1"/>
            </p:nvSpPr>
            <p:spPr bwMode="auto">
              <a:xfrm>
                <a:off x="6296" y="2578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8" name="Freeform 1339"/>
              <p:cNvSpPr>
                <a:spLocks noEditPoints="1"/>
              </p:cNvSpPr>
              <p:nvPr userDrawn="1"/>
            </p:nvSpPr>
            <p:spPr bwMode="auto">
              <a:xfrm>
                <a:off x="1355" y="2693"/>
                <a:ext cx="47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89" name="Freeform 1340"/>
              <p:cNvSpPr>
                <a:spLocks noEditPoints="1"/>
              </p:cNvSpPr>
              <p:nvPr userDrawn="1"/>
            </p:nvSpPr>
            <p:spPr bwMode="auto">
              <a:xfrm>
                <a:off x="1422" y="2693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0" name="Freeform 1341"/>
              <p:cNvSpPr>
                <a:spLocks noEditPoints="1"/>
              </p:cNvSpPr>
              <p:nvPr userDrawn="1"/>
            </p:nvSpPr>
            <p:spPr bwMode="auto">
              <a:xfrm>
                <a:off x="1489" y="2693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1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1" name="Freeform 1342"/>
              <p:cNvSpPr>
                <a:spLocks noEditPoints="1"/>
              </p:cNvSpPr>
              <p:nvPr userDrawn="1"/>
            </p:nvSpPr>
            <p:spPr bwMode="auto">
              <a:xfrm>
                <a:off x="1561" y="2693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2" name="Freeform 1343"/>
              <p:cNvSpPr>
                <a:spLocks noEditPoints="1"/>
              </p:cNvSpPr>
              <p:nvPr userDrawn="1"/>
            </p:nvSpPr>
            <p:spPr bwMode="auto">
              <a:xfrm>
                <a:off x="1628" y="2693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3" name="Freeform 1344"/>
              <p:cNvSpPr>
                <a:spLocks noEditPoints="1"/>
              </p:cNvSpPr>
              <p:nvPr userDrawn="1"/>
            </p:nvSpPr>
            <p:spPr bwMode="auto">
              <a:xfrm>
                <a:off x="1695" y="2693"/>
                <a:ext cx="53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4" name="Freeform 1345"/>
              <p:cNvSpPr>
                <a:spLocks noEditPoints="1"/>
              </p:cNvSpPr>
              <p:nvPr userDrawn="1"/>
            </p:nvSpPr>
            <p:spPr bwMode="auto">
              <a:xfrm>
                <a:off x="1767" y="2693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2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5" name="Freeform 1346"/>
              <p:cNvSpPr>
                <a:spLocks noEditPoints="1"/>
              </p:cNvSpPr>
              <p:nvPr userDrawn="1"/>
            </p:nvSpPr>
            <p:spPr bwMode="auto">
              <a:xfrm>
                <a:off x="1834" y="2693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10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6" name="Freeform 1347"/>
              <p:cNvSpPr>
                <a:spLocks noEditPoints="1"/>
              </p:cNvSpPr>
              <p:nvPr userDrawn="1"/>
            </p:nvSpPr>
            <p:spPr bwMode="auto">
              <a:xfrm>
                <a:off x="1901" y="2693"/>
                <a:ext cx="53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7" name="Freeform 1348"/>
              <p:cNvSpPr>
                <a:spLocks noEditPoints="1"/>
              </p:cNvSpPr>
              <p:nvPr userDrawn="1"/>
            </p:nvSpPr>
            <p:spPr bwMode="auto">
              <a:xfrm>
                <a:off x="1968" y="2693"/>
                <a:ext cx="53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1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8" name="Freeform 1349"/>
              <p:cNvSpPr>
                <a:spLocks noEditPoints="1"/>
              </p:cNvSpPr>
              <p:nvPr userDrawn="1"/>
            </p:nvSpPr>
            <p:spPr bwMode="auto">
              <a:xfrm>
                <a:off x="2040" y="2693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799" name="Freeform 1350"/>
              <p:cNvSpPr>
                <a:spLocks noEditPoints="1"/>
              </p:cNvSpPr>
              <p:nvPr userDrawn="1"/>
            </p:nvSpPr>
            <p:spPr bwMode="auto">
              <a:xfrm>
                <a:off x="2117" y="2693"/>
                <a:ext cx="38" cy="63"/>
              </a:xfrm>
              <a:custGeom>
                <a:avLst/>
                <a:gdLst>
                  <a:gd name="T0" fmla="*/ 5 w 8"/>
                  <a:gd name="T1" fmla="*/ 0 h 13"/>
                  <a:gd name="T2" fmla="*/ 6 w 8"/>
                  <a:gd name="T3" fmla="*/ 1 h 13"/>
                  <a:gd name="T4" fmla="*/ 8 w 8"/>
                  <a:gd name="T5" fmla="*/ 5 h 13"/>
                  <a:gd name="T6" fmla="*/ 8 w 8"/>
                  <a:gd name="T7" fmla="*/ 6 h 13"/>
                  <a:gd name="T8" fmla="*/ 8 w 8"/>
                  <a:gd name="T9" fmla="*/ 8 h 13"/>
                  <a:gd name="T10" fmla="*/ 6 w 8"/>
                  <a:gd name="T11" fmla="*/ 12 h 13"/>
                  <a:gd name="T12" fmla="*/ 5 w 8"/>
                  <a:gd name="T13" fmla="*/ 13 h 13"/>
                  <a:gd name="T14" fmla="*/ 4 w 8"/>
                  <a:gd name="T15" fmla="*/ 13 h 13"/>
                  <a:gd name="T16" fmla="*/ 0 w 8"/>
                  <a:gd name="T17" fmla="*/ 13 h 13"/>
                  <a:gd name="T18" fmla="*/ 0 w 8"/>
                  <a:gd name="T19" fmla="*/ 13 h 13"/>
                  <a:gd name="T20" fmla="*/ 0 w 8"/>
                  <a:gd name="T21" fmla="*/ 12 h 13"/>
                  <a:gd name="T22" fmla="*/ 0 w 8"/>
                  <a:gd name="T23" fmla="*/ 12 h 13"/>
                  <a:gd name="T24" fmla="*/ 0 w 8"/>
                  <a:gd name="T25" fmla="*/ 12 h 13"/>
                  <a:gd name="T26" fmla="*/ 1 w 8"/>
                  <a:gd name="T27" fmla="*/ 12 h 13"/>
                  <a:gd name="T28" fmla="*/ 1 w 8"/>
                  <a:gd name="T29" fmla="*/ 1 h 13"/>
                  <a:gd name="T30" fmla="*/ 0 w 8"/>
                  <a:gd name="T31" fmla="*/ 1 h 13"/>
                  <a:gd name="T32" fmla="*/ 0 w 8"/>
                  <a:gd name="T33" fmla="*/ 1 h 13"/>
                  <a:gd name="T34" fmla="*/ 0 w 8"/>
                  <a:gd name="T35" fmla="*/ 1 h 13"/>
                  <a:gd name="T36" fmla="*/ 0 w 8"/>
                  <a:gd name="T37" fmla="*/ 0 h 13"/>
                  <a:gd name="T38" fmla="*/ 0 w 8"/>
                  <a:gd name="T39" fmla="*/ 0 h 13"/>
                  <a:gd name="T40" fmla="*/ 4 w 8"/>
                  <a:gd name="T41" fmla="*/ 0 h 13"/>
                  <a:gd name="T42" fmla="*/ 5 w 8"/>
                  <a:gd name="T43" fmla="*/ 0 h 13"/>
                  <a:gd name="T44" fmla="*/ 3 w 8"/>
                  <a:gd name="T45" fmla="*/ 12 h 13"/>
                  <a:gd name="T46" fmla="*/ 4 w 8"/>
                  <a:gd name="T47" fmla="*/ 12 h 13"/>
                  <a:gd name="T48" fmla="*/ 4 w 8"/>
                  <a:gd name="T49" fmla="*/ 11 h 13"/>
                  <a:gd name="T50" fmla="*/ 6 w 8"/>
                  <a:gd name="T51" fmla="*/ 7 h 13"/>
                  <a:gd name="T52" fmla="*/ 7 w 8"/>
                  <a:gd name="T53" fmla="*/ 6 h 13"/>
                  <a:gd name="T54" fmla="*/ 6 w 8"/>
                  <a:gd name="T55" fmla="*/ 6 h 13"/>
                  <a:gd name="T56" fmla="*/ 4 w 8"/>
                  <a:gd name="T57" fmla="*/ 2 h 13"/>
                  <a:gd name="T58" fmla="*/ 4 w 8"/>
                  <a:gd name="T59" fmla="*/ 1 h 13"/>
                  <a:gd name="T60" fmla="*/ 3 w 8"/>
                  <a:gd name="T61" fmla="*/ 1 h 13"/>
                  <a:gd name="T62" fmla="*/ 3 w 8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3">
                    <a:moveTo>
                      <a:pt x="5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1"/>
                      <a:pt x="4" y="1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0" name="Freeform 1351"/>
              <p:cNvSpPr>
                <a:spLocks noEditPoints="1"/>
              </p:cNvSpPr>
              <p:nvPr userDrawn="1"/>
            </p:nvSpPr>
            <p:spPr bwMode="auto">
              <a:xfrm>
                <a:off x="2184" y="2693"/>
                <a:ext cx="43" cy="63"/>
              </a:xfrm>
              <a:custGeom>
                <a:avLst/>
                <a:gdLst>
                  <a:gd name="T0" fmla="*/ 5 w 9"/>
                  <a:gd name="T1" fmla="*/ 0 h 13"/>
                  <a:gd name="T2" fmla="*/ 6 w 9"/>
                  <a:gd name="T3" fmla="*/ 1 h 13"/>
                  <a:gd name="T4" fmla="*/ 8 w 9"/>
                  <a:gd name="T5" fmla="*/ 5 h 13"/>
                  <a:gd name="T6" fmla="*/ 9 w 9"/>
                  <a:gd name="T7" fmla="*/ 6 h 13"/>
                  <a:gd name="T8" fmla="*/ 8 w 9"/>
                  <a:gd name="T9" fmla="*/ 8 h 13"/>
                  <a:gd name="T10" fmla="*/ 6 w 9"/>
                  <a:gd name="T11" fmla="*/ 12 h 13"/>
                  <a:gd name="T12" fmla="*/ 5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2 h 13"/>
                  <a:gd name="T22" fmla="*/ 0 w 9"/>
                  <a:gd name="T23" fmla="*/ 12 h 13"/>
                  <a:gd name="T24" fmla="*/ 1 w 9"/>
                  <a:gd name="T25" fmla="*/ 12 h 13"/>
                  <a:gd name="T26" fmla="*/ 2 w 9"/>
                  <a:gd name="T27" fmla="*/ 12 h 13"/>
                  <a:gd name="T28" fmla="*/ 2 w 9"/>
                  <a:gd name="T29" fmla="*/ 1 h 13"/>
                  <a:gd name="T30" fmla="*/ 1 w 9"/>
                  <a:gd name="T31" fmla="*/ 1 h 13"/>
                  <a:gd name="T32" fmla="*/ 0 w 9"/>
                  <a:gd name="T33" fmla="*/ 1 h 13"/>
                  <a:gd name="T34" fmla="*/ 0 w 9"/>
                  <a:gd name="T35" fmla="*/ 1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5 w 9"/>
                  <a:gd name="T43" fmla="*/ 0 h 13"/>
                  <a:gd name="T44" fmla="*/ 3 w 9"/>
                  <a:gd name="T45" fmla="*/ 12 h 13"/>
                  <a:gd name="T46" fmla="*/ 4 w 9"/>
                  <a:gd name="T47" fmla="*/ 12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6 h 13"/>
                  <a:gd name="T54" fmla="*/ 7 w 9"/>
                  <a:gd name="T55" fmla="*/ 6 h 13"/>
                  <a:gd name="T56" fmla="*/ 5 w 9"/>
                  <a:gd name="T57" fmla="*/ 2 h 13"/>
                  <a:gd name="T58" fmla="*/ 4 w 9"/>
                  <a:gd name="T59" fmla="*/ 1 h 13"/>
                  <a:gd name="T60" fmla="*/ 3 w 9"/>
                  <a:gd name="T61" fmla="*/ 1 h 13"/>
                  <a:gd name="T62" fmla="*/ 3 w 9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6"/>
                      <a:pt x="9" y="6"/>
                    </a:cubicBezTo>
                    <a:cubicBezTo>
                      <a:pt x="9" y="7"/>
                      <a:pt x="9" y="7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1" name="Freeform 1352"/>
              <p:cNvSpPr>
                <a:spLocks noEditPoints="1"/>
              </p:cNvSpPr>
              <p:nvPr userDrawn="1"/>
            </p:nvSpPr>
            <p:spPr bwMode="auto">
              <a:xfrm>
                <a:off x="2251" y="2693"/>
                <a:ext cx="43" cy="63"/>
              </a:xfrm>
              <a:custGeom>
                <a:avLst/>
                <a:gdLst>
                  <a:gd name="T0" fmla="*/ 6 w 9"/>
                  <a:gd name="T1" fmla="*/ 0 h 13"/>
                  <a:gd name="T2" fmla="*/ 7 w 9"/>
                  <a:gd name="T3" fmla="*/ 1 h 13"/>
                  <a:gd name="T4" fmla="*/ 9 w 9"/>
                  <a:gd name="T5" fmla="*/ 5 h 13"/>
                  <a:gd name="T6" fmla="*/ 9 w 9"/>
                  <a:gd name="T7" fmla="*/ 6 h 13"/>
                  <a:gd name="T8" fmla="*/ 9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2 h 13"/>
                  <a:gd name="T22" fmla="*/ 0 w 9"/>
                  <a:gd name="T23" fmla="*/ 12 h 13"/>
                  <a:gd name="T24" fmla="*/ 1 w 9"/>
                  <a:gd name="T25" fmla="*/ 12 h 13"/>
                  <a:gd name="T26" fmla="*/ 2 w 9"/>
                  <a:gd name="T27" fmla="*/ 12 h 13"/>
                  <a:gd name="T28" fmla="*/ 2 w 9"/>
                  <a:gd name="T29" fmla="*/ 1 h 13"/>
                  <a:gd name="T30" fmla="*/ 1 w 9"/>
                  <a:gd name="T31" fmla="*/ 1 h 13"/>
                  <a:gd name="T32" fmla="*/ 0 w 9"/>
                  <a:gd name="T33" fmla="*/ 1 h 13"/>
                  <a:gd name="T34" fmla="*/ 0 w 9"/>
                  <a:gd name="T35" fmla="*/ 1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6 w 9"/>
                  <a:gd name="T43" fmla="*/ 0 h 13"/>
                  <a:gd name="T44" fmla="*/ 4 w 9"/>
                  <a:gd name="T45" fmla="*/ 12 h 13"/>
                  <a:gd name="T46" fmla="*/ 4 w 9"/>
                  <a:gd name="T47" fmla="*/ 12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6 h 13"/>
                  <a:gd name="T54" fmla="*/ 7 w 9"/>
                  <a:gd name="T55" fmla="*/ 6 h 13"/>
                  <a:gd name="T56" fmla="*/ 5 w 9"/>
                  <a:gd name="T57" fmla="*/ 2 h 13"/>
                  <a:gd name="T58" fmla="*/ 4 w 9"/>
                  <a:gd name="T59" fmla="*/ 1 h 13"/>
                  <a:gd name="T60" fmla="*/ 4 w 9"/>
                  <a:gd name="T61" fmla="*/ 1 h 13"/>
                  <a:gd name="T62" fmla="*/ 4 w 9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6" y="0"/>
                      <a:pt x="6" y="1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2" name="Freeform 1353"/>
              <p:cNvSpPr>
                <a:spLocks noEditPoints="1"/>
              </p:cNvSpPr>
              <p:nvPr userDrawn="1"/>
            </p:nvSpPr>
            <p:spPr bwMode="auto">
              <a:xfrm>
                <a:off x="2318" y="2693"/>
                <a:ext cx="43" cy="63"/>
              </a:xfrm>
              <a:custGeom>
                <a:avLst/>
                <a:gdLst>
                  <a:gd name="T0" fmla="*/ 6 w 9"/>
                  <a:gd name="T1" fmla="*/ 0 h 13"/>
                  <a:gd name="T2" fmla="*/ 7 w 9"/>
                  <a:gd name="T3" fmla="*/ 1 h 13"/>
                  <a:gd name="T4" fmla="*/ 9 w 9"/>
                  <a:gd name="T5" fmla="*/ 5 h 13"/>
                  <a:gd name="T6" fmla="*/ 9 w 9"/>
                  <a:gd name="T7" fmla="*/ 6 h 13"/>
                  <a:gd name="T8" fmla="*/ 9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5 w 9"/>
                  <a:gd name="T15" fmla="*/ 13 h 13"/>
                  <a:gd name="T16" fmla="*/ 1 w 9"/>
                  <a:gd name="T17" fmla="*/ 13 h 13"/>
                  <a:gd name="T18" fmla="*/ 1 w 9"/>
                  <a:gd name="T19" fmla="*/ 13 h 13"/>
                  <a:gd name="T20" fmla="*/ 0 w 9"/>
                  <a:gd name="T21" fmla="*/ 12 h 13"/>
                  <a:gd name="T22" fmla="*/ 1 w 9"/>
                  <a:gd name="T23" fmla="*/ 12 h 13"/>
                  <a:gd name="T24" fmla="*/ 1 w 9"/>
                  <a:gd name="T25" fmla="*/ 12 h 13"/>
                  <a:gd name="T26" fmla="*/ 2 w 9"/>
                  <a:gd name="T27" fmla="*/ 12 h 13"/>
                  <a:gd name="T28" fmla="*/ 2 w 9"/>
                  <a:gd name="T29" fmla="*/ 1 h 13"/>
                  <a:gd name="T30" fmla="*/ 1 w 9"/>
                  <a:gd name="T31" fmla="*/ 1 h 13"/>
                  <a:gd name="T32" fmla="*/ 1 w 9"/>
                  <a:gd name="T33" fmla="*/ 1 h 13"/>
                  <a:gd name="T34" fmla="*/ 0 w 9"/>
                  <a:gd name="T35" fmla="*/ 1 h 13"/>
                  <a:gd name="T36" fmla="*/ 1 w 9"/>
                  <a:gd name="T37" fmla="*/ 0 h 13"/>
                  <a:gd name="T38" fmla="*/ 1 w 9"/>
                  <a:gd name="T39" fmla="*/ 0 h 13"/>
                  <a:gd name="T40" fmla="*/ 5 w 9"/>
                  <a:gd name="T41" fmla="*/ 0 h 13"/>
                  <a:gd name="T42" fmla="*/ 6 w 9"/>
                  <a:gd name="T43" fmla="*/ 0 h 13"/>
                  <a:gd name="T44" fmla="*/ 4 w 9"/>
                  <a:gd name="T45" fmla="*/ 12 h 13"/>
                  <a:gd name="T46" fmla="*/ 5 w 9"/>
                  <a:gd name="T47" fmla="*/ 12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6 h 13"/>
                  <a:gd name="T54" fmla="*/ 7 w 9"/>
                  <a:gd name="T55" fmla="*/ 6 h 13"/>
                  <a:gd name="T56" fmla="*/ 5 w 9"/>
                  <a:gd name="T57" fmla="*/ 2 h 13"/>
                  <a:gd name="T58" fmla="*/ 5 w 9"/>
                  <a:gd name="T59" fmla="*/ 1 h 13"/>
                  <a:gd name="T60" fmla="*/ 4 w 9"/>
                  <a:gd name="T61" fmla="*/ 1 h 13"/>
                  <a:gd name="T62" fmla="*/ 4 w 9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6" y="0"/>
                      <a:pt x="7" y="1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3" name="Freeform 1354"/>
              <p:cNvSpPr>
                <a:spLocks/>
              </p:cNvSpPr>
              <p:nvPr userDrawn="1"/>
            </p:nvSpPr>
            <p:spPr bwMode="auto">
              <a:xfrm>
                <a:off x="2390" y="2693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2 h 13"/>
                  <a:gd name="T4" fmla="*/ 8 w 9"/>
                  <a:gd name="T5" fmla="*/ 3 h 13"/>
                  <a:gd name="T6" fmla="*/ 8 w 9"/>
                  <a:gd name="T7" fmla="*/ 3 h 13"/>
                  <a:gd name="T8" fmla="*/ 7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6 w 9"/>
                  <a:gd name="T17" fmla="*/ 1 h 13"/>
                  <a:gd name="T18" fmla="*/ 2 w 9"/>
                  <a:gd name="T19" fmla="*/ 1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1 h 13"/>
                  <a:gd name="T28" fmla="*/ 8 w 9"/>
                  <a:gd name="T29" fmla="*/ 13 h 13"/>
                  <a:gd name="T30" fmla="*/ 7 w 9"/>
                  <a:gd name="T31" fmla="*/ 13 h 13"/>
                  <a:gd name="T32" fmla="*/ 2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0 w 9"/>
                  <a:gd name="T39" fmla="*/ 10 h 13"/>
                  <a:gd name="T40" fmla="*/ 1 w 9"/>
                  <a:gd name="T41" fmla="*/ 10 h 13"/>
                  <a:gd name="T42" fmla="*/ 1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2 w 9"/>
                  <a:gd name="T49" fmla="*/ 12 h 13"/>
                  <a:gd name="T50" fmla="*/ 7 w 9"/>
                  <a:gd name="T51" fmla="*/ 12 h 13"/>
                  <a:gd name="T52" fmla="*/ 7 w 9"/>
                  <a:gd name="T53" fmla="*/ 11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2 h 13"/>
                  <a:gd name="T62" fmla="*/ 1 w 9"/>
                  <a:gd name="T63" fmla="*/ 0 h 13"/>
                  <a:gd name="T64" fmla="*/ 2 w 9"/>
                  <a:gd name="T65" fmla="*/ 0 h 13"/>
                  <a:gd name="T66" fmla="*/ 6 w 9"/>
                  <a:gd name="T67" fmla="*/ 0 h 13"/>
                  <a:gd name="T68" fmla="*/ 8 w 9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1"/>
                      <a:pt x="9" y="11"/>
                    </a:cubicBezTo>
                    <a:cubicBezTo>
                      <a:pt x="9" y="12"/>
                      <a:pt x="8" y="12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4" name="Freeform 1355"/>
              <p:cNvSpPr>
                <a:spLocks/>
              </p:cNvSpPr>
              <p:nvPr userDrawn="1"/>
            </p:nvSpPr>
            <p:spPr bwMode="auto">
              <a:xfrm>
                <a:off x="2457" y="2693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5" name="Freeform 1356"/>
              <p:cNvSpPr>
                <a:spLocks/>
              </p:cNvSpPr>
              <p:nvPr userDrawn="1"/>
            </p:nvSpPr>
            <p:spPr bwMode="auto">
              <a:xfrm>
                <a:off x="2529" y="2693"/>
                <a:ext cx="38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6" name="Freeform 1357"/>
              <p:cNvSpPr>
                <a:spLocks/>
              </p:cNvSpPr>
              <p:nvPr userDrawn="1"/>
            </p:nvSpPr>
            <p:spPr bwMode="auto">
              <a:xfrm>
                <a:off x="2596" y="2693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7" name="Freeform 1358"/>
              <p:cNvSpPr>
                <a:spLocks noEditPoints="1"/>
              </p:cNvSpPr>
              <p:nvPr userDrawn="1"/>
            </p:nvSpPr>
            <p:spPr bwMode="auto">
              <a:xfrm>
                <a:off x="2663" y="2693"/>
                <a:ext cx="43" cy="63"/>
              </a:xfrm>
              <a:custGeom>
                <a:avLst/>
                <a:gdLst>
                  <a:gd name="T0" fmla="*/ 5 w 9"/>
                  <a:gd name="T1" fmla="*/ 0 h 13"/>
                  <a:gd name="T2" fmla="*/ 7 w 9"/>
                  <a:gd name="T3" fmla="*/ 1 h 13"/>
                  <a:gd name="T4" fmla="*/ 8 w 9"/>
                  <a:gd name="T5" fmla="*/ 5 h 13"/>
                  <a:gd name="T6" fmla="*/ 9 w 9"/>
                  <a:gd name="T7" fmla="*/ 7 h 13"/>
                  <a:gd name="T8" fmla="*/ 8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5 w 9"/>
                  <a:gd name="T15" fmla="*/ 13 h 13"/>
                  <a:gd name="T16" fmla="*/ 3 w 9"/>
                  <a:gd name="T17" fmla="*/ 13 h 13"/>
                  <a:gd name="T18" fmla="*/ 2 w 9"/>
                  <a:gd name="T19" fmla="*/ 12 h 13"/>
                  <a:gd name="T20" fmla="*/ 1 w 9"/>
                  <a:gd name="T21" fmla="*/ 8 h 13"/>
                  <a:gd name="T22" fmla="*/ 0 w 9"/>
                  <a:gd name="T23" fmla="*/ 7 h 13"/>
                  <a:gd name="T24" fmla="*/ 1 w 9"/>
                  <a:gd name="T25" fmla="*/ 5 h 13"/>
                  <a:gd name="T26" fmla="*/ 2 w 9"/>
                  <a:gd name="T27" fmla="*/ 1 h 13"/>
                  <a:gd name="T28" fmla="*/ 5 w 9"/>
                  <a:gd name="T29" fmla="*/ 0 h 13"/>
                  <a:gd name="T30" fmla="*/ 5 w 9"/>
                  <a:gd name="T31" fmla="*/ 1 h 13"/>
                  <a:gd name="T32" fmla="*/ 4 w 9"/>
                  <a:gd name="T33" fmla="*/ 2 h 13"/>
                  <a:gd name="T34" fmla="*/ 2 w 9"/>
                  <a:gd name="T35" fmla="*/ 6 h 13"/>
                  <a:gd name="T36" fmla="*/ 2 w 9"/>
                  <a:gd name="T37" fmla="*/ 6 h 13"/>
                  <a:gd name="T38" fmla="*/ 2 w 9"/>
                  <a:gd name="T39" fmla="*/ 7 h 13"/>
                  <a:gd name="T40" fmla="*/ 4 w 9"/>
                  <a:gd name="T41" fmla="*/ 11 h 13"/>
                  <a:gd name="T42" fmla="*/ 5 w 9"/>
                  <a:gd name="T43" fmla="*/ 12 h 13"/>
                  <a:gd name="T44" fmla="*/ 5 w 9"/>
                  <a:gd name="T45" fmla="*/ 11 h 13"/>
                  <a:gd name="T46" fmla="*/ 7 w 9"/>
                  <a:gd name="T47" fmla="*/ 7 h 13"/>
                  <a:gd name="T48" fmla="*/ 7 w 9"/>
                  <a:gd name="T49" fmla="*/ 7 h 13"/>
                  <a:gd name="T50" fmla="*/ 7 w 9"/>
                  <a:gd name="T51" fmla="*/ 6 h 13"/>
                  <a:gd name="T52" fmla="*/ 5 w 9"/>
                  <a:gd name="T53" fmla="*/ 2 h 13"/>
                  <a:gd name="T54" fmla="*/ 5 w 9"/>
                  <a:gd name="T5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1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8" name="Freeform 1359"/>
              <p:cNvSpPr>
                <a:spLocks noEditPoints="1"/>
              </p:cNvSpPr>
              <p:nvPr userDrawn="1"/>
            </p:nvSpPr>
            <p:spPr bwMode="auto">
              <a:xfrm>
                <a:off x="2730" y="2693"/>
                <a:ext cx="43" cy="63"/>
              </a:xfrm>
              <a:custGeom>
                <a:avLst/>
                <a:gdLst>
                  <a:gd name="T0" fmla="*/ 5 w 9"/>
                  <a:gd name="T1" fmla="*/ 0 h 13"/>
                  <a:gd name="T2" fmla="*/ 7 w 9"/>
                  <a:gd name="T3" fmla="*/ 1 h 13"/>
                  <a:gd name="T4" fmla="*/ 9 w 9"/>
                  <a:gd name="T5" fmla="*/ 5 h 13"/>
                  <a:gd name="T6" fmla="*/ 9 w 9"/>
                  <a:gd name="T7" fmla="*/ 7 h 13"/>
                  <a:gd name="T8" fmla="*/ 9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5 w 9"/>
                  <a:gd name="T15" fmla="*/ 13 h 13"/>
                  <a:gd name="T16" fmla="*/ 3 w 9"/>
                  <a:gd name="T17" fmla="*/ 13 h 13"/>
                  <a:gd name="T18" fmla="*/ 3 w 9"/>
                  <a:gd name="T19" fmla="*/ 12 h 13"/>
                  <a:gd name="T20" fmla="*/ 1 w 9"/>
                  <a:gd name="T21" fmla="*/ 8 h 13"/>
                  <a:gd name="T22" fmla="*/ 0 w 9"/>
                  <a:gd name="T23" fmla="*/ 7 h 13"/>
                  <a:gd name="T24" fmla="*/ 1 w 9"/>
                  <a:gd name="T25" fmla="*/ 5 h 13"/>
                  <a:gd name="T26" fmla="*/ 3 w 9"/>
                  <a:gd name="T27" fmla="*/ 1 h 13"/>
                  <a:gd name="T28" fmla="*/ 5 w 9"/>
                  <a:gd name="T29" fmla="*/ 0 h 13"/>
                  <a:gd name="T30" fmla="*/ 5 w 9"/>
                  <a:gd name="T31" fmla="*/ 1 h 13"/>
                  <a:gd name="T32" fmla="*/ 4 w 9"/>
                  <a:gd name="T33" fmla="*/ 2 h 13"/>
                  <a:gd name="T34" fmla="*/ 2 w 9"/>
                  <a:gd name="T35" fmla="*/ 6 h 13"/>
                  <a:gd name="T36" fmla="*/ 2 w 9"/>
                  <a:gd name="T37" fmla="*/ 6 h 13"/>
                  <a:gd name="T38" fmla="*/ 2 w 9"/>
                  <a:gd name="T39" fmla="*/ 7 h 13"/>
                  <a:gd name="T40" fmla="*/ 4 w 9"/>
                  <a:gd name="T41" fmla="*/ 11 h 13"/>
                  <a:gd name="T42" fmla="*/ 5 w 9"/>
                  <a:gd name="T43" fmla="*/ 12 h 13"/>
                  <a:gd name="T44" fmla="*/ 5 w 9"/>
                  <a:gd name="T45" fmla="*/ 11 h 13"/>
                  <a:gd name="T46" fmla="*/ 7 w 9"/>
                  <a:gd name="T47" fmla="*/ 7 h 13"/>
                  <a:gd name="T48" fmla="*/ 7 w 9"/>
                  <a:gd name="T49" fmla="*/ 7 h 13"/>
                  <a:gd name="T50" fmla="*/ 7 w 9"/>
                  <a:gd name="T51" fmla="*/ 6 h 13"/>
                  <a:gd name="T52" fmla="*/ 5 w 9"/>
                  <a:gd name="T53" fmla="*/ 2 h 13"/>
                  <a:gd name="T54" fmla="*/ 5 w 9"/>
                  <a:gd name="T5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2"/>
                      <a:pt x="3" y="12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8"/>
                      <a:pt x="0" y="7"/>
                      <a:pt x="0" y="7"/>
                    </a:cubicBezTo>
                    <a:cubicBezTo>
                      <a:pt x="0" y="6"/>
                      <a:pt x="1" y="5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1"/>
                    </a:moveTo>
                    <a:cubicBezTo>
                      <a:pt x="5" y="1"/>
                      <a:pt x="4" y="1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2"/>
                      <a:pt x="5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5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09" name="Freeform 1360"/>
              <p:cNvSpPr>
                <a:spLocks noEditPoints="1"/>
              </p:cNvSpPr>
              <p:nvPr userDrawn="1"/>
            </p:nvSpPr>
            <p:spPr bwMode="auto">
              <a:xfrm>
                <a:off x="2802" y="2693"/>
                <a:ext cx="38" cy="63"/>
              </a:xfrm>
              <a:custGeom>
                <a:avLst/>
                <a:gdLst>
                  <a:gd name="T0" fmla="*/ 4 w 8"/>
                  <a:gd name="T1" fmla="*/ 0 h 13"/>
                  <a:gd name="T2" fmla="*/ 6 w 8"/>
                  <a:gd name="T3" fmla="*/ 1 h 13"/>
                  <a:gd name="T4" fmla="*/ 8 w 8"/>
                  <a:gd name="T5" fmla="*/ 5 h 13"/>
                  <a:gd name="T6" fmla="*/ 8 w 8"/>
                  <a:gd name="T7" fmla="*/ 7 h 13"/>
                  <a:gd name="T8" fmla="*/ 8 w 8"/>
                  <a:gd name="T9" fmla="*/ 8 h 13"/>
                  <a:gd name="T10" fmla="*/ 6 w 8"/>
                  <a:gd name="T11" fmla="*/ 12 h 13"/>
                  <a:gd name="T12" fmla="*/ 5 w 8"/>
                  <a:gd name="T13" fmla="*/ 13 h 13"/>
                  <a:gd name="T14" fmla="*/ 4 w 8"/>
                  <a:gd name="T15" fmla="*/ 13 h 13"/>
                  <a:gd name="T16" fmla="*/ 3 w 8"/>
                  <a:gd name="T17" fmla="*/ 13 h 13"/>
                  <a:gd name="T18" fmla="*/ 2 w 8"/>
                  <a:gd name="T19" fmla="*/ 12 h 13"/>
                  <a:gd name="T20" fmla="*/ 0 w 8"/>
                  <a:gd name="T21" fmla="*/ 8 h 13"/>
                  <a:gd name="T22" fmla="*/ 0 w 8"/>
                  <a:gd name="T23" fmla="*/ 7 h 13"/>
                  <a:gd name="T24" fmla="*/ 0 w 8"/>
                  <a:gd name="T25" fmla="*/ 5 h 13"/>
                  <a:gd name="T26" fmla="*/ 2 w 8"/>
                  <a:gd name="T27" fmla="*/ 1 h 13"/>
                  <a:gd name="T28" fmla="*/ 4 w 8"/>
                  <a:gd name="T29" fmla="*/ 0 h 13"/>
                  <a:gd name="T30" fmla="*/ 4 w 8"/>
                  <a:gd name="T31" fmla="*/ 1 h 13"/>
                  <a:gd name="T32" fmla="*/ 4 w 8"/>
                  <a:gd name="T33" fmla="*/ 2 h 13"/>
                  <a:gd name="T34" fmla="*/ 2 w 8"/>
                  <a:gd name="T35" fmla="*/ 6 h 13"/>
                  <a:gd name="T36" fmla="*/ 1 w 8"/>
                  <a:gd name="T37" fmla="*/ 6 h 13"/>
                  <a:gd name="T38" fmla="*/ 2 w 8"/>
                  <a:gd name="T39" fmla="*/ 7 h 13"/>
                  <a:gd name="T40" fmla="*/ 4 w 8"/>
                  <a:gd name="T41" fmla="*/ 11 h 13"/>
                  <a:gd name="T42" fmla="*/ 4 w 8"/>
                  <a:gd name="T43" fmla="*/ 12 h 13"/>
                  <a:gd name="T44" fmla="*/ 5 w 8"/>
                  <a:gd name="T45" fmla="*/ 11 h 13"/>
                  <a:gd name="T46" fmla="*/ 6 w 8"/>
                  <a:gd name="T47" fmla="*/ 7 h 13"/>
                  <a:gd name="T48" fmla="*/ 7 w 8"/>
                  <a:gd name="T49" fmla="*/ 7 h 13"/>
                  <a:gd name="T50" fmla="*/ 6 w 8"/>
                  <a:gd name="T51" fmla="*/ 6 h 13"/>
                  <a:gd name="T52" fmla="*/ 5 w 8"/>
                  <a:gd name="T53" fmla="*/ 2 h 13"/>
                  <a:gd name="T54" fmla="*/ 4 w 8"/>
                  <a:gd name="T5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3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1" y="6"/>
                      <a:pt x="1" y="6"/>
                    </a:cubicBezTo>
                    <a:cubicBezTo>
                      <a:pt x="1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1"/>
                      <a:pt x="5" y="1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1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0" name="Freeform 1361"/>
              <p:cNvSpPr>
                <a:spLocks noEditPoints="1"/>
              </p:cNvSpPr>
              <p:nvPr userDrawn="1"/>
            </p:nvSpPr>
            <p:spPr bwMode="auto">
              <a:xfrm>
                <a:off x="2869" y="2693"/>
                <a:ext cx="43" cy="63"/>
              </a:xfrm>
              <a:custGeom>
                <a:avLst/>
                <a:gdLst>
                  <a:gd name="T0" fmla="*/ 4 w 9"/>
                  <a:gd name="T1" fmla="*/ 0 h 13"/>
                  <a:gd name="T2" fmla="*/ 7 w 9"/>
                  <a:gd name="T3" fmla="*/ 1 h 13"/>
                  <a:gd name="T4" fmla="*/ 8 w 9"/>
                  <a:gd name="T5" fmla="*/ 5 h 13"/>
                  <a:gd name="T6" fmla="*/ 9 w 9"/>
                  <a:gd name="T7" fmla="*/ 7 h 13"/>
                  <a:gd name="T8" fmla="*/ 8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4 w 9"/>
                  <a:gd name="T15" fmla="*/ 13 h 13"/>
                  <a:gd name="T16" fmla="*/ 3 w 9"/>
                  <a:gd name="T17" fmla="*/ 13 h 13"/>
                  <a:gd name="T18" fmla="*/ 2 w 9"/>
                  <a:gd name="T19" fmla="*/ 12 h 13"/>
                  <a:gd name="T20" fmla="*/ 0 w 9"/>
                  <a:gd name="T21" fmla="*/ 8 h 13"/>
                  <a:gd name="T22" fmla="*/ 0 w 9"/>
                  <a:gd name="T23" fmla="*/ 7 h 13"/>
                  <a:gd name="T24" fmla="*/ 0 w 9"/>
                  <a:gd name="T25" fmla="*/ 5 h 13"/>
                  <a:gd name="T26" fmla="*/ 2 w 9"/>
                  <a:gd name="T27" fmla="*/ 1 h 13"/>
                  <a:gd name="T28" fmla="*/ 4 w 9"/>
                  <a:gd name="T29" fmla="*/ 0 h 13"/>
                  <a:gd name="T30" fmla="*/ 4 w 9"/>
                  <a:gd name="T31" fmla="*/ 1 h 13"/>
                  <a:gd name="T32" fmla="*/ 4 w 9"/>
                  <a:gd name="T33" fmla="*/ 2 h 13"/>
                  <a:gd name="T34" fmla="*/ 2 w 9"/>
                  <a:gd name="T35" fmla="*/ 6 h 13"/>
                  <a:gd name="T36" fmla="*/ 2 w 9"/>
                  <a:gd name="T37" fmla="*/ 6 h 13"/>
                  <a:gd name="T38" fmla="*/ 2 w 9"/>
                  <a:gd name="T39" fmla="*/ 7 h 13"/>
                  <a:gd name="T40" fmla="*/ 4 w 9"/>
                  <a:gd name="T41" fmla="*/ 11 h 13"/>
                  <a:gd name="T42" fmla="*/ 4 w 9"/>
                  <a:gd name="T43" fmla="*/ 12 h 13"/>
                  <a:gd name="T44" fmla="*/ 5 w 9"/>
                  <a:gd name="T45" fmla="*/ 11 h 13"/>
                  <a:gd name="T46" fmla="*/ 7 w 9"/>
                  <a:gd name="T47" fmla="*/ 7 h 13"/>
                  <a:gd name="T48" fmla="*/ 7 w 9"/>
                  <a:gd name="T49" fmla="*/ 7 h 13"/>
                  <a:gd name="T50" fmla="*/ 7 w 9"/>
                  <a:gd name="T51" fmla="*/ 6 h 13"/>
                  <a:gd name="T52" fmla="*/ 5 w 9"/>
                  <a:gd name="T53" fmla="*/ 2 h 13"/>
                  <a:gd name="T54" fmla="*/ 4 w 9"/>
                  <a:gd name="T5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3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2"/>
                      <a:pt x="6" y="13"/>
                      <a:pt x="6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2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7"/>
                      <a:pt x="2" y="7"/>
                      <a:pt x="2" y="7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5" y="12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1"/>
                      <a:pt x="5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1" name="Freeform 1362"/>
              <p:cNvSpPr>
                <a:spLocks/>
              </p:cNvSpPr>
              <p:nvPr userDrawn="1"/>
            </p:nvSpPr>
            <p:spPr bwMode="auto">
              <a:xfrm>
                <a:off x="2936" y="2693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1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2" name="Freeform 1363"/>
              <p:cNvSpPr>
                <a:spLocks/>
              </p:cNvSpPr>
              <p:nvPr userDrawn="1"/>
            </p:nvSpPr>
            <p:spPr bwMode="auto">
              <a:xfrm>
                <a:off x="3008" y="2693"/>
                <a:ext cx="39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1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3" name="Freeform 1364"/>
              <p:cNvSpPr>
                <a:spLocks noEditPoints="1"/>
              </p:cNvSpPr>
              <p:nvPr userDrawn="1"/>
            </p:nvSpPr>
            <p:spPr bwMode="auto">
              <a:xfrm>
                <a:off x="3090" y="2703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4" name="Freeform 1365"/>
              <p:cNvSpPr>
                <a:spLocks/>
              </p:cNvSpPr>
              <p:nvPr userDrawn="1"/>
            </p:nvSpPr>
            <p:spPr bwMode="auto">
              <a:xfrm>
                <a:off x="3157" y="2732"/>
                <a:ext cx="14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5" name="Freeform 1366"/>
              <p:cNvSpPr>
                <a:spLocks/>
              </p:cNvSpPr>
              <p:nvPr userDrawn="1"/>
            </p:nvSpPr>
            <p:spPr bwMode="auto">
              <a:xfrm>
                <a:off x="3214" y="2722"/>
                <a:ext cx="39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6" name="Freeform 1367"/>
              <p:cNvSpPr>
                <a:spLocks/>
              </p:cNvSpPr>
              <p:nvPr userDrawn="1"/>
            </p:nvSpPr>
            <p:spPr bwMode="auto">
              <a:xfrm>
                <a:off x="3281" y="2722"/>
                <a:ext cx="44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7" name="Freeform 1368"/>
              <p:cNvSpPr>
                <a:spLocks/>
              </p:cNvSpPr>
              <p:nvPr userDrawn="1"/>
            </p:nvSpPr>
            <p:spPr bwMode="auto">
              <a:xfrm>
                <a:off x="3349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8" name="Freeform 1369"/>
              <p:cNvSpPr>
                <a:spLocks/>
              </p:cNvSpPr>
              <p:nvPr userDrawn="1"/>
            </p:nvSpPr>
            <p:spPr bwMode="auto">
              <a:xfrm>
                <a:off x="3416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19" name="Freeform 1370"/>
              <p:cNvSpPr>
                <a:spLocks/>
              </p:cNvSpPr>
              <p:nvPr userDrawn="1"/>
            </p:nvSpPr>
            <p:spPr bwMode="auto">
              <a:xfrm>
                <a:off x="3497" y="2732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0" name="Freeform 1371"/>
              <p:cNvSpPr>
                <a:spLocks/>
              </p:cNvSpPr>
              <p:nvPr userDrawn="1"/>
            </p:nvSpPr>
            <p:spPr bwMode="auto">
              <a:xfrm>
                <a:off x="3555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1" name="Freeform 1372"/>
              <p:cNvSpPr>
                <a:spLocks/>
              </p:cNvSpPr>
              <p:nvPr userDrawn="1"/>
            </p:nvSpPr>
            <p:spPr bwMode="auto">
              <a:xfrm>
                <a:off x="3622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2" name="Freeform 1373"/>
              <p:cNvSpPr>
                <a:spLocks/>
              </p:cNvSpPr>
              <p:nvPr userDrawn="1"/>
            </p:nvSpPr>
            <p:spPr bwMode="auto">
              <a:xfrm>
                <a:off x="3703" y="2732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3" name="Freeform 1374"/>
              <p:cNvSpPr>
                <a:spLocks/>
              </p:cNvSpPr>
              <p:nvPr userDrawn="1"/>
            </p:nvSpPr>
            <p:spPr bwMode="auto">
              <a:xfrm>
                <a:off x="3775" y="2732"/>
                <a:ext cx="15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0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0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4" name="Freeform 1375"/>
              <p:cNvSpPr>
                <a:spLocks/>
              </p:cNvSpPr>
              <p:nvPr userDrawn="1"/>
            </p:nvSpPr>
            <p:spPr bwMode="auto">
              <a:xfrm>
                <a:off x="3842" y="2732"/>
                <a:ext cx="15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5" name="Freeform 1376"/>
              <p:cNvSpPr>
                <a:spLocks/>
              </p:cNvSpPr>
              <p:nvPr userDrawn="1"/>
            </p:nvSpPr>
            <p:spPr bwMode="auto">
              <a:xfrm>
                <a:off x="3895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6" name="Freeform 1377"/>
              <p:cNvSpPr>
                <a:spLocks/>
              </p:cNvSpPr>
              <p:nvPr userDrawn="1"/>
            </p:nvSpPr>
            <p:spPr bwMode="auto">
              <a:xfrm>
                <a:off x="3967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7" name="Freeform 1378"/>
              <p:cNvSpPr>
                <a:spLocks/>
              </p:cNvSpPr>
              <p:nvPr userDrawn="1"/>
            </p:nvSpPr>
            <p:spPr bwMode="auto">
              <a:xfrm>
                <a:off x="4034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8" name="Freeform 1379"/>
              <p:cNvSpPr>
                <a:spLocks/>
              </p:cNvSpPr>
              <p:nvPr userDrawn="1"/>
            </p:nvSpPr>
            <p:spPr bwMode="auto">
              <a:xfrm>
                <a:off x="4101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29" name="Freeform 1380"/>
              <p:cNvSpPr>
                <a:spLocks/>
              </p:cNvSpPr>
              <p:nvPr userDrawn="1"/>
            </p:nvSpPr>
            <p:spPr bwMode="auto">
              <a:xfrm>
                <a:off x="4173" y="2722"/>
                <a:ext cx="38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0" name="Freeform 1381"/>
              <p:cNvSpPr>
                <a:spLocks/>
              </p:cNvSpPr>
              <p:nvPr userDrawn="1"/>
            </p:nvSpPr>
            <p:spPr bwMode="auto">
              <a:xfrm>
                <a:off x="4240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1" name="Freeform 1382"/>
              <p:cNvSpPr>
                <a:spLocks/>
              </p:cNvSpPr>
              <p:nvPr userDrawn="1"/>
            </p:nvSpPr>
            <p:spPr bwMode="auto">
              <a:xfrm>
                <a:off x="4307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2" name="Freeform 1383"/>
              <p:cNvSpPr>
                <a:spLocks/>
              </p:cNvSpPr>
              <p:nvPr userDrawn="1"/>
            </p:nvSpPr>
            <p:spPr bwMode="auto">
              <a:xfrm>
                <a:off x="4379" y="2722"/>
                <a:ext cx="38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3" name="Freeform 1384"/>
              <p:cNvSpPr>
                <a:spLocks noEditPoints="1"/>
              </p:cNvSpPr>
              <p:nvPr userDrawn="1"/>
            </p:nvSpPr>
            <p:spPr bwMode="auto">
              <a:xfrm>
                <a:off x="4456" y="2703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4" name="Freeform 1385"/>
              <p:cNvSpPr>
                <a:spLocks/>
              </p:cNvSpPr>
              <p:nvPr userDrawn="1"/>
            </p:nvSpPr>
            <p:spPr bwMode="auto">
              <a:xfrm>
                <a:off x="4513" y="2693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5" name="Freeform 1386"/>
              <p:cNvSpPr>
                <a:spLocks/>
              </p:cNvSpPr>
              <p:nvPr userDrawn="1"/>
            </p:nvSpPr>
            <p:spPr bwMode="auto">
              <a:xfrm>
                <a:off x="4580" y="2693"/>
                <a:ext cx="44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1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6" name="Freeform 1387"/>
              <p:cNvSpPr>
                <a:spLocks/>
              </p:cNvSpPr>
              <p:nvPr userDrawn="1"/>
            </p:nvSpPr>
            <p:spPr bwMode="auto">
              <a:xfrm>
                <a:off x="4652" y="2722"/>
                <a:ext cx="39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7" name="Freeform 1388"/>
              <p:cNvSpPr>
                <a:spLocks/>
              </p:cNvSpPr>
              <p:nvPr userDrawn="1"/>
            </p:nvSpPr>
            <p:spPr bwMode="auto">
              <a:xfrm>
                <a:off x="4719" y="2722"/>
                <a:ext cx="44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8" name="Freeform 1389"/>
              <p:cNvSpPr>
                <a:spLocks/>
              </p:cNvSpPr>
              <p:nvPr userDrawn="1"/>
            </p:nvSpPr>
            <p:spPr bwMode="auto">
              <a:xfrm>
                <a:off x="4787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39" name="Freeform 1390"/>
              <p:cNvSpPr>
                <a:spLocks/>
              </p:cNvSpPr>
              <p:nvPr userDrawn="1"/>
            </p:nvSpPr>
            <p:spPr bwMode="auto">
              <a:xfrm>
                <a:off x="4858" y="2722"/>
                <a:ext cx="39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0" name="Freeform 1391"/>
              <p:cNvSpPr>
                <a:spLocks/>
              </p:cNvSpPr>
              <p:nvPr userDrawn="1"/>
            </p:nvSpPr>
            <p:spPr bwMode="auto">
              <a:xfrm>
                <a:off x="4926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1" name="Freeform 1392"/>
              <p:cNvSpPr>
                <a:spLocks/>
              </p:cNvSpPr>
              <p:nvPr userDrawn="1"/>
            </p:nvSpPr>
            <p:spPr bwMode="auto">
              <a:xfrm>
                <a:off x="4993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2" name="Freeform 1393"/>
              <p:cNvSpPr>
                <a:spLocks/>
              </p:cNvSpPr>
              <p:nvPr userDrawn="1"/>
            </p:nvSpPr>
            <p:spPr bwMode="auto">
              <a:xfrm>
                <a:off x="5065" y="2722"/>
                <a:ext cx="38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3" name="Freeform 1394"/>
              <p:cNvSpPr>
                <a:spLocks/>
              </p:cNvSpPr>
              <p:nvPr userDrawn="1"/>
            </p:nvSpPr>
            <p:spPr bwMode="auto">
              <a:xfrm>
                <a:off x="5132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4" name="Freeform 1395"/>
              <p:cNvSpPr>
                <a:spLocks/>
              </p:cNvSpPr>
              <p:nvPr userDrawn="1"/>
            </p:nvSpPr>
            <p:spPr bwMode="auto">
              <a:xfrm>
                <a:off x="5199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5" name="Freeform 1396"/>
              <p:cNvSpPr>
                <a:spLocks/>
              </p:cNvSpPr>
              <p:nvPr userDrawn="1"/>
            </p:nvSpPr>
            <p:spPr bwMode="auto">
              <a:xfrm>
                <a:off x="5266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6" name="Freeform 1397"/>
              <p:cNvSpPr>
                <a:spLocks/>
              </p:cNvSpPr>
              <p:nvPr userDrawn="1"/>
            </p:nvSpPr>
            <p:spPr bwMode="auto">
              <a:xfrm>
                <a:off x="5338" y="2722"/>
                <a:ext cx="38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7" name="Freeform 1398"/>
              <p:cNvSpPr>
                <a:spLocks/>
              </p:cNvSpPr>
              <p:nvPr userDrawn="1"/>
            </p:nvSpPr>
            <p:spPr bwMode="auto">
              <a:xfrm>
                <a:off x="5405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8" name="Freeform 1399"/>
              <p:cNvSpPr>
                <a:spLocks/>
              </p:cNvSpPr>
              <p:nvPr userDrawn="1"/>
            </p:nvSpPr>
            <p:spPr bwMode="auto">
              <a:xfrm>
                <a:off x="5472" y="2722"/>
                <a:ext cx="43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49" name="Oval 1400"/>
              <p:cNvSpPr>
                <a:spLocks noChangeArrowheads="1"/>
              </p:cNvSpPr>
              <p:nvPr userDrawn="1"/>
            </p:nvSpPr>
            <p:spPr bwMode="auto">
              <a:xfrm>
                <a:off x="5554" y="2717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0" name="Oval 1401"/>
              <p:cNvSpPr>
                <a:spLocks noChangeArrowheads="1"/>
              </p:cNvSpPr>
              <p:nvPr userDrawn="1"/>
            </p:nvSpPr>
            <p:spPr bwMode="auto">
              <a:xfrm>
                <a:off x="5621" y="2717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1" name="Oval 1402"/>
              <p:cNvSpPr>
                <a:spLocks noChangeArrowheads="1"/>
              </p:cNvSpPr>
              <p:nvPr userDrawn="1"/>
            </p:nvSpPr>
            <p:spPr bwMode="auto">
              <a:xfrm>
                <a:off x="5688" y="2717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2" name="Oval 1403"/>
              <p:cNvSpPr>
                <a:spLocks noChangeArrowheads="1"/>
              </p:cNvSpPr>
              <p:nvPr userDrawn="1"/>
            </p:nvSpPr>
            <p:spPr bwMode="auto">
              <a:xfrm>
                <a:off x="5760" y="2717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3" name="Oval 1404"/>
              <p:cNvSpPr>
                <a:spLocks noChangeArrowheads="1"/>
              </p:cNvSpPr>
              <p:nvPr userDrawn="1"/>
            </p:nvSpPr>
            <p:spPr bwMode="auto">
              <a:xfrm>
                <a:off x="5827" y="2717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4" name="Freeform 1405"/>
              <p:cNvSpPr>
                <a:spLocks/>
              </p:cNvSpPr>
              <p:nvPr userDrawn="1"/>
            </p:nvSpPr>
            <p:spPr bwMode="auto">
              <a:xfrm>
                <a:off x="5899" y="2732"/>
                <a:ext cx="14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5" name="Freeform 1406"/>
              <p:cNvSpPr>
                <a:spLocks/>
              </p:cNvSpPr>
              <p:nvPr userDrawn="1"/>
            </p:nvSpPr>
            <p:spPr bwMode="auto">
              <a:xfrm>
                <a:off x="5951" y="2722"/>
                <a:ext cx="44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6" name="Freeform 1407"/>
              <p:cNvSpPr>
                <a:spLocks/>
              </p:cNvSpPr>
              <p:nvPr userDrawn="1"/>
            </p:nvSpPr>
            <p:spPr bwMode="auto">
              <a:xfrm>
                <a:off x="6023" y="2722"/>
                <a:ext cx="39" cy="10"/>
              </a:xfrm>
              <a:custGeom>
                <a:avLst/>
                <a:gdLst>
                  <a:gd name="T0" fmla="*/ 8 w 8"/>
                  <a:gd name="T1" fmla="*/ 0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0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0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7" name="Freeform 1408"/>
              <p:cNvSpPr>
                <a:spLocks/>
              </p:cNvSpPr>
              <p:nvPr userDrawn="1"/>
            </p:nvSpPr>
            <p:spPr bwMode="auto">
              <a:xfrm>
                <a:off x="6090" y="2722"/>
                <a:ext cx="44" cy="10"/>
              </a:xfrm>
              <a:custGeom>
                <a:avLst/>
                <a:gdLst>
                  <a:gd name="T0" fmla="*/ 9 w 9"/>
                  <a:gd name="T1" fmla="*/ 0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0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0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0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8" name="Freeform 1409"/>
              <p:cNvSpPr>
                <a:spLocks/>
              </p:cNvSpPr>
              <p:nvPr userDrawn="1"/>
            </p:nvSpPr>
            <p:spPr bwMode="auto">
              <a:xfrm>
                <a:off x="6157" y="2693"/>
                <a:ext cx="44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59" name="Freeform 1410"/>
              <p:cNvSpPr>
                <a:spLocks noEditPoints="1"/>
              </p:cNvSpPr>
              <p:nvPr userDrawn="1"/>
            </p:nvSpPr>
            <p:spPr bwMode="auto">
              <a:xfrm>
                <a:off x="6229" y="2693"/>
                <a:ext cx="39" cy="63"/>
              </a:xfrm>
              <a:custGeom>
                <a:avLst/>
                <a:gdLst>
                  <a:gd name="T0" fmla="*/ 4 w 8"/>
                  <a:gd name="T1" fmla="*/ 0 h 13"/>
                  <a:gd name="T2" fmla="*/ 6 w 8"/>
                  <a:gd name="T3" fmla="*/ 1 h 13"/>
                  <a:gd name="T4" fmla="*/ 8 w 8"/>
                  <a:gd name="T5" fmla="*/ 5 h 13"/>
                  <a:gd name="T6" fmla="*/ 8 w 8"/>
                  <a:gd name="T7" fmla="*/ 7 h 13"/>
                  <a:gd name="T8" fmla="*/ 8 w 8"/>
                  <a:gd name="T9" fmla="*/ 8 h 13"/>
                  <a:gd name="T10" fmla="*/ 6 w 8"/>
                  <a:gd name="T11" fmla="*/ 12 h 13"/>
                  <a:gd name="T12" fmla="*/ 5 w 8"/>
                  <a:gd name="T13" fmla="*/ 13 h 13"/>
                  <a:gd name="T14" fmla="*/ 4 w 8"/>
                  <a:gd name="T15" fmla="*/ 13 h 13"/>
                  <a:gd name="T16" fmla="*/ 3 w 8"/>
                  <a:gd name="T17" fmla="*/ 13 h 13"/>
                  <a:gd name="T18" fmla="*/ 2 w 8"/>
                  <a:gd name="T19" fmla="*/ 12 h 13"/>
                  <a:gd name="T20" fmla="*/ 0 w 8"/>
                  <a:gd name="T21" fmla="*/ 8 h 13"/>
                  <a:gd name="T22" fmla="*/ 0 w 8"/>
                  <a:gd name="T23" fmla="*/ 7 h 13"/>
                  <a:gd name="T24" fmla="*/ 0 w 8"/>
                  <a:gd name="T25" fmla="*/ 5 h 13"/>
                  <a:gd name="T26" fmla="*/ 2 w 8"/>
                  <a:gd name="T27" fmla="*/ 1 h 13"/>
                  <a:gd name="T28" fmla="*/ 4 w 8"/>
                  <a:gd name="T29" fmla="*/ 0 h 13"/>
                  <a:gd name="T30" fmla="*/ 4 w 8"/>
                  <a:gd name="T31" fmla="*/ 1 h 13"/>
                  <a:gd name="T32" fmla="*/ 3 w 8"/>
                  <a:gd name="T33" fmla="*/ 2 h 13"/>
                  <a:gd name="T34" fmla="*/ 2 w 8"/>
                  <a:gd name="T35" fmla="*/ 6 h 13"/>
                  <a:gd name="T36" fmla="*/ 1 w 8"/>
                  <a:gd name="T37" fmla="*/ 6 h 13"/>
                  <a:gd name="T38" fmla="*/ 2 w 8"/>
                  <a:gd name="T39" fmla="*/ 7 h 13"/>
                  <a:gd name="T40" fmla="*/ 3 w 8"/>
                  <a:gd name="T41" fmla="*/ 11 h 13"/>
                  <a:gd name="T42" fmla="*/ 4 w 8"/>
                  <a:gd name="T43" fmla="*/ 12 h 13"/>
                  <a:gd name="T44" fmla="*/ 4 w 8"/>
                  <a:gd name="T45" fmla="*/ 11 h 13"/>
                  <a:gd name="T46" fmla="*/ 6 w 8"/>
                  <a:gd name="T47" fmla="*/ 7 h 13"/>
                  <a:gd name="T48" fmla="*/ 7 w 8"/>
                  <a:gd name="T49" fmla="*/ 7 h 13"/>
                  <a:gd name="T50" fmla="*/ 6 w 8"/>
                  <a:gd name="T51" fmla="*/ 6 h 13"/>
                  <a:gd name="T52" fmla="*/ 4 w 8"/>
                  <a:gd name="T53" fmla="*/ 2 h 13"/>
                  <a:gd name="T54" fmla="*/ 4 w 8"/>
                  <a:gd name="T5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3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7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2"/>
                      <a:pt x="4" y="12"/>
                    </a:cubicBezTo>
                    <a:cubicBezTo>
                      <a:pt x="4" y="12"/>
                      <a:pt x="4" y="11"/>
                      <a:pt x="4" y="1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0" name="Freeform 1411"/>
              <p:cNvSpPr>
                <a:spLocks/>
              </p:cNvSpPr>
              <p:nvPr userDrawn="1"/>
            </p:nvSpPr>
            <p:spPr bwMode="auto">
              <a:xfrm>
                <a:off x="6296" y="2693"/>
                <a:ext cx="44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1" name="Freeform 1412"/>
              <p:cNvSpPr>
                <a:spLocks noEditPoints="1"/>
              </p:cNvSpPr>
              <p:nvPr userDrawn="1"/>
            </p:nvSpPr>
            <p:spPr bwMode="auto">
              <a:xfrm>
                <a:off x="1355" y="2804"/>
                <a:ext cx="47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862" name="Freeform 1413"/>
              <p:cNvSpPr>
                <a:spLocks noEditPoints="1"/>
              </p:cNvSpPr>
              <p:nvPr userDrawn="1"/>
            </p:nvSpPr>
            <p:spPr bwMode="auto">
              <a:xfrm>
                <a:off x="1422" y="2804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3" name="Group 1615"/>
            <p:cNvGrpSpPr>
              <a:grpSpLocks/>
            </p:cNvGrpSpPr>
            <p:nvPr userDrawn="1"/>
          </p:nvGrpSpPr>
          <p:grpSpPr bwMode="auto">
            <a:xfrm>
              <a:off x="1355" y="2804"/>
              <a:ext cx="4985" cy="293"/>
              <a:chOff x="1355" y="2804"/>
              <a:chExt cx="4985" cy="293"/>
            </a:xfrm>
            <a:grpFill/>
          </p:grpSpPr>
          <p:sp>
            <p:nvSpPr>
              <p:cNvPr id="463" name="Freeform 1415"/>
              <p:cNvSpPr>
                <a:spLocks noEditPoints="1"/>
              </p:cNvSpPr>
              <p:nvPr userDrawn="1"/>
            </p:nvSpPr>
            <p:spPr bwMode="auto">
              <a:xfrm>
                <a:off x="1489" y="2804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4" name="Freeform 1416"/>
              <p:cNvSpPr>
                <a:spLocks noEditPoints="1"/>
              </p:cNvSpPr>
              <p:nvPr userDrawn="1"/>
            </p:nvSpPr>
            <p:spPr bwMode="auto">
              <a:xfrm>
                <a:off x="1561" y="2804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5" name="Freeform 1417"/>
              <p:cNvSpPr>
                <a:spLocks noEditPoints="1"/>
              </p:cNvSpPr>
              <p:nvPr userDrawn="1"/>
            </p:nvSpPr>
            <p:spPr bwMode="auto">
              <a:xfrm>
                <a:off x="1628" y="2804"/>
                <a:ext cx="52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6" name="Freeform 1418"/>
              <p:cNvSpPr>
                <a:spLocks noEditPoints="1"/>
              </p:cNvSpPr>
              <p:nvPr userDrawn="1"/>
            </p:nvSpPr>
            <p:spPr bwMode="auto">
              <a:xfrm>
                <a:off x="1695" y="2804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7" name="Freeform 1419"/>
              <p:cNvSpPr>
                <a:spLocks noEditPoints="1"/>
              </p:cNvSpPr>
              <p:nvPr userDrawn="1"/>
            </p:nvSpPr>
            <p:spPr bwMode="auto">
              <a:xfrm>
                <a:off x="1767" y="2804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8" name="Freeform 1420"/>
              <p:cNvSpPr>
                <a:spLocks noEditPoints="1"/>
              </p:cNvSpPr>
              <p:nvPr userDrawn="1"/>
            </p:nvSpPr>
            <p:spPr bwMode="auto">
              <a:xfrm>
                <a:off x="1834" y="2804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10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9" name="Freeform 1421"/>
              <p:cNvSpPr>
                <a:spLocks noEditPoints="1"/>
              </p:cNvSpPr>
              <p:nvPr userDrawn="1"/>
            </p:nvSpPr>
            <p:spPr bwMode="auto">
              <a:xfrm>
                <a:off x="1901" y="2804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0" name="Freeform 1422"/>
              <p:cNvSpPr>
                <a:spLocks noEditPoints="1"/>
              </p:cNvSpPr>
              <p:nvPr userDrawn="1"/>
            </p:nvSpPr>
            <p:spPr bwMode="auto">
              <a:xfrm>
                <a:off x="1968" y="2804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1" name="Freeform 1423"/>
              <p:cNvSpPr>
                <a:spLocks noEditPoints="1"/>
              </p:cNvSpPr>
              <p:nvPr userDrawn="1"/>
            </p:nvSpPr>
            <p:spPr bwMode="auto">
              <a:xfrm>
                <a:off x="2040" y="2804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2" name="Freeform 1424"/>
              <p:cNvSpPr>
                <a:spLocks noEditPoints="1"/>
              </p:cNvSpPr>
              <p:nvPr userDrawn="1"/>
            </p:nvSpPr>
            <p:spPr bwMode="auto">
              <a:xfrm>
                <a:off x="2107" y="2804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3" name="Freeform 1425"/>
              <p:cNvSpPr>
                <a:spLocks noEditPoints="1"/>
              </p:cNvSpPr>
              <p:nvPr userDrawn="1"/>
            </p:nvSpPr>
            <p:spPr bwMode="auto">
              <a:xfrm>
                <a:off x="2174" y="2804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4" name="Freeform 1426"/>
              <p:cNvSpPr>
                <a:spLocks noEditPoints="1"/>
              </p:cNvSpPr>
              <p:nvPr userDrawn="1"/>
            </p:nvSpPr>
            <p:spPr bwMode="auto">
              <a:xfrm>
                <a:off x="2246" y="2804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5" name="Freeform 1427"/>
              <p:cNvSpPr>
                <a:spLocks/>
              </p:cNvSpPr>
              <p:nvPr userDrawn="1"/>
            </p:nvSpPr>
            <p:spPr bwMode="auto">
              <a:xfrm>
                <a:off x="2323" y="2804"/>
                <a:ext cx="38" cy="67"/>
              </a:xfrm>
              <a:custGeom>
                <a:avLst/>
                <a:gdLst>
                  <a:gd name="T0" fmla="*/ 4 w 8"/>
                  <a:gd name="T1" fmla="*/ 3 h 14"/>
                  <a:gd name="T2" fmla="*/ 6 w 8"/>
                  <a:gd name="T3" fmla="*/ 0 h 14"/>
                  <a:gd name="T4" fmla="*/ 8 w 8"/>
                  <a:gd name="T5" fmla="*/ 0 h 14"/>
                  <a:gd name="T6" fmla="*/ 8 w 8"/>
                  <a:gd name="T7" fmla="*/ 13 h 14"/>
                  <a:gd name="T8" fmla="*/ 8 w 8"/>
                  <a:gd name="T9" fmla="*/ 14 h 14"/>
                  <a:gd name="T10" fmla="*/ 7 w 8"/>
                  <a:gd name="T11" fmla="*/ 14 h 14"/>
                  <a:gd name="T12" fmla="*/ 7 w 8"/>
                  <a:gd name="T13" fmla="*/ 14 h 14"/>
                  <a:gd name="T14" fmla="*/ 7 w 8"/>
                  <a:gd name="T15" fmla="*/ 13 h 14"/>
                  <a:gd name="T16" fmla="*/ 7 w 8"/>
                  <a:gd name="T17" fmla="*/ 3 h 14"/>
                  <a:gd name="T18" fmla="*/ 5 w 8"/>
                  <a:gd name="T19" fmla="*/ 5 h 14"/>
                  <a:gd name="T20" fmla="*/ 5 w 8"/>
                  <a:gd name="T21" fmla="*/ 6 h 14"/>
                  <a:gd name="T22" fmla="*/ 5 w 8"/>
                  <a:gd name="T23" fmla="*/ 6 h 14"/>
                  <a:gd name="T24" fmla="*/ 4 w 8"/>
                  <a:gd name="T25" fmla="*/ 6 h 14"/>
                  <a:gd name="T26" fmla="*/ 3 w 8"/>
                  <a:gd name="T27" fmla="*/ 6 h 14"/>
                  <a:gd name="T28" fmla="*/ 3 w 8"/>
                  <a:gd name="T29" fmla="*/ 6 h 14"/>
                  <a:gd name="T30" fmla="*/ 3 w 8"/>
                  <a:gd name="T31" fmla="*/ 5 h 14"/>
                  <a:gd name="T32" fmla="*/ 1 w 8"/>
                  <a:gd name="T33" fmla="*/ 3 h 14"/>
                  <a:gd name="T34" fmla="*/ 1 w 8"/>
                  <a:gd name="T35" fmla="*/ 13 h 14"/>
                  <a:gd name="T36" fmla="*/ 1 w 8"/>
                  <a:gd name="T37" fmla="*/ 14 h 14"/>
                  <a:gd name="T38" fmla="*/ 1 w 8"/>
                  <a:gd name="T39" fmla="*/ 14 h 14"/>
                  <a:gd name="T40" fmla="*/ 0 w 8"/>
                  <a:gd name="T41" fmla="*/ 14 h 14"/>
                  <a:gd name="T42" fmla="*/ 0 w 8"/>
                  <a:gd name="T43" fmla="*/ 13 h 14"/>
                  <a:gd name="T44" fmla="*/ 0 w 8"/>
                  <a:gd name="T45" fmla="*/ 0 h 14"/>
                  <a:gd name="T46" fmla="*/ 2 w 8"/>
                  <a:gd name="T47" fmla="*/ 0 h 14"/>
                  <a:gd name="T48" fmla="*/ 4 w 8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6" name="Freeform 1428"/>
              <p:cNvSpPr>
                <a:spLocks/>
              </p:cNvSpPr>
              <p:nvPr userDrawn="1"/>
            </p:nvSpPr>
            <p:spPr bwMode="auto">
              <a:xfrm>
                <a:off x="2390" y="2804"/>
                <a:ext cx="43" cy="67"/>
              </a:xfrm>
              <a:custGeom>
                <a:avLst/>
                <a:gdLst>
                  <a:gd name="T0" fmla="*/ 7 w 9"/>
                  <a:gd name="T1" fmla="*/ 1 h 14"/>
                  <a:gd name="T2" fmla="*/ 7 w 9"/>
                  <a:gd name="T3" fmla="*/ 0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5 w 9"/>
                  <a:gd name="T13" fmla="*/ 7 h 14"/>
                  <a:gd name="T14" fmla="*/ 5 w 9"/>
                  <a:gd name="T15" fmla="*/ 13 h 14"/>
                  <a:gd name="T16" fmla="*/ 5 w 9"/>
                  <a:gd name="T17" fmla="*/ 14 h 14"/>
                  <a:gd name="T18" fmla="*/ 4 w 9"/>
                  <a:gd name="T19" fmla="*/ 14 h 14"/>
                  <a:gd name="T20" fmla="*/ 4 w 9"/>
                  <a:gd name="T21" fmla="*/ 14 h 14"/>
                  <a:gd name="T22" fmla="*/ 3 w 9"/>
                  <a:gd name="T23" fmla="*/ 13 h 14"/>
                  <a:gd name="T24" fmla="*/ 3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0 w 9"/>
                  <a:gd name="T31" fmla="*/ 0 h 14"/>
                  <a:gd name="T32" fmla="*/ 1 w 9"/>
                  <a:gd name="T33" fmla="*/ 0 h 14"/>
                  <a:gd name="T34" fmla="*/ 1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4 w 9"/>
                  <a:gd name="T41" fmla="*/ 5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7" name="Freeform 1429"/>
              <p:cNvSpPr>
                <a:spLocks/>
              </p:cNvSpPr>
              <p:nvPr userDrawn="1"/>
            </p:nvSpPr>
            <p:spPr bwMode="auto">
              <a:xfrm>
                <a:off x="2457" y="280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8" name="Freeform 1430"/>
              <p:cNvSpPr>
                <a:spLocks/>
              </p:cNvSpPr>
              <p:nvPr userDrawn="1"/>
            </p:nvSpPr>
            <p:spPr bwMode="auto">
              <a:xfrm>
                <a:off x="2529" y="2804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79" name="Freeform 1431"/>
              <p:cNvSpPr>
                <a:spLocks noEditPoints="1"/>
              </p:cNvSpPr>
              <p:nvPr userDrawn="1"/>
            </p:nvSpPr>
            <p:spPr bwMode="auto">
              <a:xfrm>
                <a:off x="2596" y="2804"/>
                <a:ext cx="43" cy="67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0" name="Freeform 1432"/>
              <p:cNvSpPr>
                <a:spLocks noEditPoints="1"/>
              </p:cNvSpPr>
              <p:nvPr userDrawn="1"/>
            </p:nvSpPr>
            <p:spPr bwMode="auto">
              <a:xfrm>
                <a:off x="2663" y="2804"/>
                <a:ext cx="43" cy="67"/>
              </a:xfrm>
              <a:custGeom>
                <a:avLst/>
                <a:gdLst>
                  <a:gd name="T0" fmla="*/ 6 w 9"/>
                  <a:gd name="T1" fmla="*/ 1 h 14"/>
                  <a:gd name="T2" fmla="*/ 6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8 h 14"/>
                  <a:gd name="T10" fmla="*/ 6 w 9"/>
                  <a:gd name="T11" fmla="*/ 12 h 14"/>
                  <a:gd name="T12" fmla="*/ 5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3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0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1 h 14"/>
                  <a:gd name="T44" fmla="*/ 3 w 9"/>
                  <a:gd name="T45" fmla="*/ 12 h 14"/>
                  <a:gd name="T46" fmla="*/ 4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4 w 9"/>
                  <a:gd name="T59" fmla="*/ 2 h 14"/>
                  <a:gd name="T60" fmla="*/ 3 w 9"/>
                  <a:gd name="T61" fmla="*/ 2 h 14"/>
                  <a:gd name="T62" fmla="*/ 3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1" name="Freeform 1433"/>
              <p:cNvSpPr>
                <a:spLocks noEditPoints="1"/>
              </p:cNvSpPr>
              <p:nvPr userDrawn="1"/>
            </p:nvSpPr>
            <p:spPr bwMode="auto">
              <a:xfrm>
                <a:off x="2730" y="2804"/>
                <a:ext cx="43" cy="67"/>
              </a:xfrm>
              <a:custGeom>
                <a:avLst/>
                <a:gdLst>
                  <a:gd name="T0" fmla="*/ 6 w 9"/>
                  <a:gd name="T1" fmla="*/ 1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3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0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1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1"/>
                    </a:moveTo>
                    <a:cubicBezTo>
                      <a:pt x="6" y="1"/>
                      <a:pt x="7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1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2" name="Freeform 1434"/>
              <p:cNvSpPr>
                <a:spLocks/>
              </p:cNvSpPr>
              <p:nvPr userDrawn="1"/>
            </p:nvSpPr>
            <p:spPr bwMode="auto">
              <a:xfrm>
                <a:off x="2802" y="2804"/>
                <a:ext cx="38" cy="67"/>
              </a:xfrm>
              <a:custGeom>
                <a:avLst/>
                <a:gdLst>
                  <a:gd name="T0" fmla="*/ 7 w 8"/>
                  <a:gd name="T1" fmla="*/ 1 h 14"/>
                  <a:gd name="T2" fmla="*/ 7 w 8"/>
                  <a:gd name="T3" fmla="*/ 0 h 14"/>
                  <a:gd name="T4" fmla="*/ 8 w 8"/>
                  <a:gd name="T5" fmla="*/ 0 h 14"/>
                  <a:gd name="T6" fmla="*/ 8 w 8"/>
                  <a:gd name="T7" fmla="*/ 0 h 14"/>
                  <a:gd name="T8" fmla="*/ 8 w 8"/>
                  <a:gd name="T9" fmla="*/ 1 h 14"/>
                  <a:gd name="T10" fmla="*/ 8 w 8"/>
                  <a:gd name="T11" fmla="*/ 3 h 14"/>
                  <a:gd name="T12" fmla="*/ 5 w 8"/>
                  <a:gd name="T13" fmla="*/ 7 h 14"/>
                  <a:gd name="T14" fmla="*/ 5 w 8"/>
                  <a:gd name="T15" fmla="*/ 13 h 14"/>
                  <a:gd name="T16" fmla="*/ 5 w 8"/>
                  <a:gd name="T17" fmla="*/ 14 h 14"/>
                  <a:gd name="T18" fmla="*/ 4 w 8"/>
                  <a:gd name="T19" fmla="*/ 14 h 14"/>
                  <a:gd name="T20" fmla="*/ 4 w 8"/>
                  <a:gd name="T21" fmla="*/ 14 h 14"/>
                  <a:gd name="T22" fmla="*/ 3 w 8"/>
                  <a:gd name="T23" fmla="*/ 13 h 14"/>
                  <a:gd name="T24" fmla="*/ 3 w 8"/>
                  <a:gd name="T25" fmla="*/ 7 h 14"/>
                  <a:gd name="T26" fmla="*/ 0 w 8"/>
                  <a:gd name="T27" fmla="*/ 3 h 14"/>
                  <a:gd name="T28" fmla="*/ 0 w 8"/>
                  <a:gd name="T29" fmla="*/ 1 h 14"/>
                  <a:gd name="T30" fmla="*/ 0 w 8"/>
                  <a:gd name="T31" fmla="*/ 0 h 14"/>
                  <a:gd name="T32" fmla="*/ 1 w 8"/>
                  <a:gd name="T33" fmla="*/ 0 h 14"/>
                  <a:gd name="T34" fmla="*/ 1 w 8"/>
                  <a:gd name="T35" fmla="*/ 0 h 14"/>
                  <a:gd name="T36" fmla="*/ 1 w 8"/>
                  <a:gd name="T37" fmla="*/ 1 h 14"/>
                  <a:gd name="T38" fmla="*/ 1 w 8"/>
                  <a:gd name="T39" fmla="*/ 2 h 14"/>
                  <a:gd name="T40" fmla="*/ 4 w 8"/>
                  <a:gd name="T41" fmla="*/ 5 h 14"/>
                  <a:gd name="T42" fmla="*/ 7 w 8"/>
                  <a:gd name="T43" fmla="*/ 2 h 14"/>
                  <a:gd name="T44" fmla="*/ 7 w 8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4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3" name="Freeform 1435"/>
              <p:cNvSpPr>
                <a:spLocks/>
              </p:cNvSpPr>
              <p:nvPr userDrawn="1"/>
            </p:nvSpPr>
            <p:spPr bwMode="auto">
              <a:xfrm>
                <a:off x="2869" y="2804"/>
                <a:ext cx="43" cy="67"/>
              </a:xfrm>
              <a:custGeom>
                <a:avLst/>
                <a:gdLst>
                  <a:gd name="T0" fmla="*/ 7 w 9"/>
                  <a:gd name="T1" fmla="*/ 1 h 14"/>
                  <a:gd name="T2" fmla="*/ 7 w 9"/>
                  <a:gd name="T3" fmla="*/ 0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5 w 9"/>
                  <a:gd name="T13" fmla="*/ 7 h 14"/>
                  <a:gd name="T14" fmla="*/ 5 w 9"/>
                  <a:gd name="T15" fmla="*/ 13 h 14"/>
                  <a:gd name="T16" fmla="*/ 5 w 9"/>
                  <a:gd name="T17" fmla="*/ 14 h 14"/>
                  <a:gd name="T18" fmla="*/ 4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0 w 9"/>
                  <a:gd name="T31" fmla="*/ 0 h 14"/>
                  <a:gd name="T32" fmla="*/ 1 w 9"/>
                  <a:gd name="T33" fmla="*/ 0 h 14"/>
                  <a:gd name="T34" fmla="*/ 1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4 w 9"/>
                  <a:gd name="T41" fmla="*/ 5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4" name="Freeform 1436"/>
              <p:cNvSpPr>
                <a:spLocks/>
              </p:cNvSpPr>
              <p:nvPr userDrawn="1"/>
            </p:nvSpPr>
            <p:spPr bwMode="auto">
              <a:xfrm>
                <a:off x="2936" y="2804"/>
                <a:ext cx="43" cy="67"/>
              </a:xfrm>
              <a:custGeom>
                <a:avLst/>
                <a:gdLst>
                  <a:gd name="T0" fmla="*/ 7 w 9"/>
                  <a:gd name="T1" fmla="*/ 1 h 14"/>
                  <a:gd name="T2" fmla="*/ 8 w 9"/>
                  <a:gd name="T3" fmla="*/ 0 h 14"/>
                  <a:gd name="T4" fmla="*/ 8 w 9"/>
                  <a:gd name="T5" fmla="*/ 0 h 14"/>
                  <a:gd name="T6" fmla="*/ 9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6 w 9"/>
                  <a:gd name="T13" fmla="*/ 7 h 14"/>
                  <a:gd name="T14" fmla="*/ 6 w 9"/>
                  <a:gd name="T15" fmla="*/ 13 h 14"/>
                  <a:gd name="T16" fmla="*/ 5 w 9"/>
                  <a:gd name="T17" fmla="*/ 14 h 14"/>
                  <a:gd name="T18" fmla="*/ 5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1 w 9"/>
                  <a:gd name="T31" fmla="*/ 0 h 14"/>
                  <a:gd name="T32" fmla="*/ 1 w 9"/>
                  <a:gd name="T33" fmla="*/ 0 h 14"/>
                  <a:gd name="T34" fmla="*/ 2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5 w 9"/>
                  <a:gd name="T41" fmla="*/ 5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5" name="Freeform 1437"/>
              <p:cNvSpPr>
                <a:spLocks/>
              </p:cNvSpPr>
              <p:nvPr userDrawn="1"/>
            </p:nvSpPr>
            <p:spPr bwMode="auto">
              <a:xfrm>
                <a:off x="3008" y="2804"/>
                <a:ext cx="39" cy="67"/>
              </a:xfrm>
              <a:custGeom>
                <a:avLst/>
                <a:gdLst>
                  <a:gd name="T0" fmla="*/ 7 w 8"/>
                  <a:gd name="T1" fmla="*/ 1 h 14"/>
                  <a:gd name="T2" fmla="*/ 7 w 8"/>
                  <a:gd name="T3" fmla="*/ 0 h 14"/>
                  <a:gd name="T4" fmla="*/ 7 w 8"/>
                  <a:gd name="T5" fmla="*/ 0 h 14"/>
                  <a:gd name="T6" fmla="*/ 8 w 8"/>
                  <a:gd name="T7" fmla="*/ 0 h 14"/>
                  <a:gd name="T8" fmla="*/ 8 w 8"/>
                  <a:gd name="T9" fmla="*/ 1 h 14"/>
                  <a:gd name="T10" fmla="*/ 8 w 8"/>
                  <a:gd name="T11" fmla="*/ 3 h 14"/>
                  <a:gd name="T12" fmla="*/ 5 w 8"/>
                  <a:gd name="T13" fmla="*/ 7 h 14"/>
                  <a:gd name="T14" fmla="*/ 5 w 8"/>
                  <a:gd name="T15" fmla="*/ 13 h 14"/>
                  <a:gd name="T16" fmla="*/ 5 w 8"/>
                  <a:gd name="T17" fmla="*/ 14 h 14"/>
                  <a:gd name="T18" fmla="*/ 4 w 8"/>
                  <a:gd name="T19" fmla="*/ 14 h 14"/>
                  <a:gd name="T20" fmla="*/ 3 w 8"/>
                  <a:gd name="T21" fmla="*/ 14 h 14"/>
                  <a:gd name="T22" fmla="*/ 3 w 8"/>
                  <a:gd name="T23" fmla="*/ 13 h 14"/>
                  <a:gd name="T24" fmla="*/ 3 w 8"/>
                  <a:gd name="T25" fmla="*/ 7 h 14"/>
                  <a:gd name="T26" fmla="*/ 0 w 8"/>
                  <a:gd name="T27" fmla="*/ 3 h 14"/>
                  <a:gd name="T28" fmla="*/ 0 w 8"/>
                  <a:gd name="T29" fmla="*/ 1 h 14"/>
                  <a:gd name="T30" fmla="*/ 0 w 8"/>
                  <a:gd name="T31" fmla="*/ 0 h 14"/>
                  <a:gd name="T32" fmla="*/ 1 w 8"/>
                  <a:gd name="T33" fmla="*/ 0 h 14"/>
                  <a:gd name="T34" fmla="*/ 1 w 8"/>
                  <a:gd name="T35" fmla="*/ 0 h 14"/>
                  <a:gd name="T36" fmla="*/ 1 w 8"/>
                  <a:gd name="T37" fmla="*/ 1 h 14"/>
                  <a:gd name="T38" fmla="*/ 1 w 8"/>
                  <a:gd name="T39" fmla="*/ 2 h 14"/>
                  <a:gd name="T40" fmla="*/ 4 w 8"/>
                  <a:gd name="T41" fmla="*/ 5 h 14"/>
                  <a:gd name="T42" fmla="*/ 7 w 8"/>
                  <a:gd name="T43" fmla="*/ 2 h 14"/>
                  <a:gd name="T44" fmla="*/ 7 w 8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4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6" name="Freeform 1438"/>
              <p:cNvSpPr>
                <a:spLocks/>
              </p:cNvSpPr>
              <p:nvPr userDrawn="1"/>
            </p:nvSpPr>
            <p:spPr bwMode="auto">
              <a:xfrm>
                <a:off x="3075" y="2804"/>
                <a:ext cx="43" cy="67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2 h 14"/>
                  <a:gd name="T4" fmla="*/ 8 w 9"/>
                  <a:gd name="T5" fmla="*/ 3 h 14"/>
                  <a:gd name="T6" fmla="*/ 8 w 9"/>
                  <a:gd name="T7" fmla="*/ 3 h 14"/>
                  <a:gd name="T8" fmla="*/ 7 w 9"/>
                  <a:gd name="T9" fmla="*/ 3 h 14"/>
                  <a:gd name="T10" fmla="*/ 7 w 9"/>
                  <a:gd name="T11" fmla="*/ 3 h 14"/>
                  <a:gd name="T12" fmla="*/ 7 w 9"/>
                  <a:gd name="T13" fmla="*/ 2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1 h 14"/>
                  <a:gd name="T38" fmla="*/ 0 w 9"/>
                  <a:gd name="T39" fmla="*/ 11 h 14"/>
                  <a:gd name="T40" fmla="*/ 1 w 9"/>
                  <a:gd name="T41" fmla="*/ 11 h 14"/>
                  <a:gd name="T42" fmla="*/ 1 w 9"/>
                  <a:gd name="T43" fmla="*/ 11 h 14"/>
                  <a:gd name="T44" fmla="*/ 2 w 9"/>
                  <a:gd name="T45" fmla="*/ 11 h 14"/>
                  <a:gd name="T46" fmla="*/ 2 w 9"/>
                  <a:gd name="T47" fmla="*/ 12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0 w 9"/>
                  <a:gd name="T59" fmla="*/ 3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7" name="Freeform 1439"/>
              <p:cNvSpPr>
                <a:spLocks/>
              </p:cNvSpPr>
              <p:nvPr userDrawn="1"/>
            </p:nvSpPr>
            <p:spPr bwMode="auto">
              <a:xfrm>
                <a:off x="3142" y="2804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8" name="Freeform 1440"/>
              <p:cNvSpPr>
                <a:spLocks/>
              </p:cNvSpPr>
              <p:nvPr userDrawn="1"/>
            </p:nvSpPr>
            <p:spPr bwMode="auto">
              <a:xfrm>
                <a:off x="3214" y="2804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89" name="Freeform 1441"/>
              <p:cNvSpPr>
                <a:spLocks/>
              </p:cNvSpPr>
              <p:nvPr userDrawn="1"/>
            </p:nvSpPr>
            <p:spPr bwMode="auto">
              <a:xfrm>
                <a:off x="3281" y="2804"/>
                <a:ext cx="39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2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0" name="Freeform 1442"/>
              <p:cNvSpPr>
                <a:spLocks/>
              </p:cNvSpPr>
              <p:nvPr userDrawn="1"/>
            </p:nvSpPr>
            <p:spPr bwMode="auto">
              <a:xfrm>
                <a:off x="3349" y="280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1" name="Freeform 1443"/>
              <p:cNvSpPr>
                <a:spLocks/>
              </p:cNvSpPr>
              <p:nvPr userDrawn="1"/>
            </p:nvSpPr>
            <p:spPr bwMode="auto">
              <a:xfrm>
                <a:off x="3416" y="280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1" y="12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2" name="Freeform 1444"/>
              <p:cNvSpPr>
                <a:spLocks noEditPoints="1"/>
              </p:cNvSpPr>
              <p:nvPr userDrawn="1"/>
            </p:nvSpPr>
            <p:spPr bwMode="auto">
              <a:xfrm>
                <a:off x="3497" y="2814"/>
                <a:ext cx="19" cy="48"/>
              </a:xfrm>
              <a:custGeom>
                <a:avLst/>
                <a:gdLst>
                  <a:gd name="T0" fmla="*/ 4 w 4"/>
                  <a:gd name="T1" fmla="*/ 1 h 10"/>
                  <a:gd name="T2" fmla="*/ 4 w 4"/>
                  <a:gd name="T3" fmla="*/ 3 h 10"/>
                  <a:gd name="T4" fmla="*/ 3 w 4"/>
                  <a:gd name="T5" fmla="*/ 4 h 10"/>
                  <a:gd name="T6" fmla="*/ 1 w 4"/>
                  <a:gd name="T7" fmla="*/ 4 h 10"/>
                  <a:gd name="T8" fmla="*/ 0 w 4"/>
                  <a:gd name="T9" fmla="*/ 3 h 10"/>
                  <a:gd name="T10" fmla="*/ 0 w 4"/>
                  <a:gd name="T11" fmla="*/ 1 h 10"/>
                  <a:gd name="T12" fmla="*/ 1 w 4"/>
                  <a:gd name="T13" fmla="*/ 0 h 10"/>
                  <a:gd name="T14" fmla="*/ 3 w 4"/>
                  <a:gd name="T15" fmla="*/ 0 h 10"/>
                  <a:gd name="T16" fmla="*/ 4 w 4"/>
                  <a:gd name="T17" fmla="*/ 1 h 10"/>
                  <a:gd name="T18" fmla="*/ 4 w 4"/>
                  <a:gd name="T19" fmla="*/ 7 h 10"/>
                  <a:gd name="T20" fmla="*/ 4 w 4"/>
                  <a:gd name="T21" fmla="*/ 9 h 10"/>
                  <a:gd name="T22" fmla="*/ 3 w 4"/>
                  <a:gd name="T23" fmla="*/ 10 h 10"/>
                  <a:gd name="T24" fmla="*/ 1 w 4"/>
                  <a:gd name="T25" fmla="*/ 10 h 10"/>
                  <a:gd name="T26" fmla="*/ 0 w 4"/>
                  <a:gd name="T27" fmla="*/ 9 h 10"/>
                  <a:gd name="T28" fmla="*/ 0 w 4"/>
                  <a:gd name="T29" fmla="*/ 7 h 10"/>
                  <a:gd name="T30" fmla="*/ 1 w 4"/>
                  <a:gd name="T31" fmla="*/ 6 h 10"/>
                  <a:gd name="T32" fmla="*/ 3 w 4"/>
                  <a:gd name="T33" fmla="*/ 6 h 10"/>
                  <a:gd name="T34" fmla="*/ 4 w 4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10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4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4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3" name="Freeform 1445"/>
              <p:cNvSpPr>
                <a:spLocks noEditPoints="1"/>
              </p:cNvSpPr>
              <p:nvPr userDrawn="1"/>
            </p:nvSpPr>
            <p:spPr bwMode="auto">
              <a:xfrm>
                <a:off x="3569" y="2814"/>
                <a:ext cx="14" cy="48"/>
              </a:xfrm>
              <a:custGeom>
                <a:avLst/>
                <a:gdLst>
                  <a:gd name="T0" fmla="*/ 3 w 3"/>
                  <a:gd name="T1" fmla="*/ 1 h 10"/>
                  <a:gd name="T2" fmla="*/ 3 w 3"/>
                  <a:gd name="T3" fmla="*/ 3 h 10"/>
                  <a:gd name="T4" fmla="*/ 2 w 3"/>
                  <a:gd name="T5" fmla="*/ 4 h 10"/>
                  <a:gd name="T6" fmla="*/ 1 w 3"/>
                  <a:gd name="T7" fmla="*/ 4 h 10"/>
                  <a:gd name="T8" fmla="*/ 0 w 3"/>
                  <a:gd name="T9" fmla="*/ 3 h 10"/>
                  <a:gd name="T10" fmla="*/ 0 w 3"/>
                  <a:gd name="T11" fmla="*/ 1 h 10"/>
                  <a:gd name="T12" fmla="*/ 1 w 3"/>
                  <a:gd name="T13" fmla="*/ 0 h 10"/>
                  <a:gd name="T14" fmla="*/ 2 w 3"/>
                  <a:gd name="T15" fmla="*/ 0 h 10"/>
                  <a:gd name="T16" fmla="*/ 3 w 3"/>
                  <a:gd name="T17" fmla="*/ 1 h 10"/>
                  <a:gd name="T18" fmla="*/ 3 w 3"/>
                  <a:gd name="T19" fmla="*/ 7 h 10"/>
                  <a:gd name="T20" fmla="*/ 3 w 3"/>
                  <a:gd name="T21" fmla="*/ 9 h 10"/>
                  <a:gd name="T22" fmla="*/ 2 w 3"/>
                  <a:gd name="T23" fmla="*/ 10 h 10"/>
                  <a:gd name="T24" fmla="*/ 1 w 3"/>
                  <a:gd name="T25" fmla="*/ 10 h 10"/>
                  <a:gd name="T26" fmla="*/ 0 w 3"/>
                  <a:gd name="T27" fmla="*/ 9 h 10"/>
                  <a:gd name="T28" fmla="*/ 0 w 3"/>
                  <a:gd name="T29" fmla="*/ 7 h 10"/>
                  <a:gd name="T30" fmla="*/ 1 w 3"/>
                  <a:gd name="T31" fmla="*/ 6 h 10"/>
                  <a:gd name="T32" fmla="*/ 2 w 3"/>
                  <a:gd name="T33" fmla="*/ 6 h 10"/>
                  <a:gd name="T34" fmla="*/ 3 w 3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10">
                    <a:moveTo>
                      <a:pt x="3" y="1"/>
                    </a:moveTo>
                    <a:cubicBezTo>
                      <a:pt x="3" y="3"/>
                      <a:pt x="3" y="3"/>
                      <a:pt x="3" y="3"/>
                    </a:cubicBezTo>
                    <a:cubicBezTo>
                      <a:pt x="3" y="3"/>
                      <a:pt x="3" y="4"/>
                      <a:pt x="2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3" y="9"/>
                      <a:pt x="3" y="10"/>
                      <a:pt x="2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4" name="Freeform 1446"/>
              <p:cNvSpPr>
                <a:spLocks/>
              </p:cNvSpPr>
              <p:nvPr userDrawn="1"/>
            </p:nvSpPr>
            <p:spPr bwMode="auto">
              <a:xfrm>
                <a:off x="3622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5" name="Freeform 1447"/>
              <p:cNvSpPr>
                <a:spLocks/>
              </p:cNvSpPr>
              <p:nvPr userDrawn="1"/>
            </p:nvSpPr>
            <p:spPr bwMode="auto">
              <a:xfrm>
                <a:off x="3694" y="2833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6" name="Freeform 1448"/>
              <p:cNvSpPr>
                <a:spLocks/>
              </p:cNvSpPr>
              <p:nvPr userDrawn="1"/>
            </p:nvSpPr>
            <p:spPr bwMode="auto">
              <a:xfrm>
                <a:off x="3761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7" name="Freeform 1449"/>
              <p:cNvSpPr>
                <a:spLocks/>
              </p:cNvSpPr>
              <p:nvPr userDrawn="1"/>
            </p:nvSpPr>
            <p:spPr bwMode="auto">
              <a:xfrm>
                <a:off x="3828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8" name="Freeform 1450"/>
              <p:cNvSpPr>
                <a:spLocks/>
              </p:cNvSpPr>
              <p:nvPr userDrawn="1"/>
            </p:nvSpPr>
            <p:spPr bwMode="auto">
              <a:xfrm>
                <a:off x="3895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99" name="Freeform 1451"/>
              <p:cNvSpPr>
                <a:spLocks/>
              </p:cNvSpPr>
              <p:nvPr userDrawn="1"/>
            </p:nvSpPr>
            <p:spPr bwMode="auto">
              <a:xfrm>
                <a:off x="3967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0" name="Freeform 1452"/>
              <p:cNvSpPr>
                <a:spLocks/>
              </p:cNvSpPr>
              <p:nvPr userDrawn="1"/>
            </p:nvSpPr>
            <p:spPr bwMode="auto">
              <a:xfrm>
                <a:off x="4034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1" name="Freeform 1453"/>
              <p:cNvSpPr>
                <a:spLocks/>
              </p:cNvSpPr>
              <p:nvPr userDrawn="1"/>
            </p:nvSpPr>
            <p:spPr bwMode="auto">
              <a:xfrm>
                <a:off x="4101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2" name="Freeform 1454"/>
              <p:cNvSpPr>
                <a:spLocks/>
              </p:cNvSpPr>
              <p:nvPr userDrawn="1"/>
            </p:nvSpPr>
            <p:spPr bwMode="auto">
              <a:xfrm>
                <a:off x="4173" y="2833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3" name="Freeform 1455"/>
              <p:cNvSpPr>
                <a:spLocks/>
              </p:cNvSpPr>
              <p:nvPr userDrawn="1"/>
            </p:nvSpPr>
            <p:spPr bwMode="auto">
              <a:xfrm>
                <a:off x="4240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4" name="Freeform 1456"/>
              <p:cNvSpPr>
                <a:spLocks/>
              </p:cNvSpPr>
              <p:nvPr userDrawn="1"/>
            </p:nvSpPr>
            <p:spPr bwMode="auto">
              <a:xfrm>
                <a:off x="4307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5" name="Freeform 1457"/>
              <p:cNvSpPr>
                <a:spLocks noEditPoints="1"/>
              </p:cNvSpPr>
              <p:nvPr userDrawn="1"/>
            </p:nvSpPr>
            <p:spPr bwMode="auto">
              <a:xfrm>
                <a:off x="4389" y="2814"/>
                <a:ext cx="19" cy="48"/>
              </a:xfrm>
              <a:custGeom>
                <a:avLst/>
                <a:gdLst>
                  <a:gd name="T0" fmla="*/ 4 w 4"/>
                  <a:gd name="T1" fmla="*/ 1 h 10"/>
                  <a:gd name="T2" fmla="*/ 4 w 4"/>
                  <a:gd name="T3" fmla="*/ 3 h 10"/>
                  <a:gd name="T4" fmla="*/ 3 w 4"/>
                  <a:gd name="T5" fmla="*/ 4 h 10"/>
                  <a:gd name="T6" fmla="*/ 1 w 4"/>
                  <a:gd name="T7" fmla="*/ 4 h 10"/>
                  <a:gd name="T8" fmla="*/ 0 w 4"/>
                  <a:gd name="T9" fmla="*/ 3 h 10"/>
                  <a:gd name="T10" fmla="*/ 0 w 4"/>
                  <a:gd name="T11" fmla="*/ 1 h 10"/>
                  <a:gd name="T12" fmla="*/ 1 w 4"/>
                  <a:gd name="T13" fmla="*/ 0 h 10"/>
                  <a:gd name="T14" fmla="*/ 3 w 4"/>
                  <a:gd name="T15" fmla="*/ 0 h 10"/>
                  <a:gd name="T16" fmla="*/ 4 w 4"/>
                  <a:gd name="T17" fmla="*/ 1 h 10"/>
                  <a:gd name="T18" fmla="*/ 4 w 4"/>
                  <a:gd name="T19" fmla="*/ 7 h 10"/>
                  <a:gd name="T20" fmla="*/ 4 w 4"/>
                  <a:gd name="T21" fmla="*/ 9 h 10"/>
                  <a:gd name="T22" fmla="*/ 3 w 4"/>
                  <a:gd name="T23" fmla="*/ 10 h 10"/>
                  <a:gd name="T24" fmla="*/ 1 w 4"/>
                  <a:gd name="T25" fmla="*/ 10 h 10"/>
                  <a:gd name="T26" fmla="*/ 0 w 4"/>
                  <a:gd name="T27" fmla="*/ 9 h 10"/>
                  <a:gd name="T28" fmla="*/ 0 w 4"/>
                  <a:gd name="T29" fmla="*/ 7 h 10"/>
                  <a:gd name="T30" fmla="*/ 1 w 4"/>
                  <a:gd name="T31" fmla="*/ 6 h 10"/>
                  <a:gd name="T32" fmla="*/ 3 w 4"/>
                  <a:gd name="T33" fmla="*/ 6 h 10"/>
                  <a:gd name="T34" fmla="*/ 4 w 4"/>
                  <a:gd name="T35" fmla="*/ 7 h 1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10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4" y="9"/>
                      <a:pt x="3" y="10"/>
                      <a:pt x="3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0" y="9"/>
                      <a:pt x="0" y="9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6" name="Freeform 1458"/>
              <p:cNvSpPr>
                <a:spLocks/>
              </p:cNvSpPr>
              <p:nvPr userDrawn="1"/>
            </p:nvSpPr>
            <p:spPr bwMode="auto">
              <a:xfrm>
                <a:off x="4446" y="280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7" name="Freeform 1459"/>
              <p:cNvSpPr>
                <a:spLocks/>
              </p:cNvSpPr>
              <p:nvPr userDrawn="1"/>
            </p:nvSpPr>
            <p:spPr bwMode="auto">
              <a:xfrm>
                <a:off x="4513" y="2804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8" name="Freeform 1460"/>
              <p:cNvSpPr>
                <a:spLocks/>
              </p:cNvSpPr>
              <p:nvPr userDrawn="1"/>
            </p:nvSpPr>
            <p:spPr bwMode="auto">
              <a:xfrm>
                <a:off x="4580" y="2804"/>
                <a:ext cx="44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2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1" y="12"/>
                      <a:pt x="1" y="12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09" name="Freeform 1461"/>
              <p:cNvSpPr>
                <a:spLocks/>
              </p:cNvSpPr>
              <p:nvPr userDrawn="1"/>
            </p:nvSpPr>
            <p:spPr bwMode="auto">
              <a:xfrm>
                <a:off x="4652" y="2833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0" name="Freeform 1462"/>
              <p:cNvSpPr>
                <a:spLocks/>
              </p:cNvSpPr>
              <p:nvPr userDrawn="1"/>
            </p:nvSpPr>
            <p:spPr bwMode="auto">
              <a:xfrm>
                <a:off x="4719" y="2833"/>
                <a:ext cx="44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1" name="Freeform 1463"/>
              <p:cNvSpPr>
                <a:spLocks/>
              </p:cNvSpPr>
              <p:nvPr userDrawn="1"/>
            </p:nvSpPr>
            <p:spPr bwMode="auto">
              <a:xfrm>
                <a:off x="4787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2" name="Freeform 1464"/>
              <p:cNvSpPr>
                <a:spLocks/>
              </p:cNvSpPr>
              <p:nvPr userDrawn="1"/>
            </p:nvSpPr>
            <p:spPr bwMode="auto">
              <a:xfrm>
                <a:off x="4858" y="2833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3" name="Freeform 1465"/>
              <p:cNvSpPr>
                <a:spLocks/>
              </p:cNvSpPr>
              <p:nvPr userDrawn="1"/>
            </p:nvSpPr>
            <p:spPr bwMode="auto">
              <a:xfrm>
                <a:off x="4926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4" name="Freeform 1466"/>
              <p:cNvSpPr>
                <a:spLocks/>
              </p:cNvSpPr>
              <p:nvPr userDrawn="1"/>
            </p:nvSpPr>
            <p:spPr bwMode="auto">
              <a:xfrm>
                <a:off x="4993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5" name="Freeform 1467"/>
              <p:cNvSpPr>
                <a:spLocks/>
              </p:cNvSpPr>
              <p:nvPr userDrawn="1"/>
            </p:nvSpPr>
            <p:spPr bwMode="auto">
              <a:xfrm>
                <a:off x="5065" y="2833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6" name="Freeform 1468"/>
              <p:cNvSpPr>
                <a:spLocks/>
              </p:cNvSpPr>
              <p:nvPr userDrawn="1"/>
            </p:nvSpPr>
            <p:spPr bwMode="auto">
              <a:xfrm>
                <a:off x="5132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7" name="Freeform 1469"/>
              <p:cNvSpPr>
                <a:spLocks/>
              </p:cNvSpPr>
              <p:nvPr userDrawn="1"/>
            </p:nvSpPr>
            <p:spPr bwMode="auto">
              <a:xfrm>
                <a:off x="5199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8" name="Freeform 1470"/>
              <p:cNvSpPr>
                <a:spLocks/>
              </p:cNvSpPr>
              <p:nvPr userDrawn="1"/>
            </p:nvSpPr>
            <p:spPr bwMode="auto">
              <a:xfrm>
                <a:off x="5266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19" name="Freeform 1471"/>
              <p:cNvSpPr>
                <a:spLocks/>
              </p:cNvSpPr>
              <p:nvPr userDrawn="1"/>
            </p:nvSpPr>
            <p:spPr bwMode="auto">
              <a:xfrm>
                <a:off x="5338" y="2833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0" name="Freeform 1472"/>
              <p:cNvSpPr>
                <a:spLocks/>
              </p:cNvSpPr>
              <p:nvPr userDrawn="1"/>
            </p:nvSpPr>
            <p:spPr bwMode="auto">
              <a:xfrm>
                <a:off x="5405" y="2833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1" name="Oval 1473"/>
              <p:cNvSpPr>
                <a:spLocks noChangeArrowheads="1"/>
              </p:cNvSpPr>
              <p:nvPr userDrawn="1"/>
            </p:nvSpPr>
            <p:spPr bwMode="auto">
              <a:xfrm>
                <a:off x="5482" y="2828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2" name="Oval 1474"/>
              <p:cNvSpPr>
                <a:spLocks noChangeArrowheads="1"/>
              </p:cNvSpPr>
              <p:nvPr userDrawn="1"/>
            </p:nvSpPr>
            <p:spPr bwMode="auto">
              <a:xfrm>
                <a:off x="5554" y="2828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3" name="Oval 1475"/>
              <p:cNvSpPr>
                <a:spLocks noChangeArrowheads="1"/>
              </p:cNvSpPr>
              <p:nvPr userDrawn="1"/>
            </p:nvSpPr>
            <p:spPr bwMode="auto">
              <a:xfrm>
                <a:off x="5621" y="2828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4" name="Oval 1476"/>
              <p:cNvSpPr>
                <a:spLocks noChangeArrowheads="1"/>
              </p:cNvSpPr>
              <p:nvPr userDrawn="1"/>
            </p:nvSpPr>
            <p:spPr bwMode="auto">
              <a:xfrm>
                <a:off x="5688" y="2828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5" name="Oval 1477"/>
              <p:cNvSpPr>
                <a:spLocks noChangeArrowheads="1"/>
              </p:cNvSpPr>
              <p:nvPr userDrawn="1"/>
            </p:nvSpPr>
            <p:spPr bwMode="auto">
              <a:xfrm>
                <a:off x="5760" y="2828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6" name="Oval 1478"/>
              <p:cNvSpPr>
                <a:spLocks noChangeArrowheads="1"/>
              </p:cNvSpPr>
              <p:nvPr userDrawn="1"/>
            </p:nvSpPr>
            <p:spPr bwMode="auto">
              <a:xfrm>
                <a:off x="5827" y="2828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7" name="Oval 1479"/>
              <p:cNvSpPr>
                <a:spLocks noChangeArrowheads="1"/>
              </p:cNvSpPr>
              <p:nvPr userDrawn="1"/>
            </p:nvSpPr>
            <p:spPr bwMode="auto">
              <a:xfrm>
                <a:off x="5894" y="2828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8" name="Freeform 1480"/>
              <p:cNvSpPr>
                <a:spLocks/>
              </p:cNvSpPr>
              <p:nvPr userDrawn="1"/>
            </p:nvSpPr>
            <p:spPr bwMode="auto">
              <a:xfrm>
                <a:off x="5966" y="2842"/>
                <a:ext cx="19" cy="20"/>
              </a:xfrm>
              <a:custGeom>
                <a:avLst/>
                <a:gdLst>
                  <a:gd name="T0" fmla="*/ 4 w 4"/>
                  <a:gd name="T1" fmla="*/ 1 h 4"/>
                  <a:gd name="T2" fmla="*/ 4 w 4"/>
                  <a:gd name="T3" fmla="*/ 3 h 4"/>
                  <a:gd name="T4" fmla="*/ 3 w 4"/>
                  <a:gd name="T5" fmla="*/ 4 h 4"/>
                  <a:gd name="T6" fmla="*/ 1 w 4"/>
                  <a:gd name="T7" fmla="*/ 4 h 4"/>
                  <a:gd name="T8" fmla="*/ 0 w 4"/>
                  <a:gd name="T9" fmla="*/ 3 h 4"/>
                  <a:gd name="T10" fmla="*/ 0 w 4"/>
                  <a:gd name="T11" fmla="*/ 1 h 4"/>
                  <a:gd name="T12" fmla="*/ 1 w 4"/>
                  <a:gd name="T13" fmla="*/ 0 h 4"/>
                  <a:gd name="T14" fmla="*/ 3 w 4"/>
                  <a:gd name="T15" fmla="*/ 0 h 4"/>
                  <a:gd name="T16" fmla="*/ 4 w 4"/>
                  <a:gd name="T17" fmla="*/ 1 h 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4">
                    <a:moveTo>
                      <a:pt x="4" y="1"/>
                    </a:moveTo>
                    <a:cubicBezTo>
                      <a:pt x="4" y="3"/>
                      <a:pt x="4" y="3"/>
                      <a:pt x="4" y="3"/>
                    </a:cubicBezTo>
                    <a:cubicBezTo>
                      <a:pt x="4" y="3"/>
                      <a:pt x="3" y="4"/>
                      <a:pt x="3" y="4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0" y="4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29" name="Freeform 1481"/>
              <p:cNvSpPr>
                <a:spLocks/>
              </p:cNvSpPr>
              <p:nvPr userDrawn="1"/>
            </p:nvSpPr>
            <p:spPr bwMode="auto">
              <a:xfrm>
                <a:off x="6023" y="2833"/>
                <a:ext cx="39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0" name="Freeform 1482"/>
              <p:cNvSpPr>
                <a:spLocks/>
              </p:cNvSpPr>
              <p:nvPr userDrawn="1"/>
            </p:nvSpPr>
            <p:spPr bwMode="auto">
              <a:xfrm>
                <a:off x="6090" y="2833"/>
                <a:ext cx="44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1" name="Freeform 1483"/>
              <p:cNvSpPr>
                <a:spLocks/>
              </p:cNvSpPr>
              <p:nvPr userDrawn="1"/>
            </p:nvSpPr>
            <p:spPr bwMode="auto">
              <a:xfrm>
                <a:off x="6157" y="2833"/>
                <a:ext cx="44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2" name="Freeform 1484"/>
              <p:cNvSpPr>
                <a:spLocks noEditPoints="1"/>
              </p:cNvSpPr>
              <p:nvPr userDrawn="1"/>
            </p:nvSpPr>
            <p:spPr bwMode="auto">
              <a:xfrm>
                <a:off x="6229" y="2804"/>
                <a:ext cx="39" cy="67"/>
              </a:xfrm>
              <a:custGeom>
                <a:avLst/>
                <a:gdLst>
                  <a:gd name="T0" fmla="*/ 4 w 8"/>
                  <a:gd name="T1" fmla="*/ 0 h 14"/>
                  <a:gd name="T2" fmla="*/ 6 w 8"/>
                  <a:gd name="T3" fmla="*/ 2 h 14"/>
                  <a:gd name="T4" fmla="*/ 8 w 8"/>
                  <a:gd name="T5" fmla="*/ 5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2 h 14"/>
                  <a:gd name="T12" fmla="*/ 5 w 8"/>
                  <a:gd name="T13" fmla="*/ 13 h 14"/>
                  <a:gd name="T14" fmla="*/ 4 w 8"/>
                  <a:gd name="T15" fmla="*/ 14 h 14"/>
                  <a:gd name="T16" fmla="*/ 3 w 8"/>
                  <a:gd name="T17" fmla="*/ 13 h 14"/>
                  <a:gd name="T18" fmla="*/ 2 w 8"/>
                  <a:gd name="T19" fmla="*/ 12 h 14"/>
                  <a:gd name="T20" fmla="*/ 0 w 8"/>
                  <a:gd name="T21" fmla="*/ 9 h 14"/>
                  <a:gd name="T22" fmla="*/ 0 w 8"/>
                  <a:gd name="T23" fmla="*/ 7 h 14"/>
                  <a:gd name="T24" fmla="*/ 0 w 8"/>
                  <a:gd name="T25" fmla="*/ 5 h 14"/>
                  <a:gd name="T26" fmla="*/ 2 w 8"/>
                  <a:gd name="T27" fmla="*/ 2 h 14"/>
                  <a:gd name="T28" fmla="*/ 4 w 8"/>
                  <a:gd name="T29" fmla="*/ 0 h 14"/>
                  <a:gd name="T30" fmla="*/ 4 w 8"/>
                  <a:gd name="T31" fmla="*/ 2 h 14"/>
                  <a:gd name="T32" fmla="*/ 3 w 8"/>
                  <a:gd name="T33" fmla="*/ 2 h 14"/>
                  <a:gd name="T34" fmla="*/ 2 w 8"/>
                  <a:gd name="T35" fmla="*/ 6 h 14"/>
                  <a:gd name="T36" fmla="*/ 1 w 8"/>
                  <a:gd name="T37" fmla="*/ 7 h 14"/>
                  <a:gd name="T38" fmla="*/ 2 w 8"/>
                  <a:gd name="T39" fmla="*/ 8 h 14"/>
                  <a:gd name="T40" fmla="*/ 3 w 8"/>
                  <a:gd name="T41" fmla="*/ 12 h 14"/>
                  <a:gd name="T42" fmla="*/ 4 w 8"/>
                  <a:gd name="T43" fmla="*/ 12 h 14"/>
                  <a:gd name="T44" fmla="*/ 4 w 8"/>
                  <a:gd name="T45" fmla="*/ 12 h 14"/>
                  <a:gd name="T46" fmla="*/ 6 w 8"/>
                  <a:gd name="T47" fmla="*/ 8 h 14"/>
                  <a:gd name="T48" fmla="*/ 7 w 8"/>
                  <a:gd name="T49" fmla="*/ 7 h 14"/>
                  <a:gd name="T50" fmla="*/ 6 w 8"/>
                  <a:gd name="T51" fmla="*/ 6 h 14"/>
                  <a:gd name="T52" fmla="*/ 4 w 8"/>
                  <a:gd name="T53" fmla="*/ 2 h 14"/>
                  <a:gd name="T54" fmla="*/ 4 w 8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3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1" y="6"/>
                      <a:pt x="1" y="7"/>
                      <a:pt x="1" y="7"/>
                    </a:cubicBezTo>
                    <a:cubicBezTo>
                      <a:pt x="1" y="7"/>
                      <a:pt x="1" y="8"/>
                      <a:pt x="2" y="8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6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6" y="6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3" name="Freeform 1485"/>
              <p:cNvSpPr>
                <a:spLocks noEditPoints="1"/>
              </p:cNvSpPr>
              <p:nvPr userDrawn="1"/>
            </p:nvSpPr>
            <p:spPr bwMode="auto">
              <a:xfrm>
                <a:off x="6296" y="2804"/>
                <a:ext cx="44" cy="67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2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4" name="Freeform 1486"/>
              <p:cNvSpPr>
                <a:spLocks noEditPoints="1"/>
              </p:cNvSpPr>
              <p:nvPr userDrawn="1"/>
            </p:nvSpPr>
            <p:spPr bwMode="auto">
              <a:xfrm>
                <a:off x="1355" y="2919"/>
                <a:ext cx="47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2 h 13"/>
                  <a:gd name="T66" fmla="*/ 8 w 10"/>
                  <a:gd name="T67" fmla="*/ 2 h 13"/>
                  <a:gd name="T68" fmla="*/ 8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5" name="Freeform 1487"/>
              <p:cNvSpPr>
                <a:spLocks noEditPoints="1"/>
              </p:cNvSpPr>
              <p:nvPr userDrawn="1"/>
            </p:nvSpPr>
            <p:spPr bwMode="auto">
              <a:xfrm>
                <a:off x="1422" y="2919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1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6" name="Freeform 1488"/>
              <p:cNvSpPr>
                <a:spLocks noEditPoints="1"/>
              </p:cNvSpPr>
              <p:nvPr userDrawn="1"/>
            </p:nvSpPr>
            <p:spPr bwMode="auto">
              <a:xfrm>
                <a:off x="1489" y="2919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0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7" name="Freeform 1489"/>
              <p:cNvSpPr>
                <a:spLocks noEditPoints="1"/>
              </p:cNvSpPr>
              <p:nvPr userDrawn="1"/>
            </p:nvSpPr>
            <p:spPr bwMode="auto">
              <a:xfrm>
                <a:off x="1561" y="2919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2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8" name="Freeform 1490"/>
              <p:cNvSpPr>
                <a:spLocks noEditPoints="1"/>
              </p:cNvSpPr>
              <p:nvPr userDrawn="1"/>
            </p:nvSpPr>
            <p:spPr bwMode="auto">
              <a:xfrm>
                <a:off x="1628" y="2919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39" name="Freeform 1491"/>
              <p:cNvSpPr>
                <a:spLocks noEditPoints="1"/>
              </p:cNvSpPr>
              <p:nvPr userDrawn="1"/>
            </p:nvSpPr>
            <p:spPr bwMode="auto">
              <a:xfrm>
                <a:off x="1695" y="2919"/>
                <a:ext cx="53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0" name="Freeform 1492"/>
              <p:cNvSpPr>
                <a:spLocks noEditPoints="1"/>
              </p:cNvSpPr>
              <p:nvPr userDrawn="1"/>
            </p:nvSpPr>
            <p:spPr bwMode="auto">
              <a:xfrm>
                <a:off x="1767" y="2919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2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2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7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1" name="Freeform 1493"/>
              <p:cNvSpPr>
                <a:spLocks noEditPoints="1"/>
              </p:cNvSpPr>
              <p:nvPr userDrawn="1"/>
            </p:nvSpPr>
            <p:spPr bwMode="auto">
              <a:xfrm>
                <a:off x="1834" y="2919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10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10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2 h 13"/>
                  <a:gd name="T66" fmla="*/ 8 w 10"/>
                  <a:gd name="T67" fmla="*/ 2 h 13"/>
                  <a:gd name="T68" fmla="*/ 8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2" name="Freeform 1494"/>
              <p:cNvSpPr>
                <a:spLocks noEditPoints="1"/>
              </p:cNvSpPr>
              <p:nvPr userDrawn="1"/>
            </p:nvSpPr>
            <p:spPr bwMode="auto">
              <a:xfrm>
                <a:off x="1901" y="2919"/>
                <a:ext cx="53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3" name="Freeform 1495"/>
              <p:cNvSpPr>
                <a:spLocks noEditPoints="1"/>
              </p:cNvSpPr>
              <p:nvPr userDrawn="1"/>
            </p:nvSpPr>
            <p:spPr bwMode="auto">
              <a:xfrm>
                <a:off x="1968" y="2919"/>
                <a:ext cx="53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0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1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4" name="Freeform 1496"/>
              <p:cNvSpPr>
                <a:spLocks noEditPoints="1"/>
              </p:cNvSpPr>
              <p:nvPr userDrawn="1"/>
            </p:nvSpPr>
            <p:spPr bwMode="auto">
              <a:xfrm>
                <a:off x="2040" y="2919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10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2 h 13"/>
                  <a:gd name="T66" fmla="*/ 8 w 10"/>
                  <a:gd name="T67" fmla="*/ 2 h 13"/>
                  <a:gd name="T68" fmla="*/ 8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5" name="Freeform 1497"/>
              <p:cNvSpPr>
                <a:spLocks noEditPoints="1"/>
              </p:cNvSpPr>
              <p:nvPr userDrawn="1"/>
            </p:nvSpPr>
            <p:spPr bwMode="auto">
              <a:xfrm>
                <a:off x="2107" y="2919"/>
                <a:ext cx="53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1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6" name="Freeform 1498"/>
              <p:cNvSpPr>
                <a:spLocks noEditPoints="1"/>
              </p:cNvSpPr>
              <p:nvPr userDrawn="1"/>
            </p:nvSpPr>
            <p:spPr bwMode="auto">
              <a:xfrm>
                <a:off x="2174" y="2919"/>
                <a:ext cx="53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9 h 13"/>
                  <a:gd name="T8" fmla="*/ 11 w 11"/>
                  <a:gd name="T9" fmla="*/ 10 h 13"/>
                  <a:gd name="T10" fmla="*/ 11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0 h 13"/>
                  <a:gd name="T32" fmla="*/ 0 w 11"/>
                  <a:gd name="T33" fmla="*/ 10 h 13"/>
                  <a:gd name="T34" fmla="*/ 1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9"/>
                    </a:cubicBezTo>
                    <a:cubicBezTo>
                      <a:pt x="11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1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7" name="Freeform 1499"/>
              <p:cNvSpPr>
                <a:spLocks noEditPoints="1"/>
              </p:cNvSpPr>
              <p:nvPr userDrawn="1"/>
            </p:nvSpPr>
            <p:spPr bwMode="auto">
              <a:xfrm>
                <a:off x="2246" y="2919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0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0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2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5"/>
                      <a:pt x="8" y="5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8" name="Freeform 1500"/>
              <p:cNvSpPr>
                <a:spLocks noEditPoints="1"/>
              </p:cNvSpPr>
              <p:nvPr userDrawn="1"/>
            </p:nvSpPr>
            <p:spPr bwMode="auto">
              <a:xfrm>
                <a:off x="2313" y="2919"/>
                <a:ext cx="53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0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8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49" name="Freeform 1501"/>
              <p:cNvSpPr>
                <a:spLocks noEditPoints="1"/>
              </p:cNvSpPr>
              <p:nvPr userDrawn="1"/>
            </p:nvSpPr>
            <p:spPr bwMode="auto">
              <a:xfrm>
                <a:off x="2390" y="2919"/>
                <a:ext cx="43" cy="63"/>
              </a:xfrm>
              <a:custGeom>
                <a:avLst/>
                <a:gdLst>
                  <a:gd name="T0" fmla="*/ 5 w 9"/>
                  <a:gd name="T1" fmla="*/ 0 h 13"/>
                  <a:gd name="T2" fmla="*/ 6 w 9"/>
                  <a:gd name="T3" fmla="*/ 1 h 13"/>
                  <a:gd name="T4" fmla="*/ 8 w 9"/>
                  <a:gd name="T5" fmla="*/ 5 h 13"/>
                  <a:gd name="T6" fmla="*/ 9 w 9"/>
                  <a:gd name="T7" fmla="*/ 6 h 13"/>
                  <a:gd name="T8" fmla="*/ 8 w 9"/>
                  <a:gd name="T9" fmla="*/ 8 h 13"/>
                  <a:gd name="T10" fmla="*/ 6 w 9"/>
                  <a:gd name="T11" fmla="*/ 12 h 13"/>
                  <a:gd name="T12" fmla="*/ 5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2 h 13"/>
                  <a:gd name="T22" fmla="*/ 0 w 9"/>
                  <a:gd name="T23" fmla="*/ 12 h 13"/>
                  <a:gd name="T24" fmla="*/ 1 w 9"/>
                  <a:gd name="T25" fmla="*/ 11 h 13"/>
                  <a:gd name="T26" fmla="*/ 1 w 9"/>
                  <a:gd name="T27" fmla="*/ 11 h 13"/>
                  <a:gd name="T28" fmla="*/ 1 w 9"/>
                  <a:gd name="T29" fmla="*/ 1 h 13"/>
                  <a:gd name="T30" fmla="*/ 1 w 9"/>
                  <a:gd name="T31" fmla="*/ 1 h 13"/>
                  <a:gd name="T32" fmla="*/ 0 w 9"/>
                  <a:gd name="T33" fmla="*/ 1 h 13"/>
                  <a:gd name="T34" fmla="*/ 0 w 9"/>
                  <a:gd name="T35" fmla="*/ 0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5 w 9"/>
                  <a:gd name="T43" fmla="*/ 0 h 13"/>
                  <a:gd name="T44" fmla="*/ 3 w 9"/>
                  <a:gd name="T45" fmla="*/ 11 h 13"/>
                  <a:gd name="T46" fmla="*/ 4 w 9"/>
                  <a:gd name="T47" fmla="*/ 11 h 13"/>
                  <a:gd name="T48" fmla="*/ 5 w 9"/>
                  <a:gd name="T49" fmla="*/ 11 h 13"/>
                  <a:gd name="T50" fmla="*/ 6 w 9"/>
                  <a:gd name="T51" fmla="*/ 7 h 13"/>
                  <a:gd name="T52" fmla="*/ 7 w 9"/>
                  <a:gd name="T53" fmla="*/ 6 h 13"/>
                  <a:gd name="T54" fmla="*/ 6 w 9"/>
                  <a:gd name="T55" fmla="*/ 6 h 13"/>
                  <a:gd name="T56" fmla="*/ 5 w 9"/>
                  <a:gd name="T57" fmla="*/ 2 h 13"/>
                  <a:gd name="T58" fmla="*/ 4 w 9"/>
                  <a:gd name="T59" fmla="*/ 1 h 13"/>
                  <a:gd name="T60" fmla="*/ 3 w 9"/>
                  <a:gd name="T61" fmla="*/ 1 h 13"/>
                  <a:gd name="T62" fmla="*/ 3 w 9"/>
                  <a:gd name="T6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6"/>
                      <a:pt x="9" y="6"/>
                    </a:cubicBezTo>
                    <a:cubicBezTo>
                      <a:pt x="9" y="7"/>
                      <a:pt x="8" y="7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3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0" name="Freeform 1502"/>
              <p:cNvSpPr>
                <a:spLocks/>
              </p:cNvSpPr>
              <p:nvPr userDrawn="1"/>
            </p:nvSpPr>
            <p:spPr bwMode="auto">
              <a:xfrm>
                <a:off x="2457" y="2919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8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1 h 13"/>
                  <a:gd name="T16" fmla="*/ 7 w 9"/>
                  <a:gd name="T17" fmla="*/ 1 h 13"/>
                  <a:gd name="T18" fmla="*/ 2 w 9"/>
                  <a:gd name="T19" fmla="*/ 1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1 h 13"/>
                  <a:gd name="T28" fmla="*/ 8 w 9"/>
                  <a:gd name="T29" fmla="*/ 13 h 13"/>
                  <a:gd name="T30" fmla="*/ 7 w 9"/>
                  <a:gd name="T31" fmla="*/ 13 h 13"/>
                  <a:gd name="T32" fmla="*/ 3 w 9"/>
                  <a:gd name="T33" fmla="*/ 13 h 13"/>
                  <a:gd name="T34" fmla="*/ 1 w 9"/>
                  <a:gd name="T35" fmla="*/ 12 h 13"/>
                  <a:gd name="T36" fmla="*/ 0 w 9"/>
                  <a:gd name="T37" fmla="*/ 11 h 13"/>
                  <a:gd name="T38" fmla="*/ 1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3 w 9"/>
                  <a:gd name="T49" fmla="*/ 11 h 13"/>
                  <a:gd name="T50" fmla="*/ 7 w 9"/>
                  <a:gd name="T51" fmla="*/ 11 h 13"/>
                  <a:gd name="T52" fmla="*/ 7 w 9"/>
                  <a:gd name="T53" fmla="*/ 11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1 h 13"/>
                  <a:gd name="T62" fmla="*/ 1 w 9"/>
                  <a:gd name="T63" fmla="*/ 0 h 13"/>
                  <a:gd name="T64" fmla="*/ 2 w 9"/>
                  <a:gd name="T65" fmla="*/ 0 h 13"/>
                  <a:gd name="T66" fmla="*/ 7 w 9"/>
                  <a:gd name="T67" fmla="*/ 0 h 13"/>
                  <a:gd name="T68" fmla="*/ 8 w 9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9" y="12"/>
                      <a:pt x="9" y="12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1" name="Freeform 1503"/>
              <p:cNvSpPr>
                <a:spLocks noEditPoints="1"/>
              </p:cNvSpPr>
              <p:nvPr userDrawn="1"/>
            </p:nvSpPr>
            <p:spPr bwMode="auto">
              <a:xfrm>
                <a:off x="2529" y="2919"/>
                <a:ext cx="38" cy="63"/>
              </a:xfrm>
              <a:custGeom>
                <a:avLst/>
                <a:gdLst>
                  <a:gd name="T0" fmla="*/ 4 w 8"/>
                  <a:gd name="T1" fmla="*/ 0 h 13"/>
                  <a:gd name="T2" fmla="*/ 6 w 8"/>
                  <a:gd name="T3" fmla="*/ 1 h 13"/>
                  <a:gd name="T4" fmla="*/ 8 w 8"/>
                  <a:gd name="T5" fmla="*/ 5 h 13"/>
                  <a:gd name="T6" fmla="*/ 8 w 8"/>
                  <a:gd name="T7" fmla="*/ 6 h 13"/>
                  <a:gd name="T8" fmla="*/ 8 w 8"/>
                  <a:gd name="T9" fmla="*/ 8 h 13"/>
                  <a:gd name="T10" fmla="*/ 6 w 8"/>
                  <a:gd name="T11" fmla="*/ 12 h 13"/>
                  <a:gd name="T12" fmla="*/ 5 w 8"/>
                  <a:gd name="T13" fmla="*/ 13 h 13"/>
                  <a:gd name="T14" fmla="*/ 4 w 8"/>
                  <a:gd name="T15" fmla="*/ 13 h 13"/>
                  <a:gd name="T16" fmla="*/ 3 w 8"/>
                  <a:gd name="T17" fmla="*/ 13 h 13"/>
                  <a:gd name="T18" fmla="*/ 2 w 8"/>
                  <a:gd name="T19" fmla="*/ 12 h 13"/>
                  <a:gd name="T20" fmla="*/ 0 w 8"/>
                  <a:gd name="T21" fmla="*/ 8 h 13"/>
                  <a:gd name="T22" fmla="*/ 0 w 8"/>
                  <a:gd name="T23" fmla="*/ 6 h 13"/>
                  <a:gd name="T24" fmla="*/ 0 w 8"/>
                  <a:gd name="T25" fmla="*/ 5 h 13"/>
                  <a:gd name="T26" fmla="*/ 2 w 8"/>
                  <a:gd name="T27" fmla="*/ 1 h 13"/>
                  <a:gd name="T28" fmla="*/ 4 w 8"/>
                  <a:gd name="T29" fmla="*/ 0 h 13"/>
                  <a:gd name="T30" fmla="*/ 4 w 8"/>
                  <a:gd name="T31" fmla="*/ 1 h 13"/>
                  <a:gd name="T32" fmla="*/ 3 w 8"/>
                  <a:gd name="T33" fmla="*/ 2 h 13"/>
                  <a:gd name="T34" fmla="*/ 2 w 8"/>
                  <a:gd name="T35" fmla="*/ 5 h 13"/>
                  <a:gd name="T36" fmla="*/ 1 w 8"/>
                  <a:gd name="T37" fmla="*/ 6 h 13"/>
                  <a:gd name="T38" fmla="*/ 2 w 8"/>
                  <a:gd name="T39" fmla="*/ 7 h 13"/>
                  <a:gd name="T40" fmla="*/ 3 w 8"/>
                  <a:gd name="T41" fmla="*/ 11 h 13"/>
                  <a:gd name="T42" fmla="*/ 4 w 8"/>
                  <a:gd name="T43" fmla="*/ 11 h 13"/>
                  <a:gd name="T44" fmla="*/ 4 w 8"/>
                  <a:gd name="T45" fmla="*/ 11 h 13"/>
                  <a:gd name="T46" fmla="*/ 6 w 8"/>
                  <a:gd name="T47" fmla="*/ 7 h 13"/>
                  <a:gd name="T48" fmla="*/ 7 w 8"/>
                  <a:gd name="T49" fmla="*/ 6 h 13"/>
                  <a:gd name="T50" fmla="*/ 6 w 8"/>
                  <a:gd name="T51" fmla="*/ 5 h 13"/>
                  <a:gd name="T52" fmla="*/ 4 w 8"/>
                  <a:gd name="T53" fmla="*/ 2 h 13"/>
                  <a:gd name="T54" fmla="*/ 4 w 8"/>
                  <a:gd name="T5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8" h="13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2"/>
                      <a:pt x="2" y="12"/>
                    </a:cubicBezTo>
                    <a:cubicBezTo>
                      <a:pt x="0" y="8"/>
                      <a:pt x="0" y="8"/>
                      <a:pt x="0" y="8"/>
                    </a:cubicBezTo>
                    <a:cubicBezTo>
                      <a:pt x="0" y="8"/>
                      <a:pt x="0" y="7"/>
                      <a:pt x="0" y="6"/>
                    </a:cubicBezTo>
                    <a:cubicBezTo>
                      <a:pt x="0" y="6"/>
                      <a:pt x="0" y="5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0"/>
                      <a:pt x="3" y="0"/>
                      <a:pt x="4" y="0"/>
                    </a:cubicBezTo>
                    <a:moveTo>
                      <a:pt x="4" y="1"/>
                    </a:moveTo>
                    <a:cubicBezTo>
                      <a:pt x="4" y="1"/>
                      <a:pt x="4" y="1"/>
                      <a:pt x="3" y="2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1" y="6"/>
                      <a:pt x="1" y="6"/>
                      <a:pt x="1" y="6"/>
                    </a:cubicBezTo>
                    <a:cubicBezTo>
                      <a:pt x="1" y="7"/>
                      <a:pt x="1" y="7"/>
                      <a:pt x="2" y="7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7"/>
                      <a:pt x="7" y="7"/>
                      <a:pt x="7" y="6"/>
                    </a:cubicBezTo>
                    <a:cubicBezTo>
                      <a:pt x="7" y="6"/>
                      <a:pt x="6" y="6"/>
                      <a:pt x="6" y="5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4" y="1"/>
                      <a:pt x="4" y="1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2" name="Freeform 1504"/>
              <p:cNvSpPr>
                <a:spLocks noEditPoints="1"/>
              </p:cNvSpPr>
              <p:nvPr userDrawn="1"/>
            </p:nvSpPr>
            <p:spPr bwMode="auto">
              <a:xfrm>
                <a:off x="2596" y="2919"/>
                <a:ext cx="38" cy="63"/>
              </a:xfrm>
              <a:custGeom>
                <a:avLst/>
                <a:gdLst>
                  <a:gd name="T0" fmla="*/ 5 w 8"/>
                  <a:gd name="T1" fmla="*/ 0 h 13"/>
                  <a:gd name="T2" fmla="*/ 6 w 8"/>
                  <a:gd name="T3" fmla="*/ 1 h 13"/>
                  <a:gd name="T4" fmla="*/ 8 w 8"/>
                  <a:gd name="T5" fmla="*/ 5 h 13"/>
                  <a:gd name="T6" fmla="*/ 8 w 8"/>
                  <a:gd name="T7" fmla="*/ 6 h 13"/>
                  <a:gd name="T8" fmla="*/ 8 w 8"/>
                  <a:gd name="T9" fmla="*/ 8 h 13"/>
                  <a:gd name="T10" fmla="*/ 6 w 8"/>
                  <a:gd name="T11" fmla="*/ 12 h 13"/>
                  <a:gd name="T12" fmla="*/ 5 w 8"/>
                  <a:gd name="T13" fmla="*/ 13 h 13"/>
                  <a:gd name="T14" fmla="*/ 4 w 8"/>
                  <a:gd name="T15" fmla="*/ 13 h 13"/>
                  <a:gd name="T16" fmla="*/ 0 w 8"/>
                  <a:gd name="T17" fmla="*/ 13 h 13"/>
                  <a:gd name="T18" fmla="*/ 0 w 8"/>
                  <a:gd name="T19" fmla="*/ 13 h 13"/>
                  <a:gd name="T20" fmla="*/ 0 w 8"/>
                  <a:gd name="T21" fmla="*/ 12 h 13"/>
                  <a:gd name="T22" fmla="*/ 0 w 8"/>
                  <a:gd name="T23" fmla="*/ 12 h 13"/>
                  <a:gd name="T24" fmla="*/ 0 w 8"/>
                  <a:gd name="T25" fmla="*/ 11 h 13"/>
                  <a:gd name="T26" fmla="*/ 1 w 8"/>
                  <a:gd name="T27" fmla="*/ 11 h 13"/>
                  <a:gd name="T28" fmla="*/ 1 w 8"/>
                  <a:gd name="T29" fmla="*/ 1 h 13"/>
                  <a:gd name="T30" fmla="*/ 0 w 8"/>
                  <a:gd name="T31" fmla="*/ 1 h 13"/>
                  <a:gd name="T32" fmla="*/ 0 w 8"/>
                  <a:gd name="T33" fmla="*/ 1 h 13"/>
                  <a:gd name="T34" fmla="*/ 0 w 8"/>
                  <a:gd name="T35" fmla="*/ 0 h 13"/>
                  <a:gd name="T36" fmla="*/ 0 w 8"/>
                  <a:gd name="T37" fmla="*/ 0 h 13"/>
                  <a:gd name="T38" fmla="*/ 0 w 8"/>
                  <a:gd name="T39" fmla="*/ 0 h 13"/>
                  <a:gd name="T40" fmla="*/ 4 w 8"/>
                  <a:gd name="T41" fmla="*/ 0 h 13"/>
                  <a:gd name="T42" fmla="*/ 5 w 8"/>
                  <a:gd name="T43" fmla="*/ 0 h 13"/>
                  <a:gd name="T44" fmla="*/ 3 w 8"/>
                  <a:gd name="T45" fmla="*/ 11 h 13"/>
                  <a:gd name="T46" fmla="*/ 4 w 8"/>
                  <a:gd name="T47" fmla="*/ 11 h 13"/>
                  <a:gd name="T48" fmla="*/ 5 w 8"/>
                  <a:gd name="T49" fmla="*/ 11 h 13"/>
                  <a:gd name="T50" fmla="*/ 6 w 8"/>
                  <a:gd name="T51" fmla="*/ 7 h 13"/>
                  <a:gd name="T52" fmla="*/ 7 w 8"/>
                  <a:gd name="T53" fmla="*/ 6 h 13"/>
                  <a:gd name="T54" fmla="*/ 6 w 8"/>
                  <a:gd name="T55" fmla="*/ 6 h 13"/>
                  <a:gd name="T56" fmla="*/ 5 w 8"/>
                  <a:gd name="T57" fmla="*/ 2 h 13"/>
                  <a:gd name="T58" fmla="*/ 4 w 8"/>
                  <a:gd name="T59" fmla="*/ 1 h 13"/>
                  <a:gd name="T60" fmla="*/ 3 w 8"/>
                  <a:gd name="T61" fmla="*/ 1 h 13"/>
                  <a:gd name="T62" fmla="*/ 3 w 8"/>
                  <a:gd name="T6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3">
                    <a:moveTo>
                      <a:pt x="5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8" y="6"/>
                      <a:pt x="8" y="6"/>
                    </a:cubicBezTo>
                    <a:cubicBezTo>
                      <a:pt x="8" y="7"/>
                      <a:pt x="8" y="7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moveTo>
                      <a:pt x="3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4" y="11"/>
                      <a:pt x="5" y="11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3" name="Freeform 1505"/>
              <p:cNvSpPr>
                <a:spLocks/>
              </p:cNvSpPr>
              <p:nvPr userDrawn="1"/>
            </p:nvSpPr>
            <p:spPr bwMode="auto">
              <a:xfrm>
                <a:off x="2663" y="2919"/>
                <a:ext cx="43" cy="63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0 h 13"/>
                  <a:gd name="T4" fmla="*/ 7 w 9"/>
                  <a:gd name="T5" fmla="*/ 0 h 13"/>
                  <a:gd name="T6" fmla="*/ 8 w 9"/>
                  <a:gd name="T7" fmla="*/ 0 h 13"/>
                  <a:gd name="T8" fmla="*/ 9 w 9"/>
                  <a:gd name="T9" fmla="*/ 0 h 13"/>
                  <a:gd name="T10" fmla="*/ 9 w 9"/>
                  <a:gd name="T11" fmla="*/ 0 h 13"/>
                  <a:gd name="T12" fmla="*/ 9 w 9"/>
                  <a:gd name="T13" fmla="*/ 13 h 13"/>
                  <a:gd name="T14" fmla="*/ 7 w 9"/>
                  <a:gd name="T15" fmla="*/ 13 h 13"/>
                  <a:gd name="T16" fmla="*/ 2 w 9"/>
                  <a:gd name="T17" fmla="*/ 3 h 13"/>
                  <a:gd name="T18" fmla="*/ 2 w 9"/>
                  <a:gd name="T19" fmla="*/ 12 h 13"/>
                  <a:gd name="T20" fmla="*/ 2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2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4" name="Freeform 1506"/>
              <p:cNvSpPr>
                <a:spLocks noEditPoints="1"/>
              </p:cNvSpPr>
              <p:nvPr userDrawn="1"/>
            </p:nvSpPr>
            <p:spPr bwMode="auto">
              <a:xfrm>
                <a:off x="2725" y="2919"/>
                <a:ext cx="48" cy="63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9 h 13"/>
                  <a:gd name="T8" fmla="*/ 10 w 10"/>
                  <a:gd name="T9" fmla="*/ 10 h 13"/>
                  <a:gd name="T10" fmla="*/ 10 w 10"/>
                  <a:gd name="T11" fmla="*/ 10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2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2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0 h 13"/>
                  <a:gd name="T32" fmla="*/ 0 w 10"/>
                  <a:gd name="T33" fmla="*/ 10 h 13"/>
                  <a:gd name="T34" fmla="*/ 0 w 10"/>
                  <a:gd name="T35" fmla="*/ 9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0 h 13"/>
                  <a:gd name="T46" fmla="*/ 10 w 10"/>
                  <a:gd name="T47" fmla="*/ 2 h 13"/>
                  <a:gd name="T48" fmla="*/ 10 w 10"/>
                  <a:gd name="T49" fmla="*/ 5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6 h 13"/>
                  <a:gd name="T58" fmla="*/ 7 w 10"/>
                  <a:gd name="T59" fmla="*/ 6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2 h 13"/>
                  <a:gd name="T66" fmla="*/ 8 w 10"/>
                  <a:gd name="T67" fmla="*/ 2 h 13"/>
                  <a:gd name="T68" fmla="*/ 7 w 10"/>
                  <a:gd name="T69" fmla="*/ 1 h 13"/>
                  <a:gd name="T70" fmla="*/ 3 w 10"/>
                  <a:gd name="T71" fmla="*/ 1 h 13"/>
                  <a:gd name="T72" fmla="*/ 3 w 10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10" y="1"/>
                      <a:pt x="10" y="2"/>
                      <a:pt x="10" y="2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1"/>
                      <a:pt x="8" y="1"/>
                      <a:pt x="7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5" name="Freeform 1507"/>
              <p:cNvSpPr>
                <a:spLocks noEditPoints="1"/>
              </p:cNvSpPr>
              <p:nvPr userDrawn="1"/>
            </p:nvSpPr>
            <p:spPr bwMode="auto">
              <a:xfrm>
                <a:off x="2793" y="2919"/>
                <a:ext cx="52" cy="63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9 h 13"/>
                  <a:gd name="T8" fmla="*/ 11 w 11"/>
                  <a:gd name="T9" fmla="*/ 10 h 13"/>
                  <a:gd name="T10" fmla="*/ 10 w 11"/>
                  <a:gd name="T11" fmla="*/ 10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2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2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0 h 13"/>
                  <a:gd name="T32" fmla="*/ 0 w 11"/>
                  <a:gd name="T33" fmla="*/ 10 h 13"/>
                  <a:gd name="T34" fmla="*/ 0 w 11"/>
                  <a:gd name="T35" fmla="*/ 9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0 h 13"/>
                  <a:gd name="T46" fmla="*/ 11 w 11"/>
                  <a:gd name="T47" fmla="*/ 2 h 13"/>
                  <a:gd name="T48" fmla="*/ 11 w 11"/>
                  <a:gd name="T49" fmla="*/ 5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6 h 13"/>
                  <a:gd name="T58" fmla="*/ 8 w 11"/>
                  <a:gd name="T59" fmla="*/ 6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2 h 13"/>
                  <a:gd name="T66" fmla="*/ 9 w 11"/>
                  <a:gd name="T67" fmla="*/ 2 h 13"/>
                  <a:gd name="T68" fmla="*/ 8 w 11"/>
                  <a:gd name="T69" fmla="*/ 1 h 13"/>
                  <a:gd name="T70" fmla="*/ 4 w 11"/>
                  <a:gd name="T71" fmla="*/ 1 h 13"/>
                  <a:gd name="T72" fmla="*/ 4 w 11"/>
                  <a:gd name="T73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2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0"/>
                    </a:cubicBezTo>
                    <a:cubicBezTo>
                      <a:pt x="10" y="1"/>
                      <a:pt x="11" y="2"/>
                      <a:pt x="11" y="2"/>
                    </a:cubicBezTo>
                    <a:cubicBezTo>
                      <a:pt x="11" y="5"/>
                      <a:pt x="11" y="5"/>
                      <a:pt x="11" y="5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6"/>
                    </a:move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9" y="6"/>
                    </a:cubicBezTo>
                    <a:cubicBezTo>
                      <a:pt x="9" y="6"/>
                      <a:pt x="9" y="5"/>
                      <a:pt x="9" y="5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6" name="Freeform 1508"/>
              <p:cNvSpPr>
                <a:spLocks/>
              </p:cNvSpPr>
              <p:nvPr userDrawn="1"/>
            </p:nvSpPr>
            <p:spPr bwMode="auto">
              <a:xfrm>
                <a:off x="2869" y="2919"/>
                <a:ext cx="43" cy="63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0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0 h 13"/>
                  <a:gd name="T12" fmla="*/ 9 w 9"/>
                  <a:gd name="T13" fmla="*/ 13 h 13"/>
                  <a:gd name="T14" fmla="*/ 6 w 9"/>
                  <a:gd name="T15" fmla="*/ 13 h 13"/>
                  <a:gd name="T16" fmla="*/ 2 w 9"/>
                  <a:gd name="T17" fmla="*/ 3 h 13"/>
                  <a:gd name="T18" fmla="*/ 2 w 9"/>
                  <a:gd name="T19" fmla="*/ 12 h 13"/>
                  <a:gd name="T20" fmla="*/ 1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2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7" name="Freeform 1509"/>
              <p:cNvSpPr>
                <a:spLocks/>
              </p:cNvSpPr>
              <p:nvPr userDrawn="1"/>
            </p:nvSpPr>
            <p:spPr bwMode="auto">
              <a:xfrm>
                <a:off x="2936" y="2919"/>
                <a:ext cx="43" cy="63"/>
              </a:xfrm>
              <a:custGeom>
                <a:avLst/>
                <a:gdLst>
                  <a:gd name="T0" fmla="*/ 5 w 9"/>
                  <a:gd name="T1" fmla="*/ 3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12 h 13"/>
                  <a:gd name="T8" fmla="*/ 9 w 9"/>
                  <a:gd name="T9" fmla="*/ 13 h 13"/>
                  <a:gd name="T10" fmla="*/ 8 w 9"/>
                  <a:gd name="T11" fmla="*/ 13 h 13"/>
                  <a:gd name="T12" fmla="*/ 8 w 9"/>
                  <a:gd name="T13" fmla="*/ 13 h 13"/>
                  <a:gd name="T14" fmla="*/ 7 w 9"/>
                  <a:gd name="T15" fmla="*/ 12 h 13"/>
                  <a:gd name="T16" fmla="*/ 7 w 9"/>
                  <a:gd name="T17" fmla="*/ 2 h 13"/>
                  <a:gd name="T18" fmla="*/ 6 w 9"/>
                  <a:gd name="T19" fmla="*/ 4 h 13"/>
                  <a:gd name="T20" fmla="*/ 6 w 9"/>
                  <a:gd name="T21" fmla="*/ 5 h 13"/>
                  <a:gd name="T22" fmla="*/ 5 w 9"/>
                  <a:gd name="T23" fmla="*/ 6 h 13"/>
                  <a:gd name="T24" fmla="*/ 5 w 9"/>
                  <a:gd name="T25" fmla="*/ 6 h 13"/>
                  <a:gd name="T26" fmla="*/ 4 w 9"/>
                  <a:gd name="T27" fmla="*/ 6 h 13"/>
                  <a:gd name="T28" fmla="*/ 4 w 9"/>
                  <a:gd name="T29" fmla="*/ 5 h 13"/>
                  <a:gd name="T30" fmla="*/ 4 w 9"/>
                  <a:gd name="T31" fmla="*/ 4 h 13"/>
                  <a:gd name="T32" fmla="*/ 2 w 9"/>
                  <a:gd name="T33" fmla="*/ 2 h 13"/>
                  <a:gd name="T34" fmla="*/ 2 w 9"/>
                  <a:gd name="T35" fmla="*/ 12 h 13"/>
                  <a:gd name="T36" fmla="*/ 2 w 9"/>
                  <a:gd name="T37" fmla="*/ 13 h 13"/>
                  <a:gd name="T38" fmla="*/ 1 w 9"/>
                  <a:gd name="T39" fmla="*/ 13 h 13"/>
                  <a:gd name="T40" fmla="*/ 1 w 9"/>
                  <a:gd name="T41" fmla="*/ 13 h 13"/>
                  <a:gd name="T42" fmla="*/ 0 w 9"/>
                  <a:gd name="T43" fmla="*/ 12 h 13"/>
                  <a:gd name="T44" fmla="*/ 0 w 9"/>
                  <a:gd name="T45" fmla="*/ 0 h 13"/>
                  <a:gd name="T46" fmla="*/ 3 w 9"/>
                  <a:gd name="T47" fmla="*/ 0 h 13"/>
                  <a:gd name="T48" fmla="*/ 5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4"/>
                      <a:pt x="6" y="4"/>
                      <a:pt x="6" y="4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8" name="Freeform 1510"/>
              <p:cNvSpPr>
                <a:spLocks/>
              </p:cNvSpPr>
              <p:nvPr userDrawn="1"/>
            </p:nvSpPr>
            <p:spPr bwMode="auto">
              <a:xfrm>
                <a:off x="3008" y="2919"/>
                <a:ext cx="39" cy="63"/>
              </a:xfrm>
              <a:custGeom>
                <a:avLst/>
                <a:gdLst>
                  <a:gd name="T0" fmla="*/ 4 w 8"/>
                  <a:gd name="T1" fmla="*/ 3 h 13"/>
                  <a:gd name="T2" fmla="*/ 6 w 8"/>
                  <a:gd name="T3" fmla="*/ 0 h 13"/>
                  <a:gd name="T4" fmla="*/ 8 w 8"/>
                  <a:gd name="T5" fmla="*/ 0 h 13"/>
                  <a:gd name="T6" fmla="*/ 8 w 8"/>
                  <a:gd name="T7" fmla="*/ 12 h 13"/>
                  <a:gd name="T8" fmla="*/ 8 w 8"/>
                  <a:gd name="T9" fmla="*/ 13 h 13"/>
                  <a:gd name="T10" fmla="*/ 7 w 8"/>
                  <a:gd name="T11" fmla="*/ 13 h 13"/>
                  <a:gd name="T12" fmla="*/ 7 w 8"/>
                  <a:gd name="T13" fmla="*/ 13 h 13"/>
                  <a:gd name="T14" fmla="*/ 7 w 8"/>
                  <a:gd name="T15" fmla="*/ 12 h 13"/>
                  <a:gd name="T16" fmla="*/ 7 w 8"/>
                  <a:gd name="T17" fmla="*/ 2 h 13"/>
                  <a:gd name="T18" fmla="*/ 5 w 8"/>
                  <a:gd name="T19" fmla="*/ 4 h 13"/>
                  <a:gd name="T20" fmla="*/ 5 w 8"/>
                  <a:gd name="T21" fmla="*/ 5 h 13"/>
                  <a:gd name="T22" fmla="*/ 5 w 8"/>
                  <a:gd name="T23" fmla="*/ 6 h 13"/>
                  <a:gd name="T24" fmla="*/ 4 w 8"/>
                  <a:gd name="T25" fmla="*/ 6 h 13"/>
                  <a:gd name="T26" fmla="*/ 3 w 8"/>
                  <a:gd name="T27" fmla="*/ 6 h 13"/>
                  <a:gd name="T28" fmla="*/ 3 w 8"/>
                  <a:gd name="T29" fmla="*/ 5 h 13"/>
                  <a:gd name="T30" fmla="*/ 3 w 8"/>
                  <a:gd name="T31" fmla="*/ 4 h 13"/>
                  <a:gd name="T32" fmla="*/ 1 w 8"/>
                  <a:gd name="T33" fmla="*/ 2 h 13"/>
                  <a:gd name="T34" fmla="*/ 1 w 8"/>
                  <a:gd name="T35" fmla="*/ 12 h 13"/>
                  <a:gd name="T36" fmla="*/ 1 w 8"/>
                  <a:gd name="T37" fmla="*/ 13 h 13"/>
                  <a:gd name="T38" fmla="*/ 1 w 8"/>
                  <a:gd name="T39" fmla="*/ 13 h 13"/>
                  <a:gd name="T40" fmla="*/ 0 w 8"/>
                  <a:gd name="T41" fmla="*/ 13 h 13"/>
                  <a:gd name="T42" fmla="*/ 0 w 8"/>
                  <a:gd name="T43" fmla="*/ 12 h 13"/>
                  <a:gd name="T44" fmla="*/ 0 w 8"/>
                  <a:gd name="T45" fmla="*/ 0 h 13"/>
                  <a:gd name="T46" fmla="*/ 2 w 8"/>
                  <a:gd name="T47" fmla="*/ 0 h 13"/>
                  <a:gd name="T48" fmla="*/ 4 w 8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59" name="Freeform 1511"/>
              <p:cNvSpPr>
                <a:spLocks/>
              </p:cNvSpPr>
              <p:nvPr userDrawn="1"/>
            </p:nvSpPr>
            <p:spPr bwMode="auto">
              <a:xfrm>
                <a:off x="3075" y="2919"/>
                <a:ext cx="43" cy="63"/>
              </a:xfrm>
              <a:custGeom>
                <a:avLst/>
                <a:gdLst>
                  <a:gd name="T0" fmla="*/ 4 w 9"/>
                  <a:gd name="T1" fmla="*/ 3 h 13"/>
                  <a:gd name="T2" fmla="*/ 6 w 9"/>
                  <a:gd name="T3" fmla="*/ 0 h 13"/>
                  <a:gd name="T4" fmla="*/ 9 w 9"/>
                  <a:gd name="T5" fmla="*/ 0 h 13"/>
                  <a:gd name="T6" fmla="*/ 9 w 9"/>
                  <a:gd name="T7" fmla="*/ 12 h 13"/>
                  <a:gd name="T8" fmla="*/ 8 w 9"/>
                  <a:gd name="T9" fmla="*/ 13 h 13"/>
                  <a:gd name="T10" fmla="*/ 8 w 9"/>
                  <a:gd name="T11" fmla="*/ 13 h 13"/>
                  <a:gd name="T12" fmla="*/ 7 w 9"/>
                  <a:gd name="T13" fmla="*/ 13 h 13"/>
                  <a:gd name="T14" fmla="*/ 7 w 9"/>
                  <a:gd name="T15" fmla="*/ 12 h 13"/>
                  <a:gd name="T16" fmla="*/ 7 w 9"/>
                  <a:gd name="T17" fmla="*/ 2 h 13"/>
                  <a:gd name="T18" fmla="*/ 5 w 9"/>
                  <a:gd name="T19" fmla="*/ 4 h 13"/>
                  <a:gd name="T20" fmla="*/ 5 w 9"/>
                  <a:gd name="T21" fmla="*/ 5 h 13"/>
                  <a:gd name="T22" fmla="*/ 5 w 9"/>
                  <a:gd name="T23" fmla="*/ 6 h 13"/>
                  <a:gd name="T24" fmla="*/ 4 w 9"/>
                  <a:gd name="T25" fmla="*/ 6 h 13"/>
                  <a:gd name="T26" fmla="*/ 4 w 9"/>
                  <a:gd name="T27" fmla="*/ 6 h 13"/>
                  <a:gd name="T28" fmla="*/ 3 w 9"/>
                  <a:gd name="T29" fmla="*/ 5 h 13"/>
                  <a:gd name="T30" fmla="*/ 3 w 9"/>
                  <a:gd name="T31" fmla="*/ 4 h 13"/>
                  <a:gd name="T32" fmla="*/ 2 w 9"/>
                  <a:gd name="T33" fmla="*/ 2 h 13"/>
                  <a:gd name="T34" fmla="*/ 2 w 9"/>
                  <a:gd name="T35" fmla="*/ 12 h 13"/>
                  <a:gd name="T36" fmla="*/ 1 w 9"/>
                  <a:gd name="T37" fmla="*/ 13 h 13"/>
                  <a:gd name="T38" fmla="*/ 1 w 9"/>
                  <a:gd name="T39" fmla="*/ 13 h 13"/>
                  <a:gd name="T40" fmla="*/ 0 w 9"/>
                  <a:gd name="T41" fmla="*/ 13 h 13"/>
                  <a:gd name="T42" fmla="*/ 0 w 9"/>
                  <a:gd name="T43" fmla="*/ 12 h 13"/>
                  <a:gd name="T44" fmla="*/ 0 w 9"/>
                  <a:gd name="T45" fmla="*/ 0 h 13"/>
                  <a:gd name="T46" fmla="*/ 2 w 9"/>
                  <a:gd name="T47" fmla="*/ 0 h 13"/>
                  <a:gd name="T48" fmla="*/ 4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0" name="Freeform 1512"/>
              <p:cNvSpPr>
                <a:spLocks/>
              </p:cNvSpPr>
              <p:nvPr userDrawn="1"/>
            </p:nvSpPr>
            <p:spPr bwMode="auto">
              <a:xfrm>
                <a:off x="3142" y="2919"/>
                <a:ext cx="44" cy="63"/>
              </a:xfrm>
              <a:custGeom>
                <a:avLst/>
                <a:gdLst>
                  <a:gd name="T0" fmla="*/ 5 w 9"/>
                  <a:gd name="T1" fmla="*/ 3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12 h 13"/>
                  <a:gd name="T8" fmla="*/ 9 w 9"/>
                  <a:gd name="T9" fmla="*/ 13 h 13"/>
                  <a:gd name="T10" fmla="*/ 8 w 9"/>
                  <a:gd name="T11" fmla="*/ 13 h 13"/>
                  <a:gd name="T12" fmla="*/ 7 w 9"/>
                  <a:gd name="T13" fmla="*/ 13 h 13"/>
                  <a:gd name="T14" fmla="*/ 7 w 9"/>
                  <a:gd name="T15" fmla="*/ 12 h 13"/>
                  <a:gd name="T16" fmla="*/ 7 w 9"/>
                  <a:gd name="T17" fmla="*/ 2 h 13"/>
                  <a:gd name="T18" fmla="*/ 5 w 9"/>
                  <a:gd name="T19" fmla="*/ 4 h 13"/>
                  <a:gd name="T20" fmla="*/ 5 w 9"/>
                  <a:gd name="T21" fmla="*/ 5 h 13"/>
                  <a:gd name="T22" fmla="*/ 5 w 9"/>
                  <a:gd name="T23" fmla="*/ 6 h 13"/>
                  <a:gd name="T24" fmla="*/ 5 w 9"/>
                  <a:gd name="T25" fmla="*/ 6 h 13"/>
                  <a:gd name="T26" fmla="*/ 4 w 9"/>
                  <a:gd name="T27" fmla="*/ 6 h 13"/>
                  <a:gd name="T28" fmla="*/ 4 w 9"/>
                  <a:gd name="T29" fmla="*/ 5 h 13"/>
                  <a:gd name="T30" fmla="*/ 4 w 9"/>
                  <a:gd name="T31" fmla="*/ 4 h 13"/>
                  <a:gd name="T32" fmla="*/ 2 w 9"/>
                  <a:gd name="T33" fmla="*/ 2 h 13"/>
                  <a:gd name="T34" fmla="*/ 2 w 9"/>
                  <a:gd name="T35" fmla="*/ 12 h 13"/>
                  <a:gd name="T36" fmla="*/ 2 w 9"/>
                  <a:gd name="T37" fmla="*/ 13 h 13"/>
                  <a:gd name="T38" fmla="*/ 1 w 9"/>
                  <a:gd name="T39" fmla="*/ 13 h 13"/>
                  <a:gd name="T40" fmla="*/ 1 w 9"/>
                  <a:gd name="T41" fmla="*/ 13 h 13"/>
                  <a:gd name="T42" fmla="*/ 0 w 9"/>
                  <a:gd name="T43" fmla="*/ 12 h 13"/>
                  <a:gd name="T44" fmla="*/ 0 w 9"/>
                  <a:gd name="T45" fmla="*/ 0 h 13"/>
                  <a:gd name="T46" fmla="*/ 2 w 9"/>
                  <a:gd name="T47" fmla="*/ 0 h 13"/>
                  <a:gd name="T48" fmla="*/ 5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4" y="4"/>
                      <a:pt x="4" y="4"/>
                      <a:pt x="4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1" name="Freeform 1513"/>
              <p:cNvSpPr>
                <a:spLocks/>
              </p:cNvSpPr>
              <p:nvPr userDrawn="1"/>
            </p:nvSpPr>
            <p:spPr bwMode="auto">
              <a:xfrm>
                <a:off x="3214" y="2919"/>
                <a:ext cx="39" cy="63"/>
              </a:xfrm>
              <a:custGeom>
                <a:avLst/>
                <a:gdLst>
                  <a:gd name="T0" fmla="*/ 4 w 8"/>
                  <a:gd name="T1" fmla="*/ 3 h 13"/>
                  <a:gd name="T2" fmla="*/ 6 w 8"/>
                  <a:gd name="T3" fmla="*/ 0 h 13"/>
                  <a:gd name="T4" fmla="*/ 8 w 8"/>
                  <a:gd name="T5" fmla="*/ 0 h 13"/>
                  <a:gd name="T6" fmla="*/ 8 w 8"/>
                  <a:gd name="T7" fmla="*/ 12 h 13"/>
                  <a:gd name="T8" fmla="*/ 8 w 8"/>
                  <a:gd name="T9" fmla="*/ 13 h 13"/>
                  <a:gd name="T10" fmla="*/ 7 w 8"/>
                  <a:gd name="T11" fmla="*/ 13 h 13"/>
                  <a:gd name="T12" fmla="*/ 7 w 8"/>
                  <a:gd name="T13" fmla="*/ 13 h 13"/>
                  <a:gd name="T14" fmla="*/ 6 w 8"/>
                  <a:gd name="T15" fmla="*/ 12 h 13"/>
                  <a:gd name="T16" fmla="*/ 6 w 8"/>
                  <a:gd name="T17" fmla="*/ 2 h 13"/>
                  <a:gd name="T18" fmla="*/ 5 w 8"/>
                  <a:gd name="T19" fmla="*/ 4 h 13"/>
                  <a:gd name="T20" fmla="*/ 5 w 8"/>
                  <a:gd name="T21" fmla="*/ 5 h 13"/>
                  <a:gd name="T22" fmla="*/ 4 w 8"/>
                  <a:gd name="T23" fmla="*/ 6 h 13"/>
                  <a:gd name="T24" fmla="*/ 4 w 8"/>
                  <a:gd name="T25" fmla="*/ 6 h 13"/>
                  <a:gd name="T26" fmla="*/ 3 w 8"/>
                  <a:gd name="T27" fmla="*/ 6 h 13"/>
                  <a:gd name="T28" fmla="*/ 3 w 8"/>
                  <a:gd name="T29" fmla="*/ 5 h 13"/>
                  <a:gd name="T30" fmla="*/ 3 w 8"/>
                  <a:gd name="T31" fmla="*/ 4 h 13"/>
                  <a:gd name="T32" fmla="*/ 1 w 8"/>
                  <a:gd name="T33" fmla="*/ 2 h 13"/>
                  <a:gd name="T34" fmla="*/ 1 w 8"/>
                  <a:gd name="T35" fmla="*/ 12 h 13"/>
                  <a:gd name="T36" fmla="*/ 1 w 8"/>
                  <a:gd name="T37" fmla="*/ 13 h 13"/>
                  <a:gd name="T38" fmla="*/ 0 w 8"/>
                  <a:gd name="T39" fmla="*/ 13 h 13"/>
                  <a:gd name="T40" fmla="*/ 0 w 8"/>
                  <a:gd name="T41" fmla="*/ 13 h 13"/>
                  <a:gd name="T42" fmla="*/ 0 w 8"/>
                  <a:gd name="T43" fmla="*/ 12 h 13"/>
                  <a:gd name="T44" fmla="*/ 0 w 8"/>
                  <a:gd name="T45" fmla="*/ 0 h 13"/>
                  <a:gd name="T46" fmla="*/ 2 w 8"/>
                  <a:gd name="T47" fmla="*/ 0 h 13"/>
                  <a:gd name="T48" fmla="*/ 4 w 8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2"/>
                      <a:pt x="8" y="12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6" y="13"/>
                      <a:pt x="6" y="1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2" name="Freeform 1514"/>
              <p:cNvSpPr>
                <a:spLocks/>
              </p:cNvSpPr>
              <p:nvPr userDrawn="1"/>
            </p:nvSpPr>
            <p:spPr bwMode="auto">
              <a:xfrm>
                <a:off x="3281" y="2919"/>
                <a:ext cx="44" cy="63"/>
              </a:xfrm>
              <a:custGeom>
                <a:avLst/>
                <a:gdLst>
                  <a:gd name="T0" fmla="*/ 4 w 9"/>
                  <a:gd name="T1" fmla="*/ 3 h 13"/>
                  <a:gd name="T2" fmla="*/ 6 w 9"/>
                  <a:gd name="T3" fmla="*/ 0 h 13"/>
                  <a:gd name="T4" fmla="*/ 9 w 9"/>
                  <a:gd name="T5" fmla="*/ 0 h 13"/>
                  <a:gd name="T6" fmla="*/ 9 w 9"/>
                  <a:gd name="T7" fmla="*/ 12 h 13"/>
                  <a:gd name="T8" fmla="*/ 8 w 9"/>
                  <a:gd name="T9" fmla="*/ 13 h 13"/>
                  <a:gd name="T10" fmla="*/ 8 w 9"/>
                  <a:gd name="T11" fmla="*/ 13 h 13"/>
                  <a:gd name="T12" fmla="*/ 7 w 9"/>
                  <a:gd name="T13" fmla="*/ 13 h 13"/>
                  <a:gd name="T14" fmla="*/ 7 w 9"/>
                  <a:gd name="T15" fmla="*/ 12 h 13"/>
                  <a:gd name="T16" fmla="*/ 7 w 9"/>
                  <a:gd name="T17" fmla="*/ 2 h 13"/>
                  <a:gd name="T18" fmla="*/ 5 w 9"/>
                  <a:gd name="T19" fmla="*/ 4 h 13"/>
                  <a:gd name="T20" fmla="*/ 5 w 9"/>
                  <a:gd name="T21" fmla="*/ 5 h 13"/>
                  <a:gd name="T22" fmla="*/ 5 w 9"/>
                  <a:gd name="T23" fmla="*/ 6 h 13"/>
                  <a:gd name="T24" fmla="*/ 4 w 9"/>
                  <a:gd name="T25" fmla="*/ 6 h 13"/>
                  <a:gd name="T26" fmla="*/ 4 w 9"/>
                  <a:gd name="T27" fmla="*/ 6 h 13"/>
                  <a:gd name="T28" fmla="*/ 3 w 9"/>
                  <a:gd name="T29" fmla="*/ 5 h 13"/>
                  <a:gd name="T30" fmla="*/ 3 w 9"/>
                  <a:gd name="T31" fmla="*/ 4 h 13"/>
                  <a:gd name="T32" fmla="*/ 2 w 9"/>
                  <a:gd name="T33" fmla="*/ 2 h 13"/>
                  <a:gd name="T34" fmla="*/ 2 w 9"/>
                  <a:gd name="T35" fmla="*/ 12 h 13"/>
                  <a:gd name="T36" fmla="*/ 1 w 9"/>
                  <a:gd name="T37" fmla="*/ 13 h 13"/>
                  <a:gd name="T38" fmla="*/ 1 w 9"/>
                  <a:gd name="T39" fmla="*/ 13 h 13"/>
                  <a:gd name="T40" fmla="*/ 0 w 9"/>
                  <a:gd name="T41" fmla="*/ 13 h 13"/>
                  <a:gd name="T42" fmla="*/ 0 w 9"/>
                  <a:gd name="T43" fmla="*/ 12 h 13"/>
                  <a:gd name="T44" fmla="*/ 0 w 9"/>
                  <a:gd name="T45" fmla="*/ 0 h 13"/>
                  <a:gd name="T46" fmla="*/ 2 w 9"/>
                  <a:gd name="T47" fmla="*/ 0 h 13"/>
                  <a:gd name="T48" fmla="*/ 4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2"/>
                      <a:pt x="9" y="12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4"/>
                      <a:pt x="5" y="4"/>
                      <a:pt x="5" y="4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6"/>
                    </a:cubicBezTo>
                    <a:cubicBezTo>
                      <a:pt x="5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4"/>
                      <a:pt x="3" y="4"/>
                      <a:pt x="3" y="4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3" name="Freeform 1515"/>
              <p:cNvSpPr>
                <a:spLocks noEditPoints="1"/>
              </p:cNvSpPr>
              <p:nvPr userDrawn="1"/>
            </p:nvSpPr>
            <p:spPr bwMode="auto">
              <a:xfrm>
                <a:off x="3349" y="2919"/>
                <a:ext cx="43" cy="63"/>
              </a:xfrm>
              <a:custGeom>
                <a:avLst/>
                <a:gdLst>
                  <a:gd name="T0" fmla="*/ 5 w 9"/>
                  <a:gd name="T1" fmla="*/ 0 h 13"/>
                  <a:gd name="T2" fmla="*/ 6 w 9"/>
                  <a:gd name="T3" fmla="*/ 1 h 13"/>
                  <a:gd name="T4" fmla="*/ 8 w 9"/>
                  <a:gd name="T5" fmla="*/ 5 h 13"/>
                  <a:gd name="T6" fmla="*/ 9 w 9"/>
                  <a:gd name="T7" fmla="*/ 6 h 13"/>
                  <a:gd name="T8" fmla="*/ 8 w 9"/>
                  <a:gd name="T9" fmla="*/ 8 h 13"/>
                  <a:gd name="T10" fmla="*/ 6 w 9"/>
                  <a:gd name="T11" fmla="*/ 12 h 13"/>
                  <a:gd name="T12" fmla="*/ 5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2 h 13"/>
                  <a:gd name="T22" fmla="*/ 0 w 9"/>
                  <a:gd name="T23" fmla="*/ 12 h 13"/>
                  <a:gd name="T24" fmla="*/ 1 w 9"/>
                  <a:gd name="T25" fmla="*/ 11 h 13"/>
                  <a:gd name="T26" fmla="*/ 2 w 9"/>
                  <a:gd name="T27" fmla="*/ 11 h 13"/>
                  <a:gd name="T28" fmla="*/ 2 w 9"/>
                  <a:gd name="T29" fmla="*/ 1 h 13"/>
                  <a:gd name="T30" fmla="*/ 1 w 9"/>
                  <a:gd name="T31" fmla="*/ 1 h 13"/>
                  <a:gd name="T32" fmla="*/ 0 w 9"/>
                  <a:gd name="T33" fmla="*/ 1 h 13"/>
                  <a:gd name="T34" fmla="*/ 0 w 9"/>
                  <a:gd name="T35" fmla="*/ 0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5 w 9"/>
                  <a:gd name="T43" fmla="*/ 0 h 13"/>
                  <a:gd name="T44" fmla="*/ 3 w 9"/>
                  <a:gd name="T45" fmla="*/ 11 h 13"/>
                  <a:gd name="T46" fmla="*/ 4 w 9"/>
                  <a:gd name="T47" fmla="*/ 11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6 h 13"/>
                  <a:gd name="T54" fmla="*/ 7 w 9"/>
                  <a:gd name="T55" fmla="*/ 6 h 13"/>
                  <a:gd name="T56" fmla="*/ 5 w 9"/>
                  <a:gd name="T57" fmla="*/ 2 h 13"/>
                  <a:gd name="T58" fmla="*/ 4 w 9"/>
                  <a:gd name="T59" fmla="*/ 1 h 13"/>
                  <a:gd name="T60" fmla="*/ 3 w 9"/>
                  <a:gd name="T61" fmla="*/ 1 h 13"/>
                  <a:gd name="T62" fmla="*/ 3 w 9"/>
                  <a:gd name="T6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9" y="7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3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4" name="Freeform 1516"/>
              <p:cNvSpPr>
                <a:spLocks noEditPoints="1"/>
              </p:cNvSpPr>
              <p:nvPr userDrawn="1"/>
            </p:nvSpPr>
            <p:spPr bwMode="auto">
              <a:xfrm>
                <a:off x="3416" y="2919"/>
                <a:ext cx="43" cy="63"/>
              </a:xfrm>
              <a:custGeom>
                <a:avLst/>
                <a:gdLst>
                  <a:gd name="T0" fmla="*/ 6 w 9"/>
                  <a:gd name="T1" fmla="*/ 0 h 13"/>
                  <a:gd name="T2" fmla="*/ 7 w 9"/>
                  <a:gd name="T3" fmla="*/ 1 h 13"/>
                  <a:gd name="T4" fmla="*/ 9 w 9"/>
                  <a:gd name="T5" fmla="*/ 5 h 13"/>
                  <a:gd name="T6" fmla="*/ 9 w 9"/>
                  <a:gd name="T7" fmla="*/ 6 h 13"/>
                  <a:gd name="T8" fmla="*/ 9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2 h 13"/>
                  <a:gd name="T22" fmla="*/ 0 w 9"/>
                  <a:gd name="T23" fmla="*/ 12 h 13"/>
                  <a:gd name="T24" fmla="*/ 1 w 9"/>
                  <a:gd name="T25" fmla="*/ 11 h 13"/>
                  <a:gd name="T26" fmla="*/ 2 w 9"/>
                  <a:gd name="T27" fmla="*/ 11 h 13"/>
                  <a:gd name="T28" fmla="*/ 2 w 9"/>
                  <a:gd name="T29" fmla="*/ 1 h 13"/>
                  <a:gd name="T30" fmla="*/ 1 w 9"/>
                  <a:gd name="T31" fmla="*/ 1 h 13"/>
                  <a:gd name="T32" fmla="*/ 0 w 9"/>
                  <a:gd name="T33" fmla="*/ 1 h 13"/>
                  <a:gd name="T34" fmla="*/ 0 w 9"/>
                  <a:gd name="T35" fmla="*/ 0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6 w 9"/>
                  <a:gd name="T43" fmla="*/ 0 h 13"/>
                  <a:gd name="T44" fmla="*/ 4 w 9"/>
                  <a:gd name="T45" fmla="*/ 11 h 13"/>
                  <a:gd name="T46" fmla="*/ 4 w 9"/>
                  <a:gd name="T47" fmla="*/ 11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6 h 13"/>
                  <a:gd name="T54" fmla="*/ 7 w 9"/>
                  <a:gd name="T55" fmla="*/ 6 h 13"/>
                  <a:gd name="T56" fmla="*/ 5 w 9"/>
                  <a:gd name="T57" fmla="*/ 2 h 13"/>
                  <a:gd name="T58" fmla="*/ 4 w 9"/>
                  <a:gd name="T59" fmla="*/ 1 h 13"/>
                  <a:gd name="T60" fmla="*/ 4 w 9"/>
                  <a:gd name="T61" fmla="*/ 1 h 13"/>
                  <a:gd name="T62" fmla="*/ 4 w 9"/>
                  <a:gd name="T6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6" y="0"/>
                      <a:pt x="6" y="1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moveTo>
                      <a:pt x="4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4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5" name="Freeform 1517"/>
              <p:cNvSpPr>
                <a:spLocks noEditPoints="1"/>
              </p:cNvSpPr>
              <p:nvPr userDrawn="1"/>
            </p:nvSpPr>
            <p:spPr bwMode="auto">
              <a:xfrm>
                <a:off x="3483" y="2919"/>
                <a:ext cx="43" cy="63"/>
              </a:xfrm>
              <a:custGeom>
                <a:avLst/>
                <a:gdLst>
                  <a:gd name="T0" fmla="*/ 6 w 9"/>
                  <a:gd name="T1" fmla="*/ 0 h 13"/>
                  <a:gd name="T2" fmla="*/ 7 w 9"/>
                  <a:gd name="T3" fmla="*/ 1 h 13"/>
                  <a:gd name="T4" fmla="*/ 9 w 9"/>
                  <a:gd name="T5" fmla="*/ 5 h 13"/>
                  <a:gd name="T6" fmla="*/ 9 w 9"/>
                  <a:gd name="T7" fmla="*/ 6 h 13"/>
                  <a:gd name="T8" fmla="*/ 9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5 w 9"/>
                  <a:gd name="T15" fmla="*/ 13 h 13"/>
                  <a:gd name="T16" fmla="*/ 1 w 9"/>
                  <a:gd name="T17" fmla="*/ 13 h 13"/>
                  <a:gd name="T18" fmla="*/ 1 w 9"/>
                  <a:gd name="T19" fmla="*/ 13 h 13"/>
                  <a:gd name="T20" fmla="*/ 0 w 9"/>
                  <a:gd name="T21" fmla="*/ 12 h 13"/>
                  <a:gd name="T22" fmla="*/ 1 w 9"/>
                  <a:gd name="T23" fmla="*/ 12 h 13"/>
                  <a:gd name="T24" fmla="*/ 1 w 9"/>
                  <a:gd name="T25" fmla="*/ 11 h 13"/>
                  <a:gd name="T26" fmla="*/ 2 w 9"/>
                  <a:gd name="T27" fmla="*/ 11 h 13"/>
                  <a:gd name="T28" fmla="*/ 2 w 9"/>
                  <a:gd name="T29" fmla="*/ 1 h 13"/>
                  <a:gd name="T30" fmla="*/ 1 w 9"/>
                  <a:gd name="T31" fmla="*/ 1 h 13"/>
                  <a:gd name="T32" fmla="*/ 1 w 9"/>
                  <a:gd name="T33" fmla="*/ 1 h 13"/>
                  <a:gd name="T34" fmla="*/ 0 w 9"/>
                  <a:gd name="T35" fmla="*/ 0 h 13"/>
                  <a:gd name="T36" fmla="*/ 1 w 9"/>
                  <a:gd name="T37" fmla="*/ 0 h 13"/>
                  <a:gd name="T38" fmla="*/ 1 w 9"/>
                  <a:gd name="T39" fmla="*/ 0 h 13"/>
                  <a:gd name="T40" fmla="*/ 5 w 9"/>
                  <a:gd name="T41" fmla="*/ 0 h 13"/>
                  <a:gd name="T42" fmla="*/ 6 w 9"/>
                  <a:gd name="T43" fmla="*/ 0 h 13"/>
                  <a:gd name="T44" fmla="*/ 4 w 9"/>
                  <a:gd name="T45" fmla="*/ 11 h 13"/>
                  <a:gd name="T46" fmla="*/ 5 w 9"/>
                  <a:gd name="T47" fmla="*/ 11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6 h 13"/>
                  <a:gd name="T54" fmla="*/ 7 w 9"/>
                  <a:gd name="T55" fmla="*/ 6 h 13"/>
                  <a:gd name="T56" fmla="*/ 5 w 9"/>
                  <a:gd name="T57" fmla="*/ 2 h 13"/>
                  <a:gd name="T58" fmla="*/ 5 w 9"/>
                  <a:gd name="T59" fmla="*/ 1 h 13"/>
                  <a:gd name="T60" fmla="*/ 4 w 9"/>
                  <a:gd name="T61" fmla="*/ 1 h 13"/>
                  <a:gd name="T62" fmla="*/ 4 w 9"/>
                  <a:gd name="T6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7" y="0"/>
                      <a:pt x="7" y="1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6"/>
                    </a:cubicBezTo>
                    <a:cubicBezTo>
                      <a:pt x="9" y="7"/>
                      <a:pt x="9" y="7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moveTo>
                      <a:pt x="4" y="11"/>
                    </a:moveTo>
                    <a:cubicBezTo>
                      <a:pt x="5" y="11"/>
                      <a:pt x="5" y="11"/>
                      <a:pt x="5" y="11"/>
                    </a:cubicBezTo>
                    <a:cubicBezTo>
                      <a:pt x="5" y="11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1"/>
                      <a:pt x="5" y="1"/>
                    </a:cubicBezTo>
                    <a:cubicBezTo>
                      <a:pt x="4" y="1"/>
                      <a:pt x="4" y="1"/>
                      <a:pt x="4" y="1"/>
                    </a:cubicBezTo>
                    <a:lnTo>
                      <a:pt x="4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6" name="Freeform 1518"/>
              <p:cNvSpPr>
                <a:spLocks noEditPoints="1"/>
              </p:cNvSpPr>
              <p:nvPr userDrawn="1"/>
            </p:nvSpPr>
            <p:spPr bwMode="auto">
              <a:xfrm>
                <a:off x="3555" y="2919"/>
                <a:ext cx="43" cy="63"/>
              </a:xfrm>
              <a:custGeom>
                <a:avLst/>
                <a:gdLst>
                  <a:gd name="T0" fmla="*/ 5 w 9"/>
                  <a:gd name="T1" fmla="*/ 0 h 13"/>
                  <a:gd name="T2" fmla="*/ 6 w 9"/>
                  <a:gd name="T3" fmla="*/ 1 h 13"/>
                  <a:gd name="T4" fmla="*/ 8 w 9"/>
                  <a:gd name="T5" fmla="*/ 5 h 13"/>
                  <a:gd name="T6" fmla="*/ 9 w 9"/>
                  <a:gd name="T7" fmla="*/ 6 h 13"/>
                  <a:gd name="T8" fmla="*/ 8 w 9"/>
                  <a:gd name="T9" fmla="*/ 8 h 13"/>
                  <a:gd name="T10" fmla="*/ 6 w 9"/>
                  <a:gd name="T11" fmla="*/ 12 h 13"/>
                  <a:gd name="T12" fmla="*/ 5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2 h 13"/>
                  <a:gd name="T22" fmla="*/ 0 w 9"/>
                  <a:gd name="T23" fmla="*/ 12 h 13"/>
                  <a:gd name="T24" fmla="*/ 1 w 9"/>
                  <a:gd name="T25" fmla="*/ 11 h 13"/>
                  <a:gd name="T26" fmla="*/ 2 w 9"/>
                  <a:gd name="T27" fmla="*/ 11 h 13"/>
                  <a:gd name="T28" fmla="*/ 2 w 9"/>
                  <a:gd name="T29" fmla="*/ 1 h 13"/>
                  <a:gd name="T30" fmla="*/ 1 w 9"/>
                  <a:gd name="T31" fmla="*/ 1 h 13"/>
                  <a:gd name="T32" fmla="*/ 0 w 9"/>
                  <a:gd name="T33" fmla="*/ 1 h 13"/>
                  <a:gd name="T34" fmla="*/ 0 w 9"/>
                  <a:gd name="T35" fmla="*/ 0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5 w 9"/>
                  <a:gd name="T43" fmla="*/ 0 h 13"/>
                  <a:gd name="T44" fmla="*/ 3 w 9"/>
                  <a:gd name="T45" fmla="*/ 11 h 13"/>
                  <a:gd name="T46" fmla="*/ 4 w 9"/>
                  <a:gd name="T47" fmla="*/ 11 h 13"/>
                  <a:gd name="T48" fmla="*/ 5 w 9"/>
                  <a:gd name="T49" fmla="*/ 11 h 13"/>
                  <a:gd name="T50" fmla="*/ 7 w 9"/>
                  <a:gd name="T51" fmla="*/ 7 h 13"/>
                  <a:gd name="T52" fmla="*/ 7 w 9"/>
                  <a:gd name="T53" fmla="*/ 6 h 13"/>
                  <a:gd name="T54" fmla="*/ 7 w 9"/>
                  <a:gd name="T55" fmla="*/ 6 h 13"/>
                  <a:gd name="T56" fmla="*/ 5 w 9"/>
                  <a:gd name="T57" fmla="*/ 2 h 13"/>
                  <a:gd name="T58" fmla="*/ 4 w 9"/>
                  <a:gd name="T59" fmla="*/ 1 h 13"/>
                  <a:gd name="T60" fmla="*/ 3 w 9"/>
                  <a:gd name="T61" fmla="*/ 1 h 13"/>
                  <a:gd name="T62" fmla="*/ 3 w 9"/>
                  <a:gd name="T63" fmla="*/ 1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0"/>
                      <a:pt x="6" y="1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6"/>
                      <a:pt x="9" y="6"/>
                    </a:cubicBezTo>
                    <a:cubicBezTo>
                      <a:pt x="9" y="7"/>
                      <a:pt x="8" y="7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1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3" y="11"/>
                    </a:moveTo>
                    <a:cubicBezTo>
                      <a:pt x="4" y="11"/>
                      <a:pt x="4" y="11"/>
                      <a:pt x="4" y="11"/>
                    </a:cubicBezTo>
                    <a:cubicBezTo>
                      <a:pt x="4" y="11"/>
                      <a:pt x="5" y="11"/>
                      <a:pt x="5" y="11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1"/>
                      <a:pt x="4" y="1"/>
                    </a:cubicBezTo>
                    <a:cubicBezTo>
                      <a:pt x="3" y="1"/>
                      <a:pt x="3" y="1"/>
                      <a:pt x="3" y="1"/>
                    </a:cubicBezTo>
                    <a:lnTo>
                      <a:pt x="3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7" name="Freeform 1519"/>
              <p:cNvSpPr>
                <a:spLocks/>
              </p:cNvSpPr>
              <p:nvPr userDrawn="1"/>
            </p:nvSpPr>
            <p:spPr bwMode="auto">
              <a:xfrm>
                <a:off x="3622" y="2919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2 h 13"/>
                  <a:gd name="T4" fmla="*/ 9 w 9"/>
                  <a:gd name="T5" fmla="*/ 3 h 13"/>
                  <a:gd name="T6" fmla="*/ 8 w 9"/>
                  <a:gd name="T7" fmla="*/ 3 h 13"/>
                  <a:gd name="T8" fmla="*/ 8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1 h 13"/>
                  <a:gd name="T16" fmla="*/ 7 w 9"/>
                  <a:gd name="T17" fmla="*/ 1 h 13"/>
                  <a:gd name="T18" fmla="*/ 2 w 9"/>
                  <a:gd name="T19" fmla="*/ 1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1 h 13"/>
                  <a:gd name="T28" fmla="*/ 9 w 9"/>
                  <a:gd name="T29" fmla="*/ 13 h 13"/>
                  <a:gd name="T30" fmla="*/ 7 w 9"/>
                  <a:gd name="T31" fmla="*/ 13 h 13"/>
                  <a:gd name="T32" fmla="*/ 3 w 9"/>
                  <a:gd name="T33" fmla="*/ 13 h 13"/>
                  <a:gd name="T34" fmla="*/ 1 w 9"/>
                  <a:gd name="T35" fmla="*/ 12 h 13"/>
                  <a:gd name="T36" fmla="*/ 0 w 9"/>
                  <a:gd name="T37" fmla="*/ 11 h 13"/>
                  <a:gd name="T38" fmla="*/ 1 w 9"/>
                  <a:gd name="T39" fmla="*/ 10 h 13"/>
                  <a:gd name="T40" fmla="*/ 1 w 9"/>
                  <a:gd name="T41" fmla="*/ 10 h 13"/>
                  <a:gd name="T42" fmla="*/ 2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3 w 9"/>
                  <a:gd name="T49" fmla="*/ 11 h 13"/>
                  <a:gd name="T50" fmla="*/ 7 w 9"/>
                  <a:gd name="T51" fmla="*/ 11 h 13"/>
                  <a:gd name="T52" fmla="*/ 7 w 9"/>
                  <a:gd name="T53" fmla="*/ 11 h 13"/>
                  <a:gd name="T54" fmla="*/ 7 w 9"/>
                  <a:gd name="T55" fmla="*/ 11 h 13"/>
                  <a:gd name="T56" fmla="*/ 7 w 9"/>
                  <a:gd name="T57" fmla="*/ 11 h 13"/>
                  <a:gd name="T58" fmla="*/ 1 w 9"/>
                  <a:gd name="T59" fmla="*/ 3 h 13"/>
                  <a:gd name="T60" fmla="*/ 0 w 9"/>
                  <a:gd name="T61" fmla="*/ 1 h 13"/>
                  <a:gd name="T62" fmla="*/ 1 w 9"/>
                  <a:gd name="T63" fmla="*/ 0 h 13"/>
                  <a:gd name="T64" fmla="*/ 2 w 9"/>
                  <a:gd name="T65" fmla="*/ 0 h 13"/>
                  <a:gd name="T66" fmla="*/ 7 w 9"/>
                  <a:gd name="T67" fmla="*/ 0 h 13"/>
                  <a:gd name="T68" fmla="*/ 8 w 9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9" y="3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9" y="10"/>
                      <a:pt x="9" y="11"/>
                      <a:pt x="9" y="11"/>
                    </a:cubicBezTo>
                    <a:cubicBezTo>
                      <a:pt x="9" y="12"/>
                      <a:pt x="9" y="12"/>
                      <a:pt x="9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10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3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8" name="Freeform 1520"/>
              <p:cNvSpPr>
                <a:spLocks/>
              </p:cNvSpPr>
              <p:nvPr userDrawn="1"/>
            </p:nvSpPr>
            <p:spPr bwMode="auto">
              <a:xfrm>
                <a:off x="3694" y="2919"/>
                <a:ext cx="38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69" name="Freeform 1521"/>
              <p:cNvSpPr>
                <a:spLocks/>
              </p:cNvSpPr>
              <p:nvPr userDrawn="1"/>
            </p:nvSpPr>
            <p:spPr bwMode="auto">
              <a:xfrm>
                <a:off x="3761" y="2919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0" name="Freeform 1522"/>
              <p:cNvSpPr>
                <a:spLocks/>
              </p:cNvSpPr>
              <p:nvPr userDrawn="1"/>
            </p:nvSpPr>
            <p:spPr bwMode="auto">
              <a:xfrm>
                <a:off x="3828" y="2943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1" name="Freeform 1523"/>
              <p:cNvSpPr>
                <a:spLocks/>
              </p:cNvSpPr>
              <p:nvPr userDrawn="1"/>
            </p:nvSpPr>
            <p:spPr bwMode="auto">
              <a:xfrm>
                <a:off x="3909" y="2958"/>
                <a:ext cx="20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2" name="Freeform 1524"/>
              <p:cNvSpPr>
                <a:spLocks/>
              </p:cNvSpPr>
              <p:nvPr userDrawn="1"/>
            </p:nvSpPr>
            <p:spPr bwMode="auto">
              <a:xfrm>
                <a:off x="3967" y="2943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3" name="Freeform 1525"/>
              <p:cNvSpPr>
                <a:spLocks/>
              </p:cNvSpPr>
              <p:nvPr userDrawn="1"/>
            </p:nvSpPr>
            <p:spPr bwMode="auto">
              <a:xfrm>
                <a:off x="4034" y="2943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4" name="Freeform 1526"/>
              <p:cNvSpPr>
                <a:spLocks/>
              </p:cNvSpPr>
              <p:nvPr userDrawn="1"/>
            </p:nvSpPr>
            <p:spPr bwMode="auto">
              <a:xfrm>
                <a:off x="4101" y="2943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5" name="Freeform 1527"/>
              <p:cNvSpPr>
                <a:spLocks/>
              </p:cNvSpPr>
              <p:nvPr userDrawn="1"/>
            </p:nvSpPr>
            <p:spPr bwMode="auto">
              <a:xfrm>
                <a:off x="4173" y="2943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6" name="Freeform 1528"/>
              <p:cNvSpPr>
                <a:spLocks noEditPoints="1"/>
              </p:cNvSpPr>
              <p:nvPr userDrawn="1"/>
            </p:nvSpPr>
            <p:spPr bwMode="auto">
              <a:xfrm>
                <a:off x="4255" y="2929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7" name="Freeform 1529"/>
              <p:cNvSpPr>
                <a:spLocks/>
              </p:cNvSpPr>
              <p:nvPr userDrawn="1"/>
            </p:nvSpPr>
            <p:spPr bwMode="auto">
              <a:xfrm>
                <a:off x="4307" y="2919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8" name="Freeform 1530"/>
              <p:cNvSpPr>
                <a:spLocks/>
              </p:cNvSpPr>
              <p:nvPr userDrawn="1"/>
            </p:nvSpPr>
            <p:spPr bwMode="auto">
              <a:xfrm>
                <a:off x="4379" y="2919"/>
                <a:ext cx="38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79" name="Freeform 1531"/>
              <p:cNvSpPr>
                <a:spLocks/>
              </p:cNvSpPr>
              <p:nvPr userDrawn="1"/>
            </p:nvSpPr>
            <p:spPr bwMode="auto">
              <a:xfrm>
                <a:off x="4446" y="2919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8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0" name="Freeform 1532"/>
              <p:cNvSpPr>
                <a:spLocks/>
              </p:cNvSpPr>
              <p:nvPr userDrawn="1"/>
            </p:nvSpPr>
            <p:spPr bwMode="auto">
              <a:xfrm>
                <a:off x="4513" y="2919"/>
                <a:ext cx="43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0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2 h 13"/>
                  <a:gd name="T12" fmla="*/ 0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1" name="Freeform 1533"/>
              <p:cNvSpPr>
                <a:spLocks/>
              </p:cNvSpPr>
              <p:nvPr userDrawn="1"/>
            </p:nvSpPr>
            <p:spPr bwMode="auto">
              <a:xfrm>
                <a:off x="4580" y="2943"/>
                <a:ext cx="44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2" name="Freeform 1534"/>
              <p:cNvSpPr>
                <a:spLocks/>
              </p:cNvSpPr>
              <p:nvPr userDrawn="1"/>
            </p:nvSpPr>
            <p:spPr bwMode="auto">
              <a:xfrm>
                <a:off x="4652" y="2943"/>
                <a:ext cx="39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3" name="Freeform 1535"/>
              <p:cNvSpPr>
                <a:spLocks/>
              </p:cNvSpPr>
              <p:nvPr userDrawn="1"/>
            </p:nvSpPr>
            <p:spPr bwMode="auto">
              <a:xfrm>
                <a:off x="4719" y="2943"/>
                <a:ext cx="44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4" name="Freeform 1536"/>
              <p:cNvSpPr>
                <a:spLocks/>
              </p:cNvSpPr>
              <p:nvPr userDrawn="1"/>
            </p:nvSpPr>
            <p:spPr bwMode="auto">
              <a:xfrm>
                <a:off x="4787" y="2943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5" name="Freeform 1537"/>
              <p:cNvSpPr>
                <a:spLocks/>
              </p:cNvSpPr>
              <p:nvPr userDrawn="1"/>
            </p:nvSpPr>
            <p:spPr bwMode="auto">
              <a:xfrm>
                <a:off x="4858" y="2943"/>
                <a:ext cx="39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6" name="Freeform 1538"/>
              <p:cNvSpPr>
                <a:spLocks/>
              </p:cNvSpPr>
              <p:nvPr userDrawn="1"/>
            </p:nvSpPr>
            <p:spPr bwMode="auto">
              <a:xfrm>
                <a:off x="4926" y="2943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7" name="Freeform 1539"/>
              <p:cNvSpPr>
                <a:spLocks noEditPoints="1"/>
              </p:cNvSpPr>
              <p:nvPr userDrawn="1"/>
            </p:nvSpPr>
            <p:spPr bwMode="auto">
              <a:xfrm>
                <a:off x="5007" y="2929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8" name="Freeform 1540"/>
              <p:cNvSpPr>
                <a:spLocks/>
              </p:cNvSpPr>
              <p:nvPr userDrawn="1"/>
            </p:nvSpPr>
            <p:spPr bwMode="auto">
              <a:xfrm>
                <a:off x="5065" y="2919"/>
                <a:ext cx="38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89" name="Freeform 1541"/>
              <p:cNvSpPr>
                <a:spLocks/>
              </p:cNvSpPr>
              <p:nvPr userDrawn="1"/>
            </p:nvSpPr>
            <p:spPr bwMode="auto">
              <a:xfrm>
                <a:off x="5132" y="2943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0" name="Freeform 1542"/>
              <p:cNvSpPr>
                <a:spLocks/>
              </p:cNvSpPr>
              <p:nvPr userDrawn="1"/>
            </p:nvSpPr>
            <p:spPr bwMode="auto">
              <a:xfrm>
                <a:off x="5199" y="2943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1" name="Freeform 1543"/>
              <p:cNvSpPr>
                <a:spLocks/>
              </p:cNvSpPr>
              <p:nvPr userDrawn="1"/>
            </p:nvSpPr>
            <p:spPr bwMode="auto">
              <a:xfrm>
                <a:off x="5266" y="2943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2" name="Freeform 1544"/>
              <p:cNvSpPr>
                <a:spLocks/>
              </p:cNvSpPr>
              <p:nvPr userDrawn="1"/>
            </p:nvSpPr>
            <p:spPr bwMode="auto">
              <a:xfrm>
                <a:off x="5338" y="2943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3" name="Oval 1545"/>
              <p:cNvSpPr>
                <a:spLocks noChangeArrowheads="1"/>
              </p:cNvSpPr>
              <p:nvPr userDrawn="1"/>
            </p:nvSpPr>
            <p:spPr bwMode="auto">
              <a:xfrm>
                <a:off x="5415" y="2943"/>
                <a:ext cx="23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4" name="Oval 1546"/>
              <p:cNvSpPr>
                <a:spLocks noChangeArrowheads="1"/>
              </p:cNvSpPr>
              <p:nvPr userDrawn="1"/>
            </p:nvSpPr>
            <p:spPr bwMode="auto">
              <a:xfrm>
                <a:off x="5482" y="2943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5" name="Oval 1547"/>
              <p:cNvSpPr>
                <a:spLocks noChangeArrowheads="1"/>
              </p:cNvSpPr>
              <p:nvPr userDrawn="1"/>
            </p:nvSpPr>
            <p:spPr bwMode="auto">
              <a:xfrm>
                <a:off x="5554" y="2943"/>
                <a:ext cx="19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6" name="Oval 1548"/>
              <p:cNvSpPr>
                <a:spLocks noChangeArrowheads="1"/>
              </p:cNvSpPr>
              <p:nvPr userDrawn="1"/>
            </p:nvSpPr>
            <p:spPr bwMode="auto">
              <a:xfrm>
                <a:off x="5621" y="2943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7" name="Oval 1549"/>
              <p:cNvSpPr>
                <a:spLocks noChangeArrowheads="1"/>
              </p:cNvSpPr>
              <p:nvPr userDrawn="1"/>
            </p:nvSpPr>
            <p:spPr bwMode="auto">
              <a:xfrm>
                <a:off x="5688" y="2943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8" name="Oval 1550"/>
              <p:cNvSpPr>
                <a:spLocks noChangeArrowheads="1"/>
              </p:cNvSpPr>
              <p:nvPr userDrawn="1"/>
            </p:nvSpPr>
            <p:spPr bwMode="auto">
              <a:xfrm>
                <a:off x="5760" y="2943"/>
                <a:ext cx="19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599" name="Oval 1551"/>
              <p:cNvSpPr>
                <a:spLocks noChangeArrowheads="1"/>
              </p:cNvSpPr>
              <p:nvPr userDrawn="1"/>
            </p:nvSpPr>
            <p:spPr bwMode="auto">
              <a:xfrm>
                <a:off x="5827" y="2943"/>
                <a:ext cx="19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0" name="Oval 1552"/>
              <p:cNvSpPr>
                <a:spLocks noChangeArrowheads="1"/>
              </p:cNvSpPr>
              <p:nvPr userDrawn="1"/>
            </p:nvSpPr>
            <p:spPr bwMode="auto">
              <a:xfrm>
                <a:off x="5894" y="2943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1" name="Oval 1553"/>
              <p:cNvSpPr>
                <a:spLocks noChangeArrowheads="1"/>
              </p:cNvSpPr>
              <p:nvPr userDrawn="1"/>
            </p:nvSpPr>
            <p:spPr bwMode="auto">
              <a:xfrm>
                <a:off x="5961" y="2943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2" name="Freeform 1554"/>
              <p:cNvSpPr>
                <a:spLocks/>
              </p:cNvSpPr>
              <p:nvPr userDrawn="1"/>
            </p:nvSpPr>
            <p:spPr bwMode="auto">
              <a:xfrm>
                <a:off x="6023" y="2943"/>
                <a:ext cx="39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3" name="Freeform 1555"/>
              <p:cNvSpPr>
                <a:spLocks/>
              </p:cNvSpPr>
              <p:nvPr userDrawn="1"/>
            </p:nvSpPr>
            <p:spPr bwMode="auto">
              <a:xfrm>
                <a:off x="6090" y="2943"/>
                <a:ext cx="44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4" name="Freeform 1556"/>
              <p:cNvSpPr>
                <a:spLocks/>
              </p:cNvSpPr>
              <p:nvPr userDrawn="1"/>
            </p:nvSpPr>
            <p:spPr bwMode="auto">
              <a:xfrm>
                <a:off x="6157" y="2943"/>
                <a:ext cx="44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5" name="Freeform 1557"/>
              <p:cNvSpPr>
                <a:spLocks/>
              </p:cNvSpPr>
              <p:nvPr userDrawn="1"/>
            </p:nvSpPr>
            <p:spPr bwMode="auto">
              <a:xfrm>
                <a:off x="6229" y="2919"/>
                <a:ext cx="39" cy="63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0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2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6" name="Freeform 1558"/>
              <p:cNvSpPr>
                <a:spLocks/>
              </p:cNvSpPr>
              <p:nvPr userDrawn="1"/>
            </p:nvSpPr>
            <p:spPr bwMode="auto">
              <a:xfrm>
                <a:off x="6296" y="2919"/>
                <a:ext cx="44" cy="63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2 h 13"/>
                  <a:gd name="T4" fmla="*/ 8 w 9"/>
                  <a:gd name="T5" fmla="*/ 3 h 13"/>
                  <a:gd name="T6" fmla="*/ 8 w 9"/>
                  <a:gd name="T7" fmla="*/ 3 h 13"/>
                  <a:gd name="T8" fmla="*/ 7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1 h 13"/>
                  <a:gd name="T16" fmla="*/ 6 w 9"/>
                  <a:gd name="T17" fmla="*/ 1 h 13"/>
                  <a:gd name="T18" fmla="*/ 2 w 9"/>
                  <a:gd name="T19" fmla="*/ 1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1 h 13"/>
                  <a:gd name="T28" fmla="*/ 8 w 9"/>
                  <a:gd name="T29" fmla="*/ 13 h 13"/>
                  <a:gd name="T30" fmla="*/ 7 w 9"/>
                  <a:gd name="T31" fmla="*/ 13 h 13"/>
                  <a:gd name="T32" fmla="*/ 2 w 9"/>
                  <a:gd name="T33" fmla="*/ 13 h 13"/>
                  <a:gd name="T34" fmla="*/ 1 w 9"/>
                  <a:gd name="T35" fmla="*/ 12 h 13"/>
                  <a:gd name="T36" fmla="*/ 0 w 9"/>
                  <a:gd name="T37" fmla="*/ 11 h 13"/>
                  <a:gd name="T38" fmla="*/ 0 w 9"/>
                  <a:gd name="T39" fmla="*/ 10 h 13"/>
                  <a:gd name="T40" fmla="*/ 1 w 9"/>
                  <a:gd name="T41" fmla="*/ 10 h 13"/>
                  <a:gd name="T42" fmla="*/ 1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2 w 9"/>
                  <a:gd name="T49" fmla="*/ 11 h 13"/>
                  <a:gd name="T50" fmla="*/ 7 w 9"/>
                  <a:gd name="T51" fmla="*/ 11 h 13"/>
                  <a:gd name="T52" fmla="*/ 7 w 9"/>
                  <a:gd name="T53" fmla="*/ 11 h 13"/>
                  <a:gd name="T54" fmla="*/ 7 w 9"/>
                  <a:gd name="T55" fmla="*/ 11 h 13"/>
                  <a:gd name="T56" fmla="*/ 7 w 9"/>
                  <a:gd name="T57" fmla="*/ 11 h 13"/>
                  <a:gd name="T58" fmla="*/ 0 w 9"/>
                  <a:gd name="T59" fmla="*/ 3 h 13"/>
                  <a:gd name="T60" fmla="*/ 0 w 9"/>
                  <a:gd name="T61" fmla="*/ 1 h 13"/>
                  <a:gd name="T62" fmla="*/ 0 w 9"/>
                  <a:gd name="T63" fmla="*/ 0 h 13"/>
                  <a:gd name="T64" fmla="*/ 2 w 9"/>
                  <a:gd name="T65" fmla="*/ 0 h 13"/>
                  <a:gd name="T66" fmla="*/ 6 w 9"/>
                  <a:gd name="T67" fmla="*/ 0 h 13"/>
                  <a:gd name="T68" fmla="*/ 8 w 9"/>
                  <a:gd name="T69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8" y="1"/>
                      <a:pt x="9" y="1"/>
                      <a:pt x="9" y="2"/>
                    </a:cubicBezTo>
                    <a:cubicBezTo>
                      <a:pt x="9" y="2"/>
                      <a:pt x="9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1"/>
                    </a:cubicBezTo>
                    <a:cubicBezTo>
                      <a:pt x="6" y="1"/>
                      <a:pt x="6" y="1"/>
                      <a:pt x="6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1"/>
                      <a:pt x="9" y="11"/>
                    </a:cubicBezTo>
                    <a:cubicBezTo>
                      <a:pt x="9" y="12"/>
                      <a:pt x="8" y="12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0"/>
                      <a:pt x="2" y="10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7" name="Freeform 1559"/>
              <p:cNvSpPr>
                <a:spLocks noEditPoints="1"/>
              </p:cNvSpPr>
              <p:nvPr userDrawn="1"/>
            </p:nvSpPr>
            <p:spPr bwMode="auto">
              <a:xfrm>
                <a:off x="1393" y="3030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8" name="Freeform 1560"/>
              <p:cNvSpPr>
                <a:spLocks noEditPoints="1"/>
              </p:cNvSpPr>
              <p:nvPr userDrawn="1"/>
            </p:nvSpPr>
            <p:spPr bwMode="auto">
              <a:xfrm>
                <a:off x="1465" y="3030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7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09" name="Freeform 1561"/>
              <p:cNvSpPr>
                <a:spLocks noEditPoints="1"/>
              </p:cNvSpPr>
              <p:nvPr userDrawn="1"/>
            </p:nvSpPr>
            <p:spPr bwMode="auto">
              <a:xfrm>
                <a:off x="1532" y="3030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0" name="Freeform 1562"/>
              <p:cNvSpPr>
                <a:spLocks noEditPoints="1"/>
              </p:cNvSpPr>
              <p:nvPr userDrawn="1"/>
            </p:nvSpPr>
            <p:spPr bwMode="auto">
              <a:xfrm>
                <a:off x="1604" y="3030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9 h 14"/>
                  <a:gd name="T38" fmla="*/ 1 w 10"/>
                  <a:gd name="T39" fmla="*/ 9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9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9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7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1" name="Freeform 1563"/>
              <p:cNvSpPr>
                <a:spLocks noEditPoints="1"/>
              </p:cNvSpPr>
              <p:nvPr userDrawn="1"/>
            </p:nvSpPr>
            <p:spPr bwMode="auto">
              <a:xfrm>
                <a:off x="1671" y="3030"/>
                <a:ext cx="48" cy="67"/>
              </a:xfrm>
              <a:custGeom>
                <a:avLst/>
                <a:gdLst>
                  <a:gd name="T0" fmla="*/ 4 w 10"/>
                  <a:gd name="T1" fmla="*/ 8 h 14"/>
                  <a:gd name="T2" fmla="*/ 4 w 10"/>
                  <a:gd name="T3" fmla="*/ 9 h 14"/>
                  <a:gd name="T4" fmla="*/ 10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10 w 10"/>
                  <a:gd name="T13" fmla="*/ 11 h 14"/>
                  <a:gd name="T14" fmla="*/ 4 w 10"/>
                  <a:gd name="T15" fmla="*/ 11 h 14"/>
                  <a:gd name="T16" fmla="*/ 4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4 w 10"/>
                  <a:gd name="T55" fmla="*/ 8 h 14"/>
                  <a:gd name="T56" fmla="*/ 4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4 w 10"/>
                  <a:gd name="T71" fmla="*/ 2 h 14"/>
                  <a:gd name="T72" fmla="*/ 4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2" name="Freeform 1564"/>
              <p:cNvSpPr>
                <a:spLocks noEditPoints="1"/>
              </p:cNvSpPr>
              <p:nvPr userDrawn="1"/>
            </p:nvSpPr>
            <p:spPr bwMode="auto">
              <a:xfrm>
                <a:off x="1738" y="3030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3" name="Freeform 1565"/>
              <p:cNvSpPr>
                <a:spLocks noEditPoints="1"/>
              </p:cNvSpPr>
              <p:nvPr userDrawn="1"/>
            </p:nvSpPr>
            <p:spPr bwMode="auto">
              <a:xfrm>
                <a:off x="1810" y="3030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4" name="Freeform 1566"/>
              <p:cNvSpPr>
                <a:spLocks noEditPoints="1"/>
              </p:cNvSpPr>
              <p:nvPr userDrawn="1"/>
            </p:nvSpPr>
            <p:spPr bwMode="auto">
              <a:xfrm>
                <a:off x="1877" y="3030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5" name="Freeform 1567"/>
              <p:cNvSpPr>
                <a:spLocks noEditPoints="1"/>
              </p:cNvSpPr>
              <p:nvPr userDrawn="1"/>
            </p:nvSpPr>
            <p:spPr bwMode="auto">
              <a:xfrm>
                <a:off x="1944" y="3030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3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0 h 14"/>
                  <a:gd name="T34" fmla="*/ 1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6" name="Freeform 1568"/>
              <p:cNvSpPr>
                <a:spLocks noEditPoints="1"/>
              </p:cNvSpPr>
              <p:nvPr userDrawn="1"/>
            </p:nvSpPr>
            <p:spPr bwMode="auto">
              <a:xfrm>
                <a:off x="2016" y="3030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7" name="Freeform 1569"/>
              <p:cNvSpPr>
                <a:spLocks noEditPoints="1"/>
              </p:cNvSpPr>
              <p:nvPr userDrawn="1"/>
            </p:nvSpPr>
            <p:spPr bwMode="auto">
              <a:xfrm>
                <a:off x="2083" y="3030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0 w 11"/>
                  <a:gd name="T7" fmla="*/ 10 h 14"/>
                  <a:gd name="T8" fmla="*/ 11 w 11"/>
                  <a:gd name="T9" fmla="*/ 10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8" name="Freeform 1570"/>
              <p:cNvSpPr>
                <a:spLocks noEditPoints="1"/>
              </p:cNvSpPr>
              <p:nvPr userDrawn="1"/>
            </p:nvSpPr>
            <p:spPr bwMode="auto">
              <a:xfrm>
                <a:off x="2155" y="3030"/>
                <a:ext cx="48" cy="67"/>
              </a:xfrm>
              <a:custGeom>
                <a:avLst/>
                <a:gdLst>
                  <a:gd name="T0" fmla="*/ 3 w 10"/>
                  <a:gd name="T1" fmla="*/ 8 h 14"/>
                  <a:gd name="T2" fmla="*/ 3 w 10"/>
                  <a:gd name="T3" fmla="*/ 9 h 14"/>
                  <a:gd name="T4" fmla="*/ 9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3 h 14"/>
                  <a:gd name="T20" fmla="*/ 2 w 10"/>
                  <a:gd name="T21" fmla="*/ 14 h 14"/>
                  <a:gd name="T22" fmla="*/ 2 w 10"/>
                  <a:gd name="T23" fmla="*/ 13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0 w 10"/>
                  <a:gd name="T37" fmla="*/ 9 h 14"/>
                  <a:gd name="T38" fmla="*/ 1 w 10"/>
                  <a:gd name="T39" fmla="*/ 9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8 h 14"/>
                  <a:gd name="T54" fmla="*/ 3 w 10"/>
                  <a:gd name="T55" fmla="*/ 8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9" y="8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19" name="Freeform 1571"/>
              <p:cNvSpPr>
                <a:spLocks noEditPoints="1"/>
              </p:cNvSpPr>
              <p:nvPr userDrawn="1"/>
            </p:nvSpPr>
            <p:spPr bwMode="auto">
              <a:xfrm>
                <a:off x="2222" y="3030"/>
                <a:ext cx="48" cy="67"/>
              </a:xfrm>
              <a:custGeom>
                <a:avLst/>
                <a:gdLst>
                  <a:gd name="T0" fmla="*/ 4 w 10"/>
                  <a:gd name="T1" fmla="*/ 8 h 14"/>
                  <a:gd name="T2" fmla="*/ 4 w 10"/>
                  <a:gd name="T3" fmla="*/ 9 h 14"/>
                  <a:gd name="T4" fmla="*/ 10 w 10"/>
                  <a:gd name="T5" fmla="*/ 9 h 14"/>
                  <a:gd name="T6" fmla="*/ 10 w 10"/>
                  <a:gd name="T7" fmla="*/ 10 h 14"/>
                  <a:gd name="T8" fmla="*/ 10 w 10"/>
                  <a:gd name="T9" fmla="*/ 10 h 14"/>
                  <a:gd name="T10" fmla="*/ 10 w 10"/>
                  <a:gd name="T11" fmla="*/ 11 h 14"/>
                  <a:gd name="T12" fmla="*/ 10 w 10"/>
                  <a:gd name="T13" fmla="*/ 11 h 14"/>
                  <a:gd name="T14" fmla="*/ 4 w 10"/>
                  <a:gd name="T15" fmla="*/ 11 h 14"/>
                  <a:gd name="T16" fmla="*/ 4 w 10"/>
                  <a:gd name="T17" fmla="*/ 13 h 14"/>
                  <a:gd name="T18" fmla="*/ 3 w 10"/>
                  <a:gd name="T19" fmla="*/ 13 h 14"/>
                  <a:gd name="T20" fmla="*/ 3 w 10"/>
                  <a:gd name="T21" fmla="*/ 14 h 14"/>
                  <a:gd name="T22" fmla="*/ 2 w 10"/>
                  <a:gd name="T23" fmla="*/ 13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0 h 14"/>
                  <a:gd name="T34" fmla="*/ 0 w 10"/>
                  <a:gd name="T35" fmla="*/ 10 h 14"/>
                  <a:gd name="T36" fmla="*/ 1 w 10"/>
                  <a:gd name="T37" fmla="*/ 9 h 14"/>
                  <a:gd name="T38" fmla="*/ 2 w 10"/>
                  <a:gd name="T39" fmla="*/ 9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8 h 14"/>
                  <a:gd name="T54" fmla="*/ 4 w 10"/>
                  <a:gd name="T55" fmla="*/ 8 h 14"/>
                  <a:gd name="T56" fmla="*/ 4 w 10"/>
                  <a:gd name="T57" fmla="*/ 7 h 14"/>
                  <a:gd name="T58" fmla="*/ 7 w 10"/>
                  <a:gd name="T59" fmla="*/ 7 h 14"/>
                  <a:gd name="T60" fmla="*/ 8 w 10"/>
                  <a:gd name="T61" fmla="*/ 6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4 w 10"/>
                  <a:gd name="T71" fmla="*/ 2 h 14"/>
                  <a:gd name="T72" fmla="*/ 4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7"/>
                      <a:pt x="10" y="8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0" name="Freeform 1572"/>
              <p:cNvSpPr>
                <a:spLocks noEditPoints="1"/>
              </p:cNvSpPr>
              <p:nvPr userDrawn="1"/>
            </p:nvSpPr>
            <p:spPr bwMode="auto">
              <a:xfrm>
                <a:off x="2289" y="3030"/>
                <a:ext cx="53" cy="67"/>
              </a:xfrm>
              <a:custGeom>
                <a:avLst/>
                <a:gdLst>
                  <a:gd name="T0" fmla="*/ 4 w 11"/>
                  <a:gd name="T1" fmla="*/ 8 h 14"/>
                  <a:gd name="T2" fmla="*/ 4 w 11"/>
                  <a:gd name="T3" fmla="*/ 9 h 14"/>
                  <a:gd name="T4" fmla="*/ 10 w 11"/>
                  <a:gd name="T5" fmla="*/ 9 h 14"/>
                  <a:gd name="T6" fmla="*/ 11 w 11"/>
                  <a:gd name="T7" fmla="*/ 10 h 14"/>
                  <a:gd name="T8" fmla="*/ 11 w 11"/>
                  <a:gd name="T9" fmla="*/ 10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3 h 14"/>
                  <a:gd name="T20" fmla="*/ 3 w 11"/>
                  <a:gd name="T21" fmla="*/ 14 h 14"/>
                  <a:gd name="T22" fmla="*/ 2 w 11"/>
                  <a:gd name="T23" fmla="*/ 13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0 h 14"/>
                  <a:gd name="T34" fmla="*/ 0 w 11"/>
                  <a:gd name="T35" fmla="*/ 10 h 14"/>
                  <a:gd name="T36" fmla="*/ 1 w 11"/>
                  <a:gd name="T37" fmla="*/ 9 h 14"/>
                  <a:gd name="T38" fmla="*/ 2 w 11"/>
                  <a:gd name="T39" fmla="*/ 9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8 h 14"/>
                  <a:gd name="T54" fmla="*/ 4 w 11"/>
                  <a:gd name="T55" fmla="*/ 8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6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7"/>
                      <a:pt x="10" y="8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1" name="Freeform 1573"/>
              <p:cNvSpPr>
                <a:spLocks/>
              </p:cNvSpPr>
              <p:nvPr userDrawn="1"/>
            </p:nvSpPr>
            <p:spPr bwMode="auto">
              <a:xfrm>
                <a:off x="2366" y="3030"/>
                <a:ext cx="43" cy="67"/>
              </a:xfrm>
              <a:custGeom>
                <a:avLst/>
                <a:gdLst>
                  <a:gd name="T0" fmla="*/ 5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3 h 14"/>
                  <a:gd name="T10" fmla="*/ 8 w 9"/>
                  <a:gd name="T11" fmla="*/ 14 h 14"/>
                  <a:gd name="T12" fmla="*/ 8 w 9"/>
                  <a:gd name="T13" fmla="*/ 13 h 14"/>
                  <a:gd name="T14" fmla="*/ 7 w 9"/>
                  <a:gd name="T15" fmla="*/ 13 h 14"/>
                  <a:gd name="T16" fmla="*/ 7 w 9"/>
                  <a:gd name="T17" fmla="*/ 3 h 14"/>
                  <a:gd name="T18" fmla="*/ 6 w 9"/>
                  <a:gd name="T19" fmla="*/ 5 h 14"/>
                  <a:gd name="T20" fmla="*/ 6 w 9"/>
                  <a:gd name="T21" fmla="*/ 5 h 14"/>
                  <a:gd name="T22" fmla="*/ 5 w 9"/>
                  <a:gd name="T23" fmla="*/ 6 h 14"/>
                  <a:gd name="T24" fmla="*/ 5 w 9"/>
                  <a:gd name="T25" fmla="*/ 6 h 14"/>
                  <a:gd name="T26" fmla="*/ 4 w 9"/>
                  <a:gd name="T27" fmla="*/ 6 h 14"/>
                  <a:gd name="T28" fmla="*/ 4 w 9"/>
                  <a:gd name="T29" fmla="*/ 5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3 h 14"/>
                  <a:gd name="T38" fmla="*/ 1 w 9"/>
                  <a:gd name="T39" fmla="*/ 14 h 14"/>
                  <a:gd name="T40" fmla="*/ 1 w 9"/>
                  <a:gd name="T41" fmla="*/ 13 h 14"/>
                  <a:gd name="T42" fmla="*/ 0 w 9"/>
                  <a:gd name="T43" fmla="*/ 13 h 14"/>
                  <a:gd name="T44" fmla="*/ 0 w 9"/>
                  <a:gd name="T45" fmla="*/ 0 h 14"/>
                  <a:gd name="T46" fmla="*/ 3 w 9"/>
                  <a:gd name="T47" fmla="*/ 0 h 14"/>
                  <a:gd name="T48" fmla="*/ 5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5"/>
                      <a:pt x="6" y="5"/>
                      <a:pt x="6" y="5"/>
                    </a:cubicBezTo>
                    <a:cubicBezTo>
                      <a:pt x="6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2" name="Freeform 1574"/>
              <p:cNvSpPr>
                <a:spLocks/>
              </p:cNvSpPr>
              <p:nvPr userDrawn="1"/>
            </p:nvSpPr>
            <p:spPr bwMode="auto">
              <a:xfrm>
                <a:off x="2438" y="3030"/>
                <a:ext cx="38" cy="67"/>
              </a:xfrm>
              <a:custGeom>
                <a:avLst/>
                <a:gdLst>
                  <a:gd name="T0" fmla="*/ 7 w 8"/>
                  <a:gd name="T1" fmla="*/ 6 h 14"/>
                  <a:gd name="T2" fmla="*/ 7 w 8"/>
                  <a:gd name="T3" fmla="*/ 1 h 14"/>
                  <a:gd name="T4" fmla="*/ 7 w 8"/>
                  <a:gd name="T5" fmla="*/ 0 h 14"/>
                  <a:gd name="T6" fmla="*/ 8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3 h 14"/>
                  <a:gd name="T14" fmla="*/ 8 w 8"/>
                  <a:gd name="T15" fmla="*/ 13 h 14"/>
                  <a:gd name="T16" fmla="*/ 8 w 8"/>
                  <a:gd name="T17" fmla="*/ 14 h 14"/>
                  <a:gd name="T18" fmla="*/ 7 w 8"/>
                  <a:gd name="T19" fmla="*/ 13 h 14"/>
                  <a:gd name="T20" fmla="*/ 7 w 8"/>
                  <a:gd name="T21" fmla="*/ 13 h 14"/>
                  <a:gd name="T22" fmla="*/ 7 w 8"/>
                  <a:gd name="T23" fmla="*/ 8 h 14"/>
                  <a:gd name="T24" fmla="*/ 2 w 8"/>
                  <a:gd name="T25" fmla="*/ 8 h 14"/>
                  <a:gd name="T26" fmla="*/ 2 w 8"/>
                  <a:gd name="T27" fmla="*/ 13 h 14"/>
                  <a:gd name="T28" fmla="*/ 1 w 8"/>
                  <a:gd name="T29" fmla="*/ 13 h 14"/>
                  <a:gd name="T30" fmla="*/ 1 w 8"/>
                  <a:gd name="T31" fmla="*/ 14 h 14"/>
                  <a:gd name="T32" fmla="*/ 0 w 8"/>
                  <a:gd name="T33" fmla="*/ 13 h 14"/>
                  <a:gd name="T34" fmla="*/ 0 w 8"/>
                  <a:gd name="T35" fmla="*/ 13 h 14"/>
                  <a:gd name="T36" fmla="*/ 0 w 8"/>
                  <a:gd name="T37" fmla="*/ 1 h 14"/>
                  <a:gd name="T38" fmla="*/ 0 w 8"/>
                  <a:gd name="T39" fmla="*/ 0 h 14"/>
                  <a:gd name="T40" fmla="*/ 1 w 8"/>
                  <a:gd name="T41" fmla="*/ 0 h 14"/>
                  <a:gd name="T42" fmla="*/ 1 w 8"/>
                  <a:gd name="T43" fmla="*/ 0 h 14"/>
                  <a:gd name="T44" fmla="*/ 2 w 8"/>
                  <a:gd name="T45" fmla="*/ 1 h 14"/>
                  <a:gd name="T46" fmla="*/ 2 w 8"/>
                  <a:gd name="T47" fmla="*/ 6 h 14"/>
                  <a:gd name="T48" fmla="*/ 7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3" name="Freeform 1575"/>
              <p:cNvSpPr>
                <a:spLocks/>
              </p:cNvSpPr>
              <p:nvPr userDrawn="1"/>
            </p:nvSpPr>
            <p:spPr bwMode="auto">
              <a:xfrm>
                <a:off x="2505" y="3030"/>
                <a:ext cx="43" cy="67"/>
              </a:xfrm>
              <a:custGeom>
                <a:avLst/>
                <a:gdLst>
                  <a:gd name="T0" fmla="*/ 7 w 9"/>
                  <a:gd name="T1" fmla="*/ 1 h 14"/>
                  <a:gd name="T2" fmla="*/ 7 w 9"/>
                  <a:gd name="T3" fmla="*/ 0 h 14"/>
                  <a:gd name="T4" fmla="*/ 8 w 9"/>
                  <a:gd name="T5" fmla="*/ 0 h 14"/>
                  <a:gd name="T6" fmla="*/ 9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5 w 9"/>
                  <a:gd name="T13" fmla="*/ 7 h 14"/>
                  <a:gd name="T14" fmla="*/ 5 w 9"/>
                  <a:gd name="T15" fmla="*/ 13 h 14"/>
                  <a:gd name="T16" fmla="*/ 5 w 9"/>
                  <a:gd name="T17" fmla="*/ 13 h 14"/>
                  <a:gd name="T18" fmla="*/ 4 w 9"/>
                  <a:gd name="T19" fmla="*/ 14 h 14"/>
                  <a:gd name="T20" fmla="*/ 4 w 9"/>
                  <a:gd name="T21" fmla="*/ 13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0 w 9"/>
                  <a:gd name="T31" fmla="*/ 0 h 14"/>
                  <a:gd name="T32" fmla="*/ 1 w 9"/>
                  <a:gd name="T33" fmla="*/ 0 h 14"/>
                  <a:gd name="T34" fmla="*/ 2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4 w 9"/>
                  <a:gd name="T41" fmla="*/ 5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4" name="Freeform 1576"/>
              <p:cNvSpPr>
                <a:spLocks noEditPoints="1"/>
              </p:cNvSpPr>
              <p:nvPr userDrawn="1"/>
            </p:nvSpPr>
            <p:spPr bwMode="auto">
              <a:xfrm>
                <a:off x="2572" y="3030"/>
                <a:ext cx="43" cy="67"/>
              </a:xfrm>
              <a:custGeom>
                <a:avLst/>
                <a:gdLst>
                  <a:gd name="T0" fmla="*/ 6 w 9"/>
                  <a:gd name="T1" fmla="*/ 0 h 14"/>
                  <a:gd name="T2" fmla="*/ 7 w 9"/>
                  <a:gd name="T3" fmla="*/ 2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8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3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1 h 14"/>
                  <a:gd name="T34" fmla="*/ 0 w 9"/>
                  <a:gd name="T35" fmla="*/ 1 h 14"/>
                  <a:gd name="T36" fmla="*/ 0 w 9"/>
                  <a:gd name="T37" fmla="*/ 0 h 14"/>
                  <a:gd name="T38" fmla="*/ 1 w 9"/>
                  <a:gd name="T39" fmla="*/ 0 h 14"/>
                  <a:gd name="T40" fmla="*/ 4 w 9"/>
                  <a:gd name="T41" fmla="*/ 0 h 14"/>
                  <a:gd name="T42" fmla="*/ 6 w 9"/>
                  <a:gd name="T43" fmla="*/ 0 h 14"/>
                  <a:gd name="T44" fmla="*/ 4 w 9"/>
                  <a:gd name="T45" fmla="*/ 12 h 14"/>
                  <a:gd name="T46" fmla="*/ 4 w 9"/>
                  <a:gd name="T47" fmla="*/ 12 h 14"/>
                  <a:gd name="T48" fmla="*/ 5 w 9"/>
                  <a:gd name="T49" fmla="*/ 11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2 h 14"/>
                  <a:gd name="T58" fmla="*/ 4 w 9"/>
                  <a:gd name="T59" fmla="*/ 2 h 14"/>
                  <a:gd name="T60" fmla="*/ 4 w 9"/>
                  <a:gd name="T61" fmla="*/ 2 h 14"/>
                  <a:gd name="T62" fmla="*/ 4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6" y="0"/>
                    </a:moveTo>
                    <a:cubicBezTo>
                      <a:pt x="6" y="1"/>
                      <a:pt x="7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6" y="0"/>
                    </a:cubicBezTo>
                    <a:moveTo>
                      <a:pt x="4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5" name="Freeform 1577"/>
              <p:cNvSpPr>
                <a:spLocks noEditPoints="1"/>
              </p:cNvSpPr>
              <p:nvPr userDrawn="1"/>
            </p:nvSpPr>
            <p:spPr bwMode="auto">
              <a:xfrm>
                <a:off x="2644" y="3030"/>
                <a:ext cx="38" cy="67"/>
              </a:xfrm>
              <a:custGeom>
                <a:avLst/>
                <a:gdLst>
                  <a:gd name="T0" fmla="*/ 5 w 8"/>
                  <a:gd name="T1" fmla="*/ 0 h 14"/>
                  <a:gd name="T2" fmla="*/ 6 w 8"/>
                  <a:gd name="T3" fmla="*/ 2 h 14"/>
                  <a:gd name="T4" fmla="*/ 8 w 8"/>
                  <a:gd name="T5" fmla="*/ 5 h 14"/>
                  <a:gd name="T6" fmla="*/ 8 w 8"/>
                  <a:gd name="T7" fmla="*/ 7 h 14"/>
                  <a:gd name="T8" fmla="*/ 8 w 8"/>
                  <a:gd name="T9" fmla="*/ 8 h 14"/>
                  <a:gd name="T10" fmla="*/ 6 w 8"/>
                  <a:gd name="T11" fmla="*/ 12 h 14"/>
                  <a:gd name="T12" fmla="*/ 5 w 8"/>
                  <a:gd name="T13" fmla="*/ 13 h 14"/>
                  <a:gd name="T14" fmla="*/ 4 w 8"/>
                  <a:gd name="T15" fmla="*/ 14 h 14"/>
                  <a:gd name="T16" fmla="*/ 0 w 8"/>
                  <a:gd name="T17" fmla="*/ 14 h 14"/>
                  <a:gd name="T18" fmla="*/ 0 w 8"/>
                  <a:gd name="T19" fmla="*/ 13 h 14"/>
                  <a:gd name="T20" fmla="*/ 0 w 8"/>
                  <a:gd name="T21" fmla="*/ 13 h 14"/>
                  <a:gd name="T22" fmla="*/ 0 w 8"/>
                  <a:gd name="T23" fmla="*/ 12 h 14"/>
                  <a:gd name="T24" fmla="*/ 0 w 8"/>
                  <a:gd name="T25" fmla="*/ 12 h 14"/>
                  <a:gd name="T26" fmla="*/ 1 w 8"/>
                  <a:gd name="T27" fmla="*/ 12 h 14"/>
                  <a:gd name="T28" fmla="*/ 1 w 8"/>
                  <a:gd name="T29" fmla="*/ 2 h 14"/>
                  <a:gd name="T30" fmla="*/ 0 w 8"/>
                  <a:gd name="T31" fmla="*/ 2 h 14"/>
                  <a:gd name="T32" fmla="*/ 0 w 8"/>
                  <a:gd name="T33" fmla="*/ 1 h 14"/>
                  <a:gd name="T34" fmla="*/ 0 w 8"/>
                  <a:gd name="T35" fmla="*/ 1 h 14"/>
                  <a:gd name="T36" fmla="*/ 0 w 8"/>
                  <a:gd name="T37" fmla="*/ 0 h 14"/>
                  <a:gd name="T38" fmla="*/ 0 w 8"/>
                  <a:gd name="T39" fmla="*/ 0 h 14"/>
                  <a:gd name="T40" fmla="*/ 4 w 8"/>
                  <a:gd name="T41" fmla="*/ 0 h 14"/>
                  <a:gd name="T42" fmla="*/ 5 w 8"/>
                  <a:gd name="T43" fmla="*/ 0 h 14"/>
                  <a:gd name="T44" fmla="*/ 3 w 8"/>
                  <a:gd name="T45" fmla="*/ 12 h 14"/>
                  <a:gd name="T46" fmla="*/ 4 w 8"/>
                  <a:gd name="T47" fmla="*/ 12 h 14"/>
                  <a:gd name="T48" fmla="*/ 5 w 8"/>
                  <a:gd name="T49" fmla="*/ 11 h 14"/>
                  <a:gd name="T50" fmla="*/ 6 w 8"/>
                  <a:gd name="T51" fmla="*/ 8 h 14"/>
                  <a:gd name="T52" fmla="*/ 7 w 8"/>
                  <a:gd name="T53" fmla="*/ 7 h 14"/>
                  <a:gd name="T54" fmla="*/ 6 w 8"/>
                  <a:gd name="T55" fmla="*/ 6 h 14"/>
                  <a:gd name="T56" fmla="*/ 5 w 8"/>
                  <a:gd name="T57" fmla="*/ 2 h 14"/>
                  <a:gd name="T58" fmla="*/ 4 w 8"/>
                  <a:gd name="T59" fmla="*/ 2 h 14"/>
                  <a:gd name="T60" fmla="*/ 3 w 8"/>
                  <a:gd name="T61" fmla="*/ 2 h 14"/>
                  <a:gd name="T62" fmla="*/ 3 w 8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5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7"/>
                      <a:pt x="8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0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1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6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6" name="Freeform 1578"/>
              <p:cNvSpPr>
                <a:spLocks/>
              </p:cNvSpPr>
              <p:nvPr userDrawn="1"/>
            </p:nvSpPr>
            <p:spPr bwMode="auto">
              <a:xfrm>
                <a:off x="2711" y="3030"/>
                <a:ext cx="43" cy="67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0 h 14"/>
                  <a:gd name="T10" fmla="*/ 9 w 9"/>
                  <a:gd name="T11" fmla="*/ 1 h 14"/>
                  <a:gd name="T12" fmla="*/ 9 w 9"/>
                  <a:gd name="T13" fmla="*/ 14 h 14"/>
                  <a:gd name="T14" fmla="*/ 7 w 9"/>
                  <a:gd name="T15" fmla="*/ 14 h 14"/>
                  <a:gd name="T16" fmla="*/ 2 w 9"/>
                  <a:gd name="T17" fmla="*/ 3 h 14"/>
                  <a:gd name="T18" fmla="*/ 2 w 9"/>
                  <a:gd name="T19" fmla="*/ 13 h 14"/>
                  <a:gd name="T20" fmla="*/ 2 w 9"/>
                  <a:gd name="T21" fmla="*/ 13 h 14"/>
                  <a:gd name="T22" fmla="*/ 1 w 9"/>
                  <a:gd name="T23" fmla="*/ 14 h 14"/>
                  <a:gd name="T24" fmla="*/ 1 w 9"/>
                  <a:gd name="T25" fmla="*/ 13 h 14"/>
                  <a:gd name="T26" fmla="*/ 0 w 9"/>
                  <a:gd name="T27" fmla="*/ 13 h 14"/>
                  <a:gd name="T28" fmla="*/ 0 w 9"/>
                  <a:gd name="T29" fmla="*/ 0 h 14"/>
                  <a:gd name="T30" fmla="*/ 3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7" name="Freeform 1579"/>
              <p:cNvSpPr>
                <a:spLocks/>
              </p:cNvSpPr>
              <p:nvPr userDrawn="1"/>
            </p:nvSpPr>
            <p:spPr bwMode="auto">
              <a:xfrm>
                <a:off x="2783" y="3030"/>
                <a:ext cx="38" cy="67"/>
              </a:xfrm>
              <a:custGeom>
                <a:avLst/>
                <a:gdLst>
                  <a:gd name="T0" fmla="*/ 7 w 8"/>
                  <a:gd name="T1" fmla="*/ 11 h 14"/>
                  <a:gd name="T2" fmla="*/ 7 w 8"/>
                  <a:gd name="T3" fmla="*/ 1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4 h 14"/>
                  <a:gd name="T14" fmla="*/ 6 w 8"/>
                  <a:gd name="T15" fmla="*/ 14 h 14"/>
                  <a:gd name="T16" fmla="*/ 1 w 8"/>
                  <a:gd name="T17" fmla="*/ 3 h 14"/>
                  <a:gd name="T18" fmla="*/ 1 w 8"/>
                  <a:gd name="T19" fmla="*/ 13 h 14"/>
                  <a:gd name="T20" fmla="*/ 1 w 8"/>
                  <a:gd name="T21" fmla="*/ 13 h 14"/>
                  <a:gd name="T22" fmla="*/ 0 w 8"/>
                  <a:gd name="T23" fmla="*/ 14 h 14"/>
                  <a:gd name="T24" fmla="*/ 0 w 8"/>
                  <a:gd name="T25" fmla="*/ 13 h 14"/>
                  <a:gd name="T26" fmla="*/ 0 w 8"/>
                  <a:gd name="T27" fmla="*/ 13 h 14"/>
                  <a:gd name="T28" fmla="*/ 0 w 8"/>
                  <a:gd name="T29" fmla="*/ 0 h 14"/>
                  <a:gd name="T30" fmla="*/ 2 w 8"/>
                  <a:gd name="T31" fmla="*/ 0 h 14"/>
                  <a:gd name="T32" fmla="*/ 7 w 8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8" name="Freeform 1580"/>
              <p:cNvSpPr>
                <a:spLocks/>
              </p:cNvSpPr>
              <p:nvPr userDrawn="1"/>
            </p:nvSpPr>
            <p:spPr bwMode="auto">
              <a:xfrm>
                <a:off x="2850" y="3030"/>
                <a:ext cx="43" cy="67"/>
              </a:xfrm>
              <a:custGeom>
                <a:avLst/>
                <a:gdLst>
                  <a:gd name="T0" fmla="*/ 4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8 w 9"/>
                  <a:gd name="T9" fmla="*/ 13 h 14"/>
                  <a:gd name="T10" fmla="*/ 8 w 9"/>
                  <a:gd name="T11" fmla="*/ 14 h 14"/>
                  <a:gd name="T12" fmla="*/ 7 w 9"/>
                  <a:gd name="T13" fmla="*/ 13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5 h 14"/>
                  <a:gd name="T22" fmla="*/ 5 w 9"/>
                  <a:gd name="T23" fmla="*/ 6 h 14"/>
                  <a:gd name="T24" fmla="*/ 4 w 9"/>
                  <a:gd name="T25" fmla="*/ 6 h 14"/>
                  <a:gd name="T26" fmla="*/ 4 w 9"/>
                  <a:gd name="T27" fmla="*/ 6 h 14"/>
                  <a:gd name="T28" fmla="*/ 3 w 9"/>
                  <a:gd name="T29" fmla="*/ 5 h 14"/>
                  <a:gd name="T30" fmla="*/ 3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1 w 9"/>
                  <a:gd name="T37" fmla="*/ 13 h 14"/>
                  <a:gd name="T38" fmla="*/ 1 w 9"/>
                  <a:gd name="T39" fmla="*/ 14 h 14"/>
                  <a:gd name="T40" fmla="*/ 0 w 9"/>
                  <a:gd name="T41" fmla="*/ 13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4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4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7" y="14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29" name="Freeform 1581"/>
              <p:cNvSpPr>
                <a:spLocks/>
              </p:cNvSpPr>
              <p:nvPr userDrawn="1"/>
            </p:nvSpPr>
            <p:spPr bwMode="auto">
              <a:xfrm>
                <a:off x="2917" y="3030"/>
                <a:ext cx="43" cy="67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8 w 9"/>
                  <a:gd name="T5" fmla="*/ 0 h 14"/>
                  <a:gd name="T6" fmla="*/ 8 w 9"/>
                  <a:gd name="T7" fmla="*/ 0 h 14"/>
                  <a:gd name="T8" fmla="*/ 9 w 9"/>
                  <a:gd name="T9" fmla="*/ 0 h 14"/>
                  <a:gd name="T10" fmla="*/ 9 w 9"/>
                  <a:gd name="T11" fmla="*/ 1 h 14"/>
                  <a:gd name="T12" fmla="*/ 9 w 9"/>
                  <a:gd name="T13" fmla="*/ 13 h 14"/>
                  <a:gd name="T14" fmla="*/ 9 w 9"/>
                  <a:gd name="T15" fmla="*/ 13 h 14"/>
                  <a:gd name="T16" fmla="*/ 8 w 9"/>
                  <a:gd name="T17" fmla="*/ 14 h 14"/>
                  <a:gd name="T18" fmla="*/ 8 w 9"/>
                  <a:gd name="T19" fmla="*/ 13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2 w 9"/>
                  <a:gd name="T29" fmla="*/ 13 h 14"/>
                  <a:gd name="T30" fmla="*/ 1 w 9"/>
                  <a:gd name="T31" fmla="*/ 14 h 14"/>
                  <a:gd name="T32" fmla="*/ 1 w 9"/>
                  <a:gd name="T33" fmla="*/ 13 h 14"/>
                  <a:gd name="T34" fmla="*/ 0 w 9"/>
                  <a:gd name="T35" fmla="*/ 13 h 14"/>
                  <a:gd name="T36" fmla="*/ 0 w 9"/>
                  <a:gd name="T37" fmla="*/ 1 h 14"/>
                  <a:gd name="T38" fmla="*/ 1 w 9"/>
                  <a:gd name="T39" fmla="*/ 0 h 14"/>
                  <a:gd name="T40" fmla="*/ 1 w 9"/>
                  <a:gd name="T41" fmla="*/ 0 h 14"/>
                  <a:gd name="T42" fmla="*/ 2 w 9"/>
                  <a:gd name="T43" fmla="*/ 0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0" name="Freeform 1582"/>
              <p:cNvSpPr>
                <a:spLocks/>
              </p:cNvSpPr>
              <p:nvPr userDrawn="1"/>
            </p:nvSpPr>
            <p:spPr bwMode="auto">
              <a:xfrm>
                <a:off x="2989" y="3030"/>
                <a:ext cx="38" cy="67"/>
              </a:xfrm>
              <a:custGeom>
                <a:avLst/>
                <a:gdLst>
                  <a:gd name="T0" fmla="*/ 7 w 8"/>
                  <a:gd name="T1" fmla="*/ 1 h 14"/>
                  <a:gd name="T2" fmla="*/ 7 w 8"/>
                  <a:gd name="T3" fmla="*/ 0 h 14"/>
                  <a:gd name="T4" fmla="*/ 8 w 8"/>
                  <a:gd name="T5" fmla="*/ 0 h 14"/>
                  <a:gd name="T6" fmla="*/ 8 w 8"/>
                  <a:gd name="T7" fmla="*/ 0 h 14"/>
                  <a:gd name="T8" fmla="*/ 8 w 8"/>
                  <a:gd name="T9" fmla="*/ 1 h 14"/>
                  <a:gd name="T10" fmla="*/ 8 w 8"/>
                  <a:gd name="T11" fmla="*/ 3 h 14"/>
                  <a:gd name="T12" fmla="*/ 5 w 8"/>
                  <a:gd name="T13" fmla="*/ 7 h 14"/>
                  <a:gd name="T14" fmla="*/ 5 w 8"/>
                  <a:gd name="T15" fmla="*/ 13 h 14"/>
                  <a:gd name="T16" fmla="*/ 5 w 8"/>
                  <a:gd name="T17" fmla="*/ 13 h 14"/>
                  <a:gd name="T18" fmla="*/ 4 w 8"/>
                  <a:gd name="T19" fmla="*/ 14 h 14"/>
                  <a:gd name="T20" fmla="*/ 4 w 8"/>
                  <a:gd name="T21" fmla="*/ 13 h 14"/>
                  <a:gd name="T22" fmla="*/ 3 w 8"/>
                  <a:gd name="T23" fmla="*/ 13 h 14"/>
                  <a:gd name="T24" fmla="*/ 3 w 8"/>
                  <a:gd name="T25" fmla="*/ 7 h 14"/>
                  <a:gd name="T26" fmla="*/ 0 w 8"/>
                  <a:gd name="T27" fmla="*/ 3 h 14"/>
                  <a:gd name="T28" fmla="*/ 0 w 8"/>
                  <a:gd name="T29" fmla="*/ 1 h 14"/>
                  <a:gd name="T30" fmla="*/ 0 w 8"/>
                  <a:gd name="T31" fmla="*/ 0 h 14"/>
                  <a:gd name="T32" fmla="*/ 1 w 8"/>
                  <a:gd name="T33" fmla="*/ 0 h 14"/>
                  <a:gd name="T34" fmla="*/ 1 w 8"/>
                  <a:gd name="T35" fmla="*/ 0 h 14"/>
                  <a:gd name="T36" fmla="*/ 2 w 8"/>
                  <a:gd name="T37" fmla="*/ 1 h 14"/>
                  <a:gd name="T38" fmla="*/ 2 w 8"/>
                  <a:gd name="T39" fmla="*/ 2 h 14"/>
                  <a:gd name="T40" fmla="*/ 4 w 8"/>
                  <a:gd name="T41" fmla="*/ 5 h 14"/>
                  <a:gd name="T42" fmla="*/ 7 w 8"/>
                  <a:gd name="T43" fmla="*/ 2 h 14"/>
                  <a:gd name="T44" fmla="*/ 7 w 8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4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1" name="Freeform 1583"/>
              <p:cNvSpPr>
                <a:spLocks noEditPoints="1"/>
              </p:cNvSpPr>
              <p:nvPr userDrawn="1"/>
            </p:nvSpPr>
            <p:spPr bwMode="auto">
              <a:xfrm>
                <a:off x="3056" y="3030"/>
                <a:ext cx="43" cy="67"/>
              </a:xfrm>
              <a:custGeom>
                <a:avLst/>
                <a:gdLst>
                  <a:gd name="T0" fmla="*/ 4 w 9"/>
                  <a:gd name="T1" fmla="*/ 0 h 14"/>
                  <a:gd name="T2" fmla="*/ 7 w 9"/>
                  <a:gd name="T3" fmla="*/ 1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2 w 9"/>
                  <a:gd name="T27" fmla="*/ 1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0"/>
                      <a:pt x="7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4"/>
                      <a:pt x="4" y="14"/>
                    </a:cubicBezTo>
                    <a:cubicBezTo>
                      <a:pt x="4" y="14"/>
                      <a:pt x="4" y="13"/>
                      <a:pt x="3" y="13"/>
                    </a:cubicBezTo>
                    <a:cubicBezTo>
                      <a:pt x="3" y="13"/>
                      <a:pt x="3" y="13"/>
                      <a:pt x="2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4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2" name="Freeform 1584"/>
              <p:cNvSpPr>
                <a:spLocks/>
              </p:cNvSpPr>
              <p:nvPr userDrawn="1"/>
            </p:nvSpPr>
            <p:spPr bwMode="auto">
              <a:xfrm>
                <a:off x="3128" y="3030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3" name="Freeform 1585"/>
              <p:cNvSpPr>
                <a:spLocks/>
              </p:cNvSpPr>
              <p:nvPr userDrawn="1"/>
            </p:nvSpPr>
            <p:spPr bwMode="auto">
              <a:xfrm>
                <a:off x="3195" y="303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8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4" name="Freeform 1586"/>
              <p:cNvSpPr>
                <a:spLocks/>
              </p:cNvSpPr>
              <p:nvPr userDrawn="1"/>
            </p:nvSpPr>
            <p:spPr bwMode="auto">
              <a:xfrm>
                <a:off x="3262" y="303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5" name="Freeform 1587"/>
              <p:cNvSpPr>
                <a:spLocks/>
              </p:cNvSpPr>
              <p:nvPr userDrawn="1"/>
            </p:nvSpPr>
            <p:spPr bwMode="auto">
              <a:xfrm>
                <a:off x="3334" y="3030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6" name="Freeform 1588"/>
              <p:cNvSpPr>
                <a:spLocks/>
              </p:cNvSpPr>
              <p:nvPr userDrawn="1"/>
            </p:nvSpPr>
            <p:spPr bwMode="auto">
              <a:xfrm>
                <a:off x="3401" y="303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7" name="Freeform 1589"/>
              <p:cNvSpPr>
                <a:spLocks noEditPoints="1"/>
              </p:cNvSpPr>
              <p:nvPr userDrawn="1"/>
            </p:nvSpPr>
            <p:spPr bwMode="auto">
              <a:xfrm>
                <a:off x="3468" y="3030"/>
                <a:ext cx="44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1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3 w 9"/>
                  <a:gd name="T17" fmla="*/ 13 h 14"/>
                  <a:gd name="T18" fmla="*/ 3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3 w 9"/>
                  <a:gd name="T27" fmla="*/ 1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5" y="14"/>
                      <a:pt x="5" y="14"/>
                    </a:cubicBezTo>
                    <a:cubicBezTo>
                      <a:pt x="4" y="14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8" name="Freeform 1590"/>
              <p:cNvSpPr>
                <a:spLocks/>
              </p:cNvSpPr>
              <p:nvPr userDrawn="1"/>
            </p:nvSpPr>
            <p:spPr bwMode="auto">
              <a:xfrm>
                <a:off x="3540" y="3030"/>
                <a:ext cx="39" cy="67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2 h 14"/>
                  <a:gd name="T4" fmla="*/ 8 w 8"/>
                  <a:gd name="T5" fmla="*/ 3 h 14"/>
                  <a:gd name="T6" fmla="*/ 8 w 8"/>
                  <a:gd name="T7" fmla="*/ 3 h 14"/>
                  <a:gd name="T8" fmla="*/ 7 w 8"/>
                  <a:gd name="T9" fmla="*/ 3 h 14"/>
                  <a:gd name="T10" fmla="*/ 7 w 8"/>
                  <a:gd name="T11" fmla="*/ 2 h 14"/>
                  <a:gd name="T12" fmla="*/ 7 w 8"/>
                  <a:gd name="T13" fmla="*/ 2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2 w 8"/>
                  <a:gd name="T21" fmla="*/ 2 h 14"/>
                  <a:gd name="T22" fmla="*/ 2 w 8"/>
                  <a:gd name="T23" fmla="*/ 2 h 14"/>
                  <a:gd name="T24" fmla="*/ 8 w 8"/>
                  <a:gd name="T25" fmla="*/ 10 h 14"/>
                  <a:gd name="T26" fmla="*/ 8 w 8"/>
                  <a:gd name="T27" fmla="*/ 12 h 14"/>
                  <a:gd name="T28" fmla="*/ 8 w 8"/>
                  <a:gd name="T29" fmla="*/ 13 h 14"/>
                  <a:gd name="T30" fmla="*/ 7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1 h 14"/>
                  <a:gd name="T38" fmla="*/ 0 w 8"/>
                  <a:gd name="T39" fmla="*/ 11 h 14"/>
                  <a:gd name="T40" fmla="*/ 1 w 8"/>
                  <a:gd name="T41" fmla="*/ 10 h 14"/>
                  <a:gd name="T42" fmla="*/ 1 w 8"/>
                  <a:gd name="T43" fmla="*/ 11 h 14"/>
                  <a:gd name="T44" fmla="*/ 2 w 8"/>
                  <a:gd name="T45" fmla="*/ 11 h 14"/>
                  <a:gd name="T46" fmla="*/ 2 w 8"/>
                  <a:gd name="T47" fmla="*/ 11 h 14"/>
                  <a:gd name="T48" fmla="*/ 2 w 8"/>
                  <a:gd name="T49" fmla="*/ 12 h 14"/>
                  <a:gd name="T50" fmla="*/ 6 w 8"/>
                  <a:gd name="T51" fmla="*/ 12 h 14"/>
                  <a:gd name="T52" fmla="*/ 7 w 8"/>
                  <a:gd name="T53" fmla="*/ 12 h 14"/>
                  <a:gd name="T54" fmla="*/ 7 w 8"/>
                  <a:gd name="T55" fmla="*/ 12 h 14"/>
                  <a:gd name="T56" fmla="*/ 7 w 8"/>
                  <a:gd name="T57" fmla="*/ 11 h 14"/>
                  <a:gd name="T58" fmla="*/ 0 w 8"/>
                  <a:gd name="T59" fmla="*/ 3 h 14"/>
                  <a:gd name="T60" fmla="*/ 0 w 8"/>
                  <a:gd name="T61" fmla="*/ 2 h 14"/>
                  <a:gd name="T62" fmla="*/ 0 w 8"/>
                  <a:gd name="T63" fmla="*/ 1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39" name="Freeform 1591"/>
              <p:cNvSpPr>
                <a:spLocks/>
              </p:cNvSpPr>
              <p:nvPr userDrawn="1"/>
            </p:nvSpPr>
            <p:spPr bwMode="auto">
              <a:xfrm>
                <a:off x="3607" y="3030"/>
                <a:ext cx="44" cy="67"/>
              </a:xfrm>
              <a:custGeom>
                <a:avLst/>
                <a:gdLst>
                  <a:gd name="T0" fmla="*/ 7 w 9"/>
                  <a:gd name="T1" fmla="*/ 1 h 14"/>
                  <a:gd name="T2" fmla="*/ 7 w 9"/>
                  <a:gd name="T3" fmla="*/ 0 h 14"/>
                  <a:gd name="T4" fmla="*/ 8 w 9"/>
                  <a:gd name="T5" fmla="*/ 0 h 14"/>
                  <a:gd name="T6" fmla="*/ 9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5 w 9"/>
                  <a:gd name="T13" fmla="*/ 7 h 14"/>
                  <a:gd name="T14" fmla="*/ 5 w 9"/>
                  <a:gd name="T15" fmla="*/ 13 h 14"/>
                  <a:gd name="T16" fmla="*/ 5 w 9"/>
                  <a:gd name="T17" fmla="*/ 13 h 14"/>
                  <a:gd name="T18" fmla="*/ 5 w 9"/>
                  <a:gd name="T19" fmla="*/ 14 h 14"/>
                  <a:gd name="T20" fmla="*/ 4 w 9"/>
                  <a:gd name="T21" fmla="*/ 13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0 w 9"/>
                  <a:gd name="T31" fmla="*/ 0 h 14"/>
                  <a:gd name="T32" fmla="*/ 1 w 9"/>
                  <a:gd name="T33" fmla="*/ 0 h 14"/>
                  <a:gd name="T34" fmla="*/ 2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5 w 9"/>
                  <a:gd name="T41" fmla="*/ 5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0" name="Freeform 1592"/>
              <p:cNvSpPr>
                <a:spLocks/>
              </p:cNvSpPr>
              <p:nvPr userDrawn="1"/>
            </p:nvSpPr>
            <p:spPr bwMode="auto">
              <a:xfrm>
                <a:off x="3679" y="3030"/>
                <a:ext cx="39" cy="67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2 h 14"/>
                  <a:gd name="T4" fmla="*/ 8 w 8"/>
                  <a:gd name="T5" fmla="*/ 3 h 14"/>
                  <a:gd name="T6" fmla="*/ 7 w 8"/>
                  <a:gd name="T7" fmla="*/ 3 h 14"/>
                  <a:gd name="T8" fmla="*/ 7 w 8"/>
                  <a:gd name="T9" fmla="*/ 3 h 14"/>
                  <a:gd name="T10" fmla="*/ 7 w 8"/>
                  <a:gd name="T11" fmla="*/ 2 h 14"/>
                  <a:gd name="T12" fmla="*/ 6 w 8"/>
                  <a:gd name="T13" fmla="*/ 2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1 w 8"/>
                  <a:gd name="T21" fmla="*/ 2 h 14"/>
                  <a:gd name="T22" fmla="*/ 1 w 8"/>
                  <a:gd name="T23" fmla="*/ 2 h 14"/>
                  <a:gd name="T24" fmla="*/ 8 w 8"/>
                  <a:gd name="T25" fmla="*/ 10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1 h 14"/>
                  <a:gd name="T38" fmla="*/ 0 w 8"/>
                  <a:gd name="T39" fmla="*/ 11 h 14"/>
                  <a:gd name="T40" fmla="*/ 0 w 8"/>
                  <a:gd name="T41" fmla="*/ 10 h 14"/>
                  <a:gd name="T42" fmla="*/ 1 w 8"/>
                  <a:gd name="T43" fmla="*/ 11 h 14"/>
                  <a:gd name="T44" fmla="*/ 1 w 8"/>
                  <a:gd name="T45" fmla="*/ 11 h 14"/>
                  <a:gd name="T46" fmla="*/ 1 w 8"/>
                  <a:gd name="T47" fmla="*/ 11 h 14"/>
                  <a:gd name="T48" fmla="*/ 2 w 8"/>
                  <a:gd name="T49" fmla="*/ 12 h 14"/>
                  <a:gd name="T50" fmla="*/ 6 w 8"/>
                  <a:gd name="T51" fmla="*/ 12 h 14"/>
                  <a:gd name="T52" fmla="*/ 6 w 8"/>
                  <a:gd name="T53" fmla="*/ 12 h 14"/>
                  <a:gd name="T54" fmla="*/ 6 w 8"/>
                  <a:gd name="T55" fmla="*/ 12 h 14"/>
                  <a:gd name="T56" fmla="*/ 6 w 8"/>
                  <a:gd name="T57" fmla="*/ 11 h 14"/>
                  <a:gd name="T58" fmla="*/ 0 w 8"/>
                  <a:gd name="T59" fmla="*/ 3 h 14"/>
                  <a:gd name="T60" fmla="*/ 0 w 8"/>
                  <a:gd name="T61" fmla="*/ 2 h 14"/>
                  <a:gd name="T62" fmla="*/ 0 w 8"/>
                  <a:gd name="T63" fmla="*/ 1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2"/>
                      <a:pt x="8" y="2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3"/>
                      <a:pt x="0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2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2"/>
                      <a:pt x="6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1" name="Freeform 1593"/>
              <p:cNvSpPr>
                <a:spLocks noEditPoints="1"/>
              </p:cNvSpPr>
              <p:nvPr userDrawn="1"/>
            </p:nvSpPr>
            <p:spPr bwMode="auto">
              <a:xfrm>
                <a:off x="3746" y="3030"/>
                <a:ext cx="44" cy="67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1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1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4"/>
                      <a:pt x="4" y="14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2" name="Freeform 1594"/>
              <p:cNvSpPr>
                <a:spLocks noEditPoints="1"/>
              </p:cNvSpPr>
              <p:nvPr userDrawn="1"/>
            </p:nvSpPr>
            <p:spPr bwMode="auto">
              <a:xfrm>
                <a:off x="3814" y="3030"/>
                <a:ext cx="43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1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3 w 9"/>
                  <a:gd name="T17" fmla="*/ 13 h 14"/>
                  <a:gd name="T18" fmla="*/ 3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3 w 9"/>
                  <a:gd name="T27" fmla="*/ 1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5" y="14"/>
                      <a:pt x="5" y="14"/>
                    </a:cubicBezTo>
                    <a:cubicBezTo>
                      <a:pt x="4" y="14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3" name="Freeform 1595"/>
              <p:cNvSpPr>
                <a:spLocks noEditPoints="1"/>
              </p:cNvSpPr>
              <p:nvPr userDrawn="1"/>
            </p:nvSpPr>
            <p:spPr bwMode="auto">
              <a:xfrm>
                <a:off x="3895" y="3039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4" name="Freeform 1596"/>
              <p:cNvSpPr>
                <a:spLocks noEditPoints="1"/>
              </p:cNvSpPr>
              <p:nvPr userDrawn="1"/>
            </p:nvSpPr>
            <p:spPr bwMode="auto">
              <a:xfrm>
                <a:off x="3967" y="3039"/>
                <a:ext cx="14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5" name="Freeform 1597"/>
              <p:cNvSpPr>
                <a:spLocks noEditPoints="1"/>
              </p:cNvSpPr>
              <p:nvPr userDrawn="1"/>
            </p:nvSpPr>
            <p:spPr bwMode="auto">
              <a:xfrm>
                <a:off x="4034" y="3039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6" name="Freeform 1598"/>
              <p:cNvSpPr>
                <a:spLocks noEditPoints="1"/>
              </p:cNvSpPr>
              <p:nvPr userDrawn="1"/>
            </p:nvSpPr>
            <p:spPr bwMode="auto">
              <a:xfrm>
                <a:off x="4101" y="3039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4" y="6"/>
                      <a:pt x="4" y="7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7" name="Freeform 1599"/>
              <p:cNvSpPr>
                <a:spLocks noEditPoints="1"/>
              </p:cNvSpPr>
              <p:nvPr userDrawn="1"/>
            </p:nvSpPr>
            <p:spPr bwMode="auto">
              <a:xfrm>
                <a:off x="4173" y="3039"/>
                <a:ext cx="14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8" name="Freeform 1600"/>
              <p:cNvSpPr>
                <a:spLocks/>
              </p:cNvSpPr>
              <p:nvPr userDrawn="1"/>
            </p:nvSpPr>
            <p:spPr bwMode="auto">
              <a:xfrm>
                <a:off x="4231" y="3030"/>
                <a:ext cx="38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49" name="Freeform 1601"/>
              <p:cNvSpPr>
                <a:spLocks noEditPoints="1"/>
              </p:cNvSpPr>
              <p:nvPr userDrawn="1"/>
            </p:nvSpPr>
            <p:spPr bwMode="auto">
              <a:xfrm>
                <a:off x="4298" y="3030"/>
                <a:ext cx="43" cy="67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1 h 14"/>
                  <a:gd name="T4" fmla="*/ 8 w 9"/>
                  <a:gd name="T5" fmla="*/ 5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6 w 9"/>
                  <a:gd name="T13" fmla="*/ 13 h 14"/>
                  <a:gd name="T14" fmla="*/ 4 w 9"/>
                  <a:gd name="T15" fmla="*/ 14 h 14"/>
                  <a:gd name="T16" fmla="*/ 3 w 9"/>
                  <a:gd name="T17" fmla="*/ 13 h 14"/>
                  <a:gd name="T18" fmla="*/ 2 w 9"/>
                  <a:gd name="T19" fmla="*/ 12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5 h 14"/>
                  <a:gd name="T26" fmla="*/ 2 w 9"/>
                  <a:gd name="T27" fmla="*/ 1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0"/>
                      <a:pt x="6" y="1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8" y="5"/>
                      <a:pt x="9" y="6"/>
                      <a:pt x="9" y="7"/>
                    </a:cubicBezTo>
                    <a:cubicBezTo>
                      <a:pt x="9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5" y="13"/>
                      <a:pt x="5" y="14"/>
                      <a:pt x="4" y="14"/>
                    </a:cubicBezTo>
                    <a:cubicBezTo>
                      <a:pt x="4" y="14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2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0" y="5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3" y="0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0" name="Freeform 1602"/>
              <p:cNvSpPr>
                <a:spLocks noEditPoints="1"/>
              </p:cNvSpPr>
              <p:nvPr userDrawn="1"/>
            </p:nvSpPr>
            <p:spPr bwMode="auto">
              <a:xfrm>
                <a:off x="4365" y="3030"/>
                <a:ext cx="43" cy="67"/>
              </a:xfrm>
              <a:custGeom>
                <a:avLst/>
                <a:gdLst>
                  <a:gd name="T0" fmla="*/ 5 w 9"/>
                  <a:gd name="T1" fmla="*/ 0 h 14"/>
                  <a:gd name="T2" fmla="*/ 7 w 9"/>
                  <a:gd name="T3" fmla="*/ 1 h 14"/>
                  <a:gd name="T4" fmla="*/ 9 w 9"/>
                  <a:gd name="T5" fmla="*/ 5 h 14"/>
                  <a:gd name="T6" fmla="*/ 9 w 9"/>
                  <a:gd name="T7" fmla="*/ 7 h 14"/>
                  <a:gd name="T8" fmla="*/ 9 w 9"/>
                  <a:gd name="T9" fmla="*/ 9 h 14"/>
                  <a:gd name="T10" fmla="*/ 7 w 9"/>
                  <a:gd name="T11" fmla="*/ 12 h 14"/>
                  <a:gd name="T12" fmla="*/ 6 w 9"/>
                  <a:gd name="T13" fmla="*/ 13 h 14"/>
                  <a:gd name="T14" fmla="*/ 5 w 9"/>
                  <a:gd name="T15" fmla="*/ 14 h 14"/>
                  <a:gd name="T16" fmla="*/ 3 w 9"/>
                  <a:gd name="T17" fmla="*/ 13 h 14"/>
                  <a:gd name="T18" fmla="*/ 3 w 9"/>
                  <a:gd name="T19" fmla="*/ 12 h 14"/>
                  <a:gd name="T20" fmla="*/ 1 w 9"/>
                  <a:gd name="T21" fmla="*/ 9 h 14"/>
                  <a:gd name="T22" fmla="*/ 0 w 9"/>
                  <a:gd name="T23" fmla="*/ 7 h 14"/>
                  <a:gd name="T24" fmla="*/ 1 w 9"/>
                  <a:gd name="T25" fmla="*/ 5 h 14"/>
                  <a:gd name="T26" fmla="*/ 3 w 9"/>
                  <a:gd name="T27" fmla="*/ 1 h 14"/>
                  <a:gd name="T28" fmla="*/ 5 w 9"/>
                  <a:gd name="T29" fmla="*/ 0 h 14"/>
                  <a:gd name="T30" fmla="*/ 5 w 9"/>
                  <a:gd name="T31" fmla="*/ 2 h 14"/>
                  <a:gd name="T32" fmla="*/ 4 w 9"/>
                  <a:gd name="T33" fmla="*/ 2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5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2 h 14"/>
                  <a:gd name="T54" fmla="*/ 5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5" y="0"/>
                    </a:moveTo>
                    <a:cubicBezTo>
                      <a:pt x="6" y="0"/>
                      <a:pt x="6" y="0"/>
                      <a:pt x="7" y="1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5"/>
                      <a:pt x="9" y="6"/>
                      <a:pt x="9" y="7"/>
                    </a:cubicBezTo>
                    <a:cubicBezTo>
                      <a:pt x="9" y="8"/>
                      <a:pt x="9" y="8"/>
                      <a:pt x="9" y="9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3"/>
                      <a:pt x="6" y="13"/>
                      <a:pt x="6" y="13"/>
                    </a:cubicBezTo>
                    <a:cubicBezTo>
                      <a:pt x="6" y="13"/>
                      <a:pt x="5" y="14"/>
                      <a:pt x="5" y="14"/>
                    </a:cubicBezTo>
                    <a:cubicBezTo>
                      <a:pt x="4" y="14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2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8"/>
                      <a:pt x="0" y="8"/>
                      <a:pt x="0" y="7"/>
                    </a:cubicBezTo>
                    <a:cubicBezTo>
                      <a:pt x="0" y="6"/>
                      <a:pt x="0" y="6"/>
                      <a:pt x="1" y="5"/>
                    </a:cubicBezTo>
                    <a:cubicBezTo>
                      <a:pt x="3" y="1"/>
                      <a:pt x="3" y="1"/>
                      <a:pt x="3" y="1"/>
                    </a:cubicBezTo>
                    <a:cubicBezTo>
                      <a:pt x="3" y="0"/>
                      <a:pt x="4" y="0"/>
                      <a:pt x="5" y="0"/>
                    </a:cubicBezTo>
                    <a:moveTo>
                      <a:pt x="5" y="2"/>
                    </a:moveTo>
                    <a:cubicBezTo>
                      <a:pt x="5" y="2"/>
                      <a:pt x="4" y="2"/>
                      <a:pt x="4" y="2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6"/>
                      <a:pt x="2" y="7"/>
                    </a:cubicBezTo>
                    <a:cubicBezTo>
                      <a:pt x="2" y="7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1" name="Freeform 1603"/>
              <p:cNvSpPr>
                <a:spLocks/>
              </p:cNvSpPr>
              <p:nvPr userDrawn="1"/>
            </p:nvSpPr>
            <p:spPr bwMode="auto">
              <a:xfrm>
                <a:off x="4437" y="3030"/>
                <a:ext cx="38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2" name="Freeform 1604"/>
              <p:cNvSpPr>
                <a:spLocks/>
              </p:cNvSpPr>
              <p:nvPr userDrawn="1"/>
            </p:nvSpPr>
            <p:spPr bwMode="auto">
              <a:xfrm>
                <a:off x="4504" y="305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2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2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3" name="Freeform 1605"/>
              <p:cNvSpPr>
                <a:spLocks/>
              </p:cNvSpPr>
              <p:nvPr userDrawn="1"/>
            </p:nvSpPr>
            <p:spPr bwMode="auto">
              <a:xfrm>
                <a:off x="4571" y="305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2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2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4" name="Freeform 1606"/>
              <p:cNvSpPr>
                <a:spLocks/>
              </p:cNvSpPr>
              <p:nvPr userDrawn="1"/>
            </p:nvSpPr>
            <p:spPr bwMode="auto">
              <a:xfrm>
                <a:off x="4643" y="305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2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2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5" name="Freeform 1607"/>
              <p:cNvSpPr>
                <a:spLocks/>
              </p:cNvSpPr>
              <p:nvPr userDrawn="1"/>
            </p:nvSpPr>
            <p:spPr bwMode="auto">
              <a:xfrm>
                <a:off x="4710" y="305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2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2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6" name="Freeform 1608"/>
              <p:cNvSpPr>
                <a:spLocks/>
              </p:cNvSpPr>
              <p:nvPr userDrawn="1"/>
            </p:nvSpPr>
            <p:spPr bwMode="auto">
              <a:xfrm>
                <a:off x="4782" y="3059"/>
                <a:ext cx="38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2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2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7" name="Freeform 1609"/>
              <p:cNvSpPr>
                <a:spLocks noEditPoints="1"/>
              </p:cNvSpPr>
              <p:nvPr userDrawn="1"/>
            </p:nvSpPr>
            <p:spPr bwMode="auto">
              <a:xfrm>
                <a:off x="4863" y="3039"/>
                <a:ext cx="15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7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8" name="Freeform 1610"/>
              <p:cNvSpPr>
                <a:spLocks/>
              </p:cNvSpPr>
              <p:nvPr userDrawn="1"/>
            </p:nvSpPr>
            <p:spPr bwMode="auto">
              <a:xfrm>
                <a:off x="4916" y="3030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1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2 h 14"/>
                  <a:gd name="T14" fmla="*/ 7 w 9"/>
                  <a:gd name="T15" fmla="*/ 0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59" name="Freeform 1611"/>
              <p:cNvSpPr>
                <a:spLocks/>
              </p:cNvSpPr>
              <p:nvPr userDrawn="1"/>
            </p:nvSpPr>
            <p:spPr bwMode="auto">
              <a:xfrm>
                <a:off x="4988" y="3030"/>
                <a:ext cx="38" cy="67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0" name="Freeform 1612"/>
              <p:cNvSpPr>
                <a:spLocks/>
              </p:cNvSpPr>
              <p:nvPr userDrawn="1"/>
            </p:nvSpPr>
            <p:spPr bwMode="auto">
              <a:xfrm>
                <a:off x="5055" y="305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2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2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1" name="Freeform 1613"/>
              <p:cNvSpPr>
                <a:spLocks/>
              </p:cNvSpPr>
              <p:nvPr userDrawn="1"/>
            </p:nvSpPr>
            <p:spPr bwMode="auto">
              <a:xfrm>
                <a:off x="5122" y="305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2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2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662" name="Freeform 1614"/>
              <p:cNvSpPr>
                <a:spLocks/>
              </p:cNvSpPr>
              <p:nvPr userDrawn="1"/>
            </p:nvSpPr>
            <p:spPr bwMode="auto">
              <a:xfrm>
                <a:off x="5194" y="3059"/>
                <a:ext cx="43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2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2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grpSp>
          <p:nvGrpSpPr>
            <p:cNvPr id="104" name="Group 1816"/>
            <p:cNvGrpSpPr>
              <a:grpSpLocks/>
            </p:cNvGrpSpPr>
            <p:nvPr userDrawn="1"/>
          </p:nvGrpSpPr>
          <p:grpSpPr bwMode="auto">
            <a:xfrm>
              <a:off x="1378" y="3030"/>
              <a:ext cx="4962" cy="403"/>
              <a:chOff x="1378" y="3030"/>
              <a:chExt cx="4962" cy="403"/>
            </a:xfrm>
            <a:grpFill/>
          </p:grpSpPr>
          <p:sp>
            <p:nvSpPr>
              <p:cNvPr id="263" name="Freeform 1616"/>
              <p:cNvSpPr>
                <a:spLocks/>
              </p:cNvSpPr>
              <p:nvPr userDrawn="1"/>
            </p:nvSpPr>
            <p:spPr bwMode="auto">
              <a:xfrm>
                <a:off x="5275" y="3068"/>
                <a:ext cx="15" cy="15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4" name="Oval 1617"/>
              <p:cNvSpPr>
                <a:spLocks noChangeArrowheads="1"/>
              </p:cNvSpPr>
              <p:nvPr userDrawn="1"/>
            </p:nvSpPr>
            <p:spPr bwMode="auto">
              <a:xfrm>
                <a:off x="5343" y="3054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5" name="Oval 1618"/>
              <p:cNvSpPr>
                <a:spLocks noChangeArrowheads="1"/>
              </p:cNvSpPr>
              <p:nvPr userDrawn="1"/>
            </p:nvSpPr>
            <p:spPr bwMode="auto">
              <a:xfrm>
                <a:off x="5410" y="3054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6" name="Oval 1619"/>
              <p:cNvSpPr>
                <a:spLocks noChangeArrowheads="1"/>
              </p:cNvSpPr>
              <p:nvPr userDrawn="1"/>
            </p:nvSpPr>
            <p:spPr bwMode="auto">
              <a:xfrm>
                <a:off x="5477" y="3054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7" name="Oval 1620"/>
              <p:cNvSpPr>
                <a:spLocks noChangeArrowheads="1"/>
              </p:cNvSpPr>
              <p:nvPr userDrawn="1"/>
            </p:nvSpPr>
            <p:spPr bwMode="auto">
              <a:xfrm>
                <a:off x="5549" y="3054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8" name="Oval 1621"/>
              <p:cNvSpPr>
                <a:spLocks noChangeArrowheads="1"/>
              </p:cNvSpPr>
              <p:nvPr userDrawn="1"/>
            </p:nvSpPr>
            <p:spPr bwMode="auto">
              <a:xfrm>
                <a:off x="5616" y="3054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69" name="Oval 1622"/>
              <p:cNvSpPr>
                <a:spLocks noChangeArrowheads="1"/>
              </p:cNvSpPr>
              <p:nvPr userDrawn="1"/>
            </p:nvSpPr>
            <p:spPr bwMode="auto">
              <a:xfrm>
                <a:off x="5688" y="3054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0" name="Oval 1623"/>
              <p:cNvSpPr>
                <a:spLocks noChangeArrowheads="1"/>
              </p:cNvSpPr>
              <p:nvPr userDrawn="1"/>
            </p:nvSpPr>
            <p:spPr bwMode="auto">
              <a:xfrm>
                <a:off x="5755" y="3054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1" name="Oval 1624"/>
              <p:cNvSpPr>
                <a:spLocks noChangeArrowheads="1"/>
              </p:cNvSpPr>
              <p:nvPr userDrawn="1"/>
            </p:nvSpPr>
            <p:spPr bwMode="auto">
              <a:xfrm>
                <a:off x="5822" y="3054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2" name="Oval 1625"/>
              <p:cNvSpPr>
                <a:spLocks noChangeArrowheads="1"/>
              </p:cNvSpPr>
              <p:nvPr userDrawn="1"/>
            </p:nvSpPr>
            <p:spPr bwMode="auto">
              <a:xfrm>
                <a:off x="5894" y="3054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3" name="Oval 1626"/>
              <p:cNvSpPr>
                <a:spLocks noChangeArrowheads="1"/>
              </p:cNvSpPr>
              <p:nvPr userDrawn="1"/>
            </p:nvSpPr>
            <p:spPr bwMode="auto">
              <a:xfrm>
                <a:off x="5961" y="3054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4" name="Freeform 1627"/>
              <p:cNvSpPr>
                <a:spLocks/>
              </p:cNvSpPr>
              <p:nvPr userDrawn="1"/>
            </p:nvSpPr>
            <p:spPr bwMode="auto">
              <a:xfrm>
                <a:off x="6018" y="3059"/>
                <a:ext cx="44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2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2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5" name="Freeform 1628"/>
              <p:cNvSpPr>
                <a:spLocks/>
              </p:cNvSpPr>
              <p:nvPr userDrawn="1"/>
            </p:nvSpPr>
            <p:spPr bwMode="auto">
              <a:xfrm>
                <a:off x="6090" y="3059"/>
                <a:ext cx="39" cy="9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2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2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6" name="Freeform 1629"/>
              <p:cNvSpPr>
                <a:spLocks/>
              </p:cNvSpPr>
              <p:nvPr userDrawn="1"/>
            </p:nvSpPr>
            <p:spPr bwMode="auto">
              <a:xfrm>
                <a:off x="6157" y="3059"/>
                <a:ext cx="44" cy="9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2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2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7" name="Freeform 1630"/>
              <p:cNvSpPr>
                <a:spLocks/>
              </p:cNvSpPr>
              <p:nvPr userDrawn="1"/>
            </p:nvSpPr>
            <p:spPr bwMode="auto">
              <a:xfrm>
                <a:off x="6229" y="3030"/>
                <a:ext cx="39" cy="67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1 h 14"/>
                  <a:gd name="T6" fmla="*/ 1 w 8"/>
                  <a:gd name="T7" fmla="*/ 13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2 h 14"/>
                  <a:gd name="T14" fmla="*/ 7 w 8"/>
                  <a:gd name="T15" fmla="*/ 0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8" name="Freeform 1631"/>
              <p:cNvSpPr>
                <a:spLocks/>
              </p:cNvSpPr>
              <p:nvPr userDrawn="1"/>
            </p:nvSpPr>
            <p:spPr bwMode="auto">
              <a:xfrm>
                <a:off x="6296" y="3030"/>
                <a:ext cx="44" cy="67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2 h 14"/>
                  <a:gd name="T4" fmla="*/ 8 w 9"/>
                  <a:gd name="T5" fmla="*/ 3 h 14"/>
                  <a:gd name="T6" fmla="*/ 8 w 9"/>
                  <a:gd name="T7" fmla="*/ 3 h 14"/>
                  <a:gd name="T8" fmla="*/ 7 w 9"/>
                  <a:gd name="T9" fmla="*/ 3 h 14"/>
                  <a:gd name="T10" fmla="*/ 7 w 9"/>
                  <a:gd name="T11" fmla="*/ 2 h 14"/>
                  <a:gd name="T12" fmla="*/ 7 w 9"/>
                  <a:gd name="T13" fmla="*/ 2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2 h 14"/>
                  <a:gd name="T24" fmla="*/ 8 w 9"/>
                  <a:gd name="T25" fmla="*/ 10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1 h 14"/>
                  <a:gd name="T38" fmla="*/ 0 w 9"/>
                  <a:gd name="T39" fmla="*/ 11 h 14"/>
                  <a:gd name="T40" fmla="*/ 1 w 9"/>
                  <a:gd name="T41" fmla="*/ 10 h 14"/>
                  <a:gd name="T42" fmla="*/ 1 w 9"/>
                  <a:gd name="T43" fmla="*/ 11 h 14"/>
                  <a:gd name="T44" fmla="*/ 2 w 9"/>
                  <a:gd name="T45" fmla="*/ 11 h 14"/>
                  <a:gd name="T46" fmla="*/ 2 w 9"/>
                  <a:gd name="T47" fmla="*/ 11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1 h 14"/>
                  <a:gd name="T58" fmla="*/ 0 w 9"/>
                  <a:gd name="T59" fmla="*/ 3 h 14"/>
                  <a:gd name="T60" fmla="*/ 0 w 9"/>
                  <a:gd name="T61" fmla="*/ 2 h 14"/>
                  <a:gd name="T62" fmla="*/ 0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2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7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1" y="10"/>
                    </a:cubicBezTo>
                    <a:cubicBezTo>
                      <a:pt x="1" y="10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79" name="Freeform 1632"/>
              <p:cNvSpPr>
                <a:spLocks noEditPoints="1"/>
              </p:cNvSpPr>
              <p:nvPr userDrawn="1"/>
            </p:nvSpPr>
            <p:spPr bwMode="auto">
              <a:xfrm>
                <a:off x="1378" y="3140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0" name="Freeform 1633"/>
              <p:cNvSpPr>
                <a:spLocks noEditPoints="1"/>
              </p:cNvSpPr>
              <p:nvPr userDrawn="1"/>
            </p:nvSpPr>
            <p:spPr bwMode="auto">
              <a:xfrm>
                <a:off x="1446" y="3140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1" name="Freeform 1634"/>
              <p:cNvSpPr>
                <a:spLocks noEditPoints="1"/>
              </p:cNvSpPr>
              <p:nvPr userDrawn="1"/>
            </p:nvSpPr>
            <p:spPr bwMode="auto">
              <a:xfrm>
                <a:off x="1518" y="3140"/>
                <a:ext cx="47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2" name="Freeform 1635"/>
              <p:cNvSpPr>
                <a:spLocks noEditPoints="1"/>
              </p:cNvSpPr>
              <p:nvPr userDrawn="1"/>
            </p:nvSpPr>
            <p:spPr bwMode="auto">
              <a:xfrm>
                <a:off x="1585" y="3140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3" name="Freeform 1636"/>
              <p:cNvSpPr>
                <a:spLocks noEditPoints="1"/>
              </p:cNvSpPr>
              <p:nvPr userDrawn="1"/>
            </p:nvSpPr>
            <p:spPr bwMode="auto">
              <a:xfrm>
                <a:off x="1657" y="3140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4" name="Freeform 1637"/>
              <p:cNvSpPr>
                <a:spLocks noEditPoints="1"/>
              </p:cNvSpPr>
              <p:nvPr userDrawn="1"/>
            </p:nvSpPr>
            <p:spPr bwMode="auto">
              <a:xfrm>
                <a:off x="1724" y="3140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5" name="Freeform 1638"/>
              <p:cNvSpPr>
                <a:spLocks noEditPoints="1"/>
              </p:cNvSpPr>
              <p:nvPr userDrawn="1"/>
            </p:nvSpPr>
            <p:spPr bwMode="auto">
              <a:xfrm>
                <a:off x="1796" y="3140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6" name="Freeform 1639"/>
              <p:cNvSpPr>
                <a:spLocks noEditPoints="1"/>
              </p:cNvSpPr>
              <p:nvPr userDrawn="1"/>
            </p:nvSpPr>
            <p:spPr bwMode="auto">
              <a:xfrm>
                <a:off x="1867" y="3140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2 h 14"/>
                  <a:gd name="T28" fmla="*/ 0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7" name="Freeform 1640"/>
              <p:cNvSpPr>
                <a:spLocks noEditPoints="1"/>
              </p:cNvSpPr>
              <p:nvPr userDrawn="1"/>
            </p:nvSpPr>
            <p:spPr bwMode="auto">
              <a:xfrm>
                <a:off x="1935" y="3140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8" name="Freeform 1641"/>
              <p:cNvSpPr>
                <a:spLocks noEditPoints="1"/>
              </p:cNvSpPr>
              <p:nvPr userDrawn="1"/>
            </p:nvSpPr>
            <p:spPr bwMode="auto">
              <a:xfrm>
                <a:off x="2006" y="3140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0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89" name="Freeform 1642"/>
              <p:cNvSpPr>
                <a:spLocks noEditPoints="1"/>
              </p:cNvSpPr>
              <p:nvPr userDrawn="1"/>
            </p:nvSpPr>
            <p:spPr bwMode="auto">
              <a:xfrm>
                <a:off x="2074" y="3140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0" name="Freeform 1643"/>
              <p:cNvSpPr>
                <a:spLocks noEditPoints="1"/>
              </p:cNvSpPr>
              <p:nvPr userDrawn="1"/>
            </p:nvSpPr>
            <p:spPr bwMode="auto">
              <a:xfrm>
                <a:off x="2145" y="3140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1" name="Freeform 1644"/>
              <p:cNvSpPr>
                <a:spLocks noEditPoints="1"/>
              </p:cNvSpPr>
              <p:nvPr userDrawn="1"/>
            </p:nvSpPr>
            <p:spPr bwMode="auto">
              <a:xfrm>
                <a:off x="2213" y="3140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2" name="Freeform 1645"/>
              <p:cNvSpPr>
                <a:spLocks noEditPoints="1"/>
              </p:cNvSpPr>
              <p:nvPr userDrawn="1"/>
            </p:nvSpPr>
            <p:spPr bwMode="auto">
              <a:xfrm>
                <a:off x="2284" y="3140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3" name="Freeform 1646"/>
              <p:cNvSpPr>
                <a:spLocks noEditPoints="1"/>
              </p:cNvSpPr>
              <p:nvPr userDrawn="1"/>
            </p:nvSpPr>
            <p:spPr bwMode="auto">
              <a:xfrm>
                <a:off x="2352" y="3140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4" name="Freeform 1647"/>
              <p:cNvSpPr>
                <a:spLocks noEditPoints="1"/>
              </p:cNvSpPr>
              <p:nvPr userDrawn="1"/>
            </p:nvSpPr>
            <p:spPr bwMode="auto">
              <a:xfrm>
                <a:off x="2423" y="3140"/>
                <a:ext cx="48" cy="68"/>
              </a:xfrm>
              <a:custGeom>
                <a:avLst/>
                <a:gdLst>
                  <a:gd name="T0" fmla="*/ 4 w 10"/>
                  <a:gd name="T1" fmla="*/ 9 h 14"/>
                  <a:gd name="T2" fmla="*/ 4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2 h 14"/>
                  <a:gd name="T14" fmla="*/ 4 w 10"/>
                  <a:gd name="T15" fmla="*/ 12 h 14"/>
                  <a:gd name="T16" fmla="*/ 4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2 h 14"/>
                  <a:gd name="T28" fmla="*/ 1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4 w 10"/>
                  <a:gd name="T55" fmla="*/ 9 h 14"/>
                  <a:gd name="T56" fmla="*/ 4 w 10"/>
                  <a:gd name="T57" fmla="*/ 7 h 14"/>
                  <a:gd name="T58" fmla="*/ 8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4 w 10"/>
                  <a:gd name="T71" fmla="*/ 2 h 14"/>
                  <a:gd name="T72" fmla="*/ 4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5" name="Freeform 1648"/>
              <p:cNvSpPr>
                <a:spLocks noEditPoints="1"/>
              </p:cNvSpPr>
              <p:nvPr userDrawn="1"/>
            </p:nvSpPr>
            <p:spPr bwMode="auto">
              <a:xfrm>
                <a:off x="2491" y="3140"/>
                <a:ext cx="52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6" name="Freeform 1649"/>
              <p:cNvSpPr>
                <a:spLocks noEditPoints="1"/>
              </p:cNvSpPr>
              <p:nvPr userDrawn="1"/>
            </p:nvSpPr>
            <p:spPr bwMode="auto">
              <a:xfrm>
                <a:off x="2562" y="3140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7" name="Freeform 1650"/>
              <p:cNvSpPr>
                <a:spLocks/>
              </p:cNvSpPr>
              <p:nvPr userDrawn="1"/>
            </p:nvSpPr>
            <p:spPr bwMode="auto">
              <a:xfrm>
                <a:off x="2639" y="3140"/>
                <a:ext cx="43" cy="68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8 w 9"/>
                  <a:gd name="T5" fmla="*/ 1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7 w 9"/>
                  <a:gd name="T15" fmla="*/ 14 h 14"/>
                  <a:gd name="T16" fmla="*/ 2 w 9"/>
                  <a:gd name="T17" fmla="*/ 4 h 14"/>
                  <a:gd name="T18" fmla="*/ 2 w 9"/>
                  <a:gd name="T19" fmla="*/ 13 h 14"/>
                  <a:gd name="T20" fmla="*/ 2 w 9"/>
                  <a:gd name="T21" fmla="*/ 14 h 14"/>
                  <a:gd name="T22" fmla="*/ 1 w 9"/>
                  <a:gd name="T23" fmla="*/ 14 h 14"/>
                  <a:gd name="T24" fmla="*/ 1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3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8" name="Freeform 1651"/>
              <p:cNvSpPr>
                <a:spLocks/>
              </p:cNvSpPr>
              <p:nvPr userDrawn="1"/>
            </p:nvSpPr>
            <p:spPr bwMode="auto">
              <a:xfrm>
                <a:off x="2711" y="3140"/>
                <a:ext cx="43" cy="68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7 w 9"/>
                  <a:gd name="T5" fmla="*/ 1 h 14"/>
                  <a:gd name="T6" fmla="*/ 8 w 9"/>
                  <a:gd name="T7" fmla="*/ 0 h 14"/>
                  <a:gd name="T8" fmla="*/ 8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6 w 9"/>
                  <a:gd name="T15" fmla="*/ 14 h 14"/>
                  <a:gd name="T16" fmla="*/ 2 w 9"/>
                  <a:gd name="T17" fmla="*/ 4 h 14"/>
                  <a:gd name="T18" fmla="*/ 2 w 9"/>
                  <a:gd name="T19" fmla="*/ 13 h 14"/>
                  <a:gd name="T20" fmla="*/ 1 w 9"/>
                  <a:gd name="T21" fmla="*/ 14 h 14"/>
                  <a:gd name="T22" fmla="*/ 1 w 9"/>
                  <a:gd name="T23" fmla="*/ 14 h 14"/>
                  <a:gd name="T24" fmla="*/ 0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2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299" name="Freeform 1652"/>
              <p:cNvSpPr>
                <a:spLocks noEditPoints="1"/>
              </p:cNvSpPr>
              <p:nvPr userDrawn="1"/>
            </p:nvSpPr>
            <p:spPr bwMode="auto">
              <a:xfrm>
                <a:off x="2773" y="3140"/>
                <a:ext cx="48" cy="68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2 h 14"/>
                  <a:gd name="T14" fmla="*/ 3 w 10"/>
                  <a:gd name="T15" fmla="*/ 12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2 h 14"/>
                  <a:gd name="T28" fmla="*/ 0 w 10"/>
                  <a:gd name="T29" fmla="*/ 12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2"/>
                      <a:pt x="9" y="12"/>
                    </a:cubicBezTo>
                    <a:cubicBezTo>
                      <a:pt x="3" y="12"/>
                      <a:pt x="3" y="12"/>
                      <a:pt x="3" y="12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0" name="Freeform 1653"/>
              <p:cNvSpPr>
                <a:spLocks noEditPoints="1"/>
              </p:cNvSpPr>
              <p:nvPr userDrawn="1"/>
            </p:nvSpPr>
            <p:spPr bwMode="auto">
              <a:xfrm>
                <a:off x="2840" y="3140"/>
                <a:ext cx="53" cy="68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2 h 14"/>
                  <a:gd name="T14" fmla="*/ 4 w 11"/>
                  <a:gd name="T15" fmla="*/ 12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2 h 14"/>
                  <a:gd name="T28" fmla="*/ 1 w 11"/>
                  <a:gd name="T29" fmla="*/ 12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2"/>
                      <a:pt x="10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2" y="13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12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7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1" name="Freeform 1654"/>
              <p:cNvSpPr>
                <a:spLocks/>
              </p:cNvSpPr>
              <p:nvPr userDrawn="1"/>
            </p:nvSpPr>
            <p:spPr bwMode="auto">
              <a:xfrm>
                <a:off x="2917" y="3140"/>
                <a:ext cx="43" cy="68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8 w 9"/>
                  <a:gd name="T5" fmla="*/ 1 h 14"/>
                  <a:gd name="T6" fmla="*/ 8 w 9"/>
                  <a:gd name="T7" fmla="*/ 0 h 14"/>
                  <a:gd name="T8" fmla="*/ 9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7 w 9"/>
                  <a:gd name="T15" fmla="*/ 14 h 14"/>
                  <a:gd name="T16" fmla="*/ 2 w 9"/>
                  <a:gd name="T17" fmla="*/ 4 h 14"/>
                  <a:gd name="T18" fmla="*/ 2 w 9"/>
                  <a:gd name="T19" fmla="*/ 13 h 14"/>
                  <a:gd name="T20" fmla="*/ 2 w 9"/>
                  <a:gd name="T21" fmla="*/ 14 h 14"/>
                  <a:gd name="T22" fmla="*/ 1 w 9"/>
                  <a:gd name="T23" fmla="*/ 14 h 14"/>
                  <a:gd name="T24" fmla="*/ 1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3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2" name="Freeform 1655"/>
              <p:cNvSpPr>
                <a:spLocks/>
              </p:cNvSpPr>
              <p:nvPr userDrawn="1"/>
            </p:nvSpPr>
            <p:spPr bwMode="auto">
              <a:xfrm>
                <a:off x="2989" y="3140"/>
                <a:ext cx="43" cy="68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7 w 9"/>
                  <a:gd name="T5" fmla="*/ 1 h 14"/>
                  <a:gd name="T6" fmla="*/ 8 w 9"/>
                  <a:gd name="T7" fmla="*/ 0 h 14"/>
                  <a:gd name="T8" fmla="*/ 8 w 9"/>
                  <a:gd name="T9" fmla="*/ 1 h 14"/>
                  <a:gd name="T10" fmla="*/ 9 w 9"/>
                  <a:gd name="T11" fmla="*/ 1 h 14"/>
                  <a:gd name="T12" fmla="*/ 9 w 9"/>
                  <a:gd name="T13" fmla="*/ 14 h 14"/>
                  <a:gd name="T14" fmla="*/ 6 w 9"/>
                  <a:gd name="T15" fmla="*/ 14 h 14"/>
                  <a:gd name="T16" fmla="*/ 2 w 9"/>
                  <a:gd name="T17" fmla="*/ 4 h 14"/>
                  <a:gd name="T18" fmla="*/ 2 w 9"/>
                  <a:gd name="T19" fmla="*/ 13 h 14"/>
                  <a:gd name="T20" fmla="*/ 1 w 9"/>
                  <a:gd name="T21" fmla="*/ 14 h 14"/>
                  <a:gd name="T22" fmla="*/ 1 w 9"/>
                  <a:gd name="T23" fmla="*/ 14 h 14"/>
                  <a:gd name="T24" fmla="*/ 0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2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4"/>
                      <a:pt x="2" y="4"/>
                      <a:pt x="2" y="4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3" name="Freeform 1656"/>
              <p:cNvSpPr>
                <a:spLocks/>
              </p:cNvSpPr>
              <p:nvPr userDrawn="1"/>
            </p:nvSpPr>
            <p:spPr bwMode="auto">
              <a:xfrm>
                <a:off x="3061" y="3140"/>
                <a:ext cx="38" cy="68"/>
              </a:xfrm>
              <a:custGeom>
                <a:avLst/>
                <a:gdLst>
                  <a:gd name="T0" fmla="*/ 4 w 8"/>
                  <a:gd name="T1" fmla="*/ 4 h 14"/>
                  <a:gd name="T2" fmla="*/ 6 w 8"/>
                  <a:gd name="T3" fmla="*/ 0 h 14"/>
                  <a:gd name="T4" fmla="*/ 8 w 8"/>
                  <a:gd name="T5" fmla="*/ 0 h 14"/>
                  <a:gd name="T6" fmla="*/ 8 w 8"/>
                  <a:gd name="T7" fmla="*/ 13 h 14"/>
                  <a:gd name="T8" fmla="*/ 8 w 8"/>
                  <a:gd name="T9" fmla="*/ 14 h 14"/>
                  <a:gd name="T10" fmla="*/ 7 w 8"/>
                  <a:gd name="T11" fmla="*/ 14 h 14"/>
                  <a:gd name="T12" fmla="*/ 7 w 8"/>
                  <a:gd name="T13" fmla="*/ 14 h 14"/>
                  <a:gd name="T14" fmla="*/ 6 w 8"/>
                  <a:gd name="T15" fmla="*/ 13 h 14"/>
                  <a:gd name="T16" fmla="*/ 6 w 8"/>
                  <a:gd name="T17" fmla="*/ 3 h 14"/>
                  <a:gd name="T18" fmla="*/ 5 w 8"/>
                  <a:gd name="T19" fmla="*/ 5 h 14"/>
                  <a:gd name="T20" fmla="*/ 5 w 8"/>
                  <a:gd name="T21" fmla="*/ 6 h 14"/>
                  <a:gd name="T22" fmla="*/ 4 w 8"/>
                  <a:gd name="T23" fmla="*/ 6 h 14"/>
                  <a:gd name="T24" fmla="*/ 4 w 8"/>
                  <a:gd name="T25" fmla="*/ 7 h 14"/>
                  <a:gd name="T26" fmla="*/ 3 w 8"/>
                  <a:gd name="T27" fmla="*/ 6 h 14"/>
                  <a:gd name="T28" fmla="*/ 3 w 8"/>
                  <a:gd name="T29" fmla="*/ 6 h 14"/>
                  <a:gd name="T30" fmla="*/ 3 w 8"/>
                  <a:gd name="T31" fmla="*/ 5 h 14"/>
                  <a:gd name="T32" fmla="*/ 1 w 8"/>
                  <a:gd name="T33" fmla="*/ 3 h 14"/>
                  <a:gd name="T34" fmla="*/ 1 w 8"/>
                  <a:gd name="T35" fmla="*/ 13 h 14"/>
                  <a:gd name="T36" fmla="*/ 1 w 8"/>
                  <a:gd name="T37" fmla="*/ 14 h 14"/>
                  <a:gd name="T38" fmla="*/ 0 w 8"/>
                  <a:gd name="T39" fmla="*/ 14 h 14"/>
                  <a:gd name="T40" fmla="*/ 0 w 8"/>
                  <a:gd name="T41" fmla="*/ 14 h 14"/>
                  <a:gd name="T42" fmla="*/ 0 w 8"/>
                  <a:gd name="T43" fmla="*/ 13 h 14"/>
                  <a:gd name="T44" fmla="*/ 0 w 8"/>
                  <a:gd name="T45" fmla="*/ 0 h 14"/>
                  <a:gd name="T46" fmla="*/ 2 w 8"/>
                  <a:gd name="T47" fmla="*/ 0 h 14"/>
                  <a:gd name="T48" fmla="*/ 4 w 8"/>
                  <a:gd name="T49" fmla="*/ 4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4" y="4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6" y="14"/>
                      <a:pt x="6" y="13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4" y="6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4" y="7"/>
                      <a:pt x="3" y="7"/>
                      <a:pt x="3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4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4" name="Freeform 1657"/>
              <p:cNvSpPr>
                <a:spLocks/>
              </p:cNvSpPr>
              <p:nvPr userDrawn="1"/>
            </p:nvSpPr>
            <p:spPr bwMode="auto">
              <a:xfrm>
                <a:off x="3128" y="3140"/>
                <a:ext cx="43" cy="68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7 w 9"/>
                  <a:gd name="T5" fmla="*/ 1 h 14"/>
                  <a:gd name="T6" fmla="*/ 8 w 9"/>
                  <a:gd name="T7" fmla="*/ 0 h 14"/>
                  <a:gd name="T8" fmla="*/ 8 w 9"/>
                  <a:gd name="T9" fmla="*/ 1 h 14"/>
                  <a:gd name="T10" fmla="*/ 9 w 9"/>
                  <a:gd name="T11" fmla="*/ 1 h 14"/>
                  <a:gd name="T12" fmla="*/ 9 w 9"/>
                  <a:gd name="T13" fmla="*/ 13 h 14"/>
                  <a:gd name="T14" fmla="*/ 8 w 9"/>
                  <a:gd name="T15" fmla="*/ 14 h 14"/>
                  <a:gd name="T16" fmla="*/ 8 w 9"/>
                  <a:gd name="T17" fmla="*/ 14 h 14"/>
                  <a:gd name="T18" fmla="*/ 7 w 9"/>
                  <a:gd name="T19" fmla="*/ 14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1 w 9"/>
                  <a:gd name="T29" fmla="*/ 14 h 14"/>
                  <a:gd name="T30" fmla="*/ 1 w 9"/>
                  <a:gd name="T31" fmla="*/ 14 h 14"/>
                  <a:gd name="T32" fmla="*/ 0 w 9"/>
                  <a:gd name="T33" fmla="*/ 14 h 14"/>
                  <a:gd name="T34" fmla="*/ 0 w 9"/>
                  <a:gd name="T35" fmla="*/ 13 h 14"/>
                  <a:gd name="T36" fmla="*/ 0 w 9"/>
                  <a:gd name="T37" fmla="*/ 1 h 14"/>
                  <a:gd name="T38" fmla="*/ 0 w 9"/>
                  <a:gd name="T39" fmla="*/ 1 h 14"/>
                  <a:gd name="T40" fmla="*/ 1 w 9"/>
                  <a:gd name="T41" fmla="*/ 0 h 14"/>
                  <a:gd name="T42" fmla="*/ 1 w 9"/>
                  <a:gd name="T43" fmla="*/ 1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9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5" name="Freeform 1658"/>
              <p:cNvSpPr>
                <a:spLocks/>
              </p:cNvSpPr>
              <p:nvPr userDrawn="1"/>
            </p:nvSpPr>
            <p:spPr bwMode="auto">
              <a:xfrm>
                <a:off x="3200" y="3140"/>
                <a:ext cx="38" cy="68"/>
              </a:xfrm>
              <a:custGeom>
                <a:avLst/>
                <a:gdLst>
                  <a:gd name="T0" fmla="*/ 7 w 8"/>
                  <a:gd name="T1" fmla="*/ 6 h 14"/>
                  <a:gd name="T2" fmla="*/ 7 w 8"/>
                  <a:gd name="T3" fmla="*/ 1 h 14"/>
                  <a:gd name="T4" fmla="*/ 7 w 8"/>
                  <a:gd name="T5" fmla="*/ 1 h 14"/>
                  <a:gd name="T6" fmla="*/ 7 w 8"/>
                  <a:gd name="T7" fmla="*/ 0 h 14"/>
                  <a:gd name="T8" fmla="*/ 8 w 8"/>
                  <a:gd name="T9" fmla="*/ 1 h 14"/>
                  <a:gd name="T10" fmla="*/ 8 w 8"/>
                  <a:gd name="T11" fmla="*/ 1 h 14"/>
                  <a:gd name="T12" fmla="*/ 8 w 8"/>
                  <a:gd name="T13" fmla="*/ 13 h 14"/>
                  <a:gd name="T14" fmla="*/ 8 w 8"/>
                  <a:gd name="T15" fmla="*/ 14 h 14"/>
                  <a:gd name="T16" fmla="*/ 7 w 8"/>
                  <a:gd name="T17" fmla="*/ 14 h 14"/>
                  <a:gd name="T18" fmla="*/ 7 w 8"/>
                  <a:gd name="T19" fmla="*/ 14 h 14"/>
                  <a:gd name="T20" fmla="*/ 7 w 8"/>
                  <a:gd name="T21" fmla="*/ 13 h 14"/>
                  <a:gd name="T22" fmla="*/ 7 w 8"/>
                  <a:gd name="T23" fmla="*/ 8 h 14"/>
                  <a:gd name="T24" fmla="*/ 1 w 8"/>
                  <a:gd name="T25" fmla="*/ 8 h 14"/>
                  <a:gd name="T26" fmla="*/ 1 w 8"/>
                  <a:gd name="T27" fmla="*/ 13 h 14"/>
                  <a:gd name="T28" fmla="*/ 1 w 8"/>
                  <a:gd name="T29" fmla="*/ 14 h 14"/>
                  <a:gd name="T30" fmla="*/ 0 w 8"/>
                  <a:gd name="T31" fmla="*/ 14 h 14"/>
                  <a:gd name="T32" fmla="*/ 0 w 8"/>
                  <a:gd name="T33" fmla="*/ 14 h 14"/>
                  <a:gd name="T34" fmla="*/ 0 w 8"/>
                  <a:gd name="T35" fmla="*/ 13 h 14"/>
                  <a:gd name="T36" fmla="*/ 0 w 8"/>
                  <a:gd name="T37" fmla="*/ 1 h 14"/>
                  <a:gd name="T38" fmla="*/ 0 w 8"/>
                  <a:gd name="T39" fmla="*/ 1 h 14"/>
                  <a:gd name="T40" fmla="*/ 0 w 8"/>
                  <a:gd name="T41" fmla="*/ 0 h 14"/>
                  <a:gd name="T42" fmla="*/ 1 w 8"/>
                  <a:gd name="T43" fmla="*/ 1 h 14"/>
                  <a:gd name="T44" fmla="*/ 1 w 8"/>
                  <a:gd name="T45" fmla="*/ 1 h 14"/>
                  <a:gd name="T46" fmla="*/ 1 w 8"/>
                  <a:gd name="T47" fmla="*/ 6 h 14"/>
                  <a:gd name="T48" fmla="*/ 7 w 8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6" name="Freeform 1659"/>
              <p:cNvSpPr>
                <a:spLocks/>
              </p:cNvSpPr>
              <p:nvPr userDrawn="1"/>
            </p:nvSpPr>
            <p:spPr bwMode="auto">
              <a:xfrm>
                <a:off x="3267" y="3140"/>
                <a:ext cx="43" cy="68"/>
              </a:xfrm>
              <a:custGeom>
                <a:avLst/>
                <a:gdLst>
                  <a:gd name="T0" fmla="*/ 7 w 9"/>
                  <a:gd name="T1" fmla="*/ 1 h 14"/>
                  <a:gd name="T2" fmla="*/ 7 w 9"/>
                  <a:gd name="T3" fmla="*/ 1 h 14"/>
                  <a:gd name="T4" fmla="*/ 8 w 9"/>
                  <a:gd name="T5" fmla="*/ 0 h 14"/>
                  <a:gd name="T6" fmla="*/ 9 w 9"/>
                  <a:gd name="T7" fmla="*/ 1 h 14"/>
                  <a:gd name="T8" fmla="*/ 9 w 9"/>
                  <a:gd name="T9" fmla="*/ 1 h 14"/>
                  <a:gd name="T10" fmla="*/ 9 w 9"/>
                  <a:gd name="T11" fmla="*/ 3 h 14"/>
                  <a:gd name="T12" fmla="*/ 5 w 9"/>
                  <a:gd name="T13" fmla="*/ 7 h 14"/>
                  <a:gd name="T14" fmla="*/ 5 w 9"/>
                  <a:gd name="T15" fmla="*/ 13 h 14"/>
                  <a:gd name="T16" fmla="*/ 5 w 9"/>
                  <a:gd name="T17" fmla="*/ 14 h 14"/>
                  <a:gd name="T18" fmla="*/ 4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0 w 9"/>
                  <a:gd name="T31" fmla="*/ 1 h 14"/>
                  <a:gd name="T32" fmla="*/ 1 w 9"/>
                  <a:gd name="T33" fmla="*/ 0 h 14"/>
                  <a:gd name="T34" fmla="*/ 2 w 9"/>
                  <a:gd name="T35" fmla="*/ 1 h 14"/>
                  <a:gd name="T36" fmla="*/ 2 w 9"/>
                  <a:gd name="T37" fmla="*/ 1 h 14"/>
                  <a:gd name="T38" fmla="*/ 2 w 9"/>
                  <a:gd name="T39" fmla="*/ 3 h 14"/>
                  <a:gd name="T40" fmla="*/ 4 w 9"/>
                  <a:gd name="T41" fmla="*/ 6 h 14"/>
                  <a:gd name="T42" fmla="*/ 7 w 9"/>
                  <a:gd name="T43" fmla="*/ 3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8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1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7" y="3"/>
                      <a:pt x="7" y="3"/>
                      <a:pt x="7" y="3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7" name="Freeform 1660"/>
              <p:cNvSpPr>
                <a:spLocks/>
              </p:cNvSpPr>
              <p:nvPr userDrawn="1"/>
            </p:nvSpPr>
            <p:spPr bwMode="auto">
              <a:xfrm>
                <a:off x="3339" y="3140"/>
                <a:ext cx="38" cy="68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3 h 14"/>
                  <a:gd name="T4" fmla="*/ 8 w 8"/>
                  <a:gd name="T5" fmla="*/ 3 h 14"/>
                  <a:gd name="T6" fmla="*/ 7 w 8"/>
                  <a:gd name="T7" fmla="*/ 4 h 14"/>
                  <a:gd name="T8" fmla="*/ 7 w 8"/>
                  <a:gd name="T9" fmla="*/ 4 h 14"/>
                  <a:gd name="T10" fmla="*/ 7 w 8"/>
                  <a:gd name="T11" fmla="*/ 3 h 14"/>
                  <a:gd name="T12" fmla="*/ 7 w 8"/>
                  <a:gd name="T13" fmla="*/ 3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1 w 8"/>
                  <a:gd name="T21" fmla="*/ 2 h 14"/>
                  <a:gd name="T22" fmla="*/ 1 w 8"/>
                  <a:gd name="T23" fmla="*/ 3 h 14"/>
                  <a:gd name="T24" fmla="*/ 8 w 8"/>
                  <a:gd name="T25" fmla="*/ 11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2 h 14"/>
                  <a:gd name="T38" fmla="*/ 0 w 8"/>
                  <a:gd name="T39" fmla="*/ 11 h 14"/>
                  <a:gd name="T40" fmla="*/ 1 w 8"/>
                  <a:gd name="T41" fmla="*/ 11 h 14"/>
                  <a:gd name="T42" fmla="*/ 1 w 8"/>
                  <a:gd name="T43" fmla="*/ 11 h 14"/>
                  <a:gd name="T44" fmla="*/ 1 w 8"/>
                  <a:gd name="T45" fmla="*/ 12 h 14"/>
                  <a:gd name="T46" fmla="*/ 1 w 8"/>
                  <a:gd name="T47" fmla="*/ 12 h 14"/>
                  <a:gd name="T48" fmla="*/ 2 w 8"/>
                  <a:gd name="T49" fmla="*/ 12 h 14"/>
                  <a:gd name="T50" fmla="*/ 6 w 8"/>
                  <a:gd name="T51" fmla="*/ 12 h 14"/>
                  <a:gd name="T52" fmla="*/ 7 w 8"/>
                  <a:gd name="T53" fmla="*/ 12 h 14"/>
                  <a:gd name="T54" fmla="*/ 7 w 8"/>
                  <a:gd name="T55" fmla="*/ 12 h 14"/>
                  <a:gd name="T56" fmla="*/ 7 w 8"/>
                  <a:gd name="T57" fmla="*/ 12 h 14"/>
                  <a:gd name="T58" fmla="*/ 0 w 8"/>
                  <a:gd name="T59" fmla="*/ 4 h 14"/>
                  <a:gd name="T60" fmla="*/ 0 w 8"/>
                  <a:gd name="T61" fmla="*/ 2 h 14"/>
                  <a:gd name="T62" fmla="*/ 0 w 8"/>
                  <a:gd name="T63" fmla="*/ 1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6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1" y="2"/>
                      <a:pt x="1" y="2"/>
                    </a:cubicBezTo>
                    <a:cubicBezTo>
                      <a:pt x="1" y="2"/>
                      <a:pt x="1" y="3"/>
                      <a:pt x="1" y="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8" name="Freeform 1661"/>
              <p:cNvSpPr>
                <a:spLocks/>
              </p:cNvSpPr>
              <p:nvPr userDrawn="1"/>
            </p:nvSpPr>
            <p:spPr bwMode="auto">
              <a:xfrm>
                <a:off x="3406" y="3140"/>
                <a:ext cx="43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9 w 9"/>
                  <a:gd name="T5" fmla="*/ 3 h 14"/>
                  <a:gd name="T6" fmla="*/ 8 w 9"/>
                  <a:gd name="T7" fmla="*/ 4 h 14"/>
                  <a:gd name="T8" fmla="*/ 7 w 9"/>
                  <a:gd name="T9" fmla="*/ 4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7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3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3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1 w 9"/>
                  <a:gd name="T39" fmla="*/ 11 h 14"/>
                  <a:gd name="T40" fmla="*/ 1 w 9"/>
                  <a:gd name="T41" fmla="*/ 11 h 14"/>
                  <a:gd name="T42" fmla="*/ 2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3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1 w 9"/>
                  <a:gd name="T59" fmla="*/ 4 h 14"/>
                  <a:gd name="T60" fmla="*/ 0 w 9"/>
                  <a:gd name="T61" fmla="*/ 2 h 14"/>
                  <a:gd name="T62" fmla="*/ 1 w 9"/>
                  <a:gd name="T63" fmla="*/ 1 h 14"/>
                  <a:gd name="T64" fmla="*/ 2 w 9"/>
                  <a:gd name="T65" fmla="*/ 0 h 14"/>
                  <a:gd name="T66" fmla="*/ 7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9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8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9" y="11"/>
                      <a:pt x="9" y="11"/>
                      <a:pt x="9" y="12"/>
                    </a:cubicBezTo>
                    <a:cubicBezTo>
                      <a:pt x="9" y="13"/>
                      <a:pt x="9" y="13"/>
                      <a:pt x="8" y="13"/>
                    </a:cubicBezTo>
                    <a:cubicBezTo>
                      <a:pt x="8" y="14"/>
                      <a:pt x="8" y="14"/>
                      <a:pt x="7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3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1" y="4"/>
                      <a:pt x="1" y="4"/>
                      <a:pt x="1" y="4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1" y="1"/>
                    </a:cubicBezTo>
                    <a:cubicBezTo>
                      <a:pt x="1" y="1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09" name="Freeform 1662"/>
              <p:cNvSpPr>
                <a:spLocks/>
              </p:cNvSpPr>
              <p:nvPr userDrawn="1"/>
            </p:nvSpPr>
            <p:spPr bwMode="auto">
              <a:xfrm>
                <a:off x="3478" y="3140"/>
                <a:ext cx="38" cy="68"/>
              </a:xfrm>
              <a:custGeom>
                <a:avLst/>
                <a:gdLst>
                  <a:gd name="T0" fmla="*/ 8 w 8"/>
                  <a:gd name="T1" fmla="*/ 1 h 14"/>
                  <a:gd name="T2" fmla="*/ 8 w 8"/>
                  <a:gd name="T3" fmla="*/ 3 h 14"/>
                  <a:gd name="T4" fmla="*/ 8 w 8"/>
                  <a:gd name="T5" fmla="*/ 3 h 14"/>
                  <a:gd name="T6" fmla="*/ 8 w 8"/>
                  <a:gd name="T7" fmla="*/ 4 h 14"/>
                  <a:gd name="T8" fmla="*/ 7 w 8"/>
                  <a:gd name="T9" fmla="*/ 4 h 14"/>
                  <a:gd name="T10" fmla="*/ 7 w 8"/>
                  <a:gd name="T11" fmla="*/ 3 h 14"/>
                  <a:gd name="T12" fmla="*/ 7 w 8"/>
                  <a:gd name="T13" fmla="*/ 3 h 14"/>
                  <a:gd name="T14" fmla="*/ 6 w 8"/>
                  <a:gd name="T15" fmla="*/ 2 h 14"/>
                  <a:gd name="T16" fmla="*/ 6 w 8"/>
                  <a:gd name="T17" fmla="*/ 2 h 14"/>
                  <a:gd name="T18" fmla="*/ 2 w 8"/>
                  <a:gd name="T19" fmla="*/ 2 h 14"/>
                  <a:gd name="T20" fmla="*/ 2 w 8"/>
                  <a:gd name="T21" fmla="*/ 2 h 14"/>
                  <a:gd name="T22" fmla="*/ 2 w 8"/>
                  <a:gd name="T23" fmla="*/ 3 h 14"/>
                  <a:gd name="T24" fmla="*/ 8 w 8"/>
                  <a:gd name="T25" fmla="*/ 11 h 14"/>
                  <a:gd name="T26" fmla="*/ 8 w 8"/>
                  <a:gd name="T27" fmla="*/ 12 h 14"/>
                  <a:gd name="T28" fmla="*/ 8 w 8"/>
                  <a:gd name="T29" fmla="*/ 13 h 14"/>
                  <a:gd name="T30" fmla="*/ 6 w 8"/>
                  <a:gd name="T31" fmla="*/ 14 h 14"/>
                  <a:gd name="T32" fmla="*/ 2 w 8"/>
                  <a:gd name="T33" fmla="*/ 14 h 14"/>
                  <a:gd name="T34" fmla="*/ 0 w 8"/>
                  <a:gd name="T35" fmla="*/ 13 h 14"/>
                  <a:gd name="T36" fmla="*/ 0 w 8"/>
                  <a:gd name="T37" fmla="*/ 12 h 14"/>
                  <a:gd name="T38" fmla="*/ 0 w 8"/>
                  <a:gd name="T39" fmla="*/ 11 h 14"/>
                  <a:gd name="T40" fmla="*/ 1 w 8"/>
                  <a:gd name="T41" fmla="*/ 11 h 14"/>
                  <a:gd name="T42" fmla="*/ 1 w 8"/>
                  <a:gd name="T43" fmla="*/ 11 h 14"/>
                  <a:gd name="T44" fmla="*/ 2 w 8"/>
                  <a:gd name="T45" fmla="*/ 12 h 14"/>
                  <a:gd name="T46" fmla="*/ 2 w 8"/>
                  <a:gd name="T47" fmla="*/ 12 h 14"/>
                  <a:gd name="T48" fmla="*/ 2 w 8"/>
                  <a:gd name="T49" fmla="*/ 12 h 14"/>
                  <a:gd name="T50" fmla="*/ 6 w 8"/>
                  <a:gd name="T51" fmla="*/ 12 h 14"/>
                  <a:gd name="T52" fmla="*/ 7 w 8"/>
                  <a:gd name="T53" fmla="*/ 12 h 14"/>
                  <a:gd name="T54" fmla="*/ 7 w 8"/>
                  <a:gd name="T55" fmla="*/ 12 h 14"/>
                  <a:gd name="T56" fmla="*/ 7 w 8"/>
                  <a:gd name="T57" fmla="*/ 12 h 14"/>
                  <a:gd name="T58" fmla="*/ 0 w 8"/>
                  <a:gd name="T59" fmla="*/ 4 h 14"/>
                  <a:gd name="T60" fmla="*/ 0 w 8"/>
                  <a:gd name="T61" fmla="*/ 2 h 14"/>
                  <a:gd name="T62" fmla="*/ 0 w 8"/>
                  <a:gd name="T63" fmla="*/ 1 h 14"/>
                  <a:gd name="T64" fmla="*/ 2 w 8"/>
                  <a:gd name="T65" fmla="*/ 0 h 14"/>
                  <a:gd name="T66" fmla="*/ 6 w 8"/>
                  <a:gd name="T67" fmla="*/ 0 h 14"/>
                  <a:gd name="T68" fmla="*/ 8 w 8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8" h="14">
                    <a:moveTo>
                      <a:pt x="8" y="1"/>
                    </a:moveTo>
                    <a:cubicBezTo>
                      <a:pt x="8" y="1"/>
                      <a:pt x="8" y="2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7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6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8" y="11"/>
                      <a:pt x="8" y="12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6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1" y="14"/>
                      <a:pt x="1" y="14"/>
                      <a:pt x="0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0" name="Freeform 1663"/>
              <p:cNvSpPr>
                <a:spLocks/>
              </p:cNvSpPr>
              <p:nvPr userDrawn="1"/>
            </p:nvSpPr>
            <p:spPr bwMode="auto">
              <a:xfrm>
                <a:off x="3545" y="3140"/>
                <a:ext cx="43" cy="68"/>
              </a:xfrm>
              <a:custGeom>
                <a:avLst/>
                <a:gdLst>
                  <a:gd name="T0" fmla="*/ 7 w 9"/>
                  <a:gd name="T1" fmla="*/ 1 h 14"/>
                  <a:gd name="T2" fmla="*/ 8 w 9"/>
                  <a:gd name="T3" fmla="*/ 1 h 14"/>
                  <a:gd name="T4" fmla="*/ 8 w 9"/>
                  <a:gd name="T5" fmla="*/ 0 h 14"/>
                  <a:gd name="T6" fmla="*/ 9 w 9"/>
                  <a:gd name="T7" fmla="*/ 1 h 14"/>
                  <a:gd name="T8" fmla="*/ 9 w 9"/>
                  <a:gd name="T9" fmla="*/ 1 h 14"/>
                  <a:gd name="T10" fmla="*/ 9 w 9"/>
                  <a:gd name="T11" fmla="*/ 3 h 14"/>
                  <a:gd name="T12" fmla="*/ 6 w 9"/>
                  <a:gd name="T13" fmla="*/ 7 h 14"/>
                  <a:gd name="T14" fmla="*/ 6 w 9"/>
                  <a:gd name="T15" fmla="*/ 13 h 14"/>
                  <a:gd name="T16" fmla="*/ 5 w 9"/>
                  <a:gd name="T17" fmla="*/ 14 h 14"/>
                  <a:gd name="T18" fmla="*/ 5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1 w 9"/>
                  <a:gd name="T31" fmla="*/ 1 h 14"/>
                  <a:gd name="T32" fmla="*/ 1 w 9"/>
                  <a:gd name="T33" fmla="*/ 0 h 14"/>
                  <a:gd name="T34" fmla="*/ 2 w 9"/>
                  <a:gd name="T35" fmla="*/ 1 h 14"/>
                  <a:gd name="T36" fmla="*/ 2 w 9"/>
                  <a:gd name="T37" fmla="*/ 1 h 14"/>
                  <a:gd name="T38" fmla="*/ 2 w 9"/>
                  <a:gd name="T39" fmla="*/ 3 h 14"/>
                  <a:gd name="T40" fmla="*/ 5 w 9"/>
                  <a:gd name="T41" fmla="*/ 6 h 14"/>
                  <a:gd name="T42" fmla="*/ 7 w 9"/>
                  <a:gd name="T43" fmla="*/ 3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1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3"/>
                      <a:pt x="7" y="3"/>
                      <a:pt x="7" y="3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1" name="Freeform 1664"/>
              <p:cNvSpPr>
                <a:spLocks/>
              </p:cNvSpPr>
              <p:nvPr userDrawn="1"/>
            </p:nvSpPr>
            <p:spPr bwMode="auto">
              <a:xfrm>
                <a:off x="3617" y="3140"/>
                <a:ext cx="43" cy="68"/>
              </a:xfrm>
              <a:custGeom>
                <a:avLst/>
                <a:gdLst>
                  <a:gd name="T0" fmla="*/ 7 w 9"/>
                  <a:gd name="T1" fmla="*/ 6 h 14"/>
                  <a:gd name="T2" fmla="*/ 7 w 9"/>
                  <a:gd name="T3" fmla="*/ 1 h 14"/>
                  <a:gd name="T4" fmla="*/ 7 w 9"/>
                  <a:gd name="T5" fmla="*/ 1 h 14"/>
                  <a:gd name="T6" fmla="*/ 8 w 9"/>
                  <a:gd name="T7" fmla="*/ 0 h 14"/>
                  <a:gd name="T8" fmla="*/ 8 w 9"/>
                  <a:gd name="T9" fmla="*/ 1 h 14"/>
                  <a:gd name="T10" fmla="*/ 9 w 9"/>
                  <a:gd name="T11" fmla="*/ 1 h 14"/>
                  <a:gd name="T12" fmla="*/ 9 w 9"/>
                  <a:gd name="T13" fmla="*/ 13 h 14"/>
                  <a:gd name="T14" fmla="*/ 8 w 9"/>
                  <a:gd name="T15" fmla="*/ 14 h 14"/>
                  <a:gd name="T16" fmla="*/ 8 w 9"/>
                  <a:gd name="T17" fmla="*/ 14 h 14"/>
                  <a:gd name="T18" fmla="*/ 7 w 9"/>
                  <a:gd name="T19" fmla="*/ 14 h 14"/>
                  <a:gd name="T20" fmla="*/ 7 w 9"/>
                  <a:gd name="T21" fmla="*/ 13 h 14"/>
                  <a:gd name="T22" fmla="*/ 7 w 9"/>
                  <a:gd name="T23" fmla="*/ 8 h 14"/>
                  <a:gd name="T24" fmla="*/ 2 w 9"/>
                  <a:gd name="T25" fmla="*/ 8 h 14"/>
                  <a:gd name="T26" fmla="*/ 2 w 9"/>
                  <a:gd name="T27" fmla="*/ 13 h 14"/>
                  <a:gd name="T28" fmla="*/ 1 w 9"/>
                  <a:gd name="T29" fmla="*/ 14 h 14"/>
                  <a:gd name="T30" fmla="*/ 1 w 9"/>
                  <a:gd name="T31" fmla="*/ 14 h 14"/>
                  <a:gd name="T32" fmla="*/ 0 w 9"/>
                  <a:gd name="T33" fmla="*/ 14 h 14"/>
                  <a:gd name="T34" fmla="*/ 0 w 9"/>
                  <a:gd name="T35" fmla="*/ 13 h 14"/>
                  <a:gd name="T36" fmla="*/ 0 w 9"/>
                  <a:gd name="T37" fmla="*/ 1 h 14"/>
                  <a:gd name="T38" fmla="*/ 0 w 9"/>
                  <a:gd name="T39" fmla="*/ 1 h 14"/>
                  <a:gd name="T40" fmla="*/ 1 w 9"/>
                  <a:gd name="T41" fmla="*/ 0 h 14"/>
                  <a:gd name="T42" fmla="*/ 1 w 9"/>
                  <a:gd name="T43" fmla="*/ 1 h 14"/>
                  <a:gd name="T44" fmla="*/ 2 w 9"/>
                  <a:gd name="T45" fmla="*/ 1 h 14"/>
                  <a:gd name="T46" fmla="*/ 2 w 9"/>
                  <a:gd name="T47" fmla="*/ 6 h 14"/>
                  <a:gd name="T48" fmla="*/ 7 w 9"/>
                  <a:gd name="T49" fmla="*/ 6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9" y="1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4"/>
                      <a:pt x="7" y="14"/>
                    </a:cubicBezTo>
                    <a:cubicBezTo>
                      <a:pt x="7" y="14"/>
                      <a:pt x="7" y="14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1" y="0"/>
                      <a:pt x="1" y="1"/>
                      <a:pt x="1" y="1"/>
                    </a:cubicBezTo>
                    <a:cubicBezTo>
                      <a:pt x="1" y="1"/>
                      <a:pt x="2" y="1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2" name="Freeform 1665"/>
              <p:cNvSpPr>
                <a:spLocks/>
              </p:cNvSpPr>
              <p:nvPr userDrawn="1"/>
            </p:nvSpPr>
            <p:spPr bwMode="auto">
              <a:xfrm>
                <a:off x="3684" y="3140"/>
                <a:ext cx="43" cy="68"/>
              </a:xfrm>
              <a:custGeom>
                <a:avLst/>
                <a:gdLst>
                  <a:gd name="T0" fmla="*/ 7 w 9"/>
                  <a:gd name="T1" fmla="*/ 1 h 14"/>
                  <a:gd name="T2" fmla="*/ 8 w 9"/>
                  <a:gd name="T3" fmla="*/ 1 h 14"/>
                  <a:gd name="T4" fmla="*/ 8 w 9"/>
                  <a:gd name="T5" fmla="*/ 0 h 14"/>
                  <a:gd name="T6" fmla="*/ 9 w 9"/>
                  <a:gd name="T7" fmla="*/ 1 h 14"/>
                  <a:gd name="T8" fmla="*/ 9 w 9"/>
                  <a:gd name="T9" fmla="*/ 1 h 14"/>
                  <a:gd name="T10" fmla="*/ 9 w 9"/>
                  <a:gd name="T11" fmla="*/ 3 h 14"/>
                  <a:gd name="T12" fmla="*/ 6 w 9"/>
                  <a:gd name="T13" fmla="*/ 7 h 14"/>
                  <a:gd name="T14" fmla="*/ 6 w 9"/>
                  <a:gd name="T15" fmla="*/ 13 h 14"/>
                  <a:gd name="T16" fmla="*/ 5 w 9"/>
                  <a:gd name="T17" fmla="*/ 14 h 14"/>
                  <a:gd name="T18" fmla="*/ 5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1 w 9"/>
                  <a:gd name="T31" fmla="*/ 1 h 14"/>
                  <a:gd name="T32" fmla="*/ 1 w 9"/>
                  <a:gd name="T33" fmla="*/ 0 h 14"/>
                  <a:gd name="T34" fmla="*/ 2 w 9"/>
                  <a:gd name="T35" fmla="*/ 1 h 14"/>
                  <a:gd name="T36" fmla="*/ 2 w 9"/>
                  <a:gd name="T37" fmla="*/ 1 h 14"/>
                  <a:gd name="T38" fmla="*/ 2 w 9"/>
                  <a:gd name="T39" fmla="*/ 3 h 14"/>
                  <a:gd name="T40" fmla="*/ 5 w 9"/>
                  <a:gd name="T41" fmla="*/ 6 h 14"/>
                  <a:gd name="T42" fmla="*/ 7 w 9"/>
                  <a:gd name="T43" fmla="*/ 3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3"/>
                      <a:pt x="7" y="3"/>
                      <a:pt x="7" y="3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3" name="Freeform 1666"/>
              <p:cNvSpPr>
                <a:spLocks noEditPoints="1"/>
              </p:cNvSpPr>
              <p:nvPr userDrawn="1"/>
            </p:nvSpPr>
            <p:spPr bwMode="auto">
              <a:xfrm>
                <a:off x="3756" y="3140"/>
                <a:ext cx="43" cy="68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2 h 14"/>
                  <a:gd name="T4" fmla="*/ 8 w 9"/>
                  <a:gd name="T5" fmla="*/ 6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3 h 14"/>
                  <a:gd name="T12" fmla="*/ 6 w 9"/>
                  <a:gd name="T13" fmla="*/ 14 h 14"/>
                  <a:gd name="T14" fmla="*/ 4 w 9"/>
                  <a:gd name="T15" fmla="*/ 14 h 14"/>
                  <a:gd name="T16" fmla="*/ 3 w 9"/>
                  <a:gd name="T17" fmla="*/ 14 h 14"/>
                  <a:gd name="T18" fmla="*/ 2 w 9"/>
                  <a:gd name="T19" fmla="*/ 13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6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3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3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9" y="7"/>
                      <a:pt x="9" y="7"/>
                    </a:cubicBezTo>
                    <a:cubicBezTo>
                      <a:pt x="9" y="8"/>
                      <a:pt x="8" y="9"/>
                      <a:pt x="8" y="9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4" name="Freeform 1667"/>
              <p:cNvSpPr>
                <a:spLocks/>
              </p:cNvSpPr>
              <p:nvPr userDrawn="1"/>
            </p:nvSpPr>
            <p:spPr bwMode="auto">
              <a:xfrm>
                <a:off x="3823" y="3140"/>
                <a:ext cx="43" cy="68"/>
              </a:xfrm>
              <a:custGeom>
                <a:avLst/>
                <a:gdLst>
                  <a:gd name="T0" fmla="*/ 7 w 9"/>
                  <a:gd name="T1" fmla="*/ 1 h 14"/>
                  <a:gd name="T2" fmla="*/ 8 w 9"/>
                  <a:gd name="T3" fmla="*/ 1 h 14"/>
                  <a:gd name="T4" fmla="*/ 8 w 9"/>
                  <a:gd name="T5" fmla="*/ 0 h 14"/>
                  <a:gd name="T6" fmla="*/ 9 w 9"/>
                  <a:gd name="T7" fmla="*/ 1 h 14"/>
                  <a:gd name="T8" fmla="*/ 9 w 9"/>
                  <a:gd name="T9" fmla="*/ 1 h 14"/>
                  <a:gd name="T10" fmla="*/ 9 w 9"/>
                  <a:gd name="T11" fmla="*/ 3 h 14"/>
                  <a:gd name="T12" fmla="*/ 6 w 9"/>
                  <a:gd name="T13" fmla="*/ 7 h 14"/>
                  <a:gd name="T14" fmla="*/ 6 w 9"/>
                  <a:gd name="T15" fmla="*/ 13 h 14"/>
                  <a:gd name="T16" fmla="*/ 5 w 9"/>
                  <a:gd name="T17" fmla="*/ 14 h 14"/>
                  <a:gd name="T18" fmla="*/ 5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1 w 9"/>
                  <a:gd name="T31" fmla="*/ 1 h 14"/>
                  <a:gd name="T32" fmla="*/ 1 w 9"/>
                  <a:gd name="T33" fmla="*/ 0 h 14"/>
                  <a:gd name="T34" fmla="*/ 2 w 9"/>
                  <a:gd name="T35" fmla="*/ 1 h 14"/>
                  <a:gd name="T36" fmla="*/ 2 w 9"/>
                  <a:gd name="T37" fmla="*/ 1 h 14"/>
                  <a:gd name="T38" fmla="*/ 2 w 9"/>
                  <a:gd name="T39" fmla="*/ 3 h 14"/>
                  <a:gd name="T40" fmla="*/ 5 w 9"/>
                  <a:gd name="T41" fmla="*/ 6 h 14"/>
                  <a:gd name="T42" fmla="*/ 7 w 9"/>
                  <a:gd name="T43" fmla="*/ 3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8" y="1"/>
                      <a:pt x="8" y="1"/>
                    </a:cubicBezTo>
                    <a:cubicBezTo>
                      <a:pt x="8" y="1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4"/>
                      <a:pt x="6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4" y="14"/>
                      <a:pt x="4" y="14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1"/>
                    </a:cubicBezTo>
                    <a:cubicBezTo>
                      <a:pt x="1" y="1"/>
                      <a:pt x="1" y="0"/>
                      <a:pt x="1" y="0"/>
                    </a:cubicBezTo>
                    <a:cubicBezTo>
                      <a:pt x="2" y="0"/>
                      <a:pt x="2" y="1"/>
                      <a:pt x="2" y="1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3"/>
                      <a:pt x="7" y="3"/>
                      <a:pt x="7" y="3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5" name="Freeform 1668"/>
              <p:cNvSpPr>
                <a:spLocks noEditPoints="1"/>
              </p:cNvSpPr>
              <p:nvPr userDrawn="1"/>
            </p:nvSpPr>
            <p:spPr bwMode="auto">
              <a:xfrm>
                <a:off x="3895" y="3140"/>
                <a:ext cx="43" cy="68"/>
              </a:xfrm>
              <a:custGeom>
                <a:avLst/>
                <a:gdLst>
                  <a:gd name="T0" fmla="*/ 4 w 9"/>
                  <a:gd name="T1" fmla="*/ 0 h 14"/>
                  <a:gd name="T2" fmla="*/ 6 w 9"/>
                  <a:gd name="T3" fmla="*/ 2 h 14"/>
                  <a:gd name="T4" fmla="*/ 8 w 9"/>
                  <a:gd name="T5" fmla="*/ 6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3 h 14"/>
                  <a:gd name="T12" fmla="*/ 6 w 9"/>
                  <a:gd name="T13" fmla="*/ 14 h 14"/>
                  <a:gd name="T14" fmla="*/ 4 w 9"/>
                  <a:gd name="T15" fmla="*/ 14 h 14"/>
                  <a:gd name="T16" fmla="*/ 3 w 9"/>
                  <a:gd name="T17" fmla="*/ 14 h 14"/>
                  <a:gd name="T18" fmla="*/ 2 w 9"/>
                  <a:gd name="T19" fmla="*/ 13 h 14"/>
                  <a:gd name="T20" fmla="*/ 0 w 9"/>
                  <a:gd name="T21" fmla="*/ 9 h 14"/>
                  <a:gd name="T22" fmla="*/ 0 w 9"/>
                  <a:gd name="T23" fmla="*/ 7 h 14"/>
                  <a:gd name="T24" fmla="*/ 0 w 9"/>
                  <a:gd name="T25" fmla="*/ 6 h 14"/>
                  <a:gd name="T26" fmla="*/ 2 w 9"/>
                  <a:gd name="T27" fmla="*/ 2 h 14"/>
                  <a:gd name="T28" fmla="*/ 4 w 9"/>
                  <a:gd name="T29" fmla="*/ 0 h 14"/>
                  <a:gd name="T30" fmla="*/ 4 w 9"/>
                  <a:gd name="T31" fmla="*/ 2 h 14"/>
                  <a:gd name="T32" fmla="*/ 4 w 9"/>
                  <a:gd name="T33" fmla="*/ 3 h 14"/>
                  <a:gd name="T34" fmla="*/ 2 w 9"/>
                  <a:gd name="T35" fmla="*/ 6 h 14"/>
                  <a:gd name="T36" fmla="*/ 2 w 9"/>
                  <a:gd name="T37" fmla="*/ 7 h 14"/>
                  <a:gd name="T38" fmla="*/ 2 w 9"/>
                  <a:gd name="T39" fmla="*/ 8 h 14"/>
                  <a:gd name="T40" fmla="*/ 4 w 9"/>
                  <a:gd name="T41" fmla="*/ 12 h 14"/>
                  <a:gd name="T42" fmla="*/ 4 w 9"/>
                  <a:gd name="T43" fmla="*/ 12 h 14"/>
                  <a:gd name="T44" fmla="*/ 5 w 9"/>
                  <a:gd name="T45" fmla="*/ 12 h 14"/>
                  <a:gd name="T46" fmla="*/ 7 w 9"/>
                  <a:gd name="T47" fmla="*/ 8 h 14"/>
                  <a:gd name="T48" fmla="*/ 7 w 9"/>
                  <a:gd name="T49" fmla="*/ 7 h 14"/>
                  <a:gd name="T50" fmla="*/ 7 w 9"/>
                  <a:gd name="T51" fmla="*/ 6 h 14"/>
                  <a:gd name="T52" fmla="*/ 5 w 9"/>
                  <a:gd name="T53" fmla="*/ 3 h 14"/>
                  <a:gd name="T54" fmla="*/ 4 w 9"/>
                  <a:gd name="T55" fmla="*/ 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</a:cxnLst>
                <a:rect l="0" t="0" r="r" b="b"/>
                <a:pathLst>
                  <a:path w="9" h="14">
                    <a:moveTo>
                      <a:pt x="4" y="0"/>
                    </a:moveTo>
                    <a:cubicBezTo>
                      <a:pt x="5" y="0"/>
                      <a:pt x="6" y="1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7"/>
                      <a:pt x="9" y="7"/>
                    </a:cubicBezTo>
                    <a:cubicBezTo>
                      <a:pt x="9" y="8"/>
                      <a:pt x="9" y="9"/>
                      <a:pt x="8" y="9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6" y="14"/>
                    </a:cubicBezTo>
                    <a:cubicBezTo>
                      <a:pt x="5" y="14"/>
                      <a:pt x="5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8"/>
                      <a:pt x="0" y="7"/>
                    </a:cubicBezTo>
                    <a:cubicBezTo>
                      <a:pt x="0" y="7"/>
                      <a:pt x="0" y="6"/>
                      <a:pt x="0" y="6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3" y="1"/>
                      <a:pt x="3" y="0"/>
                      <a:pt x="4" y="0"/>
                    </a:cubicBezTo>
                    <a:moveTo>
                      <a:pt x="4" y="2"/>
                    </a:moveTo>
                    <a:cubicBezTo>
                      <a:pt x="4" y="2"/>
                      <a:pt x="4" y="2"/>
                      <a:pt x="4" y="3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2" y="6"/>
                      <a:pt x="2" y="7"/>
                      <a:pt x="2" y="7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4" y="12"/>
                    </a:cubicBezTo>
                    <a:cubicBezTo>
                      <a:pt x="5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8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4" y="2"/>
                      <a:pt x="4" y="2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6" name="Freeform 1669"/>
              <p:cNvSpPr>
                <a:spLocks/>
              </p:cNvSpPr>
              <p:nvPr userDrawn="1"/>
            </p:nvSpPr>
            <p:spPr bwMode="auto">
              <a:xfrm>
                <a:off x="3967" y="3140"/>
                <a:ext cx="38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4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7" name="Freeform 1670"/>
              <p:cNvSpPr>
                <a:spLocks/>
              </p:cNvSpPr>
              <p:nvPr userDrawn="1"/>
            </p:nvSpPr>
            <p:spPr bwMode="auto">
              <a:xfrm>
                <a:off x="4034" y="3140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8" name="Freeform 1671"/>
              <p:cNvSpPr>
                <a:spLocks/>
              </p:cNvSpPr>
              <p:nvPr userDrawn="1"/>
            </p:nvSpPr>
            <p:spPr bwMode="auto">
              <a:xfrm>
                <a:off x="4106" y="3140"/>
                <a:ext cx="38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4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19" name="Freeform 1672"/>
              <p:cNvSpPr>
                <a:spLocks noEditPoints="1"/>
              </p:cNvSpPr>
              <p:nvPr userDrawn="1"/>
            </p:nvSpPr>
            <p:spPr bwMode="auto">
              <a:xfrm>
                <a:off x="4187" y="3155"/>
                <a:ext cx="15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0" name="Freeform 1673"/>
              <p:cNvSpPr>
                <a:spLocks/>
              </p:cNvSpPr>
              <p:nvPr userDrawn="1"/>
            </p:nvSpPr>
            <p:spPr bwMode="auto">
              <a:xfrm>
                <a:off x="4245" y="3140"/>
                <a:ext cx="38" cy="68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4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1" name="Freeform 1674"/>
              <p:cNvSpPr>
                <a:spLocks/>
              </p:cNvSpPr>
              <p:nvPr userDrawn="1"/>
            </p:nvSpPr>
            <p:spPr bwMode="auto">
              <a:xfrm>
                <a:off x="4312" y="3140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2" name="Freeform 1675"/>
              <p:cNvSpPr>
                <a:spLocks/>
              </p:cNvSpPr>
              <p:nvPr userDrawn="1"/>
            </p:nvSpPr>
            <p:spPr bwMode="auto">
              <a:xfrm>
                <a:off x="4384" y="3140"/>
                <a:ext cx="38" cy="68"/>
              </a:xfrm>
              <a:custGeom>
                <a:avLst/>
                <a:gdLst>
                  <a:gd name="T0" fmla="*/ 8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4 h 14"/>
                  <a:gd name="T8" fmla="*/ 1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8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8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3" name="Freeform 1676"/>
              <p:cNvSpPr>
                <a:spLocks/>
              </p:cNvSpPr>
              <p:nvPr userDrawn="1"/>
            </p:nvSpPr>
            <p:spPr bwMode="auto">
              <a:xfrm>
                <a:off x="4451" y="3169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4" name="Freeform 1677"/>
              <p:cNvSpPr>
                <a:spLocks/>
              </p:cNvSpPr>
              <p:nvPr userDrawn="1"/>
            </p:nvSpPr>
            <p:spPr bwMode="auto">
              <a:xfrm>
                <a:off x="4533" y="3184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5" name="Freeform 1678"/>
              <p:cNvSpPr>
                <a:spLocks/>
              </p:cNvSpPr>
              <p:nvPr userDrawn="1"/>
            </p:nvSpPr>
            <p:spPr bwMode="auto">
              <a:xfrm>
                <a:off x="4590" y="3169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6" name="Freeform 1679"/>
              <p:cNvSpPr>
                <a:spLocks/>
              </p:cNvSpPr>
              <p:nvPr userDrawn="1"/>
            </p:nvSpPr>
            <p:spPr bwMode="auto">
              <a:xfrm>
                <a:off x="4662" y="3169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7" name="Freeform 1680"/>
              <p:cNvSpPr>
                <a:spLocks noEditPoints="1"/>
              </p:cNvSpPr>
              <p:nvPr userDrawn="1"/>
            </p:nvSpPr>
            <p:spPr bwMode="auto">
              <a:xfrm>
                <a:off x="4743" y="3155"/>
                <a:ext cx="20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8" name="Freeform 1681"/>
              <p:cNvSpPr>
                <a:spLocks/>
              </p:cNvSpPr>
              <p:nvPr userDrawn="1"/>
            </p:nvSpPr>
            <p:spPr bwMode="auto">
              <a:xfrm>
                <a:off x="4801" y="3140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29" name="Freeform 1682"/>
              <p:cNvSpPr>
                <a:spLocks/>
              </p:cNvSpPr>
              <p:nvPr userDrawn="1"/>
            </p:nvSpPr>
            <p:spPr bwMode="auto">
              <a:xfrm>
                <a:off x="4873" y="3140"/>
                <a:ext cx="38" cy="68"/>
              </a:xfrm>
              <a:custGeom>
                <a:avLst/>
                <a:gdLst>
                  <a:gd name="T0" fmla="*/ 7 w 8"/>
                  <a:gd name="T1" fmla="*/ 0 h 14"/>
                  <a:gd name="T2" fmla="*/ 8 w 8"/>
                  <a:gd name="T3" fmla="*/ 1 h 14"/>
                  <a:gd name="T4" fmla="*/ 8 w 8"/>
                  <a:gd name="T5" fmla="*/ 2 h 14"/>
                  <a:gd name="T6" fmla="*/ 1 w 8"/>
                  <a:gd name="T7" fmla="*/ 14 h 14"/>
                  <a:gd name="T8" fmla="*/ 0 w 8"/>
                  <a:gd name="T9" fmla="*/ 14 h 14"/>
                  <a:gd name="T10" fmla="*/ 0 w 8"/>
                  <a:gd name="T11" fmla="*/ 13 h 14"/>
                  <a:gd name="T12" fmla="*/ 0 w 8"/>
                  <a:gd name="T13" fmla="*/ 13 h 14"/>
                  <a:gd name="T14" fmla="*/ 7 w 8"/>
                  <a:gd name="T15" fmla="*/ 1 h 14"/>
                  <a:gd name="T16" fmla="*/ 7 w 8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4">
                    <a:moveTo>
                      <a:pt x="7" y="0"/>
                    </a:moveTo>
                    <a:cubicBezTo>
                      <a:pt x="8" y="0"/>
                      <a:pt x="8" y="1"/>
                      <a:pt x="8" y="1"/>
                    </a:cubicBezTo>
                    <a:cubicBezTo>
                      <a:pt x="8" y="1"/>
                      <a:pt x="8" y="2"/>
                      <a:pt x="8" y="2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0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0" name="Freeform 1683"/>
              <p:cNvSpPr>
                <a:spLocks/>
              </p:cNvSpPr>
              <p:nvPr userDrawn="1"/>
            </p:nvSpPr>
            <p:spPr bwMode="auto">
              <a:xfrm>
                <a:off x="4940" y="3140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1" name="Freeform 1684"/>
              <p:cNvSpPr>
                <a:spLocks/>
              </p:cNvSpPr>
              <p:nvPr userDrawn="1"/>
            </p:nvSpPr>
            <p:spPr bwMode="auto">
              <a:xfrm>
                <a:off x="5012" y="3169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2" name="Freeform 1685"/>
              <p:cNvSpPr>
                <a:spLocks/>
              </p:cNvSpPr>
              <p:nvPr userDrawn="1"/>
            </p:nvSpPr>
            <p:spPr bwMode="auto">
              <a:xfrm>
                <a:off x="5079" y="3169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3" name="Freeform 1686"/>
              <p:cNvSpPr>
                <a:spLocks/>
              </p:cNvSpPr>
              <p:nvPr userDrawn="1"/>
            </p:nvSpPr>
            <p:spPr bwMode="auto">
              <a:xfrm>
                <a:off x="5151" y="3169"/>
                <a:ext cx="38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4" name="Freeform 1687"/>
              <p:cNvSpPr>
                <a:spLocks/>
              </p:cNvSpPr>
              <p:nvPr userDrawn="1"/>
            </p:nvSpPr>
            <p:spPr bwMode="auto">
              <a:xfrm>
                <a:off x="5232" y="3184"/>
                <a:ext cx="15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3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5" name="Oval 1688"/>
              <p:cNvSpPr>
                <a:spLocks noChangeArrowheads="1"/>
              </p:cNvSpPr>
              <p:nvPr userDrawn="1"/>
            </p:nvSpPr>
            <p:spPr bwMode="auto">
              <a:xfrm>
                <a:off x="5299" y="3169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6" name="Oval 1689"/>
              <p:cNvSpPr>
                <a:spLocks noChangeArrowheads="1"/>
              </p:cNvSpPr>
              <p:nvPr userDrawn="1"/>
            </p:nvSpPr>
            <p:spPr bwMode="auto">
              <a:xfrm>
                <a:off x="5367" y="3169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7" name="Oval 1690"/>
              <p:cNvSpPr>
                <a:spLocks noChangeArrowheads="1"/>
              </p:cNvSpPr>
              <p:nvPr userDrawn="1"/>
            </p:nvSpPr>
            <p:spPr bwMode="auto">
              <a:xfrm>
                <a:off x="5438" y="3169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8" name="Oval 1691"/>
              <p:cNvSpPr>
                <a:spLocks noChangeArrowheads="1"/>
              </p:cNvSpPr>
              <p:nvPr userDrawn="1"/>
            </p:nvSpPr>
            <p:spPr bwMode="auto">
              <a:xfrm>
                <a:off x="5506" y="3169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39" name="Oval 1692"/>
              <p:cNvSpPr>
                <a:spLocks noChangeArrowheads="1"/>
              </p:cNvSpPr>
              <p:nvPr userDrawn="1"/>
            </p:nvSpPr>
            <p:spPr bwMode="auto">
              <a:xfrm>
                <a:off x="5577" y="3169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0" name="Oval 1693"/>
              <p:cNvSpPr>
                <a:spLocks noChangeArrowheads="1"/>
              </p:cNvSpPr>
              <p:nvPr userDrawn="1"/>
            </p:nvSpPr>
            <p:spPr bwMode="auto">
              <a:xfrm>
                <a:off x="5649" y="3169"/>
                <a:ext cx="20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1" name="Oval 1694"/>
              <p:cNvSpPr>
                <a:spLocks noChangeArrowheads="1"/>
              </p:cNvSpPr>
              <p:nvPr userDrawn="1"/>
            </p:nvSpPr>
            <p:spPr bwMode="auto">
              <a:xfrm>
                <a:off x="5716" y="3169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2" name="Oval 1695"/>
              <p:cNvSpPr>
                <a:spLocks noChangeArrowheads="1"/>
              </p:cNvSpPr>
              <p:nvPr userDrawn="1"/>
            </p:nvSpPr>
            <p:spPr bwMode="auto">
              <a:xfrm>
                <a:off x="5788" y="3169"/>
                <a:ext cx="20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3" name="Oval 1696"/>
              <p:cNvSpPr>
                <a:spLocks noChangeArrowheads="1"/>
              </p:cNvSpPr>
              <p:nvPr userDrawn="1"/>
            </p:nvSpPr>
            <p:spPr bwMode="auto">
              <a:xfrm>
                <a:off x="5855" y="3169"/>
                <a:ext cx="24" cy="19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4" name="Freeform 1697"/>
              <p:cNvSpPr>
                <a:spLocks/>
              </p:cNvSpPr>
              <p:nvPr userDrawn="1"/>
            </p:nvSpPr>
            <p:spPr bwMode="auto">
              <a:xfrm>
                <a:off x="5908" y="3131"/>
                <a:ext cx="19" cy="9"/>
              </a:xfrm>
              <a:custGeom>
                <a:avLst/>
                <a:gdLst>
                  <a:gd name="T0" fmla="*/ 10 w 19"/>
                  <a:gd name="T1" fmla="*/ 0 h 9"/>
                  <a:gd name="T2" fmla="*/ 19 w 19"/>
                  <a:gd name="T3" fmla="*/ 9 h 9"/>
                  <a:gd name="T4" fmla="*/ 10 w 19"/>
                  <a:gd name="T5" fmla="*/ 9 h 9"/>
                  <a:gd name="T6" fmla="*/ 0 w 19"/>
                  <a:gd name="T7" fmla="*/ 0 h 9"/>
                  <a:gd name="T8" fmla="*/ 10 w 19"/>
                  <a:gd name="T9" fmla="*/ 0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9">
                    <a:moveTo>
                      <a:pt x="10" y="0"/>
                    </a:moveTo>
                    <a:lnTo>
                      <a:pt x="19" y="9"/>
                    </a:lnTo>
                    <a:lnTo>
                      <a:pt x="10" y="9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5" name="Freeform 1698"/>
              <p:cNvSpPr>
                <a:spLocks/>
              </p:cNvSpPr>
              <p:nvPr userDrawn="1"/>
            </p:nvSpPr>
            <p:spPr bwMode="auto">
              <a:xfrm>
                <a:off x="5961" y="3184"/>
                <a:ext cx="14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2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2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6" name="Freeform 1699"/>
              <p:cNvSpPr>
                <a:spLocks/>
              </p:cNvSpPr>
              <p:nvPr userDrawn="1"/>
            </p:nvSpPr>
            <p:spPr bwMode="auto">
              <a:xfrm>
                <a:off x="6018" y="3169"/>
                <a:ext cx="39" cy="15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7" name="Freeform 1700"/>
              <p:cNvSpPr>
                <a:spLocks/>
              </p:cNvSpPr>
              <p:nvPr userDrawn="1"/>
            </p:nvSpPr>
            <p:spPr bwMode="auto">
              <a:xfrm>
                <a:off x="6086" y="3169"/>
                <a:ext cx="43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8" name="Freeform 1701"/>
              <p:cNvSpPr>
                <a:spLocks/>
              </p:cNvSpPr>
              <p:nvPr userDrawn="1"/>
            </p:nvSpPr>
            <p:spPr bwMode="auto">
              <a:xfrm>
                <a:off x="6157" y="3169"/>
                <a:ext cx="44" cy="15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49" name="Freeform 1702"/>
              <p:cNvSpPr>
                <a:spLocks/>
              </p:cNvSpPr>
              <p:nvPr userDrawn="1"/>
            </p:nvSpPr>
            <p:spPr bwMode="auto">
              <a:xfrm>
                <a:off x="6225" y="3140"/>
                <a:ext cx="43" cy="68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4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4"/>
                      <a:pt x="0" y="13"/>
                    </a:cubicBezTo>
                    <a:cubicBezTo>
                      <a:pt x="0" y="13"/>
                      <a:pt x="0" y="13"/>
                      <a:pt x="1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1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0" name="Freeform 1703"/>
              <p:cNvSpPr>
                <a:spLocks/>
              </p:cNvSpPr>
              <p:nvPr userDrawn="1"/>
            </p:nvSpPr>
            <p:spPr bwMode="auto">
              <a:xfrm>
                <a:off x="6296" y="3140"/>
                <a:ext cx="44" cy="68"/>
              </a:xfrm>
              <a:custGeom>
                <a:avLst/>
                <a:gdLst>
                  <a:gd name="T0" fmla="*/ 8 w 9"/>
                  <a:gd name="T1" fmla="*/ 1 h 14"/>
                  <a:gd name="T2" fmla="*/ 9 w 9"/>
                  <a:gd name="T3" fmla="*/ 3 h 14"/>
                  <a:gd name="T4" fmla="*/ 8 w 9"/>
                  <a:gd name="T5" fmla="*/ 3 h 14"/>
                  <a:gd name="T6" fmla="*/ 8 w 9"/>
                  <a:gd name="T7" fmla="*/ 4 h 14"/>
                  <a:gd name="T8" fmla="*/ 7 w 9"/>
                  <a:gd name="T9" fmla="*/ 4 h 14"/>
                  <a:gd name="T10" fmla="*/ 7 w 9"/>
                  <a:gd name="T11" fmla="*/ 3 h 14"/>
                  <a:gd name="T12" fmla="*/ 7 w 9"/>
                  <a:gd name="T13" fmla="*/ 3 h 14"/>
                  <a:gd name="T14" fmla="*/ 7 w 9"/>
                  <a:gd name="T15" fmla="*/ 2 h 14"/>
                  <a:gd name="T16" fmla="*/ 6 w 9"/>
                  <a:gd name="T17" fmla="*/ 2 h 14"/>
                  <a:gd name="T18" fmla="*/ 2 w 9"/>
                  <a:gd name="T19" fmla="*/ 2 h 14"/>
                  <a:gd name="T20" fmla="*/ 2 w 9"/>
                  <a:gd name="T21" fmla="*/ 2 h 14"/>
                  <a:gd name="T22" fmla="*/ 2 w 9"/>
                  <a:gd name="T23" fmla="*/ 3 h 14"/>
                  <a:gd name="T24" fmla="*/ 8 w 9"/>
                  <a:gd name="T25" fmla="*/ 11 h 14"/>
                  <a:gd name="T26" fmla="*/ 9 w 9"/>
                  <a:gd name="T27" fmla="*/ 12 h 14"/>
                  <a:gd name="T28" fmla="*/ 8 w 9"/>
                  <a:gd name="T29" fmla="*/ 13 h 14"/>
                  <a:gd name="T30" fmla="*/ 7 w 9"/>
                  <a:gd name="T31" fmla="*/ 14 h 14"/>
                  <a:gd name="T32" fmla="*/ 2 w 9"/>
                  <a:gd name="T33" fmla="*/ 14 h 14"/>
                  <a:gd name="T34" fmla="*/ 1 w 9"/>
                  <a:gd name="T35" fmla="*/ 13 h 14"/>
                  <a:gd name="T36" fmla="*/ 0 w 9"/>
                  <a:gd name="T37" fmla="*/ 12 h 14"/>
                  <a:gd name="T38" fmla="*/ 0 w 9"/>
                  <a:gd name="T39" fmla="*/ 11 h 14"/>
                  <a:gd name="T40" fmla="*/ 1 w 9"/>
                  <a:gd name="T41" fmla="*/ 11 h 14"/>
                  <a:gd name="T42" fmla="*/ 1 w 9"/>
                  <a:gd name="T43" fmla="*/ 11 h 14"/>
                  <a:gd name="T44" fmla="*/ 2 w 9"/>
                  <a:gd name="T45" fmla="*/ 12 h 14"/>
                  <a:gd name="T46" fmla="*/ 2 w 9"/>
                  <a:gd name="T47" fmla="*/ 12 h 14"/>
                  <a:gd name="T48" fmla="*/ 2 w 9"/>
                  <a:gd name="T49" fmla="*/ 12 h 14"/>
                  <a:gd name="T50" fmla="*/ 7 w 9"/>
                  <a:gd name="T51" fmla="*/ 12 h 14"/>
                  <a:gd name="T52" fmla="*/ 7 w 9"/>
                  <a:gd name="T53" fmla="*/ 12 h 14"/>
                  <a:gd name="T54" fmla="*/ 7 w 9"/>
                  <a:gd name="T55" fmla="*/ 12 h 14"/>
                  <a:gd name="T56" fmla="*/ 7 w 9"/>
                  <a:gd name="T57" fmla="*/ 12 h 14"/>
                  <a:gd name="T58" fmla="*/ 0 w 9"/>
                  <a:gd name="T59" fmla="*/ 4 h 14"/>
                  <a:gd name="T60" fmla="*/ 0 w 9"/>
                  <a:gd name="T61" fmla="*/ 2 h 14"/>
                  <a:gd name="T62" fmla="*/ 0 w 9"/>
                  <a:gd name="T63" fmla="*/ 1 h 14"/>
                  <a:gd name="T64" fmla="*/ 2 w 9"/>
                  <a:gd name="T65" fmla="*/ 0 h 14"/>
                  <a:gd name="T66" fmla="*/ 6 w 9"/>
                  <a:gd name="T67" fmla="*/ 0 h 14"/>
                  <a:gd name="T68" fmla="*/ 8 w 9"/>
                  <a:gd name="T69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4">
                    <a:moveTo>
                      <a:pt x="8" y="1"/>
                    </a:moveTo>
                    <a:cubicBezTo>
                      <a:pt x="8" y="1"/>
                      <a:pt x="9" y="2"/>
                      <a:pt x="9" y="3"/>
                    </a:cubicBezTo>
                    <a:cubicBezTo>
                      <a:pt x="9" y="3"/>
                      <a:pt x="9" y="3"/>
                      <a:pt x="8" y="3"/>
                    </a:cubicBezTo>
                    <a:cubicBezTo>
                      <a:pt x="8" y="4"/>
                      <a:pt x="8" y="4"/>
                      <a:pt x="8" y="4"/>
                    </a:cubicBezTo>
                    <a:cubicBezTo>
                      <a:pt x="8" y="4"/>
                      <a:pt x="7" y="4"/>
                      <a:pt x="7" y="4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3"/>
                      <a:pt x="2" y="3"/>
                    </a:cubicBezTo>
                    <a:cubicBezTo>
                      <a:pt x="8" y="11"/>
                      <a:pt x="8" y="11"/>
                      <a:pt x="8" y="11"/>
                    </a:cubicBezTo>
                    <a:cubicBezTo>
                      <a:pt x="8" y="11"/>
                      <a:pt x="9" y="11"/>
                      <a:pt x="9" y="12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4"/>
                      <a:pt x="7" y="14"/>
                      <a:pt x="7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3"/>
                    </a:cubicBezTo>
                    <a:cubicBezTo>
                      <a:pt x="0" y="13"/>
                      <a:pt x="0" y="12"/>
                      <a:pt x="0" y="12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2" y="11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0" y="4"/>
                      <a:pt x="0" y="4"/>
                      <a:pt x="0" y="4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1" y="1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1" name="Freeform 1704"/>
              <p:cNvSpPr>
                <a:spLocks noEditPoints="1"/>
              </p:cNvSpPr>
              <p:nvPr userDrawn="1"/>
            </p:nvSpPr>
            <p:spPr bwMode="auto">
              <a:xfrm>
                <a:off x="1407" y="325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2" name="Freeform 1705"/>
              <p:cNvSpPr>
                <a:spLocks noEditPoints="1"/>
              </p:cNvSpPr>
              <p:nvPr userDrawn="1"/>
            </p:nvSpPr>
            <p:spPr bwMode="auto">
              <a:xfrm>
                <a:off x="1474" y="325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3" name="Freeform 1706"/>
              <p:cNvSpPr>
                <a:spLocks noEditPoints="1"/>
              </p:cNvSpPr>
              <p:nvPr userDrawn="1"/>
            </p:nvSpPr>
            <p:spPr bwMode="auto">
              <a:xfrm>
                <a:off x="1546" y="325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4" name="Freeform 1707"/>
              <p:cNvSpPr>
                <a:spLocks noEditPoints="1"/>
              </p:cNvSpPr>
              <p:nvPr userDrawn="1"/>
            </p:nvSpPr>
            <p:spPr bwMode="auto">
              <a:xfrm>
                <a:off x="1613" y="325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0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5" name="Freeform 1708"/>
              <p:cNvSpPr>
                <a:spLocks noEditPoints="1"/>
              </p:cNvSpPr>
              <p:nvPr userDrawn="1"/>
            </p:nvSpPr>
            <p:spPr bwMode="auto">
              <a:xfrm>
                <a:off x="1680" y="325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1 h 13"/>
                  <a:gd name="T32" fmla="*/ 0 w 11"/>
                  <a:gd name="T33" fmla="*/ 10 h 13"/>
                  <a:gd name="T34" fmla="*/ 1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6" name="Freeform 1709"/>
              <p:cNvSpPr>
                <a:spLocks noEditPoints="1"/>
              </p:cNvSpPr>
              <p:nvPr userDrawn="1"/>
            </p:nvSpPr>
            <p:spPr bwMode="auto">
              <a:xfrm>
                <a:off x="1752" y="3256"/>
                <a:ext cx="48" cy="62"/>
              </a:xfrm>
              <a:custGeom>
                <a:avLst/>
                <a:gdLst>
                  <a:gd name="T0" fmla="*/ 4 w 10"/>
                  <a:gd name="T1" fmla="*/ 8 h 13"/>
                  <a:gd name="T2" fmla="*/ 4 w 10"/>
                  <a:gd name="T3" fmla="*/ 9 h 13"/>
                  <a:gd name="T4" fmla="*/ 10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4 w 10"/>
                  <a:gd name="T15" fmla="*/ 11 h 13"/>
                  <a:gd name="T16" fmla="*/ 4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4 w 10"/>
                  <a:gd name="T55" fmla="*/ 8 h 13"/>
                  <a:gd name="T56" fmla="*/ 4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4 w 10"/>
                  <a:gd name="T71" fmla="*/ 2 h 13"/>
                  <a:gd name="T72" fmla="*/ 4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7" name="Freeform 1710"/>
              <p:cNvSpPr>
                <a:spLocks noEditPoints="1"/>
              </p:cNvSpPr>
              <p:nvPr userDrawn="1"/>
            </p:nvSpPr>
            <p:spPr bwMode="auto">
              <a:xfrm>
                <a:off x="1819" y="325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1 h 13"/>
                  <a:gd name="T32" fmla="*/ 0 w 11"/>
                  <a:gd name="T33" fmla="*/ 10 h 13"/>
                  <a:gd name="T34" fmla="*/ 1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8" name="Freeform 1711"/>
              <p:cNvSpPr>
                <a:spLocks noEditPoints="1"/>
              </p:cNvSpPr>
              <p:nvPr userDrawn="1"/>
            </p:nvSpPr>
            <p:spPr bwMode="auto">
              <a:xfrm>
                <a:off x="1891" y="325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10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59" name="Freeform 1712"/>
              <p:cNvSpPr>
                <a:spLocks noEditPoints="1"/>
              </p:cNvSpPr>
              <p:nvPr userDrawn="1"/>
            </p:nvSpPr>
            <p:spPr bwMode="auto">
              <a:xfrm>
                <a:off x="1958" y="325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0" name="Freeform 1713"/>
              <p:cNvSpPr>
                <a:spLocks noEditPoints="1"/>
              </p:cNvSpPr>
              <p:nvPr userDrawn="1"/>
            </p:nvSpPr>
            <p:spPr bwMode="auto">
              <a:xfrm>
                <a:off x="2030" y="325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1" name="Freeform 1714"/>
              <p:cNvSpPr>
                <a:spLocks noEditPoints="1"/>
              </p:cNvSpPr>
              <p:nvPr userDrawn="1"/>
            </p:nvSpPr>
            <p:spPr bwMode="auto">
              <a:xfrm>
                <a:off x="2098" y="3256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2" name="Freeform 1715"/>
              <p:cNvSpPr>
                <a:spLocks noEditPoints="1"/>
              </p:cNvSpPr>
              <p:nvPr userDrawn="1"/>
            </p:nvSpPr>
            <p:spPr bwMode="auto">
              <a:xfrm>
                <a:off x="2169" y="325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0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3" name="Freeform 1716"/>
              <p:cNvSpPr>
                <a:spLocks noEditPoints="1"/>
              </p:cNvSpPr>
              <p:nvPr userDrawn="1"/>
            </p:nvSpPr>
            <p:spPr bwMode="auto">
              <a:xfrm>
                <a:off x="2237" y="3256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4" name="Freeform 1717"/>
              <p:cNvSpPr>
                <a:spLocks noEditPoints="1"/>
              </p:cNvSpPr>
              <p:nvPr userDrawn="1"/>
            </p:nvSpPr>
            <p:spPr bwMode="auto">
              <a:xfrm>
                <a:off x="2308" y="325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1 w 10"/>
                  <a:gd name="T25" fmla="*/ 13 h 13"/>
                  <a:gd name="T26" fmla="*/ 1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0 w 10"/>
                  <a:gd name="T37" fmla="*/ 9 h 13"/>
                  <a:gd name="T38" fmla="*/ 1 w 10"/>
                  <a:gd name="T39" fmla="*/ 9 h 13"/>
                  <a:gd name="T40" fmla="*/ 1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9 w 10"/>
                  <a:gd name="T51" fmla="*/ 7 h 13"/>
                  <a:gd name="T52" fmla="*/ 7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8 w 10"/>
                  <a:gd name="T63" fmla="*/ 5 h 13"/>
                  <a:gd name="T64" fmla="*/ 8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9" y="7"/>
                    </a:cubicBezTo>
                    <a:cubicBezTo>
                      <a:pt x="9" y="8"/>
                      <a:pt x="8" y="8"/>
                      <a:pt x="7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6"/>
                    </a:cubicBezTo>
                    <a:cubicBezTo>
                      <a:pt x="8" y="6"/>
                      <a:pt x="8" y="6"/>
                      <a:pt x="8" y="5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5" name="Freeform 1718"/>
              <p:cNvSpPr>
                <a:spLocks noEditPoints="1"/>
              </p:cNvSpPr>
              <p:nvPr userDrawn="1"/>
            </p:nvSpPr>
            <p:spPr bwMode="auto">
              <a:xfrm>
                <a:off x="2376" y="3256"/>
                <a:ext cx="52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0 w 11"/>
                  <a:gd name="T7" fmla="*/ 10 h 13"/>
                  <a:gd name="T8" fmla="*/ 11 w 11"/>
                  <a:gd name="T9" fmla="*/ 10 h 13"/>
                  <a:gd name="T10" fmla="*/ 10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3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6" name="Freeform 1719"/>
              <p:cNvSpPr>
                <a:spLocks/>
              </p:cNvSpPr>
              <p:nvPr userDrawn="1"/>
            </p:nvSpPr>
            <p:spPr bwMode="auto">
              <a:xfrm>
                <a:off x="2452" y="3256"/>
                <a:ext cx="43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9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7 w 9"/>
                  <a:gd name="T15" fmla="*/ 13 h 13"/>
                  <a:gd name="T16" fmla="*/ 2 w 9"/>
                  <a:gd name="T17" fmla="*/ 3 h 13"/>
                  <a:gd name="T18" fmla="*/ 2 w 9"/>
                  <a:gd name="T19" fmla="*/ 13 h 13"/>
                  <a:gd name="T20" fmla="*/ 2 w 9"/>
                  <a:gd name="T21" fmla="*/ 13 h 13"/>
                  <a:gd name="T22" fmla="*/ 1 w 9"/>
                  <a:gd name="T23" fmla="*/ 13 h 13"/>
                  <a:gd name="T24" fmla="*/ 1 w 9"/>
                  <a:gd name="T25" fmla="*/ 13 h 13"/>
                  <a:gd name="T26" fmla="*/ 0 w 9"/>
                  <a:gd name="T27" fmla="*/ 13 h 13"/>
                  <a:gd name="T28" fmla="*/ 0 w 9"/>
                  <a:gd name="T29" fmla="*/ 0 h 13"/>
                  <a:gd name="T30" fmla="*/ 3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7" name="Freeform 1720"/>
              <p:cNvSpPr>
                <a:spLocks/>
              </p:cNvSpPr>
              <p:nvPr userDrawn="1"/>
            </p:nvSpPr>
            <p:spPr bwMode="auto">
              <a:xfrm>
                <a:off x="2524" y="3256"/>
                <a:ext cx="38" cy="62"/>
              </a:xfrm>
              <a:custGeom>
                <a:avLst/>
                <a:gdLst>
                  <a:gd name="T0" fmla="*/ 4 w 8"/>
                  <a:gd name="T1" fmla="*/ 3 h 13"/>
                  <a:gd name="T2" fmla="*/ 6 w 8"/>
                  <a:gd name="T3" fmla="*/ 0 h 13"/>
                  <a:gd name="T4" fmla="*/ 8 w 8"/>
                  <a:gd name="T5" fmla="*/ 0 h 13"/>
                  <a:gd name="T6" fmla="*/ 8 w 8"/>
                  <a:gd name="T7" fmla="*/ 13 h 13"/>
                  <a:gd name="T8" fmla="*/ 8 w 8"/>
                  <a:gd name="T9" fmla="*/ 13 h 13"/>
                  <a:gd name="T10" fmla="*/ 7 w 8"/>
                  <a:gd name="T11" fmla="*/ 13 h 13"/>
                  <a:gd name="T12" fmla="*/ 7 w 8"/>
                  <a:gd name="T13" fmla="*/ 13 h 13"/>
                  <a:gd name="T14" fmla="*/ 7 w 8"/>
                  <a:gd name="T15" fmla="*/ 13 h 13"/>
                  <a:gd name="T16" fmla="*/ 7 w 8"/>
                  <a:gd name="T17" fmla="*/ 2 h 13"/>
                  <a:gd name="T18" fmla="*/ 5 w 8"/>
                  <a:gd name="T19" fmla="*/ 5 h 13"/>
                  <a:gd name="T20" fmla="*/ 5 w 8"/>
                  <a:gd name="T21" fmla="*/ 5 h 13"/>
                  <a:gd name="T22" fmla="*/ 5 w 8"/>
                  <a:gd name="T23" fmla="*/ 6 h 13"/>
                  <a:gd name="T24" fmla="*/ 4 w 8"/>
                  <a:gd name="T25" fmla="*/ 6 h 13"/>
                  <a:gd name="T26" fmla="*/ 3 w 8"/>
                  <a:gd name="T27" fmla="*/ 6 h 13"/>
                  <a:gd name="T28" fmla="*/ 3 w 8"/>
                  <a:gd name="T29" fmla="*/ 5 h 13"/>
                  <a:gd name="T30" fmla="*/ 3 w 8"/>
                  <a:gd name="T31" fmla="*/ 5 h 13"/>
                  <a:gd name="T32" fmla="*/ 1 w 8"/>
                  <a:gd name="T33" fmla="*/ 2 h 13"/>
                  <a:gd name="T34" fmla="*/ 1 w 8"/>
                  <a:gd name="T35" fmla="*/ 13 h 13"/>
                  <a:gd name="T36" fmla="*/ 1 w 8"/>
                  <a:gd name="T37" fmla="*/ 13 h 13"/>
                  <a:gd name="T38" fmla="*/ 1 w 8"/>
                  <a:gd name="T39" fmla="*/ 13 h 13"/>
                  <a:gd name="T40" fmla="*/ 0 w 8"/>
                  <a:gd name="T41" fmla="*/ 13 h 13"/>
                  <a:gd name="T42" fmla="*/ 0 w 8"/>
                  <a:gd name="T43" fmla="*/ 13 h 13"/>
                  <a:gd name="T44" fmla="*/ 0 w 8"/>
                  <a:gd name="T45" fmla="*/ 0 h 13"/>
                  <a:gd name="T46" fmla="*/ 2 w 8"/>
                  <a:gd name="T47" fmla="*/ 0 h 13"/>
                  <a:gd name="T48" fmla="*/ 4 w 8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8" name="Freeform 1721"/>
              <p:cNvSpPr>
                <a:spLocks noEditPoints="1"/>
              </p:cNvSpPr>
              <p:nvPr userDrawn="1"/>
            </p:nvSpPr>
            <p:spPr bwMode="auto">
              <a:xfrm>
                <a:off x="2591" y="3256"/>
                <a:ext cx="43" cy="62"/>
              </a:xfrm>
              <a:custGeom>
                <a:avLst/>
                <a:gdLst>
                  <a:gd name="T0" fmla="*/ 5 w 9"/>
                  <a:gd name="T1" fmla="*/ 0 h 13"/>
                  <a:gd name="T2" fmla="*/ 6 w 9"/>
                  <a:gd name="T3" fmla="*/ 2 h 13"/>
                  <a:gd name="T4" fmla="*/ 8 w 9"/>
                  <a:gd name="T5" fmla="*/ 5 h 13"/>
                  <a:gd name="T6" fmla="*/ 9 w 9"/>
                  <a:gd name="T7" fmla="*/ 7 h 13"/>
                  <a:gd name="T8" fmla="*/ 8 w 9"/>
                  <a:gd name="T9" fmla="*/ 8 h 13"/>
                  <a:gd name="T10" fmla="*/ 6 w 9"/>
                  <a:gd name="T11" fmla="*/ 12 h 13"/>
                  <a:gd name="T12" fmla="*/ 5 w 9"/>
                  <a:gd name="T13" fmla="*/ 13 h 13"/>
                  <a:gd name="T14" fmla="*/ 4 w 9"/>
                  <a:gd name="T15" fmla="*/ 13 h 13"/>
                  <a:gd name="T16" fmla="*/ 1 w 9"/>
                  <a:gd name="T17" fmla="*/ 13 h 13"/>
                  <a:gd name="T18" fmla="*/ 0 w 9"/>
                  <a:gd name="T19" fmla="*/ 13 h 13"/>
                  <a:gd name="T20" fmla="*/ 0 w 9"/>
                  <a:gd name="T21" fmla="*/ 13 h 13"/>
                  <a:gd name="T22" fmla="*/ 0 w 9"/>
                  <a:gd name="T23" fmla="*/ 12 h 13"/>
                  <a:gd name="T24" fmla="*/ 1 w 9"/>
                  <a:gd name="T25" fmla="*/ 12 h 13"/>
                  <a:gd name="T26" fmla="*/ 2 w 9"/>
                  <a:gd name="T27" fmla="*/ 12 h 13"/>
                  <a:gd name="T28" fmla="*/ 2 w 9"/>
                  <a:gd name="T29" fmla="*/ 2 h 13"/>
                  <a:gd name="T30" fmla="*/ 1 w 9"/>
                  <a:gd name="T31" fmla="*/ 2 h 13"/>
                  <a:gd name="T32" fmla="*/ 0 w 9"/>
                  <a:gd name="T33" fmla="*/ 1 h 13"/>
                  <a:gd name="T34" fmla="*/ 0 w 9"/>
                  <a:gd name="T35" fmla="*/ 1 h 13"/>
                  <a:gd name="T36" fmla="*/ 0 w 9"/>
                  <a:gd name="T37" fmla="*/ 0 h 13"/>
                  <a:gd name="T38" fmla="*/ 1 w 9"/>
                  <a:gd name="T39" fmla="*/ 0 h 13"/>
                  <a:gd name="T40" fmla="*/ 4 w 9"/>
                  <a:gd name="T41" fmla="*/ 0 h 13"/>
                  <a:gd name="T42" fmla="*/ 5 w 9"/>
                  <a:gd name="T43" fmla="*/ 0 h 13"/>
                  <a:gd name="T44" fmla="*/ 3 w 9"/>
                  <a:gd name="T45" fmla="*/ 12 h 13"/>
                  <a:gd name="T46" fmla="*/ 4 w 9"/>
                  <a:gd name="T47" fmla="*/ 12 h 13"/>
                  <a:gd name="T48" fmla="*/ 5 w 9"/>
                  <a:gd name="T49" fmla="*/ 11 h 13"/>
                  <a:gd name="T50" fmla="*/ 7 w 9"/>
                  <a:gd name="T51" fmla="*/ 8 h 13"/>
                  <a:gd name="T52" fmla="*/ 7 w 9"/>
                  <a:gd name="T53" fmla="*/ 7 h 13"/>
                  <a:gd name="T54" fmla="*/ 7 w 9"/>
                  <a:gd name="T55" fmla="*/ 6 h 13"/>
                  <a:gd name="T56" fmla="*/ 5 w 9"/>
                  <a:gd name="T57" fmla="*/ 2 h 13"/>
                  <a:gd name="T58" fmla="*/ 4 w 9"/>
                  <a:gd name="T59" fmla="*/ 2 h 13"/>
                  <a:gd name="T60" fmla="*/ 3 w 9"/>
                  <a:gd name="T61" fmla="*/ 2 h 13"/>
                  <a:gd name="T62" fmla="*/ 3 w 9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5" y="0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5"/>
                      <a:pt x="8" y="5"/>
                      <a:pt x="8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8" y="8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2"/>
                      <a:pt x="6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0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69" name="Freeform 1722"/>
              <p:cNvSpPr>
                <a:spLocks/>
              </p:cNvSpPr>
              <p:nvPr userDrawn="1"/>
            </p:nvSpPr>
            <p:spPr bwMode="auto">
              <a:xfrm>
                <a:off x="2663" y="3256"/>
                <a:ext cx="38" cy="62"/>
              </a:xfrm>
              <a:custGeom>
                <a:avLst/>
                <a:gdLst>
                  <a:gd name="T0" fmla="*/ 7 w 8"/>
                  <a:gd name="T1" fmla="*/ 6 h 13"/>
                  <a:gd name="T2" fmla="*/ 7 w 8"/>
                  <a:gd name="T3" fmla="*/ 1 h 13"/>
                  <a:gd name="T4" fmla="*/ 7 w 8"/>
                  <a:gd name="T5" fmla="*/ 0 h 13"/>
                  <a:gd name="T6" fmla="*/ 7 w 8"/>
                  <a:gd name="T7" fmla="*/ 0 h 13"/>
                  <a:gd name="T8" fmla="*/ 8 w 8"/>
                  <a:gd name="T9" fmla="*/ 0 h 13"/>
                  <a:gd name="T10" fmla="*/ 8 w 8"/>
                  <a:gd name="T11" fmla="*/ 1 h 13"/>
                  <a:gd name="T12" fmla="*/ 8 w 8"/>
                  <a:gd name="T13" fmla="*/ 13 h 13"/>
                  <a:gd name="T14" fmla="*/ 8 w 8"/>
                  <a:gd name="T15" fmla="*/ 13 h 13"/>
                  <a:gd name="T16" fmla="*/ 7 w 8"/>
                  <a:gd name="T17" fmla="*/ 13 h 13"/>
                  <a:gd name="T18" fmla="*/ 7 w 8"/>
                  <a:gd name="T19" fmla="*/ 13 h 13"/>
                  <a:gd name="T20" fmla="*/ 7 w 8"/>
                  <a:gd name="T21" fmla="*/ 13 h 13"/>
                  <a:gd name="T22" fmla="*/ 7 w 8"/>
                  <a:gd name="T23" fmla="*/ 8 h 13"/>
                  <a:gd name="T24" fmla="*/ 1 w 8"/>
                  <a:gd name="T25" fmla="*/ 8 h 13"/>
                  <a:gd name="T26" fmla="*/ 1 w 8"/>
                  <a:gd name="T27" fmla="*/ 13 h 13"/>
                  <a:gd name="T28" fmla="*/ 1 w 8"/>
                  <a:gd name="T29" fmla="*/ 13 h 13"/>
                  <a:gd name="T30" fmla="*/ 0 w 8"/>
                  <a:gd name="T31" fmla="*/ 13 h 13"/>
                  <a:gd name="T32" fmla="*/ 0 w 8"/>
                  <a:gd name="T33" fmla="*/ 13 h 13"/>
                  <a:gd name="T34" fmla="*/ 0 w 8"/>
                  <a:gd name="T35" fmla="*/ 13 h 13"/>
                  <a:gd name="T36" fmla="*/ 0 w 8"/>
                  <a:gd name="T37" fmla="*/ 1 h 13"/>
                  <a:gd name="T38" fmla="*/ 0 w 8"/>
                  <a:gd name="T39" fmla="*/ 0 h 13"/>
                  <a:gd name="T40" fmla="*/ 0 w 8"/>
                  <a:gd name="T41" fmla="*/ 0 h 13"/>
                  <a:gd name="T42" fmla="*/ 1 w 8"/>
                  <a:gd name="T43" fmla="*/ 0 h 13"/>
                  <a:gd name="T44" fmla="*/ 1 w 8"/>
                  <a:gd name="T45" fmla="*/ 1 h 13"/>
                  <a:gd name="T46" fmla="*/ 1 w 8"/>
                  <a:gd name="T47" fmla="*/ 6 h 13"/>
                  <a:gd name="T48" fmla="*/ 7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1" y="8"/>
                      <a:pt x="1" y="8"/>
                      <a:pt x="1" y="8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6"/>
                      <a:pt x="1" y="6"/>
                      <a:pt x="1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0" name="Freeform 1723"/>
              <p:cNvSpPr>
                <a:spLocks/>
              </p:cNvSpPr>
              <p:nvPr userDrawn="1"/>
            </p:nvSpPr>
            <p:spPr bwMode="auto">
              <a:xfrm>
                <a:off x="2730" y="3256"/>
                <a:ext cx="43" cy="62"/>
              </a:xfrm>
              <a:custGeom>
                <a:avLst/>
                <a:gdLst>
                  <a:gd name="T0" fmla="*/ 7 w 9"/>
                  <a:gd name="T1" fmla="*/ 1 h 13"/>
                  <a:gd name="T2" fmla="*/ 7 w 9"/>
                  <a:gd name="T3" fmla="*/ 0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1 h 13"/>
                  <a:gd name="T10" fmla="*/ 9 w 9"/>
                  <a:gd name="T11" fmla="*/ 3 h 13"/>
                  <a:gd name="T12" fmla="*/ 5 w 9"/>
                  <a:gd name="T13" fmla="*/ 7 h 13"/>
                  <a:gd name="T14" fmla="*/ 5 w 9"/>
                  <a:gd name="T15" fmla="*/ 13 h 13"/>
                  <a:gd name="T16" fmla="*/ 5 w 9"/>
                  <a:gd name="T17" fmla="*/ 13 h 13"/>
                  <a:gd name="T18" fmla="*/ 4 w 9"/>
                  <a:gd name="T19" fmla="*/ 13 h 13"/>
                  <a:gd name="T20" fmla="*/ 4 w 9"/>
                  <a:gd name="T21" fmla="*/ 13 h 13"/>
                  <a:gd name="T22" fmla="*/ 4 w 9"/>
                  <a:gd name="T23" fmla="*/ 13 h 13"/>
                  <a:gd name="T24" fmla="*/ 4 w 9"/>
                  <a:gd name="T25" fmla="*/ 7 h 13"/>
                  <a:gd name="T26" fmla="*/ 0 w 9"/>
                  <a:gd name="T27" fmla="*/ 3 h 13"/>
                  <a:gd name="T28" fmla="*/ 0 w 9"/>
                  <a:gd name="T29" fmla="*/ 1 h 13"/>
                  <a:gd name="T30" fmla="*/ 0 w 9"/>
                  <a:gd name="T31" fmla="*/ 0 h 13"/>
                  <a:gd name="T32" fmla="*/ 1 w 9"/>
                  <a:gd name="T33" fmla="*/ 0 h 13"/>
                  <a:gd name="T34" fmla="*/ 1 w 9"/>
                  <a:gd name="T35" fmla="*/ 0 h 13"/>
                  <a:gd name="T36" fmla="*/ 2 w 9"/>
                  <a:gd name="T37" fmla="*/ 1 h 13"/>
                  <a:gd name="T38" fmla="*/ 2 w 9"/>
                  <a:gd name="T39" fmla="*/ 2 h 13"/>
                  <a:gd name="T40" fmla="*/ 4 w 9"/>
                  <a:gd name="T41" fmla="*/ 5 h 13"/>
                  <a:gd name="T42" fmla="*/ 7 w 9"/>
                  <a:gd name="T43" fmla="*/ 2 h 13"/>
                  <a:gd name="T44" fmla="*/ 7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1" name="Freeform 1724"/>
              <p:cNvSpPr>
                <a:spLocks/>
              </p:cNvSpPr>
              <p:nvPr userDrawn="1"/>
            </p:nvSpPr>
            <p:spPr bwMode="auto">
              <a:xfrm>
                <a:off x="2797" y="3256"/>
                <a:ext cx="43" cy="62"/>
              </a:xfrm>
              <a:custGeom>
                <a:avLst/>
                <a:gdLst>
                  <a:gd name="T0" fmla="*/ 7 w 9"/>
                  <a:gd name="T1" fmla="*/ 1 h 13"/>
                  <a:gd name="T2" fmla="*/ 8 w 9"/>
                  <a:gd name="T3" fmla="*/ 0 h 13"/>
                  <a:gd name="T4" fmla="*/ 8 w 9"/>
                  <a:gd name="T5" fmla="*/ 0 h 13"/>
                  <a:gd name="T6" fmla="*/ 9 w 9"/>
                  <a:gd name="T7" fmla="*/ 0 h 13"/>
                  <a:gd name="T8" fmla="*/ 9 w 9"/>
                  <a:gd name="T9" fmla="*/ 1 h 13"/>
                  <a:gd name="T10" fmla="*/ 9 w 9"/>
                  <a:gd name="T11" fmla="*/ 3 h 13"/>
                  <a:gd name="T12" fmla="*/ 6 w 9"/>
                  <a:gd name="T13" fmla="*/ 7 h 13"/>
                  <a:gd name="T14" fmla="*/ 6 w 9"/>
                  <a:gd name="T15" fmla="*/ 13 h 13"/>
                  <a:gd name="T16" fmla="*/ 5 w 9"/>
                  <a:gd name="T17" fmla="*/ 13 h 13"/>
                  <a:gd name="T18" fmla="*/ 5 w 9"/>
                  <a:gd name="T19" fmla="*/ 13 h 13"/>
                  <a:gd name="T20" fmla="*/ 4 w 9"/>
                  <a:gd name="T21" fmla="*/ 13 h 13"/>
                  <a:gd name="T22" fmla="*/ 4 w 9"/>
                  <a:gd name="T23" fmla="*/ 13 h 13"/>
                  <a:gd name="T24" fmla="*/ 4 w 9"/>
                  <a:gd name="T25" fmla="*/ 7 h 13"/>
                  <a:gd name="T26" fmla="*/ 0 w 9"/>
                  <a:gd name="T27" fmla="*/ 3 h 13"/>
                  <a:gd name="T28" fmla="*/ 0 w 9"/>
                  <a:gd name="T29" fmla="*/ 1 h 13"/>
                  <a:gd name="T30" fmla="*/ 1 w 9"/>
                  <a:gd name="T31" fmla="*/ 0 h 13"/>
                  <a:gd name="T32" fmla="*/ 1 w 9"/>
                  <a:gd name="T33" fmla="*/ 0 h 13"/>
                  <a:gd name="T34" fmla="*/ 2 w 9"/>
                  <a:gd name="T35" fmla="*/ 0 h 13"/>
                  <a:gd name="T36" fmla="*/ 2 w 9"/>
                  <a:gd name="T37" fmla="*/ 1 h 13"/>
                  <a:gd name="T38" fmla="*/ 2 w 9"/>
                  <a:gd name="T39" fmla="*/ 2 h 13"/>
                  <a:gd name="T40" fmla="*/ 5 w 9"/>
                  <a:gd name="T41" fmla="*/ 5 h 13"/>
                  <a:gd name="T42" fmla="*/ 7 w 9"/>
                  <a:gd name="T43" fmla="*/ 2 h 13"/>
                  <a:gd name="T44" fmla="*/ 7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1"/>
                    </a:move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2" name="Freeform 1725"/>
              <p:cNvSpPr>
                <a:spLocks/>
              </p:cNvSpPr>
              <p:nvPr userDrawn="1"/>
            </p:nvSpPr>
            <p:spPr bwMode="auto">
              <a:xfrm>
                <a:off x="2869" y="3256"/>
                <a:ext cx="43" cy="62"/>
              </a:xfrm>
              <a:custGeom>
                <a:avLst/>
                <a:gdLst>
                  <a:gd name="T0" fmla="*/ 7 w 9"/>
                  <a:gd name="T1" fmla="*/ 1 h 13"/>
                  <a:gd name="T2" fmla="*/ 7 w 9"/>
                  <a:gd name="T3" fmla="*/ 0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1 h 13"/>
                  <a:gd name="T10" fmla="*/ 9 w 9"/>
                  <a:gd name="T11" fmla="*/ 3 h 13"/>
                  <a:gd name="T12" fmla="*/ 5 w 9"/>
                  <a:gd name="T13" fmla="*/ 7 h 13"/>
                  <a:gd name="T14" fmla="*/ 5 w 9"/>
                  <a:gd name="T15" fmla="*/ 13 h 13"/>
                  <a:gd name="T16" fmla="*/ 5 w 9"/>
                  <a:gd name="T17" fmla="*/ 13 h 13"/>
                  <a:gd name="T18" fmla="*/ 4 w 9"/>
                  <a:gd name="T19" fmla="*/ 13 h 13"/>
                  <a:gd name="T20" fmla="*/ 4 w 9"/>
                  <a:gd name="T21" fmla="*/ 13 h 13"/>
                  <a:gd name="T22" fmla="*/ 3 w 9"/>
                  <a:gd name="T23" fmla="*/ 13 h 13"/>
                  <a:gd name="T24" fmla="*/ 3 w 9"/>
                  <a:gd name="T25" fmla="*/ 7 h 13"/>
                  <a:gd name="T26" fmla="*/ 0 w 9"/>
                  <a:gd name="T27" fmla="*/ 3 h 13"/>
                  <a:gd name="T28" fmla="*/ 0 w 9"/>
                  <a:gd name="T29" fmla="*/ 1 h 13"/>
                  <a:gd name="T30" fmla="*/ 0 w 9"/>
                  <a:gd name="T31" fmla="*/ 0 h 13"/>
                  <a:gd name="T32" fmla="*/ 1 w 9"/>
                  <a:gd name="T33" fmla="*/ 0 h 13"/>
                  <a:gd name="T34" fmla="*/ 1 w 9"/>
                  <a:gd name="T35" fmla="*/ 0 h 13"/>
                  <a:gd name="T36" fmla="*/ 2 w 9"/>
                  <a:gd name="T37" fmla="*/ 1 h 13"/>
                  <a:gd name="T38" fmla="*/ 2 w 9"/>
                  <a:gd name="T39" fmla="*/ 2 h 13"/>
                  <a:gd name="T40" fmla="*/ 4 w 9"/>
                  <a:gd name="T41" fmla="*/ 5 h 13"/>
                  <a:gd name="T42" fmla="*/ 7 w 9"/>
                  <a:gd name="T43" fmla="*/ 2 h 13"/>
                  <a:gd name="T44" fmla="*/ 7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3" name="Freeform 1726"/>
              <p:cNvSpPr>
                <a:spLocks/>
              </p:cNvSpPr>
              <p:nvPr userDrawn="1"/>
            </p:nvSpPr>
            <p:spPr bwMode="auto">
              <a:xfrm>
                <a:off x="2936" y="3256"/>
                <a:ext cx="43" cy="62"/>
              </a:xfrm>
              <a:custGeom>
                <a:avLst/>
                <a:gdLst>
                  <a:gd name="T0" fmla="*/ 7 w 9"/>
                  <a:gd name="T1" fmla="*/ 1 h 13"/>
                  <a:gd name="T2" fmla="*/ 8 w 9"/>
                  <a:gd name="T3" fmla="*/ 0 h 13"/>
                  <a:gd name="T4" fmla="*/ 8 w 9"/>
                  <a:gd name="T5" fmla="*/ 0 h 13"/>
                  <a:gd name="T6" fmla="*/ 9 w 9"/>
                  <a:gd name="T7" fmla="*/ 0 h 13"/>
                  <a:gd name="T8" fmla="*/ 9 w 9"/>
                  <a:gd name="T9" fmla="*/ 1 h 13"/>
                  <a:gd name="T10" fmla="*/ 9 w 9"/>
                  <a:gd name="T11" fmla="*/ 3 h 13"/>
                  <a:gd name="T12" fmla="*/ 6 w 9"/>
                  <a:gd name="T13" fmla="*/ 7 h 13"/>
                  <a:gd name="T14" fmla="*/ 6 w 9"/>
                  <a:gd name="T15" fmla="*/ 13 h 13"/>
                  <a:gd name="T16" fmla="*/ 5 w 9"/>
                  <a:gd name="T17" fmla="*/ 13 h 13"/>
                  <a:gd name="T18" fmla="*/ 5 w 9"/>
                  <a:gd name="T19" fmla="*/ 13 h 13"/>
                  <a:gd name="T20" fmla="*/ 4 w 9"/>
                  <a:gd name="T21" fmla="*/ 13 h 13"/>
                  <a:gd name="T22" fmla="*/ 4 w 9"/>
                  <a:gd name="T23" fmla="*/ 13 h 13"/>
                  <a:gd name="T24" fmla="*/ 4 w 9"/>
                  <a:gd name="T25" fmla="*/ 7 h 13"/>
                  <a:gd name="T26" fmla="*/ 0 w 9"/>
                  <a:gd name="T27" fmla="*/ 3 h 13"/>
                  <a:gd name="T28" fmla="*/ 0 w 9"/>
                  <a:gd name="T29" fmla="*/ 1 h 13"/>
                  <a:gd name="T30" fmla="*/ 1 w 9"/>
                  <a:gd name="T31" fmla="*/ 0 h 13"/>
                  <a:gd name="T32" fmla="*/ 1 w 9"/>
                  <a:gd name="T33" fmla="*/ 0 h 13"/>
                  <a:gd name="T34" fmla="*/ 2 w 9"/>
                  <a:gd name="T35" fmla="*/ 0 h 13"/>
                  <a:gd name="T36" fmla="*/ 2 w 9"/>
                  <a:gd name="T37" fmla="*/ 1 h 13"/>
                  <a:gd name="T38" fmla="*/ 2 w 9"/>
                  <a:gd name="T39" fmla="*/ 2 h 13"/>
                  <a:gd name="T40" fmla="*/ 5 w 9"/>
                  <a:gd name="T41" fmla="*/ 5 h 13"/>
                  <a:gd name="T42" fmla="*/ 7 w 9"/>
                  <a:gd name="T43" fmla="*/ 2 h 13"/>
                  <a:gd name="T44" fmla="*/ 7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1"/>
                    </a:moveTo>
                    <a:cubicBezTo>
                      <a:pt x="7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6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4" name="Freeform 1727"/>
              <p:cNvSpPr>
                <a:spLocks/>
              </p:cNvSpPr>
              <p:nvPr userDrawn="1"/>
            </p:nvSpPr>
            <p:spPr bwMode="auto">
              <a:xfrm>
                <a:off x="3008" y="3256"/>
                <a:ext cx="43" cy="62"/>
              </a:xfrm>
              <a:custGeom>
                <a:avLst/>
                <a:gdLst>
                  <a:gd name="T0" fmla="*/ 7 w 9"/>
                  <a:gd name="T1" fmla="*/ 6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8 w 9"/>
                  <a:gd name="T15" fmla="*/ 13 h 13"/>
                  <a:gd name="T16" fmla="*/ 8 w 9"/>
                  <a:gd name="T17" fmla="*/ 13 h 13"/>
                  <a:gd name="T18" fmla="*/ 7 w 9"/>
                  <a:gd name="T19" fmla="*/ 13 h 13"/>
                  <a:gd name="T20" fmla="*/ 7 w 9"/>
                  <a:gd name="T21" fmla="*/ 13 h 13"/>
                  <a:gd name="T22" fmla="*/ 7 w 9"/>
                  <a:gd name="T23" fmla="*/ 8 h 13"/>
                  <a:gd name="T24" fmla="*/ 2 w 9"/>
                  <a:gd name="T25" fmla="*/ 8 h 13"/>
                  <a:gd name="T26" fmla="*/ 2 w 9"/>
                  <a:gd name="T27" fmla="*/ 13 h 13"/>
                  <a:gd name="T28" fmla="*/ 1 w 9"/>
                  <a:gd name="T29" fmla="*/ 13 h 13"/>
                  <a:gd name="T30" fmla="*/ 1 w 9"/>
                  <a:gd name="T31" fmla="*/ 13 h 13"/>
                  <a:gd name="T32" fmla="*/ 0 w 9"/>
                  <a:gd name="T33" fmla="*/ 13 h 13"/>
                  <a:gd name="T34" fmla="*/ 0 w 9"/>
                  <a:gd name="T35" fmla="*/ 13 h 13"/>
                  <a:gd name="T36" fmla="*/ 0 w 9"/>
                  <a:gd name="T37" fmla="*/ 1 h 13"/>
                  <a:gd name="T38" fmla="*/ 0 w 9"/>
                  <a:gd name="T39" fmla="*/ 0 h 13"/>
                  <a:gd name="T40" fmla="*/ 1 w 9"/>
                  <a:gd name="T41" fmla="*/ 0 h 13"/>
                  <a:gd name="T42" fmla="*/ 1 w 9"/>
                  <a:gd name="T43" fmla="*/ 0 h 13"/>
                  <a:gd name="T44" fmla="*/ 2 w 9"/>
                  <a:gd name="T45" fmla="*/ 1 h 13"/>
                  <a:gd name="T46" fmla="*/ 2 w 9"/>
                  <a:gd name="T47" fmla="*/ 6 h 13"/>
                  <a:gd name="T48" fmla="*/ 7 w 9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5" name="Freeform 1728"/>
              <p:cNvSpPr>
                <a:spLocks/>
              </p:cNvSpPr>
              <p:nvPr userDrawn="1"/>
            </p:nvSpPr>
            <p:spPr bwMode="auto">
              <a:xfrm>
                <a:off x="3075" y="3256"/>
                <a:ext cx="43" cy="62"/>
              </a:xfrm>
              <a:custGeom>
                <a:avLst/>
                <a:gdLst>
                  <a:gd name="T0" fmla="*/ 7 w 9"/>
                  <a:gd name="T1" fmla="*/ 6 h 13"/>
                  <a:gd name="T2" fmla="*/ 7 w 9"/>
                  <a:gd name="T3" fmla="*/ 1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9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7 w 9"/>
                  <a:gd name="T21" fmla="*/ 13 h 13"/>
                  <a:gd name="T22" fmla="*/ 7 w 9"/>
                  <a:gd name="T23" fmla="*/ 8 h 13"/>
                  <a:gd name="T24" fmla="*/ 2 w 9"/>
                  <a:gd name="T25" fmla="*/ 8 h 13"/>
                  <a:gd name="T26" fmla="*/ 2 w 9"/>
                  <a:gd name="T27" fmla="*/ 13 h 13"/>
                  <a:gd name="T28" fmla="*/ 2 w 9"/>
                  <a:gd name="T29" fmla="*/ 13 h 13"/>
                  <a:gd name="T30" fmla="*/ 1 w 9"/>
                  <a:gd name="T31" fmla="*/ 13 h 13"/>
                  <a:gd name="T32" fmla="*/ 1 w 9"/>
                  <a:gd name="T33" fmla="*/ 13 h 13"/>
                  <a:gd name="T34" fmla="*/ 0 w 9"/>
                  <a:gd name="T35" fmla="*/ 13 h 13"/>
                  <a:gd name="T36" fmla="*/ 0 w 9"/>
                  <a:gd name="T37" fmla="*/ 1 h 13"/>
                  <a:gd name="T38" fmla="*/ 1 w 9"/>
                  <a:gd name="T39" fmla="*/ 0 h 13"/>
                  <a:gd name="T40" fmla="*/ 1 w 9"/>
                  <a:gd name="T41" fmla="*/ 0 h 13"/>
                  <a:gd name="T42" fmla="*/ 2 w 9"/>
                  <a:gd name="T43" fmla="*/ 0 h 13"/>
                  <a:gd name="T44" fmla="*/ 2 w 9"/>
                  <a:gd name="T45" fmla="*/ 1 h 13"/>
                  <a:gd name="T46" fmla="*/ 2 w 9"/>
                  <a:gd name="T47" fmla="*/ 6 h 13"/>
                  <a:gd name="T48" fmla="*/ 7 w 9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6" name="Freeform 1729"/>
              <p:cNvSpPr>
                <a:spLocks/>
              </p:cNvSpPr>
              <p:nvPr userDrawn="1"/>
            </p:nvSpPr>
            <p:spPr bwMode="auto">
              <a:xfrm>
                <a:off x="3147" y="3256"/>
                <a:ext cx="39" cy="62"/>
              </a:xfrm>
              <a:custGeom>
                <a:avLst/>
                <a:gdLst>
                  <a:gd name="T0" fmla="*/ 7 w 8"/>
                  <a:gd name="T1" fmla="*/ 6 h 13"/>
                  <a:gd name="T2" fmla="*/ 7 w 8"/>
                  <a:gd name="T3" fmla="*/ 1 h 13"/>
                  <a:gd name="T4" fmla="*/ 7 w 8"/>
                  <a:gd name="T5" fmla="*/ 0 h 13"/>
                  <a:gd name="T6" fmla="*/ 8 w 8"/>
                  <a:gd name="T7" fmla="*/ 0 h 13"/>
                  <a:gd name="T8" fmla="*/ 8 w 8"/>
                  <a:gd name="T9" fmla="*/ 0 h 13"/>
                  <a:gd name="T10" fmla="*/ 8 w 8"/>
                  <a:gd name="T11" fmla="*/ 1 h 13"/>
                  <a:gd name="T12" fmla="*/ 8 w 8"/>
                  <a:gd name="T13" fmla="*/ 13 h 13"/>
                  <a:gd name="T14" fmla="*/ 8 w 8"/>
                  <a:gd name="T15" fmla="*/ 13 h 13"/>
                  <a:gd name="T16" fmla="*/ 8 w 8"/>
                  <a:gd name="T17" fmla="*/ 13 h 13"/>
                  <a:gd name="T18" fmla="*/ 7 w 8"/>
                  <a:gd name="T19" fmla="*/ 13 h 13"/>
                  <a:gd name="T20" fmla="*/ 7 w 8"/>
                  <a:gd name="T21" fmla="*/ 13 h 13"/>
                  <a:gd name="T22" fmla="*/ 7 w 8"/>
                  <a:gd name="T23" fmla="*/ 8 h 13"/>
                  <a:gd name="T24" fmla="*/ 2 w 8"/>
                  <a:gd name="T25" fmla="*/ 8 h 13"/>
                  <a:gd name="T26" fmla="*/ 2 w 8"/>
                  <a:gd name="T27" fmla="*/ 13 h 13"/>
                  <a:gd name="T28" fmla="*/ 1 w 8"/>
                  <a:gd name="T29" fmla="*/ 13 h 13"/>
                  <a:gd name="T30" fmla="*/ 1 w 8"/>
                  <a:gd name="T31" fmla="*/ 13 h 13"/>
                  <a:gd name="T32" fmla="*/ 0 w 8"/>
                  <a:gd name="T33" fmla="*/ 13 h 13"/>
                  <a:gd name="T34" fmla="*/ 0 w 8"/>
                  <a:gd name="T35" fmla="*/ 13 h 13"/>
                  <a:gd name="T36" fmla="*/ 0 w 8"/>
                  <a:gd name="T37" fmla="*/ 1 h 13"/>
                  <a:gd name="T38" fmla="*/ 0 w 8"/>
                  <a:gd name="T39" fmla="*/ 0 h 13"/>
                  <a:gd name="T40" fmla="*/ 1 w 8"/>
                  <a:gd name="T41" fmla="*/ 0 h 13"/>
                  <a:gd name="T42" fmla="*/ 1 w 8"/>
                  <a:gd name="T43" fmla="*/ 0 h 13"/>
                  <a:gd name="T44" fmla="*/ 2 w 8"/>
                  <a:gd name="T45" fmla="*/ 1 h 13"/>
                  <a:gd name="T46" fmla="*/ 2 w 8"/>
                  <a:gd name="T47" fmla="*/ 6 h 13"/>
                  <a:gd name="T48" fmla="*/ 7 w 8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7" name="Freeform 1730"/>
              <p:cNvSpPr>
                <a:spLocks/>
              </p:cNvSpPr>
              <p:nvPr userDrawn="1"/>
            </p:nvSpPr>
            <p:spPr bwMode="auto">
              <a:xfrm>
                <a:off x="3214" y="3256"/>
                <a:ext cx="43" cy="62"/>
              </a:xfrm>
              <a:custGeom>
                <a:avLst/>
                <a:gdLst>
                  <a:gd name="T0" fmla="*/ 7 w 9"/>
                  <a:gd name="T1" fmla="*/ 6 h 13"/>
                  <a:gd name="T2" fmla="*/ 7 w 9"/>
                  <a:gd name="T3" fmla="*/ 1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9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7 w 9"/>
                  <a:gd name="T21" fmla="*/ 13 h 13"/>
                  <a:gd name="T22" fmla="*/ 7 w 9"/>
                  <a:gd name="T23" fmla="*/ 8 h 13"/>
                  <a:gd name="T24" fmla="*/ 2 w 9"/>
                  <a:gd name="T25" fmla="*/ 8 h 13"/>
                  <a:gd name="T26" fmla="*/ 2 w 9"/>
                  <a:gd name="T27" fmla="*/ 13 h 13"/>
                  <a:gd name="T28" fmla="*/ 2 w 9"/>
                  <a:gd name="T29" fmla="*/ 13 h 13"/>
                  <a:gd name="T30" fmla="*/ 1 w 9"/>
                  <a:gd name="T31" fmla="*/ 13 h 13"/>
                  <a:gd name="T32" fmla="*/ 1 w 9"/>
                  <a:gd name="T33" fmla="*/ 13 h 13"/>
                  <a:gd name="T34" fmla="*/ 0 w 9"/>
                  <a:gd name="T35" fmla="*/ 13 h 13"/>
                  <a:gd name="T36" fmla="*/ 0 w 9"/>
                  <a:gd name="T37" fmla="*/ 1 h 13"/>
                  <a:gd name="T38" fmla="*/ 1 w 9"/>
                  <a:gd name="T39" fmla="*/ 0 h 13"/>
                  <a:gd name="T40" fmla="*/ 1 w 9"/>
                  <a:gd name="T41" fmla="*/ 0 h 13"/>
                  <a:gd name="T42" fmla="*/ 2 w 9"/>
                  <a:gd name="T43" fmla="*/ 0 h 13"/>
                  <a:gd name="T44" fmla="*/ 2 w 9"/>
                  <a:gd name="T45" fmla="*/ 1 h 13"/>
                  <a:gd name="T46" fmla="*/ 2 w 9"/>
                  <a:gd name="T47" fmla="*/ 6 h 13"/>
                  <a:gd name="T48" fmla="*/ 7 w 9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8" name="Freeform 1731"/>
              <p:cNvSpPr>
                <a:spLocks noEditPoints="1"/>
              </p:cNvSpPr>
              <p:nvPr userDrawn="1"/>
            </p:nvSpPr>
            <p:spPr bwMode="auto">
              <a:xfrm>
                <a:off x="3281" y="3256"/>
                <a:ext cx="44" cy="62"/>
              </a:xfrm>
              <a:custGeom>
                <a:avLst/>
                <a:gdLst>
                  <a:gd name="T0" fmla="*/ 6 w 9"/>
                  <a:gd name="T1" fmla="*/ 0 h 13"/>
                  <a:gd name="T2" fmla="*/ 7 w 9"/>
                  <a:gd name="T3" fmla="*/ 2 h 13"/>
                  <a:gd name="T4" fmla="*/ 9 w 9"/>
                  <a:gd name="T5" fmla="*/ 5 h 13"/>
                  <a:gd name="T6" fmla="*/ 9 w 9"/>
                  <a:gd name="T7" fmla="*/ 7 h 13"/>
                  <a:gd name="T8" fmla="*/ 9 w 9"/>
                  <a:gd name="T9" fmla="*/ 8 h 13"/>
                  <a:gd name="T10" fmla="*/ 7 w 9"/>
                  <a:gd name="T11" fmla="*/ 12 h 13"/>
                  <a:gd name="T12" fmla="*/ 6 w 9"/>
                  <a:gd name="T13" fmla="*/ 13 h 13"/>
                  <a:gd name="T14" fmla="*/ 5 w 9"/>
                  <a:gd name="T15" fmla="*/ 13 h 13"/>
                  <a:gd name="T16" fmla="*/ 1 w 9"/>
                  <a:gd name="T17" fmla="*/ 13 h 13"/>
                  <a:gd name="T18" fmla="*/ 1 w 9"/>
                  <a:gd name="T19" fmla="*/ 13 h 13"/>
                  <a:gd name="T20" fmla="*/ 0 w 9"/>
                  <a:gd name="T21" fmla="*/ 13 h 13"/>
                  <a:gd name="T22" fmla="*/ 1 w 9"/>
                  <a:gd name="T23" fmla="*/ 12 h 13"/>
                  <a:gd name="T24" fmla="*/ 1 w 9"/>
                  <a:gd name="T25" fmla="*/ 12 h 13"/>
                  <a:gd name="T26" fmla="*/ 2 w 9"/>
                  <a:gd name="T27" fmla="*/ 12 h 13"/>
                  <a:gd name="T28" fmla="*/ 2 w 9"/>
                  <a:gd name="T29" fmla="*/ 2 h 13"/>
                  <a:gd name="T30" fmla="*/ 1 w 9"/>
                  <a:gd name="T31" fmla="*/ 2 h 13"/>
                  <a:gd name="T32" fmla="*/ 1 w 9"/>
                  <a:gd name="T33" fmla="*/ 1 h 13"/>
                  <a:gd name="T34" fmla="*/ 0 w 9"/>
                  <a:gd name="T35" fmla="*/ 1 h 13"/>
                  <a:gd name="T36" fmla="*/ 1 w 9"/>
                  <a:gd name="T37" fmla="*/ 0 h 13"/>
                  <a:gd name="T38" fmla="*/ 1 w 9"/>
                  <a:gd name="T39" fmla="*/ 0 h 13"/>
                  <a:gd name="T40" fmla="*/ 5 w 9"/>
                  <a:gd name="T41" fmla="*/ 0 h 13"/>
                  <a:gd name="T42" fmla="*/ 6 w 9"/>
                  <a:gd name="T43" fmla="*/ 0 h 13"/>
                  <a:gd name="T44" fmla="*/ 4 w 9"/>
                  <a:gd name="T45" fmla="*/ 12 h 13"/>
                  <a:gd name="T46" fmla="*/ 5 w 9"/>
                  <a:gd name="T47" fmla="*/ 12 h 13"/>
                  <a:gd name="T48" fmla="*/ 5 w 9"/>
                  <a:gd name="T49" fmla="*/ 11 h 13"/>
                  <a:gd name="T50" fmla="*/ 7 w 9"/>
                  <a:gd name="T51" fmla="*/ 8 h 13"/>
                  <a:gd name="T52" fmla="*/ 7 w 9"/>
                  <a:gd name="T53" fmla="*/ 7 h 13"/>
                  <a:gd name="T54" fmla="*/ 7 w 9"/>
                  <a:gd name="T55" fmla="*/ 6 h 13"/>
                  <a:gd name="T56" fmla="*/ 5 w 9"/>
                  <a:gd name="T57" fmla="*/ 2 h 13"/>
                  <a:gd name="T58" fmla="*/ 5 w 9"/>
                  <a:gd name="T59" fmla="*/ 2 h 13"/>
                  <a:gd name="T60" fmla="*/ 4 w 9"/>
                  <a:gd name="T61" fmla="*/ 2 h 13"/>
                  <a:gd name="T62" fmla="*/ 4 w 9"/>
                  <a:gd name="T63" fmla="*/ 12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3">
                    <a:moveTo>
                      <a:pt x="6" y="0"/>
                    </a:moveTo>
                    <a:cubicBezTo>
                      <a:pt x="7" y="1"/>
                      <a:pt x="7" y="1"/>
                      <a:pt x="7" y="2"/>
                    </a:cubicBezTo>
                    <a:cubicBezTo>
                      <a:pt x="9" y="5"/>
                      <a:pt x="9" y="5"/>
                      <a:pt x="9" y="5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7"/>
                      <a:pt x="9" y="8"/>
                      <a:pt x="9" y="8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6" y="13"/>
                      <a:pt x="6" y="13"/>
                    </a:cubicBezTo>
                    <a:cubicBezTo>
                      <a:pt x="6" y="13"/>
                      <a:pt x="5" y="13"/>
                      <a:pt x="5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1" y="1"/>
                      <a:pt x="1" y="1"/>
                    </a:cubicBezTo>
                    <a:cubicBezTo>
                      <a:pt x="1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5" y="0"/>
                      <a:pt x="5" y="0"/>
                      <a:pt x="5" y="0"/>
                    </a:cubicBezTo>
                    <a:cubicBezTo>
                      <a:pt x="5" y="0"/>
                      <a:pt x="6" y="0"/>
                      <a:pt x="6" y="0"/>
                    </a:cubicBezTo>
                    <a:moveTo>
                      <a:pt x="4" y="12"/>
                    </a:moveTo>
                    <a:cubicBezTo>
                      <a:pt x="5" y="12"/>
                      <a:pt x="5" y="12"/>
                      <a:pt x="5" y="12"/>
                    </a:cubicBezTo>
                    <a:cubicBezTo>
                      <a:pt x="5" y="12"/>
                      <a:pt x="5" y="12"/>
                      <a:pt x="5" y="11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7"/>
                      <a:pt x="7" y="7"/>
                      <a:pt x="7" y="7"/>
                    </a:cubicBezTo>
                    <a:cubicBezTo>
                      <a:pt x="7" y="6"/>
                      <a:pt x="7" y="6"/>
                      <a:pt x="7" y="6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5" y="2"/>
                      <a:pt x="5" y="2"/>
                      <a:pt x="5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79" name="Freeform 1732"/>
              <p:cNvSpPr>
                <a:spLocks/>
              </p:cNvSpPr>
              <p:nvPr userDrawn="1"/>
            </p:nvSpPr>
            <p:spPr bwMode="auto">
              <a:xfrm>
                <a:off x="3353" y="3256"/>
                <a:ext cx="44" cy="62"/>
              </a:xfrm>
              <a:custGeom>
                <a:avLst/>
                <a:gdLst>
                  <a:gd name="T0" fmla="*/ 5 w 9"/>
                  <a:gd name="T1" fmla="*/ 3 h 13"/>
                  <a:gd name="T2" fmla="*/ 7 w 9"/>
                  <a:gd name="T3" fmla="*/ 0 h 13"/>
                  <a:gd name="T4" fmla="*/ 9 w 9"/>
                  <a:gd name="T5" fmla="*/ 0 h 13"/>
                  <a:gd name="T6" fmla="*/ 9 w 9"/>
                  <a:gd name="T7" fmla="*/ 13 h 13"/>
                  <a:gd name="T8" fmla="*/ 9 w 9"/>
                  <a:gd name="T9" fmla="*/ 13 h 13"/>
                  <a:gd name="T10" fmla="*/ 8 w 9"/>
                  <a:gd name="T11" fmla="*/ 13 h 13"/>
                  <a:gd name="T12" fmla="*/ 7 w 9"/>
                  <a:gd name="T13" fmla="*/ 13 h 13"/>
                  <a:gd name="T14" fmla="*/ 7 w 9"/>
                  <a:gd name="T15" fmla="*/ 13 h 13"/>
                  <a:gd name="T16" fmla="*/ 7 w 9"/>
                  <a:gd name="T17" fmla="*/ 2 h 13"/>
                  <a:gd name="T18" fmla="*/ 5 w 9"/>
                  <a:gd name="T19" fmla="*/ 5 h 13"/>
                  <a:gd name="T20" fmla="*/ 5 w 9"/>
                  <a:gd name="T21" fmla="*/ 5 h 13"/>
                  <a:gd name="T22" fmla="*/ 5 w 9"/>
                  <a:gd name="T23" fmla="*/ 6 h 13"/>
                  <a:gd name="T24" fmla="*/ 5 w 9"/>
                  <a:gd name="T25" fmla="*/ 6 h 13"/>
                  <a:gd name="T26" fmla="*/ 4 w 9"/>
                  <a:gd name="T27" fmla="*/ 6 h 13"/>
                  <a:gd name="T28" fmla="*/ 4 w 9"/>
                  <a:gd name="T29" fmla="*/ 5 h 13"/>
                  <a:gd name="T30" fmla="*/ 4 w 9"/>
                  <a:gd name="T31" fmla="*/ 5 h 13"/>
                  <a:gd name="T32" fmla="*/ 2 w 9"/>
                  <a:gd name="T33" fmla="*/ 2 h 13"/>
                  <a:gd name="T34" fmla="*/ 2 w 9"/>
                  <a:gd name="T35" fmla="*/ 13 h 13"/>
                  <a:gd name="T36" fmla="*/ 2 w 9"/>
                  <a:gd name="T37" fmla="*/ 13 h 13"/>
                  <a:gd name="T38" fmla="*/ 1 w 9"/>
                  <a:gd name="T39" fmla="*/ 13 h 13"/>
                  <a:gd name="T40" fmla="*/ 0 w 9"/>
                  <a:gd name="T41" fmla="*/ 13 h 13"/>
                  <a:gd name="T42" fmla="*/ 0 w 9"/>
                  <a:gd name="T43" fmla="*/ 13 h 13"/>
                  <a:gd name="T44" fmla="*/ 0 w 9"/>
                  <a:gd name="T45" fmla="*/ 0 h 13"/>
                  <a:gd name="T46" fmla="*/ 2 w 9"/>
                  <a:gd name="T47" fmla="*/ 0 h 13"/>
                  <a:gd name="T48" fmla="*/ 5 w 9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5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0" name="Freeform 1733"/>
              <p:cNvSpPr>
                <a:spLocks/>
              </p:cNvSpPr>
              <p:nvPr userDrawn="1"/>
            </p:nvSpPr>
            <p:spPr bwMode="auto">
              <a:xfrm>
                <a:off x="3425" y="3256"/>
                <a:ext cx="39" cy="62"/>
              </a:xfrm>
              <a:custGeom>
                <a:avLst/>
                <a:gdLst>
                  <a:gd name="T0" fmla="*/ 4 w 8"/>
                  <a:gd name="T1" fmla="*/ 3 h 13"/>
                  <a:gd name="T2" fmla="*/ 6 w 8"/>
                  <a:gd name="T3" fmla="*/ 0 h 13"/>
                  <a:gd name="T4" fmla="*/ 8 w 8"/>
                  <a:gd name="T5" fmla="*/ 0 h 13"/>
                  <a:gd name="T6" fmla="*/ 8 w 8"/>
                  <a:gd name="T7" fmla="*/ 13 h 13"/>
                  <a:gd name="T8" fmla="*/ 8 w 8"/>
                  <a:gd name="T9" fmla="*/ 13 h 13"/>
                  <a:gd name="T10" fmla="*/ 7 w 8"/>
                  <a:gd name="T11" fmla="*/ 13 h 13"/>
                  <a:gd name="T12" fmla="*/ 7 w 8"/>
                  <a:gd name="T13" fmla="*/ 13 h 13"/>
                  <a:gd name="T14" fmla="*/ 7 w 8"/>
                  <a:gd name="T15" fmla="*/ 13 h 13"/>
                  <a:gd name="T16" fmla="*/ 7 w 8"/>
                  <a:gd name="T17" fmla="*/ 2 h 13"/>
                  <a:gd name="T18" fmla="*/ 5 w 8"/>
                  <a:gd name="T19" fmla="*/ 5 h 13"/>
                  <a:gd name="T20" fmla="*/ 5 w 8"/>
                  <a:gd name="T21" fmla="*/ 5 h 13"/>
                  <a:gd name="T22" fmla="*/ 5 w 8"/>
                  <a:gd name="T23" fmla="*/ 6 h 13"/>
                  <a:gd name="T24" fmla="*/ 4 w 8"/>
                  <a:gd name="T25" fmla="*/ 6 h 13"/>
                  <a:gd name="T26" fmla="*/ 3 w 8"/>
                  <a:gd name="T27" fmla="*/ 6 h 13"/>
                  <a:gd name="T28" fmla="*/ 3 w 8"/>
                  <a:gd name="T29" fmla="*/ 5 h 13"/>
                  <a:gd name="T30" fmla="*/ 3 w 8"/>
                  <a:gd name="T31" fmla="*/ 5 h 13"/>
                  <a:gd name="T32" fmla="*/ 1 w 8"/>
                  <a:gd name="T33" fmla="*/ 2 h 13"/>
                  <a:gd name="T34" fmla="*/ 1 w 8"/>
                  <a:gd name="T35" fmla="*/ 13 h 13"/>
                  <a:gd name="T36" fmla="*/ 1 w 8"/>
                  <a:gd name="T37" fmla="*/ 13 h 13"/>
                  <a:gd name="T38" fmla="*/ 1 w 8"/>
                  <a:gd name="T39" fmla="*/ 13 h 13"/>
                  <a:gd name="T40" fmla="*/ 0 w 8"/>
                  <a:gd name="T41" fmla="*/ 13 h 13"/>
                  <a:gd name="T42" fmla="*/ 0 w 8"/>
                  <a:gd name="T43" fmla="*/ 13 h 13"/>
                  <a:gd name="T44" fmla="*/ 0 w 8"/>
                  <a:gd name="T45" fmla="*/ 0 h 13"/>
                  <a:gd name="T46" fmla="*/ 2 w 8"/>
                  <a:gd name="T47" fmla="*/ 0 h 13"/>
                  <a:gd name="T48" fmla="*/ 4 w 8"/>
                  <a:gd name="T49" fmla="*/ 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8" h="13">
                    <a:moveTo>
                      <a:pt x="4" y="3"/>
                    </a:moveTo>
                    <a:cubicBezTo>
                      <a:pt x="6" y="0"/>
                      <a:pt x="6" y="0"/>
                      <a:pt x="6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6"/>
                      <a:pt x="4" y="6"/>
                      <a:pt x="3" y="6"/>
                    </a:cubicBezTo>
                    <a:cubicBezTo>
                      <a:pt x="3" y="6"/>
                      <a:pt x="3" y="6"/>
                      <a:pt x="3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4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1" name="Freeform 1734"/>
              <p:cNvSpPr>
                <a:spLocks noEditPoints="1"/>
              </p:cNvSpPr>
              <p:nvPr userDrawn="1"/>
            </p:nvSpPr>
            <p:spPr bwMode="auto">
              <a:xfrm>
                <a:off x="3483" y="325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3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1 w 11"/>
                  <a:gd name="T31" fmla="*/ 11 h 13"/>
                  <a:gd name="T32" fmla="*/ 0 w 11"/>
                  <a:gd name="T33" fmla="*/ 10 h 13"/>
                  <a:gd name="T34" fmla="*/ 1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2" name="Freeform 1735"/>
              <p:cNvSpPr>
                <a:spLocks noEditPoints="1"/>
              </p:cNvSpPr>
              <p:nvPr userDrawn="1"/>
            </p:nvSpPr>
            <p:spPr bwMode="auto">
              <a:xfrm>
                <a:off x="3555" y="325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10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10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8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9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3" name="Freeform 1736"/>
              <p:cNvSpPr>
                <a:spLocks noEditPoints="1"/>
              </p:cNvSpPr>
              <p:nvPr userDrawn="1"/>
            </p:nvSpPr>
            <p:spPr bwMode="auto">
              <a:xfrm>
                <a:off x="3622" y="3256"/>
                <a:ext cx="53" cy="62"/>
              </a:xfrm>
              <a:custGeom>
                <a:avLst/>
                <a:gdLst>
                  <a:gd name="T0" fmla="*/ 4 w 11"/>
                  <a:gd name="T1" fmla="*/ 8 h 13"/>
                  <a:gd name="T2" fmla="*/ 4 w 11"/>
                  <a:gd name="T3" fmla="*/ 9 h 13"/>
                  <a:gd name="T4" fmla="*/ 10 w 11"/>
                  <a:gd name="T5" fmla="*/ 9 h 13"/>
                  <a:gd name="T6" fmla="*/ 11 w 11"/>
                  <a:gd name="T7" fmla="*/ 10 h 13"/>
                  <a:gd name="T8" fmla="*/ 11 w 11"/>
                  <a:gd name="T9" fmla="*/ 10 h 13"/>
                  <a:gd name="T10" fmla="*/ 11 w 11"/>
                  <a:gd name="T11" fmla="*/ 11 h 13"/>
                  <a:gd name="T12" fmla="*/ 10 w 11"/>
                  <a:gd name="T13" fmla="*/ 11 h 13"/>
                  <a:gd name="T14" fmla="*/ 4 w 11"/>
                  <a:gd name="T15" fmla="*/ 11 h 13"/>
                  <a:gd name="T16" fmla="*/ 4 w 11"/>
                  <a:gd name="T17" fmla="*/ 13 h 13"/>
                  <a:gd name="T18" fmla="*/ 4 w 11"/>
                  <a:gd name="T19" fmla="*/ 13 h 13"/>
                  <a:gd name="T20" fmla="*/ 3 w 11"/>
                  <a:gd name="T21" fmla="*/ 13 h 13"/>
                  <a:gd name="T22" fmla="*/ 2 w 11"/>
                  <a:gd name="T23" fmla="*/ 13 h 13"/>
                  <a:gd name="T24" fmla="*/ 2 w 11"/>
                  <a:gd name="T25" fmla="*/ 13 h 13"/>
                  <a:gd name="T26" fmla="*/ 2 w 11"/>
                  <a:gd name="T27" fmla="*/ 11 h 13"/>
                  <a:gd name="T28" fmla="*/ 1 w 11"/>
                  <a:gd name="T29" fmla="*/ 11 h 13"/>
                  <a:gd name="T30" fmla="*/ 0 w 11"/>
                  <a:gd name="T31" fmla="*/ 11 h 13"/>
                  <a:gd name="T32" fmla="*/ 0 w 11"/>
                  <a:gd name="T33" fmla="*/ 10 h 13"/>
                  <a:gd name="T34" fmla="*/ 0 w 11"/>
                  <a:gd name="T35" fmla="*/ 10 h 13"/>
                  <a:gd name="T36" fmla="*/ 1 w 11"/>
                  <a:gd name="T37" fmla="*/ 9 h 13"/>
                  <a:gd name="T38" fmla="*/ 2 w 11"/>
                  <a:gd name="T39" fmla="*/ 9 h 13"/>
                  <a:gd name="T40" fmla="*/ 2 w 11"/>
                  <a:gd name="T41" fmla="*/ 0 h 13"/>
                  <a:gd name="T42" fmla="*/ 8 w 11"/>
                  <a:gd name="T43" fmla="*/ 0 h 13"/>
                  <a:gd name="T44" fmla="*/ 10 w 11"/>
                  <a:gd name="T45" fmla="*/ 1 h 13"/>
                  <a:gd name="T46" fmla="*/ 11 w 11"/>
                  <a:gd name="T47" fmla="*/ 3 h 13"/>
                  <a:gd name="T48" fmla="*/ 11 w 11"/>
                  <a:gd name="T49" fmla="*/ 6 h 13"/>
                  <a:gd name="T50" fmla="*/ 10 w 11"/>
                  <a:gd name="T51" fmla="*/ 7 h 13"/>
                  <a:gd name="T52" fmla="*/ 8 w 11"/>
                  <a:gd name="T53" fmla="*/ 8 h 13"/>
                  <a:gd name="T54" fmla="*/ 4 w 11"/>
                  <a:gd name="T55" fmla="*/ 8 h 13"/>
                  <a:gd name="T56" fmla="*/ 4 w 11"/>
                  <a:gd name="T57" fmla="*/ 7 h 13"/>
                  <a:gd name="T58" fmla="*/ 8 w 11"/>
                  <a:gd name="T59" fmla="*/ 7 h 13"/>
                  <a:gd name="T60" fmla="*/ 9 w 11"/>
                  <a:gd name="T61" fmla="*/ 6 h 13"/>
                  <a:gd name="T62" fmla="*/ 9 w 11"/>
                  <a:gd name="T63" fmla="*/ 5 h 13"/>
                  <a:gd name="T64" fmla="*/ 9 w 11"/>
                  <a:gd name="T65" fmla="*/ 3 h 13"/>
                  <a:gd name="T66" fmla="*/ 9 w 11"/>
                  <a:gd name="T67" fmla="*/ 2 h 13"/>
                  <a:gd name="T68" fmla="*/ 8 w 11"/>
                  <a:gd name="T69" fmla="*/ 2 h 13"/>
                  <a:gd name="T70" fmla="*/ 4 w 11"/>
                  <a:gd name="T71" fmla="*/ 2 h 13"/>
                  <a:gd name="T72" fmla="*/ 4 w 11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3">
                    <a:moveTo>
                      <a:pt x="4" y="8"/>
                    </a:moveTo>
                    <a:cubicBezTo>
                      <a:pt x="4" y="9"/>
                      <a:pt x="4" y="9"/>
                      <a:pt x="4" y="9"/>
                    </a:cubicBezTo>
                    <a:cubicBezTo>
                      <a:pt x="10" y="9"/>
                      <a:pt x="10" y="9"/>
                      <a:pt x="10" y="9"/>
                    </a:cubicBezTo>
                    <a:cubicBezTo>
                      <a:pt x="10" y="9"/>
                      <a:pt x="11" y="9"/>
                      <a:pt x="11" y="10"/>
                    </a:cubicBezTo>
                    <a:cubicBezTo>
                      <a:pt x="11" y="10"/>
                      <a:pt x="11" y="10"/>
                      <a:pt x="11" y="10"/>
                    </a:cubicBezTo>
                    <a:cubicBezTo>
                      <a:pt x="11" y="10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1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6"/>
                      <a:pt x="11" y="7"/>
                      <a:pt x="10" y="7"/>
                    </a:cubicBezTo>
                    <a:cubicBezTo>
                      <a:pt x="10" y="8"/>
                      <a:pt x="9" y="8"/>
                      <a:pt x="8" y="8"/>
                    </a:cubicBezTo>
                    <a:lnTo>
                      <a:pt x="4" y="8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4" name="Freeform 1737"/>
              <p:cNvSpPr>
                <a:spLocks noEditPoints="1"/>
              </p:cNvSpPr>
              <p:nvPr userDrawn="1"/>
            </p:nvSpPr>
            <p:spPr bwMode="auto">
              <a:xfrm>
                <a:off x="3694" y="325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3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1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1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10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8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1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9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5" name="Freeform 1738"/>
              <p:cNvSpPr>
                <a:spLocks/>
              </p:cNvSpPr>
              <p:nvPr userDrawn="1"/>
            </p:nvSpPr>
            <p:spPr bwMode="auto">
              <a:xfrm>
                <a:off x="3770" y="3256"/>
                <a:ext cx="44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6 w 9"/>
                  <a:gd name="T15" fmla="*/ 13 h 13"/>
                  <a:gd name="T16" fmla="*/ 2 w 9"/>
                  <a:gd name="T17" fmla="*/ 3 h 13"/>
                  <a:gd name="T18" fmla="*/ 2 w 9"/>
                  <a:gd name="T19" fmla="*/ 13 h 13"/>
                  <a:gd name="T20" fmla="*/ 1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3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6" name="Freeform 1739"/>
              <p:cNvSpPr>
                <a:spLocks noEditPoints="1"/>
              </p:cNvSpPr>
              <p:nvPr userDrawn="1"/>
            </p:nvSpPr>
            <p:spPr bwMode="auto">
              <a:xfrm>
                <a:off x="3833" y="3256"/>
                <a:ext cx="48" cy="62"/>
              </a:xfrm>
              <a:custGeom>
                <a:avLst/>
                <a:gdLst>
                  <a:gd name="T0" fmla="*/ 3 w 10"/>
                  <a:gd name="T1" fmla="*/ 8 h 13"/>
                  <a:gd name="T2" fmla="*/ 3 w 10"/>
                  <a:gd name="T3" fmla="*/ 9 h 13"/>
                  <a:gd name="T4" fmla="*/ 9 w 10"/>
                  <a:gd name="T5" fmla="*/ 9 h 13"/>
                  <a:gd name="T6" fmla="*/ 10 w 10"/>
                  <a:gd name="T7" fmla="*/ 10 h 13"/>
                  <a:gd name="T8" fmla="*/ 10 w 10"/>
                  <a:gd name="T9" fmla="*/ 10 h 13"/>
                  <a:gd name="T10" fmla="*/ 10 w 10"/>
                  <a:gd name="T11" fmla="*/ 11 h 13"/>
                  <a:gd name="T12" fmla="*/ 9 w 10"/>
                  <a:gd name="T13" fmla="*/ 11 h 13"/>
                  <a:gd name="T14" fmla="*/ 3 w 10"/>
                  <a:gd name="T15" fmla="*/ 11 h 13"/>
                  <a:gd name="T16" fmla="*/ 3 w 10"/>
                  <a:gd name="T17" fmla="*/ 13 h 13"/>
                  <a:gd name="T18" fmla="*/ 3 w 10"/>
                  <a:gd name="T19" fmla="*/ 13 h 13"/>
                  <a:gd name="T20" fmla="*/ 2 w 10"/>
                  <a:gd name="T21" fmla="*/ 13 h 13"/>
                  <a:gd name="T22" fmla="*/ 2 w 10"/>
                  <a:gd name="T23" fmla="*/ 13 h 13"/>
                  <a:gd name="T24" fmla="*/ 2 w 10"/>
                  <a:gd name="T25" fmla="*/ 13 h 13"/>
                  <a:gd name="T26" fmla="*/ 2 w 10"/>
                  <a:gd name="T27" fmla="*/ 11 h 13"/>
                  <a:gd name="T28" fmla="*/ 0 w 10"/>
                  <a:gd name="T29" fmla="*/ 11 h 13"/>
                  <a:gd name="T30" fmla="*/ 0 w 10"/>
                  <a:gd name="T31" fmla="*/ 11 h 13"/>
                  <a:gd name="T32" fmla="*/ 0 w 10"/>
                  <a:gd name="T33" fmla="*/ 10 h 13"/>
                  <a:gd name="T34" fmla="*/ 0 w 10"/>
                  <a:gd name="T35" fmla="*/ 10 h 13"/>
                  <a:gd name="T36" fmla="*/ 0 w 10"/>
                  <a:gd name="T37" fmla="*/ 9 h 13"/>
                  <a:gd name="T38" fmla="*/ 2 w 10"/>
                  <a:gd name="T39" fmla="*/ 9 h 13"/>
                  <a:gd name="T40" fmla="*/ 2 w 10"/>
                  <a:gd name="T41" fmla="*/ 0 h 13"/>
                  <a:gd name="T42" fmla="*/ 7 w 10"/>
                  <a:gd name="T43" fmla="*/ 0 h 13"/>
                  <a:gd name="T44" fmla="*/ 9 w 10"/>
                  <a:gd name="T45" fmla="*/ 1 h 13"/>
                  <a:gd name="T46" fmla="*/ 10 w 10"/>
                  <a:gd name="T47" fmla="*/ 3 h 13"/>
                  <a:gd name="T48" fmla="*/ 10 w 10"/>
                  <a:gd name="T49" fmla="*/ 6 h 13"/>
                  <a:gd name="T50" fmla="*/ 10 w 10"/>
                  <a:gd name="T51" fmla="*/ 7 h 13"/>
                  <a:gd name="T52" fmla="*/ 8 w 10"/>
                  <a:gd name="T53" fmla="*/ 8 h 13"/>
                  <a:gd name="T54" fmla="*/ 3 w 10"/>
                  <a:gd name="T55" fmla="*/ 8 h 13"/>
                  <a:gd name="T56" fmla="*/ 3 w 10"/>
                  <a:gd name="T57" fmla="*/ 7 h 13"/>
                  <a:gd name="T58" fmla="*/ 7 w 10"/>
                  <a:gd name="T59" fmla="*/ 7 h 13"/>
                  <a:gd name="T60" fmla="*/ 8 w 10"/>
                  <a:gd name="T61" fmla="*/ 6 h 13"/>
                  <a:gd name="T62" fmla="*/ 9 w 10"/>
                  <a:gd name="T63" fmla="*/ 5 h 13"/>
                  <a:gd name="T64" fmla="*/ 9 w 10"/>
                  <a:gd name="T65" fmla="*/ 3 h 13"/>
                  <a:gd name="T66" fmla="*/ 8 w 10"/>
                  <a:gd name="T67" fmla="*/ 2 h 13"/>
                  <a:gd name="T68" fmla="*/ 7 w 10"/>
                  <a:gd name="T69" fmla="*/ 2 h 13"/>
                  <a:gd name="T70" fmla="*/ 3 w 10"/>
                  <a:gd name="T71" fmla="*/ 2 h 13"/>
                  <a:gd name="T72" fmla="*/ 3 w 10"/>
                  <a:gd name="T73" fmla="*/ 7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3">
                    <a:moveTo>
                      <a:pt x="3" y="8"/>
                    </a:moveTo>
                    <a:cubicBezTo>
                      <a:pt x="3" y="9"/>
                      <a:pt x="3" y="9"/>
                      <a:pt x="3" y="9"/>
                    </a:cubicBezTo>
                    <a:cubicBezTo>
                      <a:pt x="9" y="9"/>
                      <a:pt x="9" y="9"/>
                      <a:pt x="9" y="9"/>
                    </a:cubicBezTo>
                    <a:cubicBezTo>
                      <a:pt x="10" y="9"/>
                      <a:pt x="10" y="9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2" y="9"/>
                      <a:pt x="2" y="9"/>
                      <a:pt x="2" y="9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1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6"/>
                      <a:pt x="10" y="7"/>
                      <a:pt x="10" y="7"/>
                    </a:cubicBezTo>
                    <a:cubicBezTo>
                      <a:pt x="9" y="8"/>
                      <a:pt x="8" y="8"/>
                      <a:pt x="8" y="8"/>
                    </a:cubicBezTo>
                    <a:lnTo>
                      <a:pt x="3" y="8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6"/>
                    </a:cubicBezTo>
                    <a:cubicBezTo>
                      <a:pt x="8" y="6"/>
                      <a:pt x="9" y="6"/>
                      <a:pt x="9" y="5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7" name="Freeform 1740"/>
              <p:cNvSpPr>
                <a:spLocks/>
              </p:cNvSpPr>
              <p:nvPr userDrawn="1"/>
            </p:nvSpPr>
            <p:spPr bwMode="auto">
              <a:xfrm>
                <a:off x="3909" y="3256"/>
                <a:ext cx="44" cy="62"/>
              </a:xfrm>
              <a:custGeom>
                <a:avLst/>
                <a:gdLst>
                  <a:gd name="T0" fmla="*/ 7 w 9"/>
                  <a:gd name="T1" fmla="*/ 10 h 13"/>
                  <a:gd name="T2" fmla="*/ 7 w 9"/>
                  <a:gd name="T3" fmla="*/ 1 h 13"/>
                  <a:gd name="T4" fmla="*/ 7 w 9"/>
                  <a:gd name="T5" fmla="*/ 0 h 13"/>
                  <a:gd name="T6" fmla="*/ 8 w 9"/>
                  <a:gd name="T7" fmla="*/ 0 h 13"/>
                  <a:gd name="T8" fmla="*/ 8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6 w 9"/>
                  <a:gd name="T15" fmla="*/ 13 h 13"/>
                  <a:gd name="T16" fmla="*/ 2 w 9"/>
                  <a:gd name="T17" fmla="*/ 3 h 13"/>
                  <a:gd name="T18" fmla="*/ 2 w 9"/>
                  <a:gd name="T19" fmla="*/ 13 h 13"/>
                  <a:gd name="T20" fmla="*/ 1 w 9"/>
                  <a:gd name="T21" fmla="*/ 13 h 13"/>
                  <a:gd name="T22" fmla="*/ 1 w 9"/>
                  <a:gd name="T23" fmla="*/ 13 h 13"/>
                  <a:gd name="T24" fmla="*/ 0 w 9"/>
                  <a:gd name="T25" fmla="*/ 13 h 13"/>
                  <a:gd name="T26" fmla="*/ 0 w 9"/>
                  <a:gd name="T27" fmla="*/ 13 h 13"/>
                  <a:gd name="T28" fmla="*/ 0 w 9"/>
                  <a:gd name="T29" fmla="*/ 0 h 13"/>
                  <a:gd name="T30" fmla="*/ 2 w 9"/>
                  <a:gd name="T31" fmla="*/ 0 h 13"/>
                  <a:gd name="T32" fmla="*/ 7 w 9"/>
                  <a:gd name="T33" fmla="*/ 1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3">
                    <a:moveTo>
                      <a:pt x="7" y="10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8" name="Freeform 1741"/>
              <p:cNvSpPr>
                <a:spLocks/>
              </p:cNvSpPr>
              <p:nvPr userDrawn="1"/>
            </p:nvSpPr>
            <p:spPr bwMode="auto">
              <a:xfrm>
                <a:off x="3976" y="3256"/>
                <a:ext cx="44" cy="62"/>
              </a:xfrm>
              <a:custGeom>
                <a:avLst/>
                <a:gdLst>
                  <a:gd name="T0" fmla="*/ 7 w 9"/>
                  <a:gd name="T1" fmla="*/ 6 h 13"/>
                  <a:gd name="T2" fmla="*/ 7 w 9"/>
                  <a:gd name="T3" fmla="*/ 1 h 13"/>
                  <a:gd name="T4" fmla="*/ 8 w 9"/>
                  <a:gd name="T5" fmla="*/ 0 h 13"/>
                  <a:gd name="T6" fmla="*/ 8 w 9"/>
                  <a:gd name="T7" fmla="*/ 0 h 13"/>
                  <a:gd name="T8" fmla="*/ 9 w 9"/>
                  <a:gd name="T9" fmla="*/ 0 h 13"/>
                  <a:gd name="T10" fmla="*/ 9 w 9"/>
                  <a:gd name="T11" fmla="*/ 1 h 13"/>
                  <a:gd name="T12" fmla="*/ 9 w 9"/>
                  <a:gd name="T13" fmla="*/ 13 h 13"/>
                  <a:gd name="T14" fmla="*/ 9 w 9"/>
                  <a:gd name="T15" fmla="*/ 13 h 13"/>
                  <a:gd name="T16" fmla="*/ 8 w 9"/>
                  <a:gd name="T17" fmla="*/ 13 h 13"/>
                  <a:gd name="T18" fmla="*/ 8 w 9"/>
                  <a:gd name="T19" fmla="*/ 13 h 13"/>
                  <a:gd name="T20" fmla="*/ 7 w 9"/>
                  <a:gd name="T21" fmla="*/ 13 h 13"/>
                  <a:gd name="T22" fmla="*/ 7 w 9"/>
                  <a:gd name="T23" fmla="*/ 8 h 13"/>
                  <a:gd name="T24" fmla="*/ 2 w 9"/>
                  <a:gd name="T25" fmla="*/ 8 h 13"/>
                  <a:gd name="T26" fmla="*/ 2 w 9"/>
                  <a:gd name="T27" fmla="*/ 13 h 13"/>
                  <a:gd name="T28" fmla="*/ 2 w 9"/>
                  <a:gd name="T29" fmla="*/ 13 h 13"/>
                  <a:gd name="T30" fmla="*/ 1 w 9"/>
                  <a:gd name="T31" fmla="*/ 13 h 13"/>
                  <a:gd name="T32" fmla="*/ 1 w 9"/>
                  <a:gd name="T33" fmla="*/ 13 h 13"/>
                  <a:gd name="T34" fmla="*/ 0 w 9"/>
                  <a:gd name="T35" fmla="*/ 13 h 13"/>
                  <a:gd name="T36" fmla="*/ 0 w 9"/>
                  <a:gd name="T37" fmla="*/ 1 h 13"/>
                  <a:gd name="T38" fmla="*/ 1 w 9"/>
                  <a:gd name="T39" fmla="*/ 0 h 13"/>
                  <a:gd name="T40" fmla="*/ 1 w 9"/>
                  <a:gd name="T41" fmla="*/ 0 h 13"/>
                  <a:gd name="T42" fmla="*/ 2 w 9"/>
                  <a:gd name="T43" fmla="*/ 0 h 13"/>
                  <a:gd name="T44" fmla="*/ 2 w 9"/>
                  <a:gd name="T45" fmla="*/ 1 h 13"/>
                  <a:gd name="T46" fmla="*/ 2 w 9"/>
                  <a:gd name="T47" fmla="*/ 6 h 13"/>
                  <a:gd name="T48" fmla="*/ 7 w 9"/>
                  <a:gd name="T4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3">
                    <a:moveTo>
                      <a:pt x="7" y="6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8" y="13"/>
                      <a:pt x="8" y="13"/>
                    </a:cubicBezTo>
                    <a:cubicBezTo>
                      <a:pt x="8" y="13"/>
                      <a:pt x="8" y="13"/>
                      <a:pt x="8" y="13"/>
                    </a:cubicBezTo>
                    <a:cubicBezTo>
                      <a:pt x="7" y="13"/>
                      <a:pt x="7" y="13"/>
                      <a:pt x="7" y="13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2" y="8"/>
                      <a:pt x="2" y="8"/>
                      <a:pt x="2" y="8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6"/>
                      <a:pt x="2" y="6"/>
                      <a:pt x="2" y="6"/>
                    </a:cubicBezTo>
                    <a:lnTo>
                      <a:pt x="7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89" name="Freeform 1742"/>
              <p:cNvSpPr>
                <a:spLocks/>
              </p:cNvSpPr>
              <p:nvPr userDrawn="1"/>
            </p:nvSpPr>
            <p:spPr bwMode="auto">
              <a:xfrm>
                <a:off x="4048" y="3256"/>
                <a:ext cx="39" cy="62"/>
              </a:xfrm>
              <a:custGeom>
                <a:avLst/>
                <a:gdLst>
                  <a:gd name="T0" fmla="*/ 7 w 8"/>
                  <a:gd name="T1" fmla="*/ 1 h 13"/>
                  <a:gd name="T2" fmla="*/ 7 w 8"/>
                  <a:gd name="T3" fmla="*/ 0 h 13"/>
                  <a:gd name="T4" fmla="*/ 8 w 8"/>
                  <a:gd name="T5" fmla="*/ 0 h 13"/>
                  <a:gd name="T6" fmla="*/ 8 w 8"/>
                  <a:gd name="T7" fmla="*/ 0 h 13"/>
                  <a:gd name="T8" fmla="*/ 8 w 8"/>
                  <a:gd name="T9" fmla="*/ 1 h 13"/>
                  <a:gd name="T10" fmla="*/ 8 w 8"/>
                  <a:gd name="T11" fmla="*/ 3 h 13"/>
                  <a:gd name="T12" fmla="*/ 5 w 8"/>
                  <a:gd name="T13" fmla="*/ 7 h 13"/>
                  <a:gd name="T14" fmla="*/ 5 w 8"/>
                  <a:gd name="T15" fmla="*/ 13 h 13"/>
                  <a:gd name="T16" fmla="*/ 5 w 8"/>
                  <a:gd name="T17" fmla="*/ 13 h 13"/>
                  <a:gd name="T18" fmla="*/ 4 w 8"/>
                  <a:gd name="T19" fmla="*/ 13 h 13"/>
                  <a:gd name="T20" fmla="*/ 4 w 8"/>
                  <a:gd name="T21" fmla="*/ 13 h 13"/>
                  <a:gd name="T22" fmla="*/ 3 w 8"/>
                  <a:gd name="T23" fmla="*/ 13 h 13"/>
                  <a:gd name="T24" fmla="*/ 3 w 8"/>
                  <a:gd name="T25" fmla="*/ 7 h 13"/>
                  <a:gd name="T26" fmla="*/ 0 w 8"/>
                  <a:gd name="T27" fmla="*/ 3 h 13"/>
                  <a:gd name="T28" fmla="*/ 0 w 8"/>
                  <a:gd name="T29" fmla="*/ 1 h 13"/>
                  <a:gd name="T30" fmla="*/ 0 w 8"/>
                  <a:gd name="T31" fmla="*/ 0 h 13"/>
                  <a:gd name="T32" fmla="*/ 1 w 8"/>
                  <a:gd name="T33" fmla="*/ 0 h 13"/>
                  <a:gd name="T34" fmla="*/ 1 w 8"/>
                  <a:gd name="T35" fmla="*/ 0 h 13"/>
                  <a:gd name="T36" fmla="*/ 2 w 8"/>
                  <a:gd name="T37" fmla="*/ 1 h 13"/>
                  <a:gd name="T38" fmla="*/ 2 w 8"/>
                  <a:gd name="T39" fmla="*/ 2 h 13"/>
                  <a:gd name="T40" fmla="*/ 4 w 8"/>
                  <a:gd name="T41" fmla="*/ 5 h 13"/>
                  <a:gd name="T42" fmla="*/ 7 w 8"/>
                  <a:gd name="T43" fmla="*/ 2 h 13"/>
                  <a:gd name="T44" fmla="*/ 7 w 8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3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0" name="Freeform 1743"/>
              <p:cNvSpPr>
                <a:spLocks/>
              </p:cNvSpPr>
              <p:nvPr userDrawn="1"/>
            </p:nvSpPr>
            <p:spPr bwMode="auto">
              <a:xfrm>
                <a:off x="4116" y="3256"/>
                <a:ext cx="43" cy="62"/>
              </a:xfrm>
              <a:custGeom>
                <a:avLst/>
                <a:gdLst>
                  <a:gd name="T0" fmla="*/ 7 w 9"/>
                  <a:gd name="T1" fmla="*/ 1 h 13"/>
                  <a:gd name="T2" fmla="*/ 7 w 9"/>
                  <a:gd name="T3" fmla="*/ 0 h 13"/>
                  <a:gd name="T4" fmla="*/ 8 w 9"/>
                  <a:gd name="T5" fmla="*/ 0 h 13"/>
                  <a:gd name="T6" fmla="*/ 9 w 9"/>
                  <a:gd name="T7" fmla="*/ 0 h 13"/>
                  <a:gd name="T8" fmla="*/ 9 w 9"/>
                  <a:gd name="T9" fmla="*/ 1 h 13"/>
                  <a:gd name="T10" fmla="*/ 9 w 9"/>
                  <a:gd name="T11" fmla="*/ 3 h 13"/>
                  <a:gd name="T12" fmla="*/ 5 w 9"/>
                  <a:gd name="T13" fmla="*/ 7 h 13"/>
                  <a:gd name="T14" fmla="*/ 5 w 9"/>
                  <a:gd name="T15" fmla="*/ 13 h 13"/>
                  <a:gd name="T16" fmla="*/ 5 w 9"/>
                  <a:gd name="T17" fmla="*/ 13 h 13"/>
                  <a:gd name="T18" fmla="*/ 5 w 9"/>
                  <a:gd name="T19" fmla="*/ 13 h 13"/>
                  <a:gd name="T20" fmla="*/ 4 w 9"/>
                  <a:gd name="T21" fmla="*/ 13 h 13"/>
                  <a:gd name="T22" fmla="*/ 4 w 9"/>
                  <a:gd name="T23" fmla="*/ 13 h 13"/>
                  <a:gd name="T24" fmla="*/ 4 w 9"/>
                  <a:gd name="T25" fmla="*/ 7 h 13"/>
                  <a:gd name="T26" fmla="*/ 0 w 9"/>
                  <a:gd name="T27" fmla="*/ 3 h 13"/>
                  <a:gd name="T28" fmla="*/ 0 w 9"/>
                  <a:gd name="T29" fmla="*/ 1 h 13"/>
                  <a:gd name="T30" fmla="*/ 1 w 9"/>
                  <a:gd name="T31" fmla="*/ 0 h 13"/>
                  <a:gd name="T32" fmla="*/ 1 w 9"/>
                  <a:gd name="T33" fmla="*/ 0 h 13"/>
                  <a:gd name="T34" fmla="*/ 2 w 9"/>
                  <a:gd name="T35" fmla="*/ 0 h 13"/>
                  <a:gd name="T36" fmla="*/ 2 w 9"/>
                  <a:gd name="T37" fmla="*/ 1 h 13"/>
                  <a:gd name="T38" fmla="*/ 2 w 9"/>
                  <a:gd name="T39" fmla="*/ 2 h 13"/>
                  <a:gd name="T40" fmla="*/ 5 w 9"/>
                  <a:gd name="T41" fmla="*/ 5 h 13"/>
                  <a:gd name="T42" fmla="*/ 7 w 9"/>
                  <a:gd name="T43" fmla="*/ 2 h 13"/>
                  <a:gd name="T44" fmla="*/ 7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1" name="Freeform 1744"/>
              <p:cNvSpPr>
                <a:spLocks/>
              </p:cNvSpPr>
              <p:nvPr userDrawn="1"/>
            </p:nvSpPr>
            <p:spPr bwMode="auto">
              <a:xfrm>
                <a:off x="4187" y="3256"/>
                <a:ext cx="39" cy="62"/>
              </a:xfrm>
              <a:custGeom>
                <a:avLst/>
                <a:gdLst>
                  <a:gd name="T0" fmla="*/ 7 w 8"/>
                  <a:gd name="T1" fmla="*/ 1 h 13"/>
                  <a:gd name="T2" fmla="*/ 7 w 8"/>
                  <a:gd name="T3" fmla="*/ 0 h 13"/>
                  <a:gd name="T4" fmla="*/ 8 w 8"/>
                  <a:gd name="T5" fmla="*/ 0 h 13"/>
                  <a:gd name="T6" fmla="*/ 8 w 8"/>
                  <a:gd name="T7" fmla="*/ 0 h 13"/>
                  <a:gd name="T8" fmla="*/ 8 w 8"/>
                  <a:gd name="T9" fmla="*/ 1 h 13"/>
                  <a:gd name="T10" fmla="*/ 8 w 8"/>
                  <a:gd name="T11" fmla="*/ 3 h 13"/>
                  <a:gd name="T12" fmla="*/ 5 w 8"/>
                  <a:gd name="T13" fmla="*/ 7 h 13"/>
                  <a:gd name="T14" fmla="*/ 5 w 8"/>
                  <a:gd name="T15" fmla="*/ 13 h 13"/>
                  <a:gd name="T16" fmla="*/ 5 w 8"/>
                  <a:gd name="T17" fmla="*/ 13 h 13"/>
                  <a:gd name="T18" fmla="*/ 4 w 8"/>
                  <a:gd name="T19" fmla="*/ 13 h 13"/>
                  <a:gd name="T20" fmla="*/ 3 w 8"/>
                  <a:gd name="T21" fmla="*/ 13 h 13"/>
                  <a:gd name="T22" fmla="*/ 3 w 8"/>
                  <a:gd name="T23" fmla="*/ 13 h 13"/>
                  <a:gd name="T24" fmla="*/ 3 w 8"/>
                  <a:gd name="T25" fmla="*/ 7 h 13"/>
                  <a:gd name="T26" fmla="*/ 0 w 8"/>
                  <a:gd name="T27" fmla="*/ 3 h 13"/>
                  <a:gd name="T28" fmla="*/ 0 w 8"/>
                  <a:gd name="T29" fmla="*/ 1 h 13"/>
                  <a:gd name="T30" fmla="*/ 0 w 8"/>
                  <a:gd name="T31" fmla="*/ 0 h 13"/>
                  <a:gd name="T32" fmla="*/ 1 w 8"/>
                  <a:gd name="T33" fmla="*/ 0 h 13"/>
                  <a:gd name="T34" fmla="*/ 1 w 8"/>
                  <a:gd name="T35" fmla="*/ 0 h 13"/>
                  <a:gd name="T36" fmla="*/ 1 w 8"/>
                  <a:gd name="T37" fmla="*/ 1 h 13"/>
                  <a:gd name="T38" fmla="*/ 1 w 8"/>
                  <a:gd name="T39" fmla="*/ 2 h 13"/>
                  <a:gd name="T40" fmla="*/ 4 w 8"/>
                  <a:gd name="T41" fmla="*/ 5 h 13"/>
                  <a:gd name="T42" fmla="*/ 7 w 8"/>
                  <a:gd name="T43" fmla="*/ 2 h 13"/>
                  <a:gd name="T44" fmla="*/ 7 w 8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8" h="13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8" y="1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3" y="13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7"/>
                      <a:pt x="3" y="7"/>
                      <a:pt x="3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1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2" name="Freeform 1745"/>
              <p:cNvSpPr>
                <a:spLocks/>
              </p:cNvSpPr>
              <p:nvPr userDrawn="1"/>
            </p:nvSpPr>
            <p:spPr bwMode="auto">
              <a:xfrm>
                <a:off x="4255" y="3256"/>
                <a:ext cx="43" cy="62"/>
              </a:xfrm>
              <a:custGeom>
                <a:avLst/>
                <a:gdLst>
                  <a:gd name="T0" fmla="*/ 7 w 9"/>
                  <a:gd name="T1" fmla="*/ 1 h 13"/>
                  <a:gd name="T2" fmla="*/ 7 w 9"/>
                  <a:gd name="T3" fmla="*/ 0 h 13"/>
                  <a:gd name="T4" fmla="*/ 8 w 9"/>
                  <a:gd name="T5" fmla="*/ 0 h 13"/>
                  <a:gd name="T6" fmla="*/ 9 w 9"/>
                  <a:gd name="T7" fmla="*/ 0 h 13"/>
                  <a:gd name="T8" fmla="*/ 9 w 9"/>
                  <a:gd name="T9" fmla="*/ 1 h 13"/>
                  <a:gd name="T10" fmla="*/ 9 w 9"/>
                  <a:gd name="T11" fmla="*/ 3 h 13"/>
                  <a:gd name="T12" fmla="*/ 5 w 9"/>
                  <a:gd name="T13" fmla="*/ 7 h 13"/>
                  <a:gd name="T14" fmla="*/ 5 w 9"/>
                  <a:gd name="T15" fmla="*/ 13 h 13"/>
                  <a:gd name="T16" fmla="*/ 5 w 9"/>
                  <a:gd name="T17" fmla="*/ 13 h 13"/>
                  <a:gd name="T18" fmla="*/ 4 w 9"/>
                  <a:gd name="T19" fmla="*/ 13 h 13"/>
                  <a:gd name="T20" fmla="*/ 4 w 9"/>
                  <a:gd name="T21" fmla="*/ 13 h 13"/>
                  <a:gd name="T22" fmla="*/ 4 w 9"/>
                  <a:gd name="T23" fmla="*/ 13 h 13"/>
                  <a:gd name="T24" fmla="*/ 4 w 9"/>
                  <a:gd name="T25" fmla="*/ 7 h 13"/>
                  <a:gd name="T26" fmla="*/ 0 w 9"/>
                  <a:gd name="T27" fmla="*/ 3 h 13"/>
                  <a:gd name="T28" fmla="*/ 0 w 9"/>
                  <a:gd name="T29" fmla="*/ 1 h 13"/>
                  <a:gd name="T30" fmla="*/ 0 w 9"/>
                  <a:gd name="T31" fmla="*/ 0 h 13"/>
                  <a:gd name="T32" fmla="*/ 1 w 9"/>
                  <a:gd name="T33" fmla="*/ 0 h 13"/>
                  <a:gd name="T34" fmla="*/ 2 w 9"/>
                  <a:gd name="T35" fmla="*/ 0 h 13"/>
                  <a:gd name="T36" fmla="*/ 2 w 9"/>
                  <a:gd name="T37" fmla="*/ 1 h 13"/>
                  <a:gd name="T38" fmla="*/ 2 w 9"/>
                  <a:gd name="T39" fmla="*/ 2 h 13"/>
                  <a:gd name="T40" fmla="*/ 4 w 9"/>
                  <a:gd name="T41" fmla="*/ 5 h 13"/>
                  <a:gd name="T42" fmla="*/ 7 w 9"/>
                  <a:gd name="T43" fmla="*/ 2 h 13"/>
                  <a:gd name="T44" fmla="*/ 7 w 9"/>
                  <a:gd name="T45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3">
                    <a:moveTo>
                      <a:pt x="7" y="1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8" y="0"/>
                      <a:pt x="9" y="0"/>
                    </a:cubicBezTo>
                    <a:cubicBezTo>
                      <a:pt x="9" y="0"/>
                      <a:pt x="9" y="0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5" y="7"/>
                      <a:pt x="5" y="7"/>
                      <a:pt x="5" y="7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5" y="13"/>
                    </a:cubicBezTo>
                    <a:cubicBezTo>
                      <a:pt x="5" y="13"/>
                      <a:pt x="5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2" y="0"/>
                      <a:pt x="2" y="0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3" name="Freeform 1746"/>
              <p:cNvSpPr>
                <a:spLocks/>
              </p:cNvSpPr>
              <p:nvPr userDrawn="1"/>
            </p:nvSpPr>
            <p:spPr bwMode="auto">
              <a:xfrm>
                <a:off x="4326" y="3256"/>
                <a:ext cx="39" cy="62"/>
              </a:xfrm>
              <a:custGeom>
                <a:avLst/>
                <a:gdLst>
                  <a:gd name="T0" fmla="*/ 7 w 8"/>
                  <a:gd name="T1" fmla="*/ 0 h 13"/>
                  <a:gd name="T2" fmla="*/ 8 w 8"/>
                  <a:gd name="T3" fmla="*/ 1 h 13"/>
                  <a:gd name="T4" fmla="*/ 8 w 8"/>
                  <a:gd name="T5" fmla="*/ 1 h 13"/>
                  <a:gd name="T6" fmla="*/ 1 w 8"/>
                  <a:gd name="T7" fmla="*/ 13 h 13"/>
                  <a:gd name="T8" fmla="*/ 0 w 8"/>
                  <a:gd name="T9" fmla="*/ 13 h 13"/>
                  <a:gd name="T10" fmla="*/ 0 w 8"/>
                  <a:gd name="T11" fmla="*/ 13 h 13"/>
                  <a:gd name="T12" fmla="*/ 0 w 8"/>
                  <a:gd name="T13" fmla="*/ 12 h 13"/>
                  <a:gd name="T14" fmla="*/ 7 w 8"/>
                  <a:gd name="T15" fmla="*/ 0 h 13"/>
                  <a:gd name="T16" fmla="*/ 7 w 8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13">
                    <a:moveTo>
                      <a:pt x="7" y="0"/>
                    </a:moveTo>
                    <a:cubicBezTo>
                      <a:pt x="8" y="0"/>
                      <a:pt x="8" y="0"/>
                      <a:pt x="8" y="1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4" name="Freeform 1747"/>
              <p:cNvSpPr>
                <a:spLocks/>
              </p:cNvSpPr>
              <p:nvPr userDrawn="1"/>
            </p:nvSpPr>
            <p:spPr bwMode="auto">
              <a:xfrm>
                <a:off x="4394" y="3284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5" name="Freeform 1748"/>
              <p:cNvSpPr>
                <a:spLocks/>
              </p:cNvSpPr>
              <p:nvPr userDrawn="1"/>
            </p:nvSpPr>
            <p:spPr bwMode="auto">
              <a:xfrm>
                <a:off x="4465" y="3284"/>
                <a:ext cx="39" cy="10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6" name="Freeform 1749"/>
              <p:cNvSpPr>
                <a:spLocks/>
              </p:cNvSpPr>
              <p:nvPr userDrawn="1"/>
            </p:nvSpPr>
            <p:spPr bwMode="auto">
              <a:xfrm>
                <a:off x="4533" y="3284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7" name="Freeform 1750"/>
              <p:cNvSpPr>
                <a:spLocks/>
              </p:cNvSpPr>
              <p:nvPr userDrawn="1"/>
            </p:nvSpPr>
            <p:spPr bwMode="auto">
              <a:xfrm>
                <a:off x="4590" y="3241"/>
                <a:ext cx="19" cy="15"/>
              </a:xfrm>
              <a:custGeom>
                <a:avLst/>
                <a:gdLst>
                  <a:gd name="T0" fmla="*/ 10 w 19"/>
                  <a:gd name="T1" fmla="*/ 0 h 15"/>
                  <a:gd name="T2" fmla="*/ 19 w 19"/>
                  <a:gd name="T3" fmla="*/ 15 h 15"/>
                  <a:gd name="T4" fmla="*/ 14 w 19"/>
                  <a:gd name="T5" fmla="*/ 15 h 15"/>
                  <a:gd name="T6" fmla="*/ 0 w 19"/>
                  <a:gd name="T7" fmla="*/ 0 h 15"/>
                  <a:gd name="T8" fmla="*/ 10 w 19"/>
                  <a:gd name="T9" fmla="*/ 0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9" h="15">
                    <a:moveTo>
                      <a:pt x="10" y="0"/>
                    </a:moveTo>
                    <a:lnTo>
                      <a:pt x="19" y="15"/>
                    </a:lnTo>
                    <a:lnTo>
                      <a:pt x="14" y="15"/>
                    </a:lnTo>
                    <a:lnTo>
                      <a:pt x="0" y="0"/>
                    </a:lnTo>
                    <a:lnTo>
                      <a:pt x="10" y="0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8" name="Freeform 1751"/>
              <p:cNvSpPr>
                <a:spLocks/>
              </p:cNvSpPr>
              <p:nvPr userDrawn="1"/>
            </p:nvSpPr>
            <p:spPr bwMode="auto">
              <a:xfrm>
                <a:off x="4643" y="3294"/>
                <a:ext cx="19" cy="14"/>
              </a:xfrm>
              <a:custGeom>
                <a:avLst/>
                <a:gdLst>
                  <a:gd name="T0" fmla="*/ 4 w 4"/>
                  <a:gd name="T1" fmla="*/ 1 h 3"/>
                  <a:gd name="T2" fmla="*/ 4 w 4"/>
                  <a:gd name="T3" fmla="*/ 2 h 3"/>
                  <a:gd name="T4" fmla="*/ 3 w 4"/>
                  <a:gd name="T5" fmla="*/ 3 h 3"/>
                  <a:gd name="T6" fmla="*/ 1 w 4"/>
                  <a:gd name="T7" fmla="*/ 3 h 3"/>
                  <a:gd name="T8" fmla="*/ 0 w 4"/>
                  <a:gd name="T9" fmla="*/ 2 h 3"/>
                  <a:gd name="T10" fmla="*/ 0 w 4"/>
                  <a:gd name="T11" fmla="*/ 1 h 3"/>
                  <a:gd name="T12" fmla="*/ 1 w 4"/>
                  <a:gd name="T13" fmla="*/ 0 h 3"/>
                  <a:gd name="T14" fmla="*/ 3 w 4"/>
                  <a:gd name="T15" fmla="*/ 0 h 3"/>
                  <a:gd name="T16" fmla="*/ 4 w 4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" h="3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4" y="0"/>
                      <a:pt x="4" y="0"/>
                      <a:pt x="4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399" name="Freeform 1752"/>
              <p:cNvSpPr>
                <a:spLocks/>
              </p:cNvSpPr>
              <p:nvPr userDrawn="1"/>
            </p:nvSpPr>
            <p:spPr bwMode="auto">
              <a:xfrm>
                <a:off x="4715" y="3294"/>
                <a:ext cx="14" cy="14"/>
              </a:xfrm>
              <a:custGeom>
                <a:avLst/>
                <a:gdLst>
                  <a:gd name="T0" fmla="*/ 3 w 3"/>
                  <a:gd name="T1" fmla="*/ 1 h 3"/>
                  <a:gd name="T2" fmla="*/ 3 w 3"/>
                  <a:gd name="T3" fmla="*/ 2 h 3"/>
                  <a:gd name="T4" fmla="*/ 3 w 3"/>
                  <a:gd name="T5" fmla="*/ 3 h 3"/>
                  <a:gd name="T6" fmla="*/ 1 w 3"/>
                  <a:gd name="T7" fmla="*/ 3 h 3"/>
                  <a:gd name="T8" fmla="*/ 0 w 3"/>
                  <a:gd name="T9" fmla="*/ 2 h 3"/>
                  <a:gd name="T10" fmla="*/ 0 w 3"/>
                  <a:gd name="T11" fmla="*/ 1 h 3"/>
                  <a:gd name="T12" fmla="*/ 1 w 3"/>
                  <a:gd name="T13" fmla="*/ 0 h 3"/>
                  <a:gd name="T14" fmla="*/ 3 w 3"/>
                  <a:gd name="T15" fmla="*/ 0 h 3"/>
                  <a:gd name="T16" fmla="*/ 3 w 3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3" h="3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3" y="0"/>
                      <a:pt x="3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0" name="Freeform 1753"/>
              <p:cNvSpPr>
                <a:spLocks noEditPoints="1"/>
              </p:cNvSpPr>
              <p:nvPr userDrawn="1"/>
            </p:nvSpPr>
            <p:spPr bwMode="auto">
              <a:xfrm>
                <a:off x="4782" y="3265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1" name="Freeform 1754"/>
              <p:cNvSpPr>
                <a:spLocks noEditPoints="1"/>
              </p:cNvSpPr>
              <p:nvPr userDrawn="1"/>
            </p:nvSpPr>
            <p:spPr bwMode="auto">
              <a:xfrm>
                <a:off x="4854" y="3265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1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1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2" name="Freeform 1755"/>
              <p:cNvSpPr>
                <a:spLocks noEditPoints="1"/>
              </p:cNvSpPr>
              <p:nvPr userDrawn="1"/>
            </p:nvSpPr>
            <p:spPr bwMode="auto">
              <a:xfrm>
                <a:off x="4921" y="3265"/>
                <a:ext cx="19" cy="43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7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7 h 9"/>
                  <a:gd name="T30" fmla="*/ 1 w 4"/>
                  <a:gd name="T31" fmla="*/ 6 h 9"/>
                  <a:gd name="T32" fmla="*/ 3 w 4"/>
                  <a:gd name="T33" fmla="*/ 6 h 9"/>
                  <a:gd name="T34" fmla="*/ 4 w 4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3"/>
                      <a:pt x="4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1"/>
                      <a:pt x="4" y="1"/>
                    </a:cubicBezTo>
                    <a:moveTo>
                      <a:pt x="4" y="7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9"/>
                      <a:pt x="4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1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1" y="6"/>
                      <a:pt x="1" y="6"/>
                    </a:cubicBezTo>
                    <a:cubicBezTo>
                      <a:pt x="3" y="6"/>
                      <a:pt x="3" y="6"/>
                      <a:pt x="3" y="6"/>
                    </a:cubicBezTo>
                    <a:cubicBezTo>
                      <a:pt x="3" y="6"/>
                      <a:pt x="4" y="6"/>
                      <a:pt x="4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3" name="Freeform 1756"/>
              <p:cNvSpPr>
                <a:spLocks/>
              </p:cNvSpPr>
              <p:nvPr userDrawn="1"/>
            </p:nvSpPr>
            <p:spPr bwMode="auto">
              <a:xfrm>
                <a:off x="4978" y="3284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4" name="Freeform 1757"/>
              <p:cNvSpPr>
                <a:spLocks/>
              </p:cNvSpPr>
              <p:nvPr userDrawn="1"/>
            </p:nvSpPr>
            <p:spPr bwMode="auto">
              <a:xfrm>
                <a:off x="5050" y="3284"/>
                <a:ext cx="39" cy="10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5" name="Freeform 1758"/>
              <p:cNvSpPr>
                <a:spLocks/>
              </p:cNvSpPr>
              <p:nvPr userDrawn="1"/>
            </p:nvSpPr>
            <p:spPr bwMode="auto">
              <a:xfrm>
                <a:off x="5117" y="3284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6" name="Oval 1759"/>
              <p:cNvSpPr>
                <a:spLocks noChangeArrowheads="1"/>
              </p:cNvSpPr>
              <p:nvPr userDrawn="1"/>
            </p:nvSpPr>
            <p:spPr bwMode="auto">
              <a:xfrm>
                <a:off x="5199" y="328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7" name="Oval 1760"/>
              <p:cNvSpPr>
                <a:spLocks noChangeArrowheads="1"/>
              </p:cNvSpPr>
              <p:nvPr userDrawn="1"/>
            </p:nvSpPr>
            <p:spPr bwMode="auto">
              <a:xfrm>
                <a:off x="5266" y="328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8" name="Oval 1761"/>
              <p:cNvSpPr>
                <a:spLocks noChangeArrowheads="1"/>
              </p:cNvSpPr>
              <p:nvPr userDrawn="1"/>
            </p:nvSpPr>
            <p:spPr bwMode="auto">
              <a:xfrm>
                <a:off x="5333" y="328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09" name="Oval 1762"/>
              <p:cNvSpPr>
                <a:spLocks noChangeArrowheads="1"/>
              </p:cNvSpPr>
              <p:nvPr userDrawn="1"/>
            </p:nvSpPr>
            <p:spPr bwMode="auto">
              <a:xfrm>
                <a:off x="5405" y="328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0" name="Oval 1763"/>
              <p:cNvSpPr>
                <a:spLocks noChangeArrowheads="1"/>
              </p:cNvSpPr>
              <p:nvPr userDrawn="1"/>
            </p:nvSpPr>
            <p:spPr bwMode="auto">
              <a:xfrm>
                <a:off x="5472" y="328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1" name="Oval 1764"/>
              <p:cNvSpPr>
                <a:spLocks noChangeArrowheads="1"/>
              </p:cNvSpPr>
              <p:nvPr userDrawn="1"/>
            </p:nvSpPr>
            <p:spPr bwMode="auto">
              <a:xfrm>
                <a:off x="5544" y="328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2" name="Oval 1765"/>
              <p:cNvSpPr>
                <a:spLocks noChangeArrowheads="1"/>
              </p:cNvSpPr>
              <p:nvPr userDrawn="1"/>
            </p:nvSpPr>
            <p:spPr bwMode="auto">
              <a:xfrm>
                <a:off x="5611" y="328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3" name="Oval 1766"/>
              <p:cNvSpPr>
                <a:spLocks noChangeArrowheads="1"/>
              </p:cNvSpPr>
              <p:nvPr userDrawn="1"/>
            </p:nvSpPr>
            <p:spPr bwMode="auto">
              <a:xfrm>
                <a:off x="5683" y="328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4" name="Oval 1767"/>
              <p:cNvSpPr>
                <a:spLocks noChangeArrowheads="1"/>
              </p:cNvSpPr>
              <p:nvPr userDrawn="1"/>
            </p:nvSpPr>
            <p:spPr bwMode="auto">
              <a:xfrm>
                <a:off x="5750" y="328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5" name="Oval 1768"/>
              <p:cNvSpPr>
                <a:spLocks noChangeArrowheads="1"/>
              </p:cNvSpPr>
              <p:nvPr userDrawn="1"/>
            </p:nvSpPr>
            <p:spPr bwMode="auto">
              <a:xfrm>
                <a:off x="5822" y="3280"/>
                <a:ext cx="19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6" name="Oval 1769"/>
              <p:cNvSpPr>
                <a:spLocks noChangeArrowheads="1"/>
              </p:cNvSpPr>
              <p:nvPr userDrawn="1"/>
            </p:nvSpPr>
            <p:spPr bwMode="auto">
              <a:xfrm>
                <a:off x="5889" y="3280"/>
                <a:ext cx="24" cy="24"/>
              </a:xfrm>
              <a:prstGeom prst="ellipse">
                <a:avLst/>
              </a:pr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7" name="Freeform 1770"/>
              <p:cNvSpPr>
                <a:spLocks/>
              </p:cNvSpPr>
              <p:nvPr userDrawn="1"/>
            </p:nvSpPr>
            <p:spPr bwMode="auto">
              <a:xfrm>
                <a:off x="5951" y="3284"/>
                <a:ext cx="39" cy="10"/>
              </a:xfrm>
              <a:custGeom>
                <a:avLst/>
                <a:gdLst>
                  <a:gd name="T0" fmla="*/ 8 w 8"/>
                  <a:gd name="T1" fmla="*/ 1 h 2"/>
                  <a:gd name="T2" fmla="*/ 8 w 8"/>
                  <a:gd name="T3" fmla="*/ 1 h 2"/>
                  <a:gd name="T4" fmla="*/ 7 w 8"/>
                  <a:gd name="T5" fmla="*/ 2 h 2"/>
                  <a:gd name="T6" fmla="*/ 1 w 8"/>
                  <a:gd name="T7" fmla="*/ 2 h 2"/>
                  <a:gd name="T8" fmla="*/ 0 w 8"/>
                  <a:gd name="T9" fmla="*/ 1 h 2"/>
                  <a:gd name="T10" fmla="*/ 0 w 8"/>
                  <a:gd name="T11" fmla="*/ 1 h 2"/>
                  <a:gd name="T12" fmla="*/ 1 w 8"/>
                  <a:gd name="T13" fmla="*/ 0 h 2"/>
                  <a:gd name="T14" fmla="*/ 7 w 8"/>
                  <a:gd name="T15" fmla="*/ 0 h 2"/>
                  <a:gd name="T16" fmla="*/ 8 w 8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2">
                    <a:moveTo>
                      <a:pt x="8" y="1"/>
                    </a:moveTo>
                    <a:cubicBezTo>
                      <a:pt x="8" y="1"/>
                      <a:pt x="8" y="1"/>
                      <a:pt x="8" y="1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8" name="Freeform 1771"/>
              <p:cNvSpPr>
                <a:spLocks/>
              </p:cNvSpPr>
              <p:nvPr userDrawn="1"/>
            </p:nvSpPr>
            <p:spPr bwMode="auto">
              <a:xfrm>
                <a:off x="6018" y="3284"/>
                <a:ext cx="44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19" name="Freeform 1772"/>
              <p:cNvSpPr>
                <a:spLocks/>
              </p:cNvSpPr>
              <p:nvPr userDrawn="1"/>
            </p:nvSpPr>
            <p:spPr bwMode="auto">
              <a:xfrm>
                <a:off x="6086" y="3284"/>
                <a:ext cx="43" cy="10"/>
              </a:xfrm>
              <a:custGeom>
                <a:avLst/>
                <a:gdLst>
                  <a:gd name="T0" fmla="*/ 9 w 9"/>
                  <a:gd name="T1" fmla="*/ 1 h 2"/>
                  <a:gd name="T2" fmla="*/ 9 w 9"/>
                  <a:gd name="T3" fmla="*/ 1 h 2"/>
                  <a:gd name="T4" fmla="*/ 8 w 9"/>
                  <a:gd name="T5" fmla="*/ 2 h 2"/>
                  <a:gd name="T6" fmla="*/ 1 w 9"/>
                  <a:gd name="T7" fmla="*/ 2 h 2"/>
                  <a:gd name="T8" fmla="*/ 0 w 9"/>
                  <a:gd name="T9" fmla="*/ 1 h 2"/>
                  <a:gd name="T10" fmla="*/ 0 w 9"/>
                  <a:gd name="T11" fmla="*/ 1 h 2"/>
                  <a:gd name="T12" fmla="*/ 1 w 9"/>
                  <a:gd name="T13" fmla="*/ 0 h 2"/>
                  <a:gd name="T14" fmla="*/ 8 w 9"/>
                  <a:gd name="T15" fmla="*/ 0 h 2"/>
                  <a:gd name="T16" fmla="*/ 9 w 9"/>
                  <a:gd name="T17" fmla="*/ 1 h 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2">
                    <a:moveTo>
                      <a:pt x="9" y="1"/>
                    </a:moveTo>
                    <a:cubicBezTo>
                      <a:pt x="9" y="1"/>
                      <a:pt x="9" y="1"/>
                      <a:pt x="9" y="1"/>
                    </a:cubicBezTo>
                    <a:cubicBezTo>
                      <a:pt x="9" y="2"/>
                      <a:pt x="9" y="2"/>
                      <a:pt x="8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1" y="2"/>
                      <a:pt x="0" y="2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0" name="Freeform 1773"/>
              <p:cNvSpPr>
                <a:spLocks noEditPoints="1"/>
              </p:cNvSpPr>
              <p:nvPr userDrawn="1"/>
            </p:nvSpPr>
            <p:spPr bwMode="auto">
              <a:xfrm>
                <a:off x="6172" y="3265"/>
                <a:ext cx="14" cy="43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0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0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7 h 9"/>
                  <a:gd name="T20" fmla="*/ 3 w 3"/>
                  <a:gd name="T21" fmla="*/ 8 h 9"/>
                  <a:gd name="T22" fmla="*/ 2 w 3"/>
                  <a:gd name="T23" fmla="*/ 9 h 9"/>
                  <a:gd name="T24" fmla="*/ 0 w 3"/>
                  <a:gd name="T25" fmla="*/ 9 h 9"/>
                  <a:gd name="T26" fmla="*/ 0 w 3"/>
                  <a:gd name="T27" fmla="*/ 8 h 9"/>
                  <a:gd name="T28" fmla="*/ 0 w 3"/>
                  <a:gd name="T29" fmla="*/ 7 h 9"/>
                  <a:gd name="T30" fmla="*/ 0 w 3"/>
                  <a:gd name="T31" fmla="*/ 6 h 9"/>
                  <a:gd name="T32" fmla="*/ 2 w 3"/>
                  <a:gd name="T33" fmla="*/ 6 h 9"/>
                  <a:gd name="T34" fmla="*/ 3 w 3"/>
                  <a:gd name="T35" fmla="*/ 7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3"/>
                      <a:pt x="3" y="3"/>
                      <a:pt x="2" y="3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3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1"/>
                      <a:pt x="3" y="1"/>
                    </a:cubicBezTo>
                    <a:moveTo>
                      <a:pt x="3" y="7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9"/>
                      <a:pt x="3" y="9"/>
                      <a:pt x="2" y="9"/>
                    </a:cubicBezTo>
                    <a:cubicBezTo>
                      <a:pt x="0" y="9"/>
                      <a:pt x="0" y="9"/>
                      <a:pt x="0" y="9"/>
                    </a:cubicBezTo>
                    <a:cubicBezTo>
                      <a:pt x="0" y="9"/>
                      <a:pt x="0" y="9"/>
                      <a:pt x="0" y="8"/>
                    </a:cubicBezTo>
                    <a:cubicBezTo>
                      <a:pt x="0" y="7"/>
                      <a:pt x="0" y="7"/>
                      <a:pt x="0" y="7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2" y="6"/>
                      <a:pt x="2" y="6"/>
                      <a:pt x="2" y="6"/>
                    </a:cubicBezTo>
                    <a:cubicBezTo>
                      <a:pt x="3" y="6"/>
                      <a:pt x="3" y="6"/>
                      <a:pt x="3" y="7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1" name="Freeform 1774"/>
              <p:cNvSpPr>
                <a:spLocks/>
              </p:cNvSpPr>
              <p:nvPr userDrawn="1"/>
            </p:nvSpPr>
            <p:spPr bwMode="auto">
              <a:xfrm>
                <a:off x="6225" y="3256"/>
                <a:ext cx="43" cy="62"/>
              </a:xfrm>
              <a:custGeom>
                <a:avLst/>
                <a:gdLst>
                  <a:gd name="T0" fmla="*/ 8 w 9"/>
                  <a:gd name="T1" fmla="*/ 0 h 13"/>
                  <a:gd name="T2" fmla="*/ 9 w 9"/>
                  <a:gd name="T3" fmla="*/ 1 h 13"/>
                  <a:gd name="T4" fmla="*/ 9 w 9"/>
                  <a:gd name="T5" fmla="*/ 1 h 13"/>
                  <a:gd name="T6" fmla="*/ 2 w 9"/>
                  <a:gd name="T7" fmla="*/ 13 h 13"/>
                  <a:gd name="T8" fmla="*/ 1 w 9"/>
                  <a:gd name="T9" fmla="*/ 13 h 13"/>
                  <a:gd name="T10" fmla="*/ 0 w 9"/>
                  <a:gd name="T11" fmla="*/ 13 h 13"/>
                  <a:gd name="T12" fmla="*/ 1 w 9"/>
                  <a:gd name="T13" fmla="*/ 12 h 13"/>
                  <a:gd name="T14" fmla="*/ 7 w 9"/>
                  <a:gd name="T15" fmla="*/ 0 h 13"/>
                  <a:gd name="T16" fmla="*/ 8 w 9"/>
                  <a:gd name="T17" fmla="*/ 0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3">
                    <a:moveTo>
                      <a:pt x="8" y="0"/>
                    </a:moveTo>
                    <a:cubicBezTo>
                      <a:pt x="9" y="0"/>
                      <a:pt x="9" y="0"/>
                      <a:pt x="9" y="1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3"/>
                      <a:pt x="1" y="13"/>
                    </a:cubicBezTo>
                    <a:cubicBezTo>
                      <a:pt x="1" y="13"/>
                      <a:pt x="0" y="13"/>
                      <a:pt x="0" y="13"/>
                    </a:cubicBezTo>
                    <a:cubicBezTo>
                      <a:pt x="0" y="12"/>
                      <a:pt x="1" y="12"/>
                      <a:pt x="1" y="12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2" name="Freeform 1775"/>
              <p:cNvSpPr>
                <a:spLocks/>
              </p:cNvSpPr>
              <p:nvPr userDrawn="1"/>
            </p:nvSpPr>
            <p:spPr bwMode="auto">
              <a:xfrm>
                <a:off x="6296" y="3256"/>
                <a:ext cx="44" cy="62"/>
              </a:xfrm>
              <a:custGeom>
                <a:avLst/>
                <a:gdLst>
                  <a:gd name="T0" fmla="*/ 8 w 9"/>
                  <a:gd name="T1" fmla="*/ 1 h 13"/>
                  <a:gd name="T2" fmla="*/ 9 w 9"/>
                  <a:gd name="T3" fmla="*/ 2 h 13"/>
                  <a:gd name="T4" fmla="*/ 8 w 9"/>
                  <a:gd name="T5" fmla="*/ 3 h 13"/>
                  <a:gd name="T6" fmla="*/ 8 w 9"/>
                  <a:gd name="T7" fmla="*/ 3 h 13"/>
                  <a:gd name="T8" fmla="*/ 7 w 9"/>
                  <a:gd name="T9" fmla="*/ 3 h 13"/>
                  <a:gd name="T10" fmla="*/ 7 w 9"/>
                  <a:gd name="T11" fmla="*/ 2 h 13"/>
                  <a:gd name="T12" fmla="*/ 7 w 9"/>
                  <a:gd name="T13" fmla="*/ 2 h 13"/>
                  <a:gd name="T14" fmla="*/ 7 w 9"/>
                  <a:gd name="T15" fmla="*/ 2 h 13"/>
                  <a:gd name="T16" fmla="*/ 6 w 9"/>
                  <a:gd name="T17" fmla="*/ 2 h 13"/>
                  <a:gd name="T18" fmla="*/ 2 w 9"/>
                  <a:gd name="T19" fmla="*/ 2 h 13"/>
                  <a:gd name="T20" fmla="*/ 2 w 9"/>
                  <a:gd name="T21" fmla="*/ 2 h 13"/>
                  <a:gd name="T22" fmla="*/ 2 w 9"/>
                  <a:gd name="T23" fmla="*/ 2 h 13"/>
                  <a:gd name="T24" fmla="*/ 8 w 9"/>
                  <a:gd name="T25" fmla="*/ 10 h 13"/>
                  <a:gd name="T26" fmla="*/ 9 w 9"/>
                  <a:gd name="T27" fmla="*/ 12 h 13"/>
                  <a:gd name="T28" fmla="*/ 8 w 9"/>
                  <a:gd name="T29" fmla="*/ 13 h 13"/>
                  <a:gd name="T30" fmla="*/ 7 w 9"/>
                  <a:gd name="T31" fmla="*/ 13 h 13"/>
                  <a:gd name="T32" fmla="*/ 2 w 9"/>
                  <a:gd name="T33" fmla="*/ 13 h 13"/>
                  <a:gd name="T34" fmla="*/ 1 w 9"/>
                  <a:gd name="T35" fmla="*/ 13 h 13"/>
                  <a:gd name="T36" fmla="*/ 0 w 9"/>
                  <a:gd name="T37" fmla="*/ 11 h 13"/>
                  <a:gd name="T38" fmla="*/ 0 w 9"/>
                  <a:gd name="T39" fmla="*/ 10 h 13"/>
                  <a:gd name="T40" fmla="*/ 1 w 9"/>
                  <a:gd name="T41" fmla="*/ 10 h 13"/>
                  <a:gd name="T42" fmla="*/ 1 w 9"/>
                  <a:gd name="T43" fmla="*/ 10 h 13"/>
                  <a:gd name="T44" fmla="*/ 2 w 9"/>
                  <a:gd name="T45" fmla="*/ 11 h 13"/>
                  <a:gd name="T46" fmla="*/ 2 w 9"/>
                  <a:gd name="T47" fmla="*/ 11 h 13"/>
                  <a:gd name="T48" fmla="*/ 2 w 9"/>
                  <a:gd name="T49" fmla="*/ 12 h 13"/>
                  <a:gd name="T50" fmla="*/ 7 w 9"/>
                  <a:gd name="T51" fmla="*/ 12 h 13"/>
                  <a:gd name="T52" fmla="*/ 7 w 9"/>
                  <a:gd name="T53" fmla="*/ 12 h 13"/>
                  <a:gd name="T54" fmla="*/ 7 w 9"/>
                  <a:gd name="T55" fmla="*/ 12 h 13"/>
                  <a:gd name="T56" fmla="*/ 7 w 9"/>
                  <a:gd name="T57" fmla="*/ 11 h 13"/>
                  <a:gd name="T58" fmla="*/ 0 w 9"/>
                  <a:gd name="T59" fmla="*/ 3 h 13"/>
                  <a:gd name="T60" fmla="*/ 0 w 9"/>
                  <a:gd name="T61" fmla="*/ 2 h 13"/>
                  <a:gd name="T62" fmla="*/ 0 w 9"/>
                  <a:gd name="T63" fmla="*/ 0 h 13"/>
                  <a:gd name="T64" fmla="*/ 2 w 9"/>
                  <a:gd name="T65" fmla="*/ 0 h 13"/>
                  <a:gd name="T66" fmla="*/ 6 w 9"/>
                  <a:gd name="T67" fmla="*/ 0 h 13"/>
                  <a:gd name="T68" fmla="*/ 8 w 9"/>
                  <a:gd name="T69" fmla="*/ 1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</a:cxnLst>
                <a:rect l="0" t="0" r="r" b="b"/>
                <a:pathLst>
                  <a:path w="9" h="13">
                    <a:moveTo>
                      <a:pt x="8" y="1"/>
                    </a:moveTo>
                    <a:cubicBezTo>
                      <a:pt x="8" y="1"/>
                      <a:pt x="9" y="1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7" y="3"/>
                      <a:pt x="7" y="3"/>
                    </a:cubicBezTo>
                    <a:cubicBezTo>
                      <a:pt x="7" y="3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7" y="2"/>
                      <a:pt x="7" y="2"/>
                      <a:pt x="7" y="2"/>
                    </a:cubicBezTo>
                    <a:cubicBezTo>
                      <a:pt x="6" y="2"/>
                      <a:pt x="6" y="2"/>
                      <a:pt x="6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8" y="10"/>
                      <a:pt x="8" y="10"/>
                      <a:pt x="8" y="10"/>
                    </a:cubicBezTo>
                    <a:cubicBezTo>
                      <a:pt x="8" y="10"/>
                      <a:pt x="9" y="11"/>
                      <a:pt x="9" y="12"/>
                    </a:cubicBezTo>
                    <a:cubicBezTo>
                      <a:pt x="9" y="12"/>
                      <a:pt x="8" y="13"/>
                      <a:pt x="8" y="13"/>
                    </a:cubicBezTo>
                    <a:cubicBezTo>
                      <a:pt x="8" y="13"/>
                      <a:pt x="7" y="13"/>
                      <a:pt x="7" y="1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1" y="13"/>
                      <a:pt x="1" y="13"/>
                    </a:cubicBezTo>
                    <a:cubicBezTo>
                      <a:pt x="0" y="12"/>
                      <a:pt x="0" y="12"/>
                      <a:pt x="0" y="11"/>
                    </a:cubicBezTo>
                    <a:cubicBezTo>
                      <a:pt x="0" y="11"/>
                      <a:pt x="0" y="11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11"/>
                      <a:pt x="2" y="11"/>
                      <a:pt x="2" y="11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2" y="11"/>
                      <a:pt x="2" y="12"/>
                      <a:pt x="2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2"/>
                      <a:pt x="7" y="12"/>
                      <a:pt x="7" y="12"/>
                    </a:cubicBezTo>
                    <a:cubicBezTo>
                      <a:pt x="7" y="11"/>
                      <a:pt x="7" y="11"/>
                      <a:pt x="7" y="11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0"/>
                    </a:cubicBezTo>
                    <a:cubicBezTo>
                      <a:pt x="1" y="0"/>
                      <a:pt x="1" y="0"/>
                      <a:pt x="2" y="0"/>
                    </a:cubicBezTo>
                    <a:cubicBezTo>
                      <a:pt x="6" y="0"/>
                      <a:pt x="6" y="0"/>
                      <a:pt x="6" y="0"/>
                    </a:cubicBezTo>
                    <a:cubicBezTo>
                      <a:pt x="7" y="0"/>
                      <a:pt x="7" y="0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3" name="Freeform 1776"/>
              <p:cNvSpPr>
                <a:spLocks noEditPoints="1"/>
              </p:cNvSpPr>
              <p:nvPr userDrawn="1"/>
            </p:nvSpPr>
            <p:spPr bwMode="auto">
              <a:xfrm>
                <a:off x="1393" y="3366"/>
                <a:ext cx="43" cy="67"/>
              </a:xfrm>
              <a:custGeom>
                <a:avLst/>
                <a:gdLst>
                  <a:gd name="T0" fmla="*/ 5 w 9"/>
                  <a:gd name="T1" fmla="*/ 1 h 14"/>
                  <a:gd name="T2" fmla="*/ 6 w 9"/>
                  <a:gd name="T3" fmla="*/ 2 h 14"/>
                  <a:gd name="T4" fmla="*/ 8 w 9"/>
                  <a:gd name="T5" fmla="*/ 6 h 14"/>
                  <a:gd name="T6" fmla="*/ 9 w 9"/>
                  <a:gd name="T7" fmla="*/ 7 h 14"/>
                  <a:gd name="T8" fmla="*/ 8 w 9"/>
                  <a:gd name="T9" fmla="*/ 9 h 14"/>
                  <a:gd name="T10" fmla="*/ 6 w 9"/>
                  <a:gd name="T11" fmla="*/ 12 h 14"/>
                  <a:gd name="T12" fmla="*/ 5 w 9"/>
                  <a:gd name="T13" fmla="*/ 14 h 14"/>
                  <a:gd name="T14" fmla="*/ 4 w 9"/>
                  <a:gd name="T15" fmla="*/ 14 h 14"/>
                  <a:gd name="T16" fmla="*/ 1 w 9"/>
                  <a:gd name="T17" fmla="*/ 14 h 14"/>
                  <a:gd name="T18" fmla="*/ 0 w 9"/>
                  <a:gd name="T19" fmla="*/ 14 h 14"/>
                  <a:gd name="T20" fmla="*/ 0 w 9"/>
                  <a:gd name="T21" fmla="*/ 13 h 14"/>
                  <a:gd name="T22" fmla="*/ 0 w 9"/>
                  <a:gd name="T23" fmla="*/ 12 h 14"/>
                  <a:gd name="T24" fmla="*/ 1 w 9"/>
                  <a:gd name="T25" fmla="*/ 12 h 14"/>
                  <a:gd name="T26" fmla="*/ 2 w 9"/>
                  <a:gd name="T27" fmla="*/ 12 h 14"/>
                  <a:gd name="T28" fmla="*/ 2 w 9"/>
                  <a:gd name="T29" fmla="*/ 2 h 14"/>
                  <a:gd name="T30" fmla="*/ 1 w 9"/>
                  <a:gd name="T31" fmla="*/ 2 h 14"/>
                  <a:gd name="T32" fmla="*/ 0 w 9"/>
                  <a:gd name="T33" fmla="*/ 2 h 14"/>
                  <a:gd name="T34" fmla="*/ 0 w 9"/>
                  <a:gd name="T35" fmla="*/ 1 h 14"/>
                  <a:gd name="T36" fmla="*/ 0 w 9"/>
                  <a:gd name="T37" fmla="*/ 1 h 14"/>
                  <a:gd name="T38" fmla="*/ 1 w 9"/>
                  <a:gd name="T39" fmla="*/ 0 h 14"/>
                  <a:gd name="T40" fmla="*/ 4 w 9"/>
                  <a:gd name="T41" fmla="*/ 0 h 14"/>
                  <a:gd name="T42" fmla="*/ 5 w 9"/>
                  <a:gd name="T43" fmla="*/ 1 h 14"/>
                  <a:gd name="T44" fmla="*/ 3 w 9"/>
                  <a:gd name="T45" fmla="*/ 12 h 14"/>
                  <a:gd name="T46" fmla="*/ 4 w 9"/>
                  <a:gd name="T47" fmla="*/ 12 h 14"/>
                  <a:gd name="T48" fmla="*/ 5 w 9"/>
                  <a:gd name="T49" fmla="*/ 12 h 14"/>
                  <a:gd name="T50" fmla="*/ 7 w 9"/>
                  <a:gd name="T51" fmla="*/ 8 h 14"/>
                  <a:gd name="T52" fmla="*/ 7 w 9"/>
                  <a:gd name="T53" fmla="*/ 7 h 14"/>
                  <a:gd name="T54" fmla="*/ 7 w 9"/>
                  <a:gd name="T55" fmla="*/ 6 h 14"/>
                  <a:gd name="T56" fmla="*/ 5 w 9"/>
                  <a:gd name="T57" fmla="*/ 3 h 14"/>
                  <a:gd name="T58" fmla="*/ 4 w 9"/>
                  <a:gd name="T59" fmla="*/ 2 h 14"/>
                  <a:gd name="T60" fmla="*/ 3 w 9"/>
                  <a:gd name="T61" fmla="*/ 2 h 14"/>
                  <a:gd name="T62" fmla="*/ 3 w 9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9" h="14">
                    <a:moveTo>
                      <a:pt x="5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9" y="6"/>
                      <a:pt x="9" y="6"/>
                      <a:pt x="9" y="7"/>
                    </a:cubicBezTo>
                    <a:cubicBezTo>
                      <a:pt x="9" y="8"/>
                      <a:pt x="9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1" y="12"/>
                    </a:cubicBezTo>
                    <a:cubicBezTo>
                      <a:pt x="2" y="12"/>
                      <a:pt x="2" y="12"/>
                      <a:pt x="2" y="12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5" y="0"/>
                      <a:pt x="5" y="0"/>
                      <a:pt x="5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5" y="12"/>
                      <a:pt x="5" y="12"/>
                    </a:cubicBezTo>
                    <a:cubicBezTo>
                      <a:pt x="7" y="8"/>
                      <a:pt x="7" y="8"/>
                      <a:pt x="7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7" y="7"/>
                      <a:pt x="7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5" y="2"/>
                      <a:pt x="5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4" name="Freeform 1777"/>
              <p:cNvSpPr>
                <a:spLocks/>
              </p:cNvSpPr>
              <p:nvPr userDrawn="1"/>
            </p:nvSpPr>
            <p:spPr bwMode="auto">
              <a:xfrm>
                <a:off x="1465" y="3366"/>
                <a:ext cx="38" cy="67"/>
              </a:xfrm>
              <a:custGeom>
                <a:avLst/>
                <a:gdLst>
                  <a:gd name="T0" fmla="*/ 7 w 8"/>
                  <a:gd name="T1" fmla="*/ 11 h 14"/>
                  <a:gd name="T2" fmla="*/ 7 w 8"/>
                  <a:gd name="T3" fmla="*/ 1 h 14"/>
                  <a:gd name="T4" fmla="*/ 7 w 8"/>
                  <a:gd name="T5" fmla="*/ 0 h 14"/>
                  <a:gd name="T6" fmla="*/ 7 w 8"/>
                  <a:gd name="T7" fmla="*/ 0 h 14"/>
                  <a:gd name="T8" fmla="*/ 8 w 8"/>
                  <a:gd name="T9" fmla="*/ 0 h 14"/>
                  <a:gd name="T10" fmla="*/ 8 w 8"/>
                  <a:gd name="T11" fmla="*/ 1 h 14"/>
                  <a:gd name="T12" fmla="*/ 8 w 8"/>
                  <a:gd name="T13" fmla="*/ 14 h 14"/>
                  <a:gd name="T14" fmla="*/ 6 w 8"/>
                  <a:gd name="T15" fmla="*/ 14 h 14"/>
                  <a:gd name="T16" fmla="*/ 1 w 8"/>
                  <a:gd name="T17" fmla="*/ 3 h 14"/>
                  <a:gd name="T18" fmla="*/ 1 w 8"/>
                  <a:gd name="T19" fmla="*/ 13 h 14"/>
                  <a:gd name="T20" fmla="*/ 1 w 8"/>
                  <a:gd name="T21" fmla="*/ 14 h 14"/>
                  <a:gd name="T22" fmla="*/ 1 w 8"/>
                  <a:gd name="T23" fmla="*/ 14 h 14"/>
                  <a:gd name="T24" fmla="*/ 0 w 8"/>
                  <a:gd name="T25" fmla="*/ 14 h 14"/>
                  <a:gd name="T26" fmla="*/ 0 w 8"/>
                  <a:gd name="T27" fmla="*/ 13 h 14"/>
                  <a:gd name="T28" fmla="*/ 0 w 8"/>
                  <a:gd name="T29" fmla="*/ 0 h 14"/>
                  <a:gd name="T30" fmla="*/ 2 w 8"/>
                  <a:gd name="T31" fmla="*/ 0 h 14"/>
                  <a:gd name="T32" fmla="*/ 7 w 8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8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1"/>
                      <a:pt x="8" y="1"/>
                      <a:pt x="8" y="1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13"/>
                      <a:pt x="1" y="13"/>
                      <a:pt x="1" y="13"/>
                    </a:cubicBezTo>
                    <a:cubicBezTo>
                      <a:pt x="1" y="13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5" name="Freeform 1778"/>
              <p:cNvSpPr>
                <a:spLocks noEditPoints="1"/>
              </p:cNvSpPr>
              <p:nvPr userDrawn="1"/>
            </p:nvSpPr>
            <p:spPr bwMode="auto">
              <a:xfrm>
                <a:off x="1522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6" name="Freeform 1779"/>
              <p:cNvSpPr>
                <a:spLocks noEditPoints="1"/>
              </p:cNvSpPr>
              <p:nvPr userDrawn="1"/>
            </p:nvSpPr>
            <p:spPr bwMode="auto">
              <a:xfrm>
                <a:off x="1594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7" name="Freeform 1780"/>
              <p:cNvSpPr>
                <a:spLocks noEditPoints="1"/>
              </p:cNvSpPr>
              <p:nvPr userDrawn="1"/>
            </p:nvSpPr>
            <p:spPr bwMode="auto">
              <a:xfrm>
                <a:off x="1666" y="3366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8" name="Freeform 1781"/>
              <p:cNvSpPr>
                <a:spLocks noEditPoints="1"/>
              </p:cNvSpPr>
              <p:nvPr userDrawn="1"/>
            </p:nvSpPr>
            <p:spPr bwMode="auto">
              <a:xfrm>
                <a:off x="1733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29" name="Freeform 1782"/>
              <p:cNvSpPr>
                <a:spLocks noEditPoints="1"/>
              </p:cNvSpPr>
              <p:nvPr userDrawn="1"/>
            </p:nvSpPr>
            <p:spPr bwMode="auto">
              <a:xfrm>
                <a:off x="1805" y="3366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0" name="Freeform 1783"/>
              <p:cNvSpPr>
                <a:spLocks noEditPoints="1"/>
              </p:cNvSpPr>
              <p:nvPr userDrawn="1"/>
            </p:nvSpPr>
            <p:spPr bwMode="auto">
              <a:xfrm>
                <a:off x="1872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1" name="Freeform 1784"/>
              <p:cNvSpPr>
                <a:spLocks noEditPoints="1"/>
              </p:cNvSpPr>
              <p:nvPr userDrawn="1"/>
            </p:nvSpPr>
            <p:spPr bwMode="auto">
              <a:xfrm>
                <a:off x="1944" y="3366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2" name="Freeform 1785"/>
              <p:cNvSpPr>
                <a:spLocks noEditPoints="1"/>
              </p:cNvSpPr>
              <p:nvPr userDrawn="1"/>
            </p:nvSpPr>
            <p:spPr bwMode="auto">
              <a:xfrm>
                <a:off x="2011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3" name="Freeform 1786"/>
              <p:cNvSpPr>
                <a:spLocks noEditPoints="1"/>
              </p:cNvSpPr>
              <p:nvPr userDrawn="1"/>
            </p:nvSpPr>
            <p:spPr bwMode="auto">
              <a:xfrm>
                <a:off x="2083" y="3366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4" name="Freeform 1787"/>
              <p:cNvSpPr>
                <a:spLocks noEditPoints="1"/>
              </p:cNvSpPr>
              <p:nvPr userDrawn="1"/>
            </p:nvSpPr>
            <p:spPr bwMode="auto">
              <a:xfrm>
                <a:off x="2150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5" name="Freeform 1788"/>
              <p:cNvSpPr>
                <a:spLocks noEditPoints="1"/>
              </p:cNvSpPr>
              <p:nvPr userDrawn="1"/>
            </p:nvSpPr>
            <p:spPr bwMode="auto">
              <a:xfrm>
                <a:off x="2222" y="3366"/>
                <a:ext cx="48" cy="67"/>
              </a:xfrm>
              <a:custGeom>
                <a:avLst/>
                <a:gdLst>
                  <a:gd name="T0" fmla="*/ 4 w 10"/>
                  <a:gd name="T1" fmla="*/ 9 h 14"/>
                  <a:gd name="T2" fmla="*/ 4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1 h 14"/>
                  <a:gd name="T14" fmla="*/ 4 w 10"/>
                  <a:gd name="T15" fmla="*/ 11 h 14"/>
                  <a:gd name="T16" fmla="*/ 4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4 w 10"/>
                  <a:gd name="T55" fmla="*/ 9 h 14"/>
                  <a:gd name="T56" fmla="*/ 4 w 10"/>
                  <a:gd name="T57" fmla="*/ 7 h 14"/>
                  <a:gd name="T58" fmla="*/ 8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4 w 10"/>
                  <a:gd name="T71" fmla="*/ 2 h 14"/>
                  <a:gd name="T72" fmla="*/ 4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6" name="Freeform 1789"/>
              <p:cNvSpPr>
                <a:spLocks noEditPoints="1"/>
              </p:cNvSpPr>
              <p:nvPr userDrawn="1"/>
            </p:nvSpPr>
            <p:spPr bwMode="auto">
              <a:xfrm>
                <a:off x="2289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7" name="Freeform 1790"/>
              <p:cNvSpPr>
                <a:spLocks noEditPoints="1"/>
              </p:cNvSpPr>
              <p:nvPr userDrawn="1"/>
            </p:nvSpPr>
            <p:spPr bwMode="auto">
              <a:xfrm>
                <a:off x="2361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8" name="Freeform 1791"/>
              <p:cNvSpPr>
                <a:spLocks noEditPoints="1"/>
              </p:cNvSpPr>
              <p:nvPr userDrawn="1"/>
            </p:nvSpPr>
            <p:spPr bwMode="auto">
              <a:xfrm>
                <a:off x="2433" y="3366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2 w 10"/>
                  <a:gd name="T21" fmla="*/ 14 h 14"/>
                  <a:gd name="T22" fmla="*/ 2 w 10"/>
                  <a:gd name="T23" fmla="*/ 14 h 14"/>
                  <a:gd name="T24" fmla="*/ 1 w 10"/>
                  <a:gd name="T25" fmla="*/ 13 h 14"/>
                  <a:gd name="T26" fmla="*/ 1 w 10"/>
                  <a:gd name="T27" fmla="*/ 11 h 14"/>
                  <a:gd name="T28" fmla="*/ 0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0 w 10"/>
                  <a:gd name="T37" fmla="*/ 10 h 14"/>
                  <a:gd name="T38" fmla="*/ 1 w 10"/>
                  <a:gd name="T39" fmla="*/ 10 h 14"/>
                  <a:gd name="T40" fmla="*/ 1 w 10"/>
                  <a:gd name="T41" fmla="*/ 0 h 14"/>
                  <a:gd name="T42" fmla="*/ 7 w 10"/>
                  <a:gd name="T43" fmla="*/ 0 h 14"/>
                  <a:gd name="T44" fmla="*/ 9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9 w 10"/>
                  <a:gd name="T51" fmla="*/ 8 h 14"/>
                  <a:gd name="T52" fmla="*/ 7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8 w 10"/>
                  <a:gd name="T63" fmla="*/ 6 h 14"/>
                  <a:gd name="T64" fmla="*/ 8 w 10"/>
                  <a:gd name="T65" fmla="*/ 3 h 14"/>
                  <a:gd name="T66" fmla="*/ 8 w 10"/>
                  <a:gd name="T67" fmla="*/ 2 h 14"/>
                  <a:gd name="T68" fmla="*/ 7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1" y="13"/>
                      <a:pt x="1" y="13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9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9" y="8"/>
                    </a:cubicBezTo>
                    <a:cubicBezTo>
                      <a:pt x="9" y="8"/>
                      <a:pt x="8" y="9"/>
                      <a:pt x="7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7" y="7"/>
                      <a:pt x="8" y="7"/>
                      <a:pt x="8" y="7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3"/>
                      <a:pt x="8" y="3"/>
                      <a:pt x="8" y="3"/>
                    </a:cubicBezTo>
                    <a:cubicBezTo>
                      <a:pt x="8" y="3"/>
                      <a:pt x="8" y="3"/>
                      <a:pt x="8" y="2"/>
                    </a:cubicBezTo>
                    <a:cubicBezTo>
                      <a:pt x="8" y="2"/>
                      <a:pt x="8" y="2"/>
                      <a:pt x="7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39" name="Freeform 1792"/>
              <p:cNvSpPr>
                <a:spLocks noEditPoints="1"/>
              </p:cNvSpPr>
              <p:nvPr userDrawn="1"/>
            </p:nvSpPr>
            <p:spPr bwMode="auto">
              <a:xfrm>
                <a:off x="2510" y="3366"/>
                <a:ext cx="38" cy="67"/>
              </a:xfrm>
              <a:custGeom>
                <a:avLst/>
                <a:gdLst>
                  <a:gd name="T0" fmla="*/ 5 w 8"/>
                  <a:gd name="T1" fmla="*/ 1 h 14"/>
                  <a:gd name="T2" fmla="*/ 6 w 8"/>
                  <a:gd name="T3" fmla="*/ 2 h 14"/>
                  <a:gd name="T4" fmla="*/ 8 w 8"/>
                  <a:gd name="T5" fmla="*/ 6 h 14"/>
                  <a:gd name="T6" fmla="*/ 8 w 8"/>
                  <a:gd name="T7" fmla="*/ 7 h 14"/>
                  <a:gd name="T8" fmla="*/ 8 w 8"/>
                  <a:gd name="T9" fmla="*/ 9 h 14"/>
                  <a:gd name="T10" fmla="*/ 6 w 8"/>
                  <a:gd name="T11" fmla="*/ 12 h 14"/>
                  <a:gd name="T12" fmla="*/ 5 w 8"/>
                  <a:gd name="T13" fmla="*/ 14 h 14"/>
                  <a:gd name="T14" fmla="*/ 4 w 8"/>
                  <a:gd name="T15" fmla="*/ 14 h 14"/>
                  <a:gd name="T16" fmla="*/ 0 w 8"/>
                  <a:gd name="T17" fmla="*/ 14 h 14"/>
                  <a:gd name="T18" fmla="*/ 0 w 8"/>
                  <a:gd name="T19" fmla="*/ 14 h 14"/>
                  <a:gd name="T20" fmla="*/ 0 w 8"/>
                  <a:gd name="T21" fmla="*/ 13 h 14"/>
                  <a:gd name="T22" fmla="*/ 0 w 8"/>
                  <a:gd name="T23" fmla="*/ 12 h 14"/>
                  <a:gd name="T24" fmla="*/ 0 w 8"/>
                  <a:gd name="T25" fmla="*/ 12 h 14"/>
                  <a:gd name="T26" fmla="*/ 1 w 8"/>
                  <a:gd name="T27" fmla="*/ 12 h 14"/>
                  <a:gd name="T28" fmla="*/ 1 w 8"/>
                  <a:gd name="T29" fmla="*/ 2 h 14"/>
                  <a:gd name="T30" fmla="*/ 0 w 8"/>
                  <a:gd name="T31" fmla="*/ 2 h 14"/>
                  <a:gd name="T32" fmla="*/ 0 w 8"/>
                  <a:gd name="T33" fmla="*/ 2 h 14"/>
                  <a:gd name="T34" fmla="*/ 0 w 8"/>
                  <a:gd name="T35" fmla="*/ 1 h 14"/>
                  <a:gd name="T36" fmla="*/ 0 w 8"/>
                  <a:gd name="T37" fmla="*/ 1 h 14"/>
                  <a:gd name="T38" fmla="*/ 0 w 8"/>
                  <a:gd name="T39" fmla="*/ 0 h 14"/>
                  <a:gd name="T40" fmla="*/ 4 w 8"/>
                  <a:gd name="T41" fmla="*/ 0 h 14"/>
                  <a:gd name="T42" fmla="*/ 5 w 8"/>
                  <a:gd name="T43" fmla="*/ 1 h 14"/>
                  <a:gd name="T44" fmla="*/ 3 w 8"/>
                  <a:gd name="T45" fmla="*/ 12 h 14"/>
                  <a:gd name="T46" fmla="*/ 4 w 8"/>
                  <a:gd name="T47" fmla="*/ 12 h 14"/>
                  <a:gd name="T48" fmla="*/ 5 w 8"/>
                  <a:gd name="T49" fmla="*/ 12 h 14"/>
                  <a:gd name="T50" fmla="*/ 6 w 8"/>
                  <a:gd name="T51" fmla="*/ 8 h 14"/>
                  <a:gd name="T52" fmla="*/ 7 w 8"/>
                  <a:gd name="T53" fmla="*/ 7 h 14"/>
                  <a:gd name="T54" fmla="*/ 6 w 8"/>
                  <a:gd name="T55" fmla="*/ 6 h 14"/>
                  <a:gd name="T56" fmla="*/ 5 w 8"/>
                  <a:gd name="T57" fmla="*/ 3 h 14"/>
                  <a:gd name="T58" fmla="*/ 4 w 8"/>
                  <a:gd name="T59" fmla="*/ 2 h 14"/>
                  <a:gd name="T60" fmla="*/ 3 w 8"/>
                  <a:gd name="T61" fmla="*/ 2 h 14"/>
                  <a:gd name="T62" fmla="*/ 3 w 8"/>
                  <a:gd name="T63" fmla="*/ 12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8" h="14">
                    <a:moveTo>
                      <a:pt x="5" y="1"/>
                    </a:moveTo>
                    <a:cubicBezTo>
                      <a:pt x="6" y="1"/>
                      <a:pt x="6" y="1"/>
                      <a:pt x="6" y="2"/>
                    </a:cubicBezTo>
                    <a:cubicBezTo>
                      <a:pt x="8" y="6"/>
                      <a:pt x="8" y="6"/>
                      <a:pt x="8" y="6"/>
                    </a:cubicBezTo>
                    <a:cubicBezTo>
                      <a:pt x="8" y="6"/>
                      <a:pt x="8" y="6"/>
                      <a:pt x="8" y="7"/>
                    </a:cubicBezTo>
                    <a:cubicBezTo>
                      <a:pt x="8" y="8"/>
                      <a:pt x="8" y="8"/>
                      <a:pt x="8" y="9"/>
                    </a:cubicBezTo>
                    <a:cubicBezTo>
                      <a:pt x="6" y="12"/>
                      <a:pt x="6" y="12"/>
                      <a:pt x="6" y="12"/>
                    </a:cubicBezTo>
                    <a:cubicBezTo>
                      <a:pt x="6" y="13"/>
                      <a:pt x="6" y="13"/>
                      <a:pt x="5" y="14"/>
                    </a:cubicBezTo>
                    <a:cubicBezTo>
                      <a:pt x="5" y="14"/>
                      <a:pt x="4" y="14"/>
                      <a:pt x="4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4"/>
                      <a:pt x="0" y="14"/>
                      <a:pt x="0" y="14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2"/>
                    </a:cubicBezTo>
                    <a:cubicBezTo>
                      <a:pt x="0" y="12"/>
                      <a:pt x="0" y="12"/>
                      <a:pt x="0" y="12"/>
                    </a:cubicBezTo>
                    <a:cubicBezTo>
                      <a:pt x="1" y="12"/>
                      <a:pt x="1" y="12"/>
                      <a:pt x="1" y="12"/>
                    </a:cubicBezTo>
                    <a:cubicBezTo>
                      <a:pt x="1" y="2"/>
                      <a:pt x="1" y="2"/>
                      <a:pt x="1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2"/>
                      <a:pt x="0" y="2"/>
                    </a:cubicBezTo>
                    <a:cubicBezTo>
                      <a:pt x="0" y="2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4" y="0"/>
                      <a:pt x="4" y="0"/>
                      <a:pt x="4" y="0"/>
                    </a:cubicBezTo>
                    <a:cubicBezTo>
                      <a:pt x="4" y="0"/>
                      <a:pt x="5" y="0"/>
                      <a:pt x="5" y="1"/>
                    </a:cubicBezTo>
                    <a:moveTo>
                      <a:pt x="3" y="12"/>
                    </a:moveTo>
                    <a:cubicBezTo>
                      <a:pt x="4" y="12"/>
                      <a:pt x="4" y="12"/>
                      <a:pt x="4" y="12"/>
                    </a:cubicBezTo>
                    <a:cubicBezTo>
                      <a:pt x="4" y="12"/>
                      <a:pt x="4" y="12"/>
                      <a:pt x="5" y="12"/>
                    </a:cubicBezTo>
                    <a:cubicBezTo>
                      <a:pt x="6" y="8"/>
                      <a:pt x="6" y="8"/>
                      <a:pt x="6" y="8"/>
                    </a:cubicBezTo>
                    <a:cubicBezTo>
                      <a:pt x="7" y="8"/>
                      <a:pt x="7" y="7"/>
                      <a:pt x="7" y="7"/>
                    </a:cubicBezTo>
                    <a:cubicBezTo>
                      <a:pt x="7" y="7"/>
                      <a:pt x="6" y="7"/>
                      <a:pt x="6" y="6"/>
                    </a:cubicBezTo>
                    <a:cubicBezTo>
                      <a:pt x="5" y="3"/>
                      <a:pt x="5" y="3"/>
                      <a:pt x="5" y="3"/>
                    </a:cubicBezTo>
                    <a:cubicBezTo>
                      <a:pt x="4" y="2"/>
                      <a:pt x="4" y="2"/>
                      <a:pt x="4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12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0" name="Freeform 1793"/>
              <p:cNvSpPr>
                <a:spLocks/>
              </p:cNvSpPr>
              <p:nvPr userDrawn="1"/>
            </p:nvSpPr>
            <p:spPr bwMode="auto">
              <a:xfrm>
                <a:off x="2577" y="3366"/>
                <a:ext cx="43" cy="67"/>
              </a:xfrm>
              <a:custGeom>
                <a:avLst/>
                <a:gdLst>
                  <a:gd name="T0" fmla="*/ 7 w 9"/>
                  <a:gd name="T1" fmla="*/ 1 h 14"/>
                  <a:gd name="T2" fmla="*/ 8 w 9"/>
                  <a:gd name="T3" fmla="*/ 0 h 14"/>
                  <a:gd name="T4" fmla="*/ 8 w 9"/>
                  <a:gd name="T5" fmla="*/ 0 h 14"/>
                  <a:gd name="T6" fmla="*/ 9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6 w 9"/>
                  <a:gd name="T13" fmla="*/ 7 h 14"/>
                  <a:gd name="T14" fmla="*/ 6 w 9"/>
                  <a:gd name="T15" fmla="*/ 13 h 14"/>
                  <a:gd name="T16" fmla="*/ 5 w 9"/>
                  <a:gd name="T17" fmla="*/ 14 h 14"/>
                  <a:gd name="T18" fmla="*/ 5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1 w 9"/>
                  <a:gd name="T31" fmla="*/ 0 h 14"/>
                  <a:gd name="T32" fmla="*/ 1 w 9"/>
                  <a:gd name="T33" fmla="*/ 0 h 14"/>
                  <a:gd name="T34" fmla="*/ 2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5 w 9"/>
                  <a:gd name="T41" fmla="*/ 6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1" name="Freeform 1794"/>
              <p:cNvSpPr>
                <a:spLocks/>
              </p:cNvSpPr>
              <p:nvPr userDrawn="1"/>
            </p:nvSpPr>
            <p:spPr bwMode="auto">
              <a:xfrm>
                <a:off x="2649" y="3366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2" name="Freeform 1795"/>
              <p:cNvSpPr>
                <a:spLocks/>
              </p:cNvSpPr>
              <p:nvPr userDrawn="1"/>
            </p:nvSpPr>
            <p:spPr bwMode="auto">
              <a:xfrm>
                <a:off x="2716" y="3366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1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1" y="13"/>
                      <a:pt x="1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3" name="Freeform 1796"/>
              <p:cNvSpPr>
                <a:spLocks/>
              </p:cNvSpPr>
              <p:nvPr userDrawn="1"/>
            </p:nvSpPr>
            <p:spPr bwMode="auto">
              <a:xfrm>
                <a:off x="2788" y="3366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4" name="Freeform 1797"/>
              <p:cNvSpPr>
                <a:spLocks noEditPoints="1"/>
              </p:cNvSpPr>
              <p:nvPr userDrawn="1"/>
            </p:nvSpPr>
            <p:spPr bwMode="auto">
              <a:xfrm>
                <a:off x="2869" y="3380"/>
                <a:ext cx="19" cy="44"/>
              </a:xfrm>
              <a:custGeom>
                <a:avLst/>
                <a:gdLst>
                  <a:gd name="T0" fmla="*/ 4 w 4"/>
                  <a:gd name="T1" fmla="*/ 1 h 9"/>
                  <a:gd name="T2" fmla="*/ 4 w 4"/>
                  <a:gd name="T3" fmla="*/ 2 h 9"/>
                  <a:gd name="T4" fmla="*/ 3 w 4"/>
                  <a:gd name="T5" fmla="*/ 3 h 9"/>
                  <a:gd name="T6" fmla="*/ 1 w 4"/>
                  <a:gd name="T7" fmla="*/ 3 h 9"/>
                  <a:gd name="T8" fmla="*/ 0 w 4"/>
                  <a:gd name="T9" fmla="*/ 2 h 9"/>
                  <a:gd name="T10" fmla="*/ 0 w 4"/>
                  <a:gd name="T11" fmla="*/ 1 h 9"/>
                  <a:gd name="T12" fmla="*/ 1 w 4"/>
                  <a:gd name="T13" fmla="*/ 0 h 9"/>
                  <a:gd name="T14" fmla="*/ 3 w 4"/>
                  <a:gd name="T15" fmla="*/ 0 h 9"/>
                  <a:gd name="T16" fmla="*/ 4 w 4"/>
                  <a:gd name="T17" fmla="*/ 1 h 9"/>
                  <a:gd name="T18" fmla="*/ 4 w 4"/>
                  <a:gd name="T19" fmla="*/ 6 h 9"/>
                  <a:gd name="T20" fmla="*/ 4 w 4"/>
                  <a:gd name="T21" fmla="*/ 8 h 9"/>
                  <a:gd name="T22" fmla="*/ 3 w 4"/>
                  <a:gd name="T23" fmla="*/ 9 h 9"/>
                  <a:gd name="T24" fmla="*/ 1 w 4"/>
                  <a:gd name="T25" fmla="*/ 9 h 9"/>
                  <a:gd name="T26" fmla="*/ 0 w 4"/>
                  <a:gd name="T27" fmla="*/ 8 h 9"/>
                  <a:gd name="T28" fmla="*/ 0 w 4"/>
                  <a:gd name="T29" fmla="*/ 6 h 9"/>
                  <a:gd name="T30" fmla="*/ 1 w 4"/>
                  <a:gd name="T31" fmla="*/ 5 h 9"/>
                  <a:gd name="T32" fmla="*/ 3 w 4"/>
                  <a:gd name="T33" fmla="*/ 5 h 9"/>
                  <a:gd name="T34" fmla="*/ 4 w 4"/>
                  <a:gd name="T3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4" h="9">
                    <a:moveTo>
                      <a:pt x="4" y="1"/>
                    </a:moveTo>
                    <a:cubicBezTo>
                      <a:pt x="4" y="2"/>
                      <a:pt x="4" y="2"/>
                      <a:pt x="4" y="2"/>
                    </a:cubicBezTo>
                    <a:cubicBezTo>
                      <a:pt x="4" y="2"/>
                      <a:pt x="3" y="3"/>
                      <a:pt x="3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3" y="0"/>
                      <a:pt x="3" y="0"/>
                      <a:pt x="3" y="0"/>
                    </a:cubicBezTo>
                    <a:cubicBezTo>
                      <a:pt x="3" y="0"/>
                      <a:pt x="4" y="0"/>
                      <a:pt x="4" y="1"/>
                    </a:cubicBezTo>
                    <a:moveTo>
                      <a:pt x="4" y="6"/>
                    </a:moveTo>
                    <a:cubicBezTo>
                      <a:pt x="4" y="8"/>
                      <a:pt x="4" y="8"/>
                      <a:pt x="4" y="8"/>
                    </a:cubicBezTo>
                    <a:cubicBezTo>
                      <a:pt x="4" y="8"/>
                      <a:pt x="3" y="9"/>
                      <a:pt x="3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3" y="5"/>
                      <a:pt x="3" y="5"/>
                      <a:pt x="3" y="5"/>
                    </a:cubicBezTo>
                    <a:cubicBezTo>
                      <a:pt x="3" y="5"/>
                      <a:pt x="4" y="6"/>
                      <a:pt x="4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5" name="Freeform 1798"/>
              <p:cNvSpPr>
                <a:spLocks noEditPoints="1"/>
              </p:cNvSpPr>
              <p:nvPr userDrawn="1"/>
            </p:nvSpPr>
            <p:spPr bwMode="auto">
              <a:xfrm>
                <a:off x="2941" y="3380"/>
                <a:ext cx="15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6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6 h 9"/>
                  <a:gd name="T30" fmla="*/ 1 w 3"/>
                  <a:gd name="T31" fmla="*/ 5 h 9"/>
                  <a:gd name="T32" fmla="*/ 2 w 3"/>
                  <a:gd name="T33" fmla="*/ 5 h 9"/>
                  <a:gd name="T34" fmla="*/ 3 w 3"/>
                  <a:gd name="T3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6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6" name="Freeform 1799"/>
              <p:cNvSpPr>
                <a:spLocks/>
              </p:cNvSpPr>
              <p:nvPr userDrawn="1"/>
            </p:nvSpPr>
            <p:spPr bwMode="auto">
              <a:xfrm>
                <a:off x="2999" y="3395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7" name="Freeform 1800"/>
              <p:cNvSpPr>
                <a:spLocks noEditPoints="1"/>
              </p:cNvSpPr>
              <p:nvPr userDrawn="1"/>
            </p:nvSpPr>
            <p:spPr bwMode="auto">
              <a:xfrm>
                <a:off x="3080" y="3380"/>
                <a:ext cx="15" cy="44"/>
              </a:xfrm>
              <a:custGeom>
                <a:avLst/>
                <a:gdLst>
                  <a:gd name="T0" fmla="*/ 3 w 3"/>
                  <a:gd name="T1" fmla="*/ 1 h 9"/>
                  <a:gd name="T2" fmla="*/ 3 w 3"/>
                  <a:gd name="T3" fmla="*/ 2 h 9"/>
                  <a:gd name="T4" fmla="*/ 2 w 3"/>
                  <a:gd name="T5" fmla="*/ 3 h 9"/>
                  <a:gd name="T6" fmla="*/ 1 w 3"/>
                  <a:gd name="T7" fmla="*/ 3 h 9"/>
                  <a:gd name="T8" fmla="*/ 0 w 3"/>
                  <a:gd name="T9" fmla="*/ 2 h 9"/>
                  <a:gd name="T10" fmla="*/ 0 w 3"/>
                  <a:gd name="T11" fmla="*/ 1 h 9"/>
                  <a:gd name="T12" fmla="*/ 1 w 3"/>
                  <a:gd name="T13" fmla="*/ 0 h 9"/>
                  <a:gd name="T14" fmla="*/ 2 w 3"/>
                  <a:gd name="T15" fmla="*/ 0 h 9"/>
                  <a:gd name="T16" fmla="*/ 3 w 3"/>
                  <a:gd name="T17" fmla="*/ 1 h 9"/>
                  <a:gd name="T18" fmla="*/ 3 w 3"/>
                  <a:gd name="T19" fmla="*/ 6 h 9"/>
                  <a:gd name="T20" fmla="*/ 3 w 3"/>
                  <a:gd name="T21" fmla="*/ 8 h 9"/>
                  <a:gd name="T22" fmla="*/ 2 w 3"/>
                  <a:gd name="T23" fmla="*/ 9 h 9"/>
                  <a:gd name="T24" fmla="*/ 1 w 3"/>
                  <a:gd name="T25" fmla="*/ 9 h 9"/>
                  <a:gd name="T26" fmla="*/ 0 w 3"/>
                  <a:gd name="T27" fmla="*/ 8 h 9"/>
                  <a:gd name="T28" fmla="*/ 0 w 3"/>
                  <a:gd name="T29" fmla="*/ 6 h 9"/>
                  <a:gd name="T30" fmla="*/ 1 w 3"/>
                  <a:gd name="T31" fmla="*/ 5 h 9"/>
                  <a:gd name="T32" fmla="*/ 2 w 3"/>
                  <a:gd name="T33" fmla="*/ 5 h 9"/>
                  <a:gd name="T34" fmla="*/ 3 w 3"/>
                  <a:gd name="T35" fmla="*/ 6 h 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</a:cxnLst>
                <a:rect l="0" t="0" r="r" b="b"/>
                <a:pathLst>
                  <a:path w="3" h="9">
                    <a:moveTo>
                      <a:pt x="3" y="1"/>
                    </a:moveTo>
                    <a:cubicBezTo>
                      <a:pt x="3" y="2"/>
                      <a:pt x="3" y="2"/>
                      <a:pt x="3" y="2"/>
                    </a:cubicBezTo>
                    <a:cubicBezTo>
                      <a:pt x="3" y="2"/>
                      <a:pt x="3" y="3"/>
                      <a:pt x="2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0"/>
                      <a:pt x="0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3" y="0"/>
                      <a:pt x="3" y="0"/>
                      <a:pt x="3" y="1"/>
                    </a:cubicBezTo>
                    <a:moveTo>
                      <a:pt x="3" y="6"/>
                    </a:moveTo>
                    <a:cubicBezTo>
                      <a:pt x="3" y="8"/>
                      <a:pt x="3" y="8"/>
                      <a:pt x="3" y="8"/>
                    </a:cubicBezTo>
                    <a:cubicBezTo>
                      <a:pt x="3" y="8"/>
                      <a:pt x="3" y="9"/>
                      <a:pt x="2" y="9"/>
                    </a:cubicBezTo>
                    <a:cubicBezTo>
                      <a:pt x="1" y="9"/>
                      <a:pt x="1" y="9"/>
                      <a:pt x="1" y="9"/>
                    </a:cubicBezTo>
                    <a:cubicBezTo>
                      <a:pt x="0" y="9"/>
                      <a:pt x="0" y="8"/>
                      <a:pt x="0" y="8"/>
                    </a:cubicBezTo>
                    <a:cubicBezTo>
                      <a:pt x="0" y="6"/>
                      <a:pt x="0" y="6"/>
                      <a:pt x="0" y="6"/>
                    </a:cubicBezTo>
                    <a:cubicBezTo>
                      <a:pt x="0" y="6"/>
                      <a:pt x="0" y="5"/>
                      <a:pt x="1" y="5"/>
                    </a:cubicBezTo>
                    <a:cubicBezTo>
                      <a:pt x="2" y="5"/>
                      <a:pt x="2" y="5"/>
                      <a:pt x="2" y="5"/>
                    </a:cubicBezTo>
                    <a:cubicBezTo>
                      <a:pt x="3" y="5"/>
                      <a:pt x="3" y="6"/>
                      <a:pt x="3" y="6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8" name="Freeform 1801"/>
              <p:cNvSpPr>
                <a:spLocks/>
              </p:cNvSpPr>
              <p:nvPr userDrawn="1"/>
            </p:nvSpPr>
            <p:spPr bwMode="auto">
              <a:xfrm>
                <a:off x="3138" y="3395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49" name="Freeform 1802"/>
              <p:cNvSpPr>
                <a:spLocks/>
              </p:cNvSpPr>
              <p:nvPr userDrawn="1"/>
            </p:nvSpPr>
            <p:spPr bwMode="auto">
              <a:xfrm>
                <a:off x="3205" y="3395"/>
                <a:ext cx="43" cy="14"/>
              </a:xfrm>
              <a:custGeom>
                <a:avLst/>
                <a:gdLst>
                  <a:gd name="T0" fmla="*/ 9 w 9"/>
                  <a:gd name="T1" fmla="*/ 1 h 3"/>
                  <a:gd name="T2" fmla="*/ 9 w 9"/>
                  <a:gd name="T3" fmla="*/ 2 h 3"/>
                  <a:gd name="T4" fmla="*/ 8 w 9"/>
                  <a:gd name="T5" fmla="*/ 3 h 3"/>
                  <a:gd name="T6" fmla="*/ 1 w 9"/>
                  <a:gd name="T7" fmla="*/ 3 h 3"/>
                  <a:gd name="T8" fmla="*/ 0 w 9"/>
                  <a:gd name="T9" fmla="*/ 2 h 3"/>
                  <a:gd name="T10" fmla="*/ 0 w 9"/>
                  <a:gd name="T11" fmla="*/ 1 h 3"/>
                  <a:gd name="T12" fmla="*/ 1 w 9"/>
                  <a:gd name="T13" fmla="*/ 0 h 3"/>
                  <a:gd name="T14" fmla="*/ 8 w 9"/>
                  <a:gd name="T15" fmla="*/ 0 h 3"/>
                  <a:gd name="T16" fmla="*/ 9 w 9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3">
                    <a:moveTo>
                      <a:pt x="9" y="1"/>
                    </a:moveTo>
                    <a:cubicBezTo>
                      <a:pt x="9" y="2"/>
                      <a:pt x="9" y="2"/>
                      <a:pt x="9" y="2"/>
                    </a:cubicBezTo>
                    <a:cubicBezTo>
                      <a:pt x="9" y="2"/>
                      <a:pt x="9" y="3"/>
                      <a:pt x="8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1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0"/>
                      <a:pt x="1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1"/>
                      <a:pt x="9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0" name="Freeform 1803"/>
              <p:cNvSpPr>
                <a:spLocks/>
              </p:cNvSpPr>
              <p:nvPr userDrawn="1"/>
            </p:nvSpPr>
            <p:spPr bwMode="auto">
              <a:xfrm>
                <a:off x="3277" y="3395"/>
                <a:ext cx="38" cy="14"/>
              </a:xfrm>
              <a:custGeom>
                <a:avLst/>
                <a:gdLst>
                  <a:gd name="T0" fmla="*/ 8 w 8"/>
                  <a:gd name="T1" fmla="*/ 1 h 3"/>
                  <a:gd name="T2" fmla="*/ 8 w 8"/>
                  <a:gd name="T3" fmla="*/ 2 h 3"/>
                  <a:gd name="T4" fmla="*/ 7 w 8"/>
                  <a:gd name="T5" fmla="*/ 3 h 3"/>
                  <a:gd name="T6" fmla="*/ 1 w 8"/>
                  <a:gd name="T7" fmla="*/ 3 h 3"/>
                  <a:gd name="T8" fmla="*/ 0 w 8"/>
                  <a:gd name="T9" fmla="*/ 2 h 3"/>
                  <a:gd name="T10" fmla="*/ 0 w 8"/>
                  <a:gd name="T11" fmla="*/ 1 h 3"/>
                  <a:gd name="T12" fmla="*/ 1 w 8"/>
                  <a:gd name="T13" fmla="*/ 0 h 3"/>
                  <a:gd name="T14" fmla="*/ 7 w 8"/>
                  <a:gd name="T15" fmla="*/ 0 h 3"/>
                  <a:gd name="T16" fmla="*/ 8 w 8"/>
                  <a:gd name="T17" fmla="*/ 1 h 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8" h="3">
                    <a:moveTo>
                      <a:pt x="8" y="1"/>
                    </a:moveTo>
                    <a:cubicBezTo>
                      <a:pt x="8" y="2"/>
                      <a:pt x="8" y="2"/>
                      <a:pt x="8" y="2"/>
                    </a:cubicBezTo>
                    <a:cubicBezTo>
                      <a:pt x="8" y="2"/>
                      <a:pt x="8" y="3"/>
                      <a:pt x="7" y="3"/>
                    </a:cubicBezTo>
                    <a:cubicBezTo>
                      <a:pt x="1" y="3"/>
                      <a:pt x="1" y="3"/>
                      <a:pt x="1" y="3"/>
                    </a:cubicBezTo>
                    <a:cubicBezTo>
                      <a:pt x="0" y="3"/>
                      <a:pt x="0" y="2"/>
                      <a:pt x="0" y="2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0"/>
                      <a:pt x="1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8" y="1"/>
                      <a:pt x="8" y="1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1" name="Freeform 1804"/>
              <p:cNvSpPr>
                <a:spLocks/>
              </p:cNvSpPr>
              <p:nvPr userDrawn="1"/>
            </p:nvSpPr>
            <p:spPr bwMode="auto">
              <a:xfrm>
                <a:off x="3344" y="3366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9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9" y="0"/>
                      <a:pt x="9" y="1"/>
                      <a:pt x="9" y="1"/>
                    </a:cubicBezTo>
                    <a:cubicBezTo>
                      <a:pt x="9" y="1"/>
                      <a:pt x="9" y="2"/>
                      <a:pt x="9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4"/>
                      <a:pt x="2" y="14"/>
                      <a:pt x="1" y="14"/>
                    </a:cubicBezTo>
                    <a:cubicBezTo>
                      <a:pt x="1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8" y="0"/>
                      <a:pt x="8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2" name="Freeform 1805"/>
              <p:cNvSpPr>
                <a:spLocks/>
              </p:cNvSpPr>
              <p:nvPr userDrawn="1"/>
            </p:nvSpPr>
            <p:spPr bwMode="auto">
              <a:xfrm>
                <a:off x="3416" y="3366"/>
                <a:ext cx="43" cy="67"/>
              </a:xfrm>
              <a:custGeom>
                <a:avLst/>
                <a:gdLst>
                  <a:gd name="T0" fmla="*/ 8 w 9"/>
                  <a:gd name="T1" fmla="*/ 0 h 14"/>
                  <a:gd name="T2" fmla="*/ 9 w 9"/>
                  <a:gd name="T3" fmla="*/ 1 h 14"/>
                  <a:gd name="T4" fmla="*/ 8 w 9"/>
                  <a:gd name="T5" fmla="*/ 2 h 14"/>
                  <a:gd name="T6" fmla="*/ 2 w 9"/>
                  <a:gd name="T7" fmla="*/ 13 h 14"/>
                  <a:gd name="T8" fmla="*/ 1 w 9"/>
                  <a:gd name="T9" fmla="*/ 14 h 14"/>
                  <a:gd name="T10" fmla="*/ 0 w 9"/>
                  <a:gd name="T11" fmla="*/ 13 h 14"/>
                  <a:gd name="T12" fmla="*/ 0 w 9"/>
                  <a:gd name="T13" fmla="*/ 13 h 14"/>
                  <a:gd name="T14" fmla="*/ 7 w 9"/>
                  <a:gd name="T15" fmla="*/ 1 h 14"/>
                  <a:gd name="T16" fmla="*/ 8 w 9"/>
                  <a:gd name="T17" fmla="*/ 0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" h="14">
                    <a:moveTo>
                      <a:pt x="8" y="0"/>
                    </a:moveTo>
                    <a:cubicBezTo>
                      <a:pt x="8" y="0"/>
                      <a:pt x="9" y="1"/>
                      <a:pt x="9" y="1"/>
                    </a:cubicBezTo>
                    <a:cubicBezTo>
                      <a:pt x="9" y="1"/>
                      <a:pt x="8" y="2"/>
                      <a:pt x="8" y="2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13"/>
                      <a:pt x="0" y="13"/>
                      <a:pt x="0" y="13"/>
                    </a:cubicBezTo>
                    <a:cubicBezTo>
                      <a:pt x="7" y="1"/>
                      <a:pt x="7" y="1"/>
                      <a:pt x="7" y="1"/>
                    </a:cubicBezTo>
                    <a:cubicBezTo>
                      <a:pt x="7" y="0"/>
                      <a:pt x="7" y="0"/>
                      <a:pt x="8" y="0"/>
                    </a:cubicBezTo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3" name="Freeform 1806"/>
              <p:cNvSpPr>
                <a:spLocks/>
              </p:cNvSpPr>
              <p:nvPr userDrawn="1"/>
            </p:nvSpPr>
            <p:spPr bwMode="auto">
              <a:xfrm>
                <a:off x="3483" y="3366"/>
                <a:ext cx="43" cy="67"/>
              </a:xfrm>
              <a:custGeom>
                <a:avLst/>
                <a:gdLst>
                  <a:gd name="T0" fmla="*/ 7 w 9"/>
                  <a:gd name="T1" fmla="*/ 1 h 14"/>
                  <a:gd name="T2" fmla="*/ 8 w 9"/>
                  <a:gd name="T3" fmla="*/ 0 h 14"/>
                  <a:gd name="T4" fmla="*/ 8 w 9"/>
                  <a:gd name="T5" fmla="*/ 0 h 14"/>
                  <a:gd name="T6" fmla="*/ 9 w 9"/>
                  <a:gd name="T7" fmla="*/ 0 h 14"/>
                  <a:gd name="T8" fmla="*/ 9 w 9"/>
                  <a:gd name="T9" fmla="*/ 1 h 14"/>
                  <a:gd name="T10" fmla="*/ 9 w 9"/>
                  <a:gd name="T11" fmla="*/ 3 h 14"/>
                  <a:gd name="T12" fmla="*/ 6 w 9"/>
                  <a:gd name="T13" fmla="*/ 7 h 14"/>
                  <a:gd name="T14" fmla="*/ 6 w 9"/>
                  <a:gd name="T15" fmla="*/ 13 h 14"/>
                  <a:gd name="T16" fmla="*/ 5 w 9"/>
                  <a:gd name="T17" fmla="*/ 14 h 14"/>
                  <a:gd name="T18" fmla="*/ 5 w 9"/>
                  <a:gd name="T19" fmla="*/ 14 h 14"/>
                  <a:gd name="T20" fmla="*/ 4 w 9"/>
                  <a:gd name="T21" fmla="*/ 14 h 14"/>
                  <a:gd name="T22" fmla="*/ 4 w 9"/>
                  <a:gd name="T23" fmla="*/ 13 h 14"/>
                  <a:gd name="T24" fmla="*/ 4 w 9"/>
                  <a:gd name="T25" fmla="*/ 7 h 14"/>
                  <a:gd name="T26" fmla="*/ 0 w 9"/>
                  <a:gd name="T27" fmla="*/ 3 h 14"/>
                  <a:gd name="T28" fmla="*/ 0 w 9"/>
                  <a:gd name="T29" fmla="*/ 1 h 14"/>
                  <a:gd name="T30" fmla="*/ 1 w 9"/>
                  <a:gd name="T31" fmla="*/ 0 h 14"/>
                  <a:gd name="T32" fmla="*/ 1 w 9"/>
                  <a:gd name="T33" fmla="*/ 0 h 14"/>
                  <a:gd name="T34" fmla="*/ 2 w 9"/>
                  <a:gd name="T35" fmla="*/ 0 h 14"/>
                  <a:gd name="T36" fmla="*/ 2 w 9"/>
                  <a:gd name="T37" fmla="*/ 1 h 14"/>
                  <a:gd name="T38" fmla="*/ 2 w 9"/>
                  <a:gd name="T39" fmla="*/ 2 h 14"/>
                  <a:gd name="T40" fmla="*/ 5 w 9"/>
                  <a:gd name="T41" fmla="*/ 6 h 14"/>
                  <a:gd name="T42" fmla="*/ 7 w 9"/>
                  <a:gd name="T43" fmla="*/ 2 h 14"/>
                  <a:gd name="T44" fmla="*/ 7 w 9"/>
                  <a:gd name="T45" fmla="*/ 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9" h="14">
                    <a:moveTo>
                      <a:pt x="7" y="1"/>
                    </a:moveTo>
                    <a:cubicBezTo>
                      <a:pt x="7" y="1"/>
                      <a:pt x="7" y="1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9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3"/>
                      <a:pt x="6" y="13"/>
                      <a:pt x="6" y="13"/>
                    </a:cubicBezTo>
                    <a:cubicBezTo>
                      <a:pt x="6" y="13"/>
                      <a:pt x="5" y="14"/>
                      <a:pt x="5" y="14"/>
                    </a:cubicBezTo>
                    <a:cubicBezTo>
                      <a:pt x="5" y="14"/>
                      <a:pt x="5" y="14"/>
                      <a:pt x="5" y="14"/>
                    </a:cubicBezTo>
                    <a:cubicBezTo>
                      <a:pt x="4" y="14"/>
                      <a:pt x="4" y="14"/>
                      <a:pt x="4" y="14"/>
                    </a:cubicBezTo>
                    <a:cubicBezTo>
                      <a:pt x="4" y="14"/>
                      <a:pt x="4" y="13"/>
                      <a:pt x="4" y="13"/>
                    </a:cubicBezTo>
                    <a:cubicBezTo>
                      <a:pt x="4" y="7"/>
                      <a:pt x="4" y="7"/>
                      <a:pt x="4" y="7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1" y="1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2" y="1"/>
                      <a:pt x="2" y="1"/>
                      <a:pt x="2" y="1"/>
                    </a:cubicBezTo>
                    <a:cubicBezTo>
                      <a:pt x="2" y="2"/>
                      <a:pt x="2" y="2"/>
                      <a:pt x="2" y="2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7" y="2"/>
                      <a:pt x="7" y="2"/>
                      <a:pt x="7" y="2"/>
                    </a:cubicBezTo>
                    <a:lnTo>
                      <a:pt x="7" y="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4" name="Freeform 1807"/>
              <p:cNvSpPr>
                <a:spLocks/>
              </p:cNvSpPr>
              <p:nvPr userDrawn="1"/>
            </p:nvSpPr>
            <p:spPr bwMode="auto">
              <a:xfrm>
                <a:off x="3555" y="3366"/>
                <a:ext cx="43" cy="67"/>
              </a:xfrm>
              <a:custGeom>
                <a:avLst/>
                <a:gdLst>
                  <a:gd name="T0" fmla="*/ 7 w 9"/>
                  <a:gd name="T1" fmla="*/ 11 h 14"/>
                  <a:gd name="T2" fmla="*/ 7 w 9"/>
                  <a:gd name="T3" fmla="*/ 1 h 14"/>
                  <a:gd name="T4" fmla="*/ 7 w 9"/>
                  <a:gd name="T5" fmla="*/ 0 h 14"/>
                  <a:gd name="T6" fmla="*/ 8 w 9"/>
                  <a:gd name="T7" fmla="*/ 0 h 14"/>
                  <a:gd name="T8" fmla="*/ 8 w 9"/>
                  <a:gd name="T9" fmla="*/ 0 h 14"/>
                  <a:gd name="T10" fmla="*/ 9 w 9"/>
                  <a:gd name="T11" fmla="*/ 1 h 14"/>
                  <a:gd name="T12" fmla="*/ 9 w 9"/>
                  <a:gd name="T13" fmla="*/ 14 h 14"/>
                  <a:gd name="T14" fmla="*/ 6 w 9"/>
                  <a:gd name="T15" fmla="*/ 14 h 14"/>
                  <a:gd name="T16" fmla="*/ 2 w 9"/>
                  <a:gd name="T17" fmla="*/ 3 h 14"/>
                  <a:gd name="T18" fmla="*/ 2 w 9"/>
                  <a:gd name="T19" fmla="*/ 13 h 14"/>
                  <a:gd name="T20" fmla="*/ 1 w 9"/>
                  <a:gd name="T21" fmla="*/ 14 h 14"/>
                  <a:gd name="T22" fmla="*/ 1 w 9"/>
                  <a:gd name="T23" fmla="*/ 14 h 14"/>
                  <a:gd name="T24" fmla="*/ 0 w 9"/>
                  <a:gd name="T25" fmla="*/ 14 h 14"/>
                  <a:gd name="T26" fmla="*/ 0 w 9"/>
                  <a:gd name="T27" fmla="*/ 13 h 14"/>
                  <a:gd name="T28" fmla="*/ 0 w 9"/>
                  <a:gd name="T29" fmla="*/ 0 h 14"/>
                  <a:gd name="T30" fmla="*/ 2 w 9"/>
                  <a:gd name="T31" fmla="*/ 0 h 14"/>
                  <a:gd name="T32" fmla="*/ 7 w 9"/>
                  <a:gd name="T33" fmla="*/ 11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</a:cxnLst>
                <a:rect l="0" t="0" r="r" b="b"/>
                <a:pathLst>
                  <a:path w="9" h="14">
                    <a:moveTo>
                      <a:pt x="7" y="11"/>
                    </a:moveTo>
                    <a:cubicBezTo>
                      <a:pt x="7" y="1"/>
                      <a:pt x="7" y="1"/>
                      <a:pt x="7" y="1"/>
                    </a:cubicBezTo>
                    <a:cubicBezTo>
                      <a:pt x="7" y="1"/>
                      <a:pt x="7" y="1"/>
                      <a:pt x="7" y="0"/>
                    </a:cubicBezTo>
                    <a:cubicBezTo>
                      <a:pt x="7" y="0"/>
                      <a:pt x="7" y="0"/>
                      <a:pt x="8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1"/>
                      <a:pt x="9" y="1"/>
                      <a:pt x="9" y="1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6" y="14"/>
                      <a:pt x="6" y="14"/>
                      <a:pt x="6" y="14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1" y="14"/>
                      <a:pt x="0" y="14"/>
                      <a:pt x="0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7" y="11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5" name="Freeform 1808"/>
              <p:cNvSpPr>
                <a:spLocks noEditPoints="1"/>
              </p:cNvSpPr>
              <p:nvPr userDrawn="1"/>
            </p:nvSpPr>
            <p:spPr bwMode="auto">
              <a:xfrm>
                <a:off x="3617" y="3366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9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9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7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9" y="10"/>
                      <a:pt x="9" y="10"/>
                      <a:pt x="9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9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7" y="0"/>
                      <a:pt x="7" y="0"/>
                      <a:pt x="7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8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6" name="Freeform 1809"/>
              <p:cNvSpPr>
                <a:spLocks noEditPoints="1"/>
              </p:cNvSpPr>
              <p:nvPr userDrawn="1"/>
            </p:nvSpPr>
            <p:spPr bwMode="auto">
              <a:xfrm>
                <a:off x="3684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7" name="Freeform 1810"/>
              <p:cNvSpPr>
                <a:spLocks noEditPoints="1"/>
              </p:cNvSpPr>
              <p:nvPr userDrawn="1"/>
            </p:nvSpPr>
            <p:spPr bwMode="auto">
              <a:xfrm>
                <a:off x="3756" y="3366"/>
                <a:ext cx="48" cy="67"/>
              </a:xfrm>
              <a:custGeom>
                <a:avLst/>
                <a:gdLst>
                  <a:gd name="T0" fmla="*/ 3 w 10"/>
                  <a:gd name="T1" fmla="*/ 9 h 14"/>
                  <a:gd name="T2" fmla="*/ 3 w 10"/>
                  <a:gd name="T3" fmla="*/ 10 h 14"/>
                  <a:gd name="T4" fmla="*/ 10 w 10"/>
                  <a:gd name="T5" fmla="*/ 10 h 14"/>
                  <a:gd name="T6" fmla="*/ 10 w 10"/>
                  <a:gd name="T7" fmla="*/ 10 h 14"/>
                  <a:gd name="T8" fmla="*/ 10 w 10"/>
                  <a:gd name="T9" fmla="*/ 11 h 14"/>
                  <a:gd name="T10" fmla="*/ 10 w 10"/>
                  <a:gd name="T11" fmla="*/ 11 h 14"/>
                  <a:gd name="T12" fmla="*/ 10 w 10"/>
                  <a:gd name="T13" fmla="*/ 11 h 14"/>
                  <a:gd name="T14" fmla="*/ 3 w 10"/>
                  <a:gd name="T15" fmla="*/ 11 h 14"/>
                  <a:gd name="T16" fmla="*/ 3 w 10"/>
                  <a:gd name="T17" fmla="*/ 13 h 14"/>
                  <a:gd name="T18" fmla="*/ 3 w 10"/>
                  <a:gd name="T19" fmla="*/ 14 h 14"/>
                  <a:gd name="T20" fmla="*/ 3 w 10"/>
                  <a:gd name="T21" fmla="*/ 14 h 14"/>
                  <a:gd name="T22" fmla="*/ 2 w 10"/>
                  <a:gd name="T23" fmla="*/ 14 h 14"/>
                  <a:gd name="T24" fmla="*/ 2 w 10"/>
                  <a:gd name="T25" fmla="*/ 13 h 14"/>
                  <a:gd name="T26" fmla="*/ 2 w 10"/>
                  <a:gd name="T27" fmla="*/ 11 h 14"/>
                  <a:gd name="T28" fmla="*/ 1 w 10"/>
                  <a:gd name="T29" fmla="*/ 11 h 14"/>
                  <a:gd name="T30" fmla="*/ 0 w 10"/>
                  <a:gd name="T31" fmla="*/ 11 h 14"/>
                  <a:gd name="T32" fmla="*/ 0 w 10"/>
                  <a:gd name="T33" fmla="*/ 11 h 14"/>
                  <a:gd name="T34" fmla="*/ 0 w 10"/>
                  <a:gd name="T35" fmla="*/ 10 h 14"/>
                  <a:gd name="T36" fmla="*/ 1 w 10"/>
                  <a:gd name="T37" fmla="*/ 10 h 14"/>
                  <a:gd name="T38" fmla="*/ 2 w 10"/>
                  <a:gd name="T39" fmla="*/ 10 h 14"/>
                  <a:gd name="T40" fmla="*/ 2 w 10"/>
                  <a:gd name="T41" fmla="*/ 0 h 14"/>
                  <a:gd name="T42" fmla="*/ 8 w 10"/>
                  <a:gd name="T43" fmla="*/ 0 h 14"/>
                  <a:gd name="T44" fmla="*/ 10 w 10"/>
                  <a:gd name="T45" fmla="*/ 1 h 14"/>
                  <a:gd name="T46" fmla="*/ 10 w 10"/>
                  <a:gd name="T47" fmla="*/ 3 h 14"/>
                  <a:gd name="T48" fmla="*/ 10 w 10"/>
                  <a:gd name="T49" fmla="*/ 6 h 14"/>
                  <a:gd name="T50" fmla="*/ 10 w 10"/>
                  <a:gd name="T51" fmla="*/ 8 h 14"/>
                  <a:gd name="T52" fmla="*/ 8 w 10"/>
                  <a:gd name="T53" fmla="*/ 9 h 14"/>
                  <a:gd name="T54" fmla="*/ 3 w 10"/>
                  <a:gd name="T55" fmla="*/ 9 h 14"/>
                  <a:gd name="T56" fmla="*/ 3 w 10"/>
                  <a:gd name="T57" fmla="*/ 7 h 14"/>
                  <a:gd name="T58" fmla="*/ 7 w 10"/>
                  <a:gd name="T59" fmla="*/ 7 h 14"/>
                  <a:gd name="T60" fmla="*/ 8 w 10"/>
                  <a:gd name="T61" fmla="*/ 7 h 14"/>
                  <a:gd name="T62" fmla="*/ 9 w 10"/>
                  <a:gd name="T63" fmla="*/ 6 h 14"/>
                  <a:gd name="T64" fmla="*/ 9 w 10"/>
                  <a:gd name="T65" fmla="*/ 3 h 14"/>
                  <a:gd name="T66" fmla="*/ 8 w 10"/>
                  <a:gd name="T67" fmla="*/ 2 h 14"/>
                  <a:gd name="T68" fmla="*/ 8 w 10"/>
                  <a:gd name="T69" fmla="*/ 2 h 14"/>
                  <a:gd name="T70" fmla="*/ 3 w 10"/>
                  <a:gd name="T71" fmla="*/ 2 h 14"/>
                  <a:gd name="T72" fmla="*/ 3 w 10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0" h="14">
                    <a:moveTo>
                      <a:pt x="3" y="9"/>
                    </a:moveTo>
                    <a:cubicBezTo>
                      <a:pt x="3" y="10"/>
                      <a:pt x="3" y="10"/>
                      <a:pt x="3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3" y="11"/>
                      <a:pt x="3" y="11"/>
                      <a:pt x="3" y="11"/>
                    </a:cubicBezTo>
                    <a:cubicBezTo>
                      <a:pt x="3" y="13"/>
                      <a:pt x="3" y="13"/>
                      <a:pt x="3" y="13"/>
                    </a:cubicBezTo>
                    <a:cubicBezTo>
                      <a:pt x="3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0" y="2"/>
                      <a:pt x="10" y="3"/>
                    </a:cubicBezTo>
                    <a:cubicBezTo>
                      <a:pt x="10" y="6"/>
                      <a:pt x="10" y="6"/>
                      <a:pt x="10" y="6"/>
                    </a:cubicBezTo>
                    <a:cubicBezTo>
                      <a:pt x="10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3" y="9"/>
                    </a:lnTo>
                    <a:close/>
                    <a:moveTo>
                      <a:pt x="3" y="7"/>
                    </a:moveTo>
                    <a:cubicBezTo>
                      <a:pt x="7" y="7"/>
                      <a:pt x="7" y="7"/>
                      <a:pt x="7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3" y="2"/>
                      <a:pt x="3" y="2"/>
                      <a:pt x="3" y="2"/>
                    </a:cubicBezTo>
                    <a:lnTo>
                      <a:pt x="3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8" name="Freeform 1811"/>
              <p:cNvSpPr>
                <a:spLocks noEditPoints="1"/>
              </p:cNvSpPr>
              <p:nvPr userDrawn="1"/>
            </p:nvSpPr>
            <p:spPr bwMode="auto">
              <a:xfrm>
                <a:off x="3823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9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59" name="Freeform 1812"/>
              <p:cNvSpPr>
                <a:spLocks noEditPoints="1"/>
              </p:cNvSpPr>
              <p:nvPr userDrawn="1"/>
            </p:nvSpPr>
            <p:spPr bwMode="auto">
              <a:xfrm>
                <a:off x="3895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0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8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8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0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8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8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0" name="Freeform 1813"/>
              <p:cNvSpPr>
                <a:spLocks noEditPoints="1"/>
              </p:cNvSpPr>
              <p:nvPr userDrawn="1"/>
            </p:nvSpPr>
            <p:spPr bwMode="auto">
              <a:xfrm>
                <a:off x="3962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1 w 11"/>
                  <a:gd name="T7" fmla="*/ 10 h 14"/>
                  <a:gd name="T8" fmla="*/ 11 w 11"/>
                  <a:gd name="T9" fmla="*/ 11 h 14"/>
                  <a:gd name="T10" fmla="*/ 11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4 w 11"/>
                  <a:gd name="T19" fmla="*/ 14 h 14"/>
                  <a:gd name="T20" fmla="*/ 3 w 11"/>
                  <a:gd name="T21" fmla="*/ 14 h 14"/>
                  <a:gd name="T22" fmla="*/ 3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1 w 11"/>
                  <a:gd name="T31" fmla="*/ 11 h 14"/>
                  <a:gd name="T32" fmla="*/ 0 w 11"/>
                  <a:gd name="T33" fmla="*/ 11 h 14"/>
                  <a:gd name="T34" fmla="*/ 1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0"/>
                    </a:cubicBezTo>
                    <a:cubicBezTo>
                      <a:pt x="11" y="10"/>
                      <a:pt x="11" y="10"/>
                      <a:pt x="11" y="11"/>
                    </a:cubicBezTo>
                    <a:cubicBezTo>
                      <a:pt x="11" y="11"/>
                      <a:pt x="11" y="11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4" y="14"/>
                    </a:cubicBezTo>
                    <a:cubicBezTo>
                      <a:pt x="4" y="14"/>
                      <a:pt x="3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1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9" y="0"/>
                      <a:pt x="10" y="0"/>
                      <a:pt x="10" y="1"/>
                    </a:cubicBezTo>
                    <a:cubicBezTo>
                      <a:pt x="11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1" y="8"/>
                      <a:pt x="10" y="8"/>
                    </a:cubicBezTo>
                    <a:cubicBezTo>
                      <a:pt x="10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9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9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1" name="Freeform 1814"/>
              <p:cNvSpPr>
                <a:spLocks noEditPoints="1"/>
              </p:cNvSpPr>
              <p:nvPr userDrawn="1"/>
            </p:nvSpPr>
            <p:spPr bwMode="auto">
              <a:xfrm>
                <a:off x="4034" y="3366"/>
                <a:ext cx="53" cy="67"/>
              </a:xfrm>
              <a:custGeom>
                <a:avLst/>
                <a:gdLst>
                  <a:gd name="T0" fmla="*/ 4 w 11"/>
                  <a:gd name="T1" fmla="*/ 9 h 14"/>
                  <a:gd name="T2" fmla="*/ 4 w 11"/>
                  <a:gd name="T3" fmla="*/ 10 h 14"/>
                  <a:gd name="T4" fmla="*/ 10 w 11"/>
                  <a:gd name="T5" fmla="*/ 10 h 14"/>
                  <a:gd name="T6" fmla="*/ 10 w 11"/>
                  <a:gd name="T7" fmla="*/ 10 h 14"/>
                  <a:gd name="T8" fmla="*/ 11 w 11"/>
                  <a:gd name="T9" fmla="*/ 11 h 14"/>
                  <a:gd name="T10" fmla="*/ 10 w 11"/>
                  <a:gd name="T11" fmla="*/ 11 h 14"/>
                  <a:gd name="T12" fmla="*/ 10 w 11"/>
                  <a:gd name="T13" fmla="*/ 11 h 14"/>
                  <a:gd name="T14" fmla="*/ 4 w 11"/>
                  <a:gd name="T15" fmla="*/ 11 h 14"/>
                  <a:gd name="T16" fmla="*/ 4 w 11"/>
                  <a:gd name="T17" fmla="*/ 13 h 14"/>
                  <a:gd name="T18" fmla="*/ 3 w 11"/>
                  <a:gd name="T19" fmla="*/ 14 h 14"/>
                  <a:gd name="T20" fmla="*/ 3 w 11"/>
                  <a:gd name="T21" fmla="*/ 14 h 14"/>
                  <a:gd name="T22" fmla="*/ 2 w 11"/>
                  <a:gd name="T23" fmla="*/ 14 h 14"/>
                  <a:gd name="T24" fmla="*/ 2 w 11"/>
                  <a:gd name="T25" fmla="*/ 13 h 14"/>
                  <a:gd name="T26" fmla="*/ 2 w 11"/>
                  <a:gd name="T27" fmla="*/ 11 h 14"/>
                  <a:gd name="T28" fmla="*/ 1 w 11"/>
                  <a:gd name="T29" fmla="*/ 11 h 14"/>
                  <a:gd name="T30" fmla="*/ 0 w 11"/>
                  <a:gd name="T31" fmla="*/ 11 h 14"/>
                  <a:gd name="T32" fmla="*/ 0 w 11"/>
                  <a:gd name="T33" fmla="*/ 11 h 14"/>
                  <a:gd name="T34" fmla="*/ 0 w 11"/>
                  <a:gd name="T35" fmla="*/ 10 h 14"/>
                  <a:gd name="T36" fmla="*/ 1 w 11"/>
                  <a:gd name="T37" fmla="*/ 10 h 14"/>
                  <a:gd name="T38" fmla="*/ 2 w 11"/>
                  <a:gd name="T39" fmla="*/ 10 h 14"/>
                  <a:gd name="T40" fmla="*/ 2 w 11"/>
                  <a:gd name="T41" fmla="*/ 0 h 14"/>
                  <a:gd name="T42" fmla="*/ 8 w 11"/>
                  <a:gd name="T43" fmla="*/ 0 h 14"/>
                  <a:gd name="T44" fmla="*/ 10 w 11"/>
                  <a:gd name="T45" fmla="*/ 1 h 14"/>
                  <a:gd name="T46" fmla="*/ 11 w 11"/>
                  <a:gd name="T47" fmla="*/ 3 h 14"/>
                  <a:gd name="T48" fmla="*/ 11 w 11"/>
                  <a:gd name="T49" fmla="*/ 6 h 14"/>
                  <a:gd name="T50" fmla="*/ 10 w 11"/>
                  <a:gd name="T51" fmla="*/ 8 h 14"/>
                  <a:gd name="T52" fmla="*/ 8 w 11"/>
                  <a:gd name="T53" fmla="*/ 9 h 14"/>
                  <a:gd name="T54" fmla="*/ 4 w 11"/>
                  <a:gd name="T55" fmla="*/ 9 h 14"/>
                  <a:gd name="T56" fmla="*/ 4 w 11"/>
                  <a:gd name="T57" fmla="*/ 7 h 14"/>
                  <a:gd name="T58" fmla="*/ 8 w 11"/>
                  <a:gd name="T59" fmla="*/ 7 h 14"/>
                  <a:gd name="T60" fmla="*/ 9 w 11"/>
                  <a:gd name="T61" fmla="*/ 7 h 14"/>
                  <a:gd name="T62" fmla="*/ 9 w 11"/>
                  <a:gd name="T63" fmla="*/ 6 h 14"/>
                  <a:gd name="T64" fmla="*/ 9 w 11"/>
                  <a:gd name="T65" fmla="*/ 3 h 14"/>
                  <a:gd name="T66" fmla="*/ 9 w 11"/>
                  <a:gd name="T67" fmla="*/ 2 h 14"/>
                  <a:gd name="T68" fmla="*/ 8 w 11"/>
                  <a:gd name="T69" fmla="*/ 2 h 14"/>
                  <a:gd name="T70" fmla="*/ 4 w 11"/>
                  <a:gd name="T71" fmla="*/ 2 h 14"/>
                  <a:gd name="T72" fmla="*/ 4 w 11"/>
                  <a:gd name="T73" fmla="*/ 7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</a:cxnLst>
                <a:rect l="0" t="0" r="r" b="b"/>
                <a:pathLst>
                  <a:path w="11" h="14">
                    <a:moveTo>
                      <a:pt x="4" y="9"/>
                    </a:moveTo>
                    <a:cubicBezTo>
                      <a:pt x="4" y="10"/>
                      <a:pt x="4" y="10"/>
                      <a:pt x="4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0" y="10"/>
                      <a:pt x="10" y="10"/>
                    </a:cubicBezTo>
                    <a:cubicBezTo>
                      <a:pt x="10" y="10"/>
                      <a:pt x="11" y="10"/>
                      <a:pt x="11" y="11"/>
                    </a:cubicBezTo>
                    <a:cubicBezTo>
                      <a:pt x="11" y="11"/>
                      <a:pt x="10" y="11"/>
                      <a:pt x="10" y="11"/>
                    </a:cubicBezTo>
                    <a:cubicBezTo>
                      <a:pt x="10" y="11"/>
                      <a:pt x="10" y="11"/>
                      <a:pt x="10" y="11"/>
                    </a:cubicBezTo>
                    <a:cubicBezTo>
                      <a:pt x="4" y="11"/>
                      <a:pt x="4" y="11"/>
                      <a:pt x="4" y="11"/>
                    </a:cubicBezTo>
                    <a:cubicBezTo>
                      <a:pt x="4" y="13"/>
                      <a:pt x="4" y="13"/>
                      <a:pt x="4" y="13"/>
                    </a:cubicBezTo>
                    <a:cubicBezTo>
                      <a:pt x="4" y="13"/>
                      <a:pt x="4" y="14"/>
                      <a:pt x="3" y="14"/>
                    </a:cubicBezTo>
                    <a:cubicBezTo>
                      <a:pt x="3" y="14"/>
                      <a:pt x="3" y="14"/>
                      <a:pt x="3" y="14"/>
                    </a:cubicBezTo>
                    <a:cubicBezTo>
                      <a:pt x="2" y="14"/>
                      <a:pt x="2" y="14"/>
                      <a:pt x="2" y="14"/>
                    </a:cubicBezTo>
                    <a:cubicBezTo>
                      <a:pt x="2" y="14"/>
                      <a:pt x="2" y="13"/>
                      <a:pt x="2" y="13"/>
                    </a:cubicBezTo>
                    <a:cubicBezTo>
                      <a:pt x="2" y="11"/>
                      <a:pt x="2" y="11"/>
                      <a:pt x="2" y="11"/>
                    </a:cubicBezTo>
                    <a:cubicBezTo>
                      <a:pt x="1" y="11"/>
                      <a:pt x="1" y="11"/>
                      <a:pt x="1" y="11"/>
                    </a:cubicBezTo>
                    <a:cubicBezTo>
                      <a:pt x="1" y="11"/>
                      <a:pt x="0" y="11"/>
                      <a:pt x="0" y="11"/>
                    </a:cubicBezTo>
                    <a:cubicBezTo>
                      <a:pt x="0" y="11"/>
                      <a:pt x="0" y="11"/>
                      <a:pt x="0" y="1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0"/>
                      <a:pt x="1" y="10"/>
                      <a:pt x="1" y="10"/>
                    </a:cubicBezTo>
                    <a:cubicBezTo>
                      <a:pt x="2" y="10"/>
                      <a:pt x="2" y="10"/>
                      <a:pt x="2" y="10"/>
                    </a:cubicBezTo>
                    <a:cubicBezTo>
                      <a:pt x="2" y="0"/>
                      <a:pt x="2" y="0"/>
                      <a:pt x="2" y="0"/>
                    </a:cubicBezTo>
                    <a:cubicBezTo>
                      <a:pt x="8" y="0"/>
                      <a:pt x="8" y="0"/>
                      <a:pt x="8" y="0"/>
                    </a:cubicBezTo>
                    <a:cubicBezTo>
                      <a:pt x="8" y="0"/>
                      <a:pt x="9" y="0"/>
                      <a:pt x="10" y="1"/>
                    </a:cubicBezTo>
                    <a:cubicBezTo>
                      <a:pt x="10" y="2"/>
                      <a:pt x="11" y="2"/>
                      <a:pt x="11" y="3"/>
                    </a:cubicBezTo>
                    <a:cubicBezTo>
                      <a:pt x="11" y="6"/>
                      <a:pt x="11" y="6"/>
                      <a:pt x="11" y="6"/>
                    </a:cubicBezTo>
                    <a:cubicBezTo>
                      <a:pt x="11" y="7"/>
                      <a:pt x="10" y="8"/>
                      <a:pt x="10" y="8"/>
                    </a:cubicBezTo>
                    <a:cubicBezTo>
                      <a:pt x="9" y="8"/>
                      <a:pt x="9" y="9"/>
                      <a:pt x="8" y="9"/>
                    </a:cubicBezTo>
                    <a:lnTo>
                      <a:pt x="4" y="9"/>
                    </a:lnTo>
                    <a:close/>
                    <a:moveTo>
                      <a:pt x="4" y="7"/>
                    </a:moveTo>
                    <a:cubicBezTo>
                      <a:pt x="8" y="7"/>
                      <a:pt x="8" y="7"/>
                      <a:pt x="8" y="7"/>
                    </a:cubicBezTo>
                    <a:cubicBezTo>
                      <a:pt x="8" y="7"/>
                      <a:pt x="8" y="7"/>
                      <a:pt x="9" y="7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9" y="3"/>
                      <a:pt x="9" y="3"/>
                      <a:pt x="9" y="3"/>
                    </a:cubicBezTo>
                    <a:cubicBezTo>
                      <a:pt x="9" y="3"/>
                      <a:pt x="9" y="3"/>
                      <a:pt x="9" y="2"/>
                    </a:cubicBezTo>
                    <a:cubicBezTo>
                      <a:pt x="8" y="2"/>
                      <a:pt x="8" y="2"/>
                      <a:pt x="8" y="2"/>
                    </a:cubicBezTo>
                    <a:cubicBezTo>
                      <a:pt x="4" y="2"/>
                      <a:pt x="4" y="2"/>
                      <a:pt x="4" y="2"/>
                    </a:cubicBezTo>
                    <a:lnTo>
                      <a:pt x="4" y="7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  <p:sp>
            <p:nvSpPr>
              <p:cNvPr id="462" name="Freeform 1815"/>
              <p:cNvSpPr>
                <a:spLocks/>
              </p:cNvSpPr>
              <p:nvPr userDrawn="1"/>
            </p:nvSpPr>
            <p:spPr bwMode="auto">
              <a:xfrm>
                <a:off x="4111" y="3366"/>
                <a:ext cx="43" cy="67"/>
              </a:xfrm>
              <a:custGeom>
                <a:avLst/>
                <a:gdLst>
                  <a:gd name="T0" fmla="*/ 5 w 9"/>
                  <a:gd name="T1" fmla="*/ 3 h 14"/>
                  <a:gd name="T2" fmla="*/ 7 w 9"/>
                  <a:gd name="T3" fmla="*/ 0 h 14"/>
                  <a:gd name="T4" fmla="*/ 9 w 9"/>
                  <a:gd name="T5" fmla="*/ 0 h 14"/>
                  <a:gd name="T6" fmla="*/ 9 w 9"/>
                  <a:gd name="T7" fmla="*/ 13 h 14"/>
                  <a:gd name="T8" fmla="*/ 9 w 9"/>
                  <a:gd name="T9" fmla="*/ 14 h 14"/>
                  <a:gd name="T10" fmla="*/ 8 w 9"/>
                  <a:gd name="T11" fmla="*/ 14 h 14"/>
                  <a:gd name="T12" fmla="*/ 8 w 9"/>
                  <a:gd name="T13" fmla="*/ 14 h 14"/>
                  <a:gd name="T14" fmla="*/ 7 w 9"/>
                  <a:gd name="T15" fmla="*/ 13 h 14"/>
                  <a:gd name="T16" fmla="*/ 7 w 9"/>
                  <a:gd name="T17" fmla="*/ 3 h 14"/>
                  <a:gd name="T18" fmla="*/ 5 w 9"/>
                  <a:gd name="T19" fmla="*/ 5 h 14"/>
                  <a:gd name="T20" fmla="*/ 5 w 9"/>
                  <a:gd name="T21" fmla="*/ 6 h 14"/>
                  <a:gd name="T22" fmla="*/ 5 w 9"/>
                  <a:gd name="T23" fmla="*/ 6 h 14"/>
                  <a:gd name="T24" fmla="*/ 5 w 9"/>
                  <a:gd name="T25" fmla="*/ 7 h 14"/>
                  <a:gd name="T26" fmla="*/ 4 w 9"/>
                  <a:gd name="T27" fmla="*/ 6 h 14"/>
                  <a:gd name="T28" fmla="*/ 4 w 9"/>
                  <a:gd name="T29" fmla="*/ 6 h 14"/>
                  <a:gd name="T30" fmla="*/ 4 w 9"/>
                  <a:gd name="T31" fmla="*/ 5 h 14"/>
                  <a:gd name="T32" fmla="*/ 2 w 9"/>
                  <a:gd name="T33" fmla="*/ 3 h 14"/>
                  <a:gd name="T34" fmla="*/ 2 w 9"/>
                  <a:gd name="T35" fmla="*/ 13 h 14"/>
                  <a:gd name="T36" fmla="*/ 2 w 9"/>
                  <a:gd name="T37" fmla="*/ 14 h 14"/>
                  <a:gd name="T38" fmla="*/ 1 w 9"/>
                  <a:gd name="T39" fmla="*/ 14 h 14"/>
                  <a:gd name="T40" fmla="*/ 1 w 9"/>
                  <a:gd name="T41" fmla="*/ 14 h 14"/>
                  <a:gd name="T42" fmla="*/ 0 w 9"/>
                  <a:gd name="T43" fmla="*/ 13 h 14"/>
                  <a:gd name="T44" fmla="*/ 0 w 9"/>
                  <a:gd name="T45" fmla="*/ 0 h 14"/>
                  <a:gd name="T46" fmla="*/ 2 w 9"/>
                  <a:gd name="T47" fmla="*/ 0 h 14"/>
                  <a:gd name="T48" fmla="*/ 5 w 9"/>
                  <a:gd name="T49" fmla="*/ 3 h 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</a:cxnLst>
                <a:rect l="0" t="0" r="r" b="b"/>
                <a:pathLst>
                  <a:path w="9" h="14">
                    <a:moveTo>
                      <a:pt x="5" y="3"/>
                    </a:moveTo>
                    <a:cubicBezTo>
                      <a:pt x="7" y="0"/>
                      <a:pt x="7" y="0"/>
                      <a:pt x="7" y="0"/>
                    </a:cubicBezTo>
                    <a:cubicBezTo>
                      <a:pt x="9" y="0"/>
                      <a:pt x="9" y="0"/>
                      <a:pt x="9" y="0"/>
                    </a:cubicBezTo>
                    <a:cubicBezTo>
                      <a:pt x="9" y="13"/>
                      <a:pt x="9" y="13"/>
                      <a:pt x="9" y="13"/>
                    </a:cubicBezTo>
                    <a:cubicBezTo>
                      <a:pt x="9" y="13"/>
                      <a:pt x="9" y="14"/>
                      <a:pt x="9" y="14"/>
                    </a:cubicBezTo>
                    <a:cubicBezTo>
                      <a:pt x="9" y="14"/>
                      <a:pt x="8" y="14"/>
                      <a:pt x="8" y="14"/>
                    </a:cubicBezTo>
                    <a:cubicBezTo>
                      <a:pt x="8" y="14"/>
                      <a:pt x="8" y="14"/>
                      <a:pt x="8" y="14"/>
                    </a:cubicBezTo>
                    <a:cubicBezTo>
                      <a:pt x="7" y="14"/>
                      <a:pt x="7" y="13"/>
                      <a:pt x="7" y="13"/>
                    </a:cubicBezTo>
                    <a:cubicBezTo>
                      <a:pt x="7" y="3"/>
                      <a:pt x="7" y="3"/>
                      <a:pt x="7" y="3"/>
                    </a:cubicBezTo>
                    <a:cubicBezTo>
                      <a:pt x="5" y="5"/>
                      <a:pt x="5" y="5"/>
                      <a:pt x="5" y="5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6"/>
                      <a:pt x="5" y="6"/>
                    </a:cubicBezTo>
                    <a:cubicBezTo>
                      <a:pt x="5" y="6"/>
                      <a:pt x="5" y="7"/>
                      <a:pt x="5" y="7"/>
                    </a:cubicBezTo>
                    <a:cubicBezTo>
                      <a:pt x="4" y="7"/>
                      <a:pt x="4" y="6"/>
                      <a:pt x="4" y="6"/>
                    </a:cubicBezTo>
                    <a:cubicBezTo>
                      <a:pt x="4" y="6"/>
                      <a:pt x="4" y="6"/>
                      <a:pt x="4" y="6"/>
                    </a:cubicBezTo>
                    <a:cubicBezTo>
                      <a:pt x="4" y="5"/>
                      <a:pt x="4" y="5"/>
                      <a:pt x="4" y="5"/>
                    </a:cubicBezTo>
                    <a:cubicBezTo>
                      <a:pt x="2" y="3"/>
                      <a:pt x="2" y="3"/>
                      <a:pt x="2" y="3"/>
                    </a:cubicBezTo>
                    <a:cubicBezTo>
                      <a:pt x="2" y="13"/>
                      <a:pt x="2" y="13"/>
                      <a:pt x="2" y="13"/>
                    </a:cubicBezTo>
                    <a:cubicBezTo>
                      <a:pt x="2" y="13"/>
                      <a:pt x="2" y="14"/>
                      <a:pt x="2" y="14"/>
                    </a:cubicBezTo>
                    <a:cubicBezTo>
                      <a:pt x="2" y="14"/>
                      <a:pt x="1" y="14"/>
                      <a:pt x="1" y="14"/>
                    </a:cubicBezTo>
                    <a:cubicBezTo>
                      <a:pt x="1" y="14"/>
                      <a:pt x="1" y="14"/>
                      <a:pt x="1" y="14"/>
                    </a:cubicBezTo>
                    <a:cubicBezTo>
                      <a:pt x="0" y="14"/>
                      <a:pt x="0" y="13"/>
                      <a:pt x="0" y="13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2" y="0"/>
                      <a:pt x="2" y="0"/>
                      <a:pt x="2" y="0"/>
                    </a:cubicBezTo>
                    <a:lnTo>
                      <a:pt x="5" y="3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ru-RU"/>
              </a:p>
            </p:txBody>
          </p:sp>
        </p:grpSp>
        <p:sp>
          <p:nvSpPr>
            <p:cNvPr id="105" name="Freeform 1817"/>
            <p:cNvSpPr>
              <a:spLocks noEditPoints="1"/>
            </p:cNvSpPr>
            <p:nvPr userDrawn="1"/>
          </p:nvSpPr>
          <p:spPr bwMode="auto">
            <a:xfrm>
              <a:off x="4173" y="3366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0 w 11"/>
                <a:gd name="T7" fmla="*/ 10 h 14"/>
                <a:gd name="T8" fmla="*/ 11 w 11"/>
                <a:gd name="T9" fmla="*/ 11 h 14"/>
                <a:gd name="T10" fmla="*/ 10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3 w 11"/>
                <a:gd name="T19" fmla="*/ 14 h 14"/>
                <a:gd name="T20" fmla="*/ 3 w 11"/>
                <a:gd name="T21" fmla="*/ 14 h 14"/>
                <a:gd name="T22" fmla="*/ 2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0 w 11"/>
                <a:gd name="T31" fmla="*/ 11 h 14"/>
                <a:gd name="T32" fmla="*/ 0 w 11"/>
                <a:gd name="T33" fmla="*/ 11 h 14"/>
                <a:gd name="T34" fmla="*/ 0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2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8"/>
                    <a:pt x="10" y="8"/>
                  </a:cubicBezTo>
                  <a:cubicBezTo>
                    <a:pt x="10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" name="Freeform 1818"/>
            <p:cNvSpPr>
              <a:spLocks noEditPoints="1"/>
            </p:cNvSpPr>
            <p:nvPr userDrawn="1"/>
          </p:nvSpPr>
          <p:spPr bwMode="auto">
            <a:xfrm>
              <a:off x="4245" y="3366"/>
              <a:ext cx="48" cy="67"/>
            </a:xfrm>
            <a:custGeom>
              <a:avLst/>
              <a:gdLst>
                <a:gd name="T0" fmla="*/ 3 w 10"/>
                <a:gd name="T1" fmla="*/ 9 h 14"/>
                <a:gd name="T2" fmla="*/ 3 w 10"/>
                <a:gd name="T3" fmla="*/ 10 h 14"/>
                <a:gd name="T4" fmla="*/ 9 w 10"/>
                <a:gd name="T5" fmla="*/ 10 h 14"/>
                <a:gd name="T6" fmla="*/ 10 w 10"/>
                <a:gd name="T7" fmla="*/ 10 h 14"/>
                <a:gd name="T8" fmla="*/ 10 w 10"/>
                <a:gd name="T9" fmla="*/ 11 h 14"/>
                <a:gd name="T10" fmla="*/ 10 w 10"/>
                <a:gd name="T11" fmla="*/ 11 h 14"/>
                <a:gd name="T12" fmla="*/ 9 w 10"/>
                <a:gd name="T13" fmla="*/ 11 h 14"/>
                <a:gd name="T14" fmla="*/ 3 w 10"/>
                <a:gd name="T15" fmla="*/ 11 h 14"/>
                <a:gd name="T16" fmla="*/ 3 w 10"/>
                <a:gd name="T17" fmla="*/ 13 h 14"/>
                <a:gd name="T18" fmla="*/ 3 w 10"/>
                <a:gd name="T19" fmla="*/ 14 h 14"/>
                <a:gd name="T20" fmla="*/ 2 w 10"/>
                <a:gd name="T21" fmla="*/ 14 h 14"/>
                <a:gd name="T22" fmla="*/ 2 w 10"/>
                <a:gd name="T23" fmla="*/ 14 h 14"/>
                <a:gd name="T24" fmla="*/ 2 w 10"/>
                <a:gd name="T25" fmla="*/ 13 h 14"/>
                <a:gd name="T26" fmla="*/ 2 w 10"/>
                <a:gd name="T27" fmla="*/ 11 h 14"/>
                <a:gd name="T28" fmla="*/ 0 w 10"/>
                <a:gd name="T29" fmla="*/ 11 h 14"/>
                <a:gd name="T30" fmla="*/ 0 w 10"/>
                <a:gd name="T31" fmla="*/ 11 h 14"/>
                <a:gd name="T32" fmla="*/ 0 w 10"/>
                <a:gd name="T33" fmla="*/ 11 h 14"/>
                <a:gd name="T34" fmla="*/ 0 w 10"/>
                <a:gd name="T35" fmla="*/ 10 h 14"/>
                <a:gd name="T36" fmla="*/ 0 w 10"/>
                <a:gd name="T37" fmla="*/ 10 h 14"/>
                <a:gd name="T38" fmla="*/ 2 w 10"/>
                <a:gd name="T39" fmla="*/ 10 h 14"/>
                <a:gd name="T40" fmla="*/ 2 w 10"/>
                <a:gd name="T41" fmla="*/ 0 h 14"/>
                <a:gd name="T42" fmla="*/ 7 w 10"/>
                <a:gd name="T43" fmla="*/ 0 h 14"/>
                <a:gd name="T44" fmla="*/ 9 w 10"/>
                <a:gd name="T45" fmla="*/ 1 h 14"/>
                <a:gd name="T46" fmla="*/ 10 w 10"/>
                <a:gd name="T47" fmla="*/ 3 h 14"/>
                <a:gd name="T48" fmla="*/ 10 w 10"/>
                <a:gd name="T49" fmla="*/ 6 h 14"/>
                <a:gd name="T50" fmla="*/ 10 w 10"/>
                <a:gd name="T51" fmla="*/ 8 h 14"/>
                <a:gd name="T52" fmla="*/ 8 w 10"/>
                <a:gd name="T53" fmla="*/ 9 h 14"/>
                <a:gd name="T54" fmla="*/ 3 w 10"/>
                <a:gd name="T55" fmla="*/ 9 h 14"/>
                <a:gd name="T56" fmla="*/ 3 w 10"/>
                <a:gd name="T57" fmla="*/ 7 h 14"/>
                <a:gd name="T58" fmla="*/ 7 w 10"/>
                <a:gd name="T59" fmla="*/ 7 h 14"/>
                <a:gd name="T60" fmla="*/ 8 w 10"/>
                <a:gd name="T61" fmla="*/ 7 h 14"/>
                <a:gd name="T62" fmla="*/ 8 w 10"/>
                <a:gd name="T63" fmla="*/ 6 h 14"/>
                <a:gd name="T64" fmla="*/ 8 w 10"/>
                <a:gd name="T65" fmla="*/ 3 h 14"/>
                <a:gd name="T66" fmla="*/ 8 w 10"/>
                <a:gd name="T67" fmla="*/ 2 h 14"/>
                <a:gd name="T68" fmla="*/ 7 w 10"/>
                <a:gd name="T69" fmla="*/ 2 h 14"/>
                <a:gd name="T70" fmla="*/ 3 w 10"/>
                <a:gd name="T71" fmla="*/ 2 h 14"/>
                <a:gd name="T72" fmla="*/ 3 w 10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4"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4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2"/>
                    <a:pt x="10" y="2"/>
                    <a:pt x="10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8"/>
                    <a:pt x="10" y="8"/>
                  </a:cubicBezTo>
                  <a:cubicBezTo>
                    <a:pt x="9" y="8"/>
                    <a:pt x="8" y="9"/>
                    <a:pt x="8" y="9"/>
                  </a:cubicBezTo>
                  <a:lnTo>
                    <a:pt x="3" y="9"/>
                  </a:lnTo>
                  <a:close/>
                  <a:moveTo>
                    <a:pt x="3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3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" name="Freeform 1819"/>
            <p:cNvSpPr>
              <a:spLocks noEditPoints="1"/>
            </p:cNvSpPr>
            <p:nvPr userDrawn="1"/>
          </p:nvSpPr>
          <p:spPr bwMode="auto">
            <a:xfrm>
              <a:off x="4312" y="3366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1 w 11"/>
                <a:gd name="T7" fmla="*/ 10 h 14"/>
                <a:gd name="T8" fmla="*/ 11 w 11"/>
                <a:gd name="T9" fmla="*/ 11 h 14"/>
                <a:gd name="T10" fmla="*/ 11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3 w 11"/>
                <a:gd name="T19" fmla="*/ 14 h 14"/>
                <a:gd name="T20" fmla="*/ 3 w 11"/>
                <a:gd name="T21" fmla="*/ 14 h 14"/>
                <a:gd name="T22" fmla="*/ 2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0 w 11"/>
                <a:gd name="T31" fmla="*/ 11 h 14"/>
                <a:gd name="T32" fmla="*/ 0 w 11"/>
                <a:gd name="T33" fmla="*/ 11 h 14"/>
                <a:gd name="T34" fmla="*/ 0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4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2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8"/>
                    <a:pt x="10" y="8"/>
                  </a:cubicBezTo>
                  <a:cubicBezTo>
                    <a:pt x="10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3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" name="Freeform 1820"/>
            <p:cNvSpPr>
              <a:spLocks noEditPoints="1"/>
            </p:cNvSpPr>
            <p:nvPr userDrawn="1"/>
          </p:nvSpPr>
          <p:spPr bwMode="auto">
            <a:xfrm>
              <a:off x="4389" y="3366"/>
              <a:ext cx="43" cy="67"/>
            </a:xfrm>
            <a:custGeom>
              <a:avLst/>
              <a:gdLst>
                <a:gd name="T0" fmla="*/ 5 w 9"/>
                <a:gd name="T1" fmla="*/ 0 h 14"/>
                <a:gd name="T2" fmla="*/ 7 w 9"/>
                <a:gd name="T3" fmla="*/ 2 h 14"/>
                <a:gd name="T4" fmla="*/ 9 w 9"/>
                <a:gd name="T5" fmla="*/ 5 h 14"/>
                <a:gd name="T6" fmla="*/ 9 w 9"/>
                <a:gd name="T7" fmla="*/ 7 h 14"/>
                <a:gd name="T8" fmla="*/ 9 w 9"/>
                <a:gd name="T9" fmla="*/ 9 h 14"/>
                <a:gd name="T10" fmla="*/ 7 w 9"/>
                <a:gd name="T11" fmla="*/ 12 h 14"/>
                <a:gd name="T12" fmla="*/ 6 w 9"/>
                <a:gd name="T13" fmla="*/ 13 h 14"/>
                <a:gd name="T14" fmla="*/ 5 w 9"/>
                <a:gd name="T15" fmla="*/ 14 h 14"/>
                <a:gd name="T16" fmla="*/ 3 w 9"/>
                <a:gd name="T17" fmla="*/ 14 h 14"/>
                <a:gd name="T18" fmla="*/ 3 w 9"/>
                <a:gd name="T19" fmla="*/ 12 h 14"/>
                <a:gd name="T20" fmla="*/ 1 w 9"/>
                <a:gd name="T21" fmla="*/ 9 h 14"/>
                <a:gd name="T22" fmla="*/ 0 w 9"/>
                <a:gd name="T23" fmla="*/ 7 h 14"/>
                <a:gd name="T24" fmla="*/ 1 w 9"/>
                <a:gd name="T25" fmla="*/ 5 h 14"/>
                <a:gd name="T26" fmla="*/ 3 w 9"/>
                <a:gd name="T27" fmla="*/ 2 h 14"/>
                <a:gd name="T28" fmla="*/ 5 w 9"/>
                <a:gd name="T29" fmla="*/ 0 h 14"/>
                <a:gd name="T30" fmla="*/ 5 w 9"/>
                <a:gd name="T31" fmla="*/ 2 h 14"/>
                <a:gd name="T32" fmla="*/ 4 w 9"/>
                <a:gd name="T33" fmla="*/ 2 h 14"/>
                <a:gd name="T34" fmla="*/ 2 w 9"/>
                <a:gd name="T35" fmla="*/ 6 h 14"/>
                <a:gd name="T36" fmla="*/ 2 w 9"/>
                <a:gd name="T37" fmla="*/ 7 h 14"/>
                <a:gd name="T38" fmla="*/ 2 w 9"/>
                <a:gd name="T39" fmla="*/ 8 h 14"/>
                <a:gd name="T40" fmla="*/ 4 w 9"/>
                <a:gd name="T41" fmla="*/ 12 h 14"/>
                <a:gd name="T42" fmla="*/ 5 w 9"/>
                <a:gd name="T43" fmla="*/ 12 h 14"/>
                <a:gd name="T44" fmla="*/ 5 w 9"/>
                <a:gd name="T45" fmla="*/ 12 h 14"/>
                <a:gd name="T46" fmla="*/ 7 w 9"/>
                <a:gd name="T47" fmla="*/ 8 h 14"/>
                <a:gd name="T48" fmla="*/ 7 w 9"/>
                <a:gd name="T49" fmla="*/ 7 h 14"/>
                <a:gd name="T50" fmla="*/ 7 w 9"/>
                <a:gd name="T51" fmla="*/ 6 h 14"/>
                <a:gd name="T52" fmla="*/ 5 w 9"/>
                <a:gd name="T53" fmla="*/ 2 h 14"/>
                <a:gd name="T54" fmla="*/ 5 w 9"/>
                <a:gd name="T5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cubicBezTo>
                    <a:pt x="6" y="0"/>
                    <a:pt x="6" y="1"/>
                    <a:pt x="7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4" y="14"/>
                    <a:pt x="4" y="14"/>
                    <a:pt x="3" y="14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8"/>
                    <a:pt x="0" y="7"/>
                  </a:cubicBezTo>
                  <a:cubicBezTo>
                    <a:pt x="0" y="7"/>
                    <a:pt x="1" y="6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moveTo>
                    <a:pt x="5" y="2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8"/>
                    <a:pt x="7" y="7"/>
                  </a:cubicBezTo>
                  <a:cubicBezTo>
                    <a:pt x="7" y="7"/>
                    <a:pt x="7" y="7"/>
                    <a:pt x="7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" name="Freeform 1821"/>
            <p:cNvSpPr>
              <a:spLocks/>
            </p:cNvSpPr>
            <p:nvPr userDrawn="1"/>
          </p:nvSpPr>
          <p:spPr bwMode="auto">
            <a:xfrm>
              <a:off x="4461" y="3395"/>
              <a:ext cx="43" cy="14"/>
            </a:xfrm>
            <a:custGeom>
              <a:avLst/>
              <a:gdLst>
                <a:gd name="T0" fmla="*/ 9 w 9"/>
                <a:gd name="T1" fmla="*/ 1 h 3"/>
                <a:gd name="T2" fmla="*/ 9 w 9"/>
                <a:gd name="T3" fmla="*/ 2 h 3"/>
                <a:gd name="T4" fmla="*/ 8 w 9"/>
                <a:gd name="T5" fmla="*/ 3 h 3"/>
                <a:gd name="T6" fmla="*/ 1 w 9"/>
                <a:gd name="T7" fmla="*/ 3 h 3"/>
                <a:gd name="T8" fmla="*/ 0 w 9"/>
                <a:gd name="T9" fmla="*/ 2 h 3"/>
                <a:gd name="T10" fmla="*/ 0 w 9"/>
                <a:gd name="T11" fmla="*/ 1 h 3"/>
                <a:gd name="T12" fmla="*/ 1 w 9"/>
                <a:gd name="T13" fmla="*/ 0 h 3"/>
                <a:gd name="T14" fmla="*/ 8 w 9"/>
                <a:gd name="T15" fmla="*/ 0 h 3"/>
                <a:gd name="T16" fmla="*/ 9 w 9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" name="Freeform 1822"/>
            <p:cNvSpPr>
              <a:spLocks/>
            </p:cNvSpPr>
            <p:nvPr userDrawn="1"/>
          </p:nvSpPr>
          <p:spPr bwMode="auto">
            <a:xfrm>
              <a:off x="4533" y="3395"/>
              <a:ext cx="38" cy="14"/>
            </a:xfrm>
            <a:custGeom>
              <a:avLst/>
              <a:gdLst>
                <a:gd name="T0" fmla="*/ 8 w 8"/>
                <a:gd name="T1" fmla="*/ 1 h 3"/>
                <a:gd name="T2" fmla="*/ 8 w 8"/>
                <a:gd name="T3" fmla="*/ 2 h 3"/>
                <a:gd name="T4" fmla="*/ 7 w 8"/>
                <a:gd name="T5" fmla="*/ 3 h 3"/>
                <a:gd name="T6" fmla="*/ 0 w 8"/>
                <a:gd name="T7" fmla="*/ 3 h 3"/>
                <a:gd name="T8" fmla="*/ 0 w 8"/>
                <a:gd name="T9" fmla="*/ 2 h 3"/>
                <a:gd name="T10" fmla="*/ 0 w 8"/>
                <a:gd name="T11" fmla="*/ 1 h 3"/>
                <a:gd name="T12" fmla="*/ 0 w 8"/>
                <a:gd name="T13" fmla="*/ 0 h 3"/>
                <a:gd name="T14" fmla="*/ 7 w 8"/>
                <a:gd name="T15" fmla="*/ 0 h 3"/>
                <a:gd name="T16" fmla="*/ 8 w 8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0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" name="Freeform 1823"/>
            <p:cNvSpPr>
              <a:spLocks/>
            </p:cNvSpPr>
            <p:nvPr userDrawn="1"/>
          </p:nvSpPr>
          <p:spPr bwMode="auto">
            <a:xfrm>
              <a:off x="4600" y="3395"/>
              <a:ext cx="43" cy="14"/>
            </a:xfrm>
            <a:custGeom>
              <a:avLst/>
              <a:gdLst>
                <a:gd name="T0" fmla="*/ 9 w 9"/>
                <a:gd name="T1" fmla="*/ 1 h 3"/>
                <a:gd name="T2" fmla="*/ 9 w 9"/>
                <a:gd name="T3" fmla="*/ 2 h 3"/>
                <a:gd name="T4" fmla="*/ 8 w 9"/>
                <a:gd name="T5" fmla="*/ 3 h 3"/>
                <a:gd name="T6" fmla="*/ 1 w 9"/>
                <a:gd name="T7" fmla="*/ 3 h 3"/>
                <a:gd name="T8" fmla="*/ 0 w 9"/>
                <a:gd name="T9" fmla="*/ 2 h 3"/>
                <a:gd name="T10" fmla="*/ 0 w 9"/>
                <a:gd name="T11" fmla="*/ 1 h 3"/>
                <a:gd name="T12" fmla="*/ 1 w 9"/>
                <a:gd name="T13" fmla="*/ 0 h 3"/>
                <a:gd name="T14" fmla="*/ 8 w 9"/>
                <a:gd name="T15" fmla="*/ 0 h 3"/>
                <a:gd name="T16" fmla="*/ 9 w 9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" name="Freeform 1824"/>
            <p:cNvSpPr>
              <a:spLocks/>
            </p:cNvSpPr>
            <p:nvPr userDrawn="1"/>
          </p:nvSpPr>
          <p:spPr bwMode="auto">
            <a:xfrm>
              <a:off x="4681" y="3405"/>
              <a:ext cx="19" cy="19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3 h 4"/>
                <a:gd name="T4" fmla="*/ 3 w 4"/>
                <a:gd name="T5" fmla="*/ 4 h 4"/>
                <a:gd name="T6" fmla="*/ 1 w 4"/>
                <a:gd name="T7" fmla="*/ 4 h 4"/>
                <a:gd name="T8" fmla="*/ 0 w 4"/>
                <a:gd name="T9" fmla="*/ 3 h 4"/>
                <a:gd name="T10" fmla="*/ 0 w 4"/>
                <a:gd name="T11" fmla="*/ 1 h 4"/>
                <a:gd name="T12" fmla="*/ 1 w 4"/>
                <a:gd name="T13" fmla="*/ 0 h 4"/>
                <a:gd name="T14" fmla="*/ 3 w 4"/>
                <a:gd name="T15" fmla="*/ 0 h 4"/>
                <a:gd name="T16" fmla="*/ 4 w 4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" name="Freeform 1825"/>
            <p:cNvSpPr>
              <a:spLocks/>
            </p:cNvSpPr>
            <p:nvPr userDrawn="1"/>
          </p:nvSpPr>
          <p:spPr bwMode="auto">
            <a:xfrm>
              <a:off x="4729" y="3356"/>
              <a:ext cx="19" cy="10"/>
            </a:xfrm>
            <a:custGeom>
              <a:avLst/>
              <a:gdLst>
                <a:gd name="T0" fmla="*/ 10 w 19"/>
                <a:gd name="T1" fmla="*/ 0 h 10"/>
                <a:gd name="T2" fmla="*/ 19 w 19"/>
                <a:gd name="T3" fmla="*/ 10 h 10"/>
                <a:gd name="T4" fmla="*/ 14 w 19"/>
                <a:gd name="T5" fmla="*/ 10 h 10"/>
                <a:gd name="T6" fmla="*/ 0 w 19"/>
                <a:gd name="T7" fmla="*/ 0 h 10"/>
                <a:gd name="T8" fmla="*/ 10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0" y="0"/>
                  </a:moveTo>
                  <a:lnTo>
                    <a:pt x="19" y="10"/>
                  </a:lnTo>
                  <a:lnTo>
                    <a:pt x="14" y="10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" name="Oval 1826"/>
            <p:cNvSpPr>
              <a:spLocks noChangeArrowheads="1"/>
            </p:cNvSpPr>
            <p:nvPr userDrawn="1"/>
          </p:nvSpPr>
          <p:spPr bwMode="auto">
            <a:xfrm>
              <a:off x="4782" y="3390"/>
              <a:ext cx="19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" name="Oval 1827"/>
            <p:cNvSpPr>
              <a:spLocks noChangeArrowheads="1"/>
            </p:cNvSpPr>
            <p:nvPr userDrawn="1"/>
          </p:nvSpPr>
          <p:spPr bwMode="auto">
            <a:xfrm>
              <a:off x="4849" y="3390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1828"/>
            <p:cNvSpPr>
              <a:spLocks/>
            </p:cNvSpPr>
            <p:nvPr userDrawn="1"/>
          </p:nvSpPr>
          <p:spPr bwMode="auto">
            <a:xfrm>
              <a:off x="4902" y="3356"/>
              <a:ext cx="19" cy="10"/>
            </a:xfrm>
            <a:custGeom>
              <a:avLst/>
              <a:gdLst>
                <a:gd name="T0" fmla="*/ 9 w 19"/>
                <a:gd name="T1" fmla="*/ 0 h 10"/>
                <a:gd name="T2" fmla="*/ 19 w 19"/>
                <a:gd name="T3" fmla="*/ 10 h 10"/>
                <a:gd name="T4" fmla="*/ 9 w 19"/>
                <a:gd name="T5" fmla="*/ 10 h 10"/>
                <a:gd name="T6" fmla="*/ 0 w 19"/>
                <a:gd name="T7" fmla="*/ 0 h 10"/>
                <a:gd name="T8" fmla="*/ 9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9" y="0"/>
                  </a:moveTo>
                  <a:lnTo>
                    <a:pt x="19" y="10"/>
                  </a:lnTo>
                  <a:lnTo>
                    <a:pt x="9" y="10"/>
                  </a:lnTo>
                  <a:lnTo>
                    <a:pt x="0" y="0"/>
                  </a:lnTo>
                  <a:lnTo>
                    <a:pt x="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1829"/>
            <p:cNvSpPr>
              <a:spLocks/>
            </p:cNvSpPr>
            <p:nvPr userDrawn="1"/>
          </p:nvSpPr>
          <p:spPr bwMode="auto">
            <a:xfrm>
              <a:off x="4954" y="3405"/>
              <a:ext cx="15" cy="19"/>
            </a:xfrm>
            <a:custGeom>
              <a:avLst/>
              <a:gdLst>
                <a:gd name="T0" fmla="*/ 3 w 3"/>
                <a:gd name="T1" fmla="*/ 1 h 4"/>
                <a:gd name="T2" fmla="*/ 3 w 3"/>
                <a:gd name="T3" fmla="*/ 3 h 4"/>
                <a:gd name="T4" fmla="*/ 2 w 3"/>
                <a:gd name="T5" fmla="*/ 4 h 4"/>
                <a:gd name="T6" fmla="*/ 1 w 3"/>
                <a:gd name="T7" fmla="*/ 4 h 4"/>
                <a:gd name="T8" fmla="*/ 0 w 3"/>
                <a:gd name="T9" fmla="*/ 3 h 4"/>
                <a:gd name="T10" fmla="*/ 0 w 3"/>
                <a:gd name="T11" fmla="*/ 1 h 4"/>
                <a:gd name="T12" fmla="*/ 1 w 3"/>
                <a:gd name="T13" fmla="*/ 0 h 4"/>
                <a:gd name="T14" fmla="*/ 2 w 3"/>
                <a:gd name="T15" fmla="*/ 0 h 4"/>
                <a:gd name="T16" fmla="*/ 3 w 3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4">
                  <a:moveTo>
                    <a:pt x="3" y="1"/>
                  </a:moveTo>
                  <a:cubicBezTo>
                    <a:pt x="3" y="3"/>
                    <a:pt x="3" y="3"/>
                    <a:pt x="3" y="3"/>
                  </a:cubicBezTo>
                  <a:cubicBezTo>
                    <a:pt x="3" y="3"/>
                    <a:pt x="3" y="4"/>
                    <a:pt x="2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3" y="0"/>
                    <a:pt x="3" y="1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1830"/>
            <p:cNvSpPr>
              <a:spLocks/>
            </p:cNvSpPr>
            <p:nvPr userDrawn="1"/>
          </p:nvSpPr>
          <p:spPr bwMode="auto">
            <a:xfrm>
              <a:off x="5012" y="3395"/>
              <a:ext cx="38" cy="14"/>
            </a:xfrm>
            <a:custGeom>
              <a:avLst/>
              <a:gdLst>
                <a:gd name="T0" fmla="*/ 8 w 8"/>
                <a:gd name="T1" fmla="*/ 1 h 3"/>
                <a:gd name="T2" fmla="*/ 8 w 8"/>
                <a:gd name="T3" fmla="*/ 2 h 3"/>
                <a:gd name="T4" fmla="*/ 7 w 8"/>
                <a:gd name="T5" fmla="*/ 3 h 3"/>
                <a:gd name="T6" fmla="*/ 1 w 8"/>
                <a:gd name="T7" fmla="*/ 3 h 3"/>
                <a:gd name="T8" fmla="*/ 0 w 8"/>
                <a:gd name="T9" fmla="*/ 2 h 3"/>
                <a:gd name="T10" fmla="*/ 0 w 8"/>
                <a:gd name="T11" fmla="*/ 1 h 3"/>
                <a:gd name="T12" fmla="*/ 1 w 8"/>
                <a:gd name="T13" fmla="*/ 0 h 3"/>
                <a:gd name="T14" fmla="*/ 7 w 8"/>
                <a:gd name="T15" fmla="*/ 0 h 3"/>
                <a:gd name="T16" fmla="*/ 8 w 8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1831"/>
            <p:cNvSpPr>
              <a:spLocks/>
            </p:cNvSpPr>
            <p:nvPr userDrawn="1"/>
          </p:nvSpPr>
          <p:spPr bwMode="auto">
            <a:xfrm>
              <a:off x="5079" y="3395"/>
              <a:ext cx="43" cy="14"/>
            </a:xfrm>
            <a:custGeom>
              <a:avLst/>
              <a:gdLst>
                <a:gd name="T0" fmla="*/ 9 w 9"/>
                <a:gd name="T1" fmla="*/ 1 h 3"/>
                <a:gd name="T2" fmla="*/ 9 w 9"/>
                <a:gd name="T3" fmla="*/ 2 h 3"/>
                <a:gd name="T4" fmla="*/ 8 w 9"/>
                <a:gd name="T5" fmla="*/ 3 h 3"/>
                <a:gd name="T6" fmla="*/ 1 w 9"/>
                <a:gd name="T7" fmla="*/ 3 h 3"/>
                <a:gd name="T8" fmla="*/ 0 w 9"/>
                <a:gd name="T9" fmla="*/ 2 h 3"/>
                <a:gd name="T10" fmla="*/ 0 w 9"/>
                <a:gd name="T11" fmla="*/ 1 h 3"/>
                <a:gd name="T12" fmla="*/ 1 w 9"/>
                <a:gd name="T13" fmla="*/ 0 h 3"/>
                <a:gd name="T14" fmla="*/ 8 w 9"/>
                <a:gd name="T15" fmla="*/ 0 h 3"/>
                <a:gd name="T16" fmla="*/ 9 w 9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1832"/>
            <p:cNvSpPr>
              <a:spLocks/>
            </p:cNvSpPr>
            <p:nvPr userDrawn="1"/>
          </p:nvSpPr>
          <p:spPr bwMode="auto">
            <a:xfrm>
              <a:off x="5160" y="3405"/>
              <a:ext cx="20" cy="19"/>
            </a:xfrm>
            <a:custGeom>
              <a:avLst/>
              <a:gdLst>
                <a:gd name="T0" fmla="*/ 4 w 4"/>
                <a:gd name="T1" fmla="*/ 1 h 4"/>
                <a:gd name="T2" fmla="*/ 4 w 4"/>
                <a:gd name="T3" fmla="*/ 3 h 4"/>
                <a:gd name="T4" fmla="*/ 3 w 4"/>
                <a:gd name="T5" fmla="*/ 4 h 4"/>
                <a:gd name="T6" fmla="*/ 1 w 4"/>
                <a:gd name="T7" fmla="*/ 4 h 4"/>
                <a:gd name="T8" fmla="*/ 0 w 4"/>
                <a:gd name="T9" fmla="*/ 3 h 4"/>
                <a:gd name="T10" fmla="*/ 0 w 4"/>
                <a:gd name="T11" fmla="*/ 1 h 4"/>
                <a:gd name="T12" fmla="*/ 1 w 4"/>
                <a:gd name="T13" fmla="*/ 0 h 4"/>
                <a:gd name="T14" fmla="*/ 3 w 4"/>
                <a:gd name="T15" fmla="*/ 0 h 4"/>
                <a:gd name="T16" fmla="*/ 4 w 4"/>
                <a:gd name="T17" fmla="*/ 1 h 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4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4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Oval 1833"/>
            <p:cNvSpPr>
              <a:spLocks noChangeArrowheads="1"/>
            </p:cNvSpPr>
            <p:nvPr userDrawn="1"/>
          </p:nvSpPr>
          <p:spPr bwMode="auto">
            <a:xfrm>
              <a:off x="5228" y="3390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Oval 1834"/>
            <p:cNvSpPr>
              <a:spLocks noChangeArrowheads="1"/>
            </p:cNvSpPr>
            <p:nvPr userDrawn="1"/>
          </p:nvSpPr>
          <p:spPr bwMode="auto">
            <a:xfrm>
              <a:off x="5299" y="3390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" name="Oval 1835"/>
            <p:cNvSpPr>
              <a:spLocks noChangeArrowheads="1"/>
            </p:cNvSpPr>
            <p:nvPr userDrawn="1"/>
          </p:nvSpPr>
          <p:spPr bwMode="auto">
            <a:xfrm>
              <a:off x="5367" y="3390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Oval 1836"/>
            <p:cNvSpPr>
              <a:spLocks noChangeArrowheads="1"/>
            </p:cNvSpPr>
            <p:nvPr userDrawn="1"/>
          </p:nvSpPr>
          <p:spPr bwMode="auto">
            <a:xfrm>
              <a:off x="5438" y="3390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Oval 1837"/>
            <p:cNvSpPr>
              <a:spLocks noChangeArrowheads="1"/>
            </p:cNvSpPr>
            <p:nvPr userDrawn="1"/>
          </p:nvSpPr>
          <p:spPr bwMode="auto">
            <a:xfrm>
              <a:off x="5506" y="3390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Oval 1838"/>
            <p:cNvSpPr>
              <a:spLocks noChangeArrowheads="1"/>
            </p:cNvSpPr>
            <p:nvPr userDrawn="1"/>
          </p:nvSpPr>
          <p:spPr bwMode="auto">
            <a:xfrm>
              <a:off x="5577" y="3390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Oval 1839"/>
            <p:cNvSpPr>
              <a:spLocks noChangeArrowheads="1"/>
            </p:cNvSpPr>
            <p:nvPr userDrawn="1"/>
          </p:nvSpPr>
          <p:spPr bwMode="auto">
            <a:xfrm>
              <a:off x="5649" y="3390"/>
              <a:ext cx="20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Oval 1840"/>
            <p:cNvSpPr>
              <a:spLocks noChangeArrowheads="1"/>
            </p:cNvSpPr>
            <p:nvPr userDrawn="1"/>
          </p:nvSpPr>
          <p:spPr bwMode="auto">
            <a:xfrm>
              <a:off x="5716" y="3390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Oval 1841"/>
            <p:cNvSpPr>
              <a:spLocks noChangeArrowheads="1"/>
            </p:cNvSpPr>
            <p:nvPr userDrawn="1"/>
          </p:nvSpPr>
          <p:spPr bwMode="auto">
            <a:xfrm>
              <a:off x="5788" y="3390"/>
              <a:ext cx="20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Oval 1842"/>
            <p:cNvSpPr>
              <a:spLocks noChangeArrowheads="1"/>
            </p:cNvSpPr>
            <p:nvPr userDrawn="1"/>
          </p:nvSpPr>
          <p:spPr bwMode="auto">
            <a:xfrm>
              <a:off x="5855" y="3390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1843"/>
            <p:cNvSpPr>
              <a:spLocks/>
            </p:cNvSpPr>
            <p:nvPr userDrawn="1"/>
          </p:nvSpPr>
          <p:spPr bwMode="auto">
            <a:xfrm>
              <a:off x="5908" y="3356"/>
              <a:ext cx="19" cy="10"/>
            </a:xfrm>
            <a:custGeom>
              <a:avLst/>
              <a:gdLst>
                <a:gd name="T0" fmla="*/ 10 w 19"/>
                <a:gd name="T1" fmla="*/ 0 h 10"/>
                <a:gd name="T2" fmla="*/ 19 w 19"/>
                <a:gd name="T3" fmla="*/ 10 h 10"/>
                <a:gd name="T4" fmla="*/ 10 w 19"/>
                <a:gd name="T5" fmla="*/ 10 h 10"/>
                <a:gd name="T6" fmla="*/ 0 w 19"/>
                <a:gd name="T7" fmla="*/ 0 h 10"/>
                <a:gd name="T8" fmla="*/ 10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0" y="0"/>
                  </a:moveTo>
                  <a:lnTo>
                    <a:pt x="19" y="10"/>
                  </a:lnTo>
                  <a:lnTo>
                    <a:pt x="10" y="10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1844"/>
            <p:cNvSpPr>
              <a:spLocks/>
            </p:cNvSpPr>
            <p:nvPr userDrawn="1"/>
          </p:nvSpPr>
          <p:spPr bwMode="auto">
            <a:xfrm>
              <a:off x="5947" y="3395"/>
              <a:ext cx="43" cy="14"/>
            </a:xfrm>
            <a:custGeom>
              <a:avLst/>
              <a:gdLst>
                <a:gd name="T0" fmla="*/ 9 w 9"/>
                <a:gd name="T1" fmla="*/ 1 h 3"/>
                <a:gd name="T2" fmla="*/ 9 w 9"/>
                <a:gd name="T3" fmla="*/ 2 h 3"/>
                <a:gd name="T4" fmla="*/ 8 w 9"/>
                <a:gd name="T5" fmla="*/ 3 h 3"/>
                <a:gd name="T6" fmla="*/ 1 w 9"/>
                <a:gd name="T7" fmla="*/ 3 h 3"/>
                <a:gd name="T8" fmla="*/ 0 w 9"/>
                <a:gd name="T9" fmla="*/ 2 h 3"/>
                <a:gd name="T10" fmla="*/ 0 w 9"/>
                <a:gd name="T11" fmla="*/ 1 h 3"/>
                <a:gd name="T12" fmla="*/ 1 w 9"/>
                <a:gd name="T13" fmla="*/ 0 h 3"/>
                <a:gd name="T14" fmla="*/ 8 w 9"/>
                <a:gd name="T15" fmla="*/ 0 h 3"/>
                <a:gd name="T16" fmla="*/ 9 w 9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3"/>
                    <a:pt x="8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1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1845"/>
            <p:cNvSpPr>
              <a:spLocks/>
            </p:cNvSpPr>
            <p:nvPr userDrawn="1"/>
          </p:nvSpPr>
          <p:spPr bwMode="auto">
            <a:xfrm>
              <a:off x="6018" y="3395"/>
              <a:ext cx="39" cy="14"/>
            </a:xfrm>
            <a:custGeom>
              <a:avLst/>
              <a:gdLst>
                <a:gd name="T0" fmla="*/ 8 w 8"/>
                <a:gd name="T1" fmla="*/ 1 h 3"/>
                <a:gd name="T2" fmla="*/ 8 w 8"/>
                <a:gd name="T3" fmla="*/ 2 h 3"/>
                <a:gd name="T4" fmla="*/ 7 w 8"/>
                <a:gd name="T5" fmla="*/ 3 h 3"/>
                <a:gd name="T6" fmla="*/ 1 w 8"/>
                <a:gd name="T7" fmla="*/ 3 h 3"/>
                <a:gd name="T8" fmla="*/ 0 w 8"/>
                <a:gd name="T9" fmla="*/ 2 h 3"/>
                <a:gd name="T10" fmla="*/ 0 w 8"/>
                <a:gd name="T11" fmla="*/ 1 h 3"/>
                <a:gd name="T12" fmla="*/ 1 w 8"/>
                <a:gd name="T13" fmla="*/ 0 h 3"/>
                <a:gd name="T14" fmla="*/ 7 w 8"/>
                <a:gd name="T15" fmla="*/ 0 h 3"/>
                <a:gd name="T16" fmla="*/ 8 w 8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3">
                  <a:moveTo>
                    <a:pt x="8" y="1"/>
                  </a:move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3"/>
                    <a:pt x="7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1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1846"/>
            <p:cNvSpPr>
              <a:spLocks/>
            </p:cNvSpPr>
            <p:nvPr userDrawn="1"/>
          </p:nvSpPr>
          <p:spPr bwMode="auto">
            <a:xfrm>
              <a:off x="6086" y="3395"/>
              <a:ext cx="43" cy="14"/>
            </a:xfrm>
            <a:custGeom>
              <a:avLst/>
              <a:gdLst>
                <a:gd name="T0" fmla="*/ 9 w 9"/>
                <a:gd name="T1" fmla="*/ 1 h 3"/>
                <a:gd name="T2" fmla="*/ 9 w 9"/>
                <a:gd name="T3" fmla="*/ 2 h 3"/>
                <a:gd name="T4" fmla="*/ 8 w 9"/>
                <a:gd name="T5" fmla="*/ 3 h 3"/>
                <a:gd name="T6" fmla="*/ 1 w 9"/>
                <a:gd name="T7" fmla="*/ 3 h 3"/>
                <a:gd name="T8" fmla="*/ 0 w 9"/>
                <a:gd name="T9" fmla="*/ 2 h 3"/>
                <a:gd name="T10" fmla="*/ 0 w 9"/>
                <a:gd name="T11" fmla="*/ 1 h 3"/>
                <a:gd name="T12" fmla="*/ 1 w 9"/>
                <a:gd name="T13" fmla="*/ 0 h 3"/>
                <a:gd name="T14" fmla="*/ 8 w 9"/>
                <a:gd name="T15" fmla="*/ 0 h 3"/>
                <a:gd name="T16" fmla="*/ 9 w 9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3">
                  <a:moveTo>
                    <a:pt x="9" y="1"/>
                  </a:move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1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1847"/>
            <p:cNvSpPr>
              <a:spLocks/>
            </p:cNvSpPr>
            <p:nvPr userDrawn="1"/>
          </p:nvSpPr>
          <p:spPr bwMode="auto">
            <a:xfrm>
              <a:off x="6157" y="3366"/>
              <a:ext cx="39" cy="67"/>
            </a:xfrm>
            <a:custGeom>
              <a:avLst/>
              <a:gdLst>
                <a:gd name="T0" fmla="*/ 8 w 8"/>
                <a:gd name="T1" fmla="*/ 0 h 14"/>
                <a:gd name="T2" fmla="*/ 8 w 8"/>
                <a:gd name="T3" fmla="*/ 1 h 14"/>
                <a:gd name="T4" fmla="*/ 8 w 8"/>
                <a:gd name="T5" fmla="*/ 2 h 14"/>
                <a:gd name="T6" fmla="*/ 2 w 8"/>
                <a:gd name="T7" fmla="*/ 13 h 14"/>
                <a:gd name="T8" fmla="*/ 1 w 8"/>
                <a:gd name="T9" fmla="*/ 14 h 14"/>
                <a:gd name="T10" fmla="*/ 0 w 8"/>
                <a:gd name="T11" fmla="*/ 13 h 14"/>
                <a:gd name="T12" fmla="*/ 0 w 8"/>
                <a:gd name="T13" fmla="*/ 13 h 14"/>
                <a:gd name="T14" fmla="*/ 7 w 8"/>
                <a:gd name="T15" fmla="*/ 1 h 14"/>
                <a:gd name="T16" fmla="*/ 8 w 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2"/>
                    <a:pt x="8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1848"/>
            <p:cNvSpPr>
              <a:spLocks/>
            </p:cNvSpPr>
            <p:nvPr userDrawn="1"/>
          </p:nvSpPr>
          <p:spPr bwMode="auto">
            <a:xfrm>
              <a:off x="6225" y="3366"/>
              <a:ext cx="43" cy="67"/>
            </a:xfrm>
            <a:custGeom>
              <a:avLst/>
              <a:gdLst>
                <a:gd name="T0" fmla="*/ 8 w 9"/>
                <a:gd name="T1" fmla="*/ 1 h 14"/>
                <a:gd name="T2" fmla="*/ 9 w 9"/>
                <a:gd name="T3" fmla="*/ 3 h 14"/>
                <a:gd name="T4" fmla="*/ 9 w 9"/>
                <a:gd name="T5" fmla="*/ 3 h 14"/>
                <a:gd name="T6" fmla="*/ 8 w 9"/>
                <a:gd name="T7" fmla="*/ 4 h 14"/>
                <a:gd name="T8" fmla="*/ 8 w 9"/>
                <a:gd name="T9" fmla="*/ 3 h 14"/>
                <a:gd name="T10" fmla="*/ 7 w 9"/>
                <a:gd name="T11" fmla="*/ 3 h 14"/>
                <a:gd name="T12" fmla="*/ 7 w 9"/>
                <a:gd name="T13" fmla="*/ 3 h 14"/>
                <a:gd name="T14" fmla="*/ 7 w 9"/>
                <a:gd name="T15" fmla="*/ 2 h 14"/>
                <a:gd name="T16" fmla="*/ 7 w 9"/>
                <a:gd name="T17" fmla="*/ 2 h 14"/>
                <a:gd name="T18" fmla="*/ 2 w 9"/>
                <a:gd name="T19" fmla="*/ 2 h 14"/>
                <a:gd name="T20" fmla="*/ 2 w 9"/>
                <a:gd name="T21" fmla="*/ 2 h 14"/>
                <a:gd name="T22" fmla="*/ 2 w 9"/>
                <a:gd name="T23" fmla="*/ 2 h 14"/>
                <a:gd name="T24" fmla="*/ 8 w 9"/>
                <a:gd name="T25" fmla="*/ 11 h 14"/>
                <a:gd name="T26" fmla="*/ 9 w 9"/>
                <a:gd name="T27" fmla="*/ 12 h 14"/>
                <a:gd name="T28" fmla="*/ 9 w 9"/>
                <a:gd name="T29" fmla="*/ 13 h 14"/>
                <a:gd name="T30" fmla="*/ 7 w 9"/>
                <a:gd name="T31" fmla="*/ 14 h 14"/>
                <a:gd name="T32" fmla="*/ 3 w 9"/>
                <a:gd name="T33" fmla="*/ 14 h 14"/>
                <a:gd name="T34" fmla="*/ 1 w 9"/>
                <a:gd name="T35" fmla="*/ 13 h 14"/>
                <a:gd name="T36" fmla="*/ 0 w 9"/>
                <a:gd name="T37" fmla="*/ 12 h 14"/>
                <a:gd name="T38" fmla="*/ 1 w 9"/>
                <a:gd name="T39" fmla="*/ 11 h 14"/>
                <a:gd name="T40" fmla="*/ 1 w 9"/>
                <a:gd name="T41" fmla="*/ 11 h 14"/>
                <a:gd name="T42" fmla="*/ 2 w 9"/>
                <a:gd name="T43" fmla="*/ 11 h 14"/>
                <a:gd name="T44" fmla="*/ 2 w 9"/>
                <a:gd name="T45" fmla="*/ 12 h 14"/>
                <a:gd name="T46" fmla="*/ 2 w 9"/>
                <a:gd name="T47" fmla="*/ 12 h 14"/>
                <a:gd name="T48" fmla="*/ 3 w 9"/>
                <a:gd name="T49" fmla="*/ 12 h 14"/>
                <a:gd name="T50" fmla="*/ 7 w 9"/>
                <a:gd name="T51" fmla="*/ 12 h 14"/>
                <a:gd name="T52" fmla="*/ 7 w 9"/>
                <a:gd name="T53" fmla="*/ 12 h 14"/>
                <a:gd name="T54" fmla="*/ 7 w 9"/>
                <a:gd name="T55" fmla="*/ 12 h 14"/>
                <a:gd name="T56" fmla="*/ 7 w 9"/>
                <a:gd name="T57" fmla="*/ 12 h 14"/>
                <a:gd name="T58" fmla="*/ 1 w 9"/>
                <a:gd name="T59" fmla="*/ 4 h 14"/>
                <a:gd name="T60" fmla="*/ 0 w 9"/>
                <a:gd name="T61" fmla="*/ 2 h 14"/>
                <a:gd name="T62" fmla="*/ 1 w 9"/>
                <a:gd name="T63" fmla="*/ 1 h 14"/>
                <a:gd name="T64" fmla="*/ 2 w 9"/>
                <a:gd name="T65" fmla="*/ 0 h 14"/>
                <a:gd name="T66" fmla="*/ 7 w 9"/>
                <a:gd name="T67" fmla="*/ 0 h 14"/>
                <a:gd name="T68" fmla="*/ 8 w 9"/>
                <a:gd name="T6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4">
                  <a:moveTo>
                    <a:pt x="8" y="1"/>
                  </a:moveTo>
                  <a:cubicBezTo>
                    <a:pt x="9" y="1"/>
                    <a:pt x="9" y="2"/>
                    <a:pt x="9" y="3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4"/>
                    <a:pt x="8" y="4"/>
                    <a:pt x="8" y="4"/>
                  </a:cubicBezTo>
                  <a:cubicBezTo>
                    <a:pt x="8" y="4"/>
                    <a:pt x="8" y="4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8" y="13"/>
                    <a:pt x="8" y="14"/>
                    <a:pt x="7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0" y="1"/>
                    <a:pt x="1" y="1"/>
                  </a:cubicBezTo>
                  <a:cubicBezTo>
                    <a:pt x="1" y="1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1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1849"/>
            <p:cNvSpPr>
              <a:spLocks/>
            </p:cNvSpPr>
            <p:nvPr userDrawn="1"/>
          </p:nvSpPr>
          <p:spPr bwMode="auto">
            <a:xfrm>
              <a:off x="6296" y="3366"/>
              <a:ext cx="44" cy="67"/>
            </a:xfrm>
            <a:custGeom>
              <a:avLst/>
              <a:gdLst>
                <a:gd name="T0" fmla="*/ 8 w 9"/>
                <a:gd name="T1" fmla="*/ 1 h 14"/>
                <a:gd name="T2" fmla="*/ 9 w 9"/>
                <a:gd name="T3" fmla="*/ 3 h 14"/>
                <a:gd name="T4" fmla="*/ 8 w 9"/>
                <a:gd name="T5" fmla="*/ 3 h 14"/>
                <a:gd name="T6" fmla="*/ 8 w 9"/>
                <a:gd name="T7" fmla="*/ 4 h 14"/>
                <a:gd name="T8" fmla="*/ 7 w 9"/>
                <a:gd name="T9" fmla="*/ 3 h 14"/>
                <a:gd name="T10" fmla="*/ 7 w 9"/>
                <a:gd name="T11" fmla="*/ 3 h 14"/>
                <a:gd name="T12" fmla="*/ 7 w 9"/>
                <a:gd name="T13" fmla="*/ 3 h 14"/>
                <a:gd name="T14" fmla="*/ 7 w 9"/>
                <a:gd name="T15" fmla="*/ 2 h 14"/>
                <a:gd name="T16" fmla="*/ 6 w 9"/>
                <a:gd name="T17" fmla="*/ 2 h 14"/>
                <a:gd name="T18" fmla="*/ 2 w 9"/>
                <a:gd name="T19" fmla="*/ 2 h 14"/>
                <a:gd name="T20" fmla="*/ 2 w 9"/>
                <a:gd name="T21" fmla="*/ 2 h 14"/>
                <a:gd name="T22" fmla="*/ 2 w 9"/>
                <a:gd name="T23" fmla="*/ 2 h 14"/>
                <a:gd name="T24" fmla="*/ 8 w 9"/>
                <a:gd name="T25" fmla="*/ 11 h 14"/>
                <a:gd name="T26" fmla="*/ 9 w 9"/>
                <a:gd name="T27" fmla="*/ 12 h 14"/>
                <a:gd name="T28" fmla="*/ 8 w 9"/>
                <a:gd name="T29" fmla="*/ 13 h 14"/>
                <a:gd name="T30" fmla="*/ 7 w 9"/>
                <a:gd name="T31" fmla="*/ 14 h 14"/>
                <a:gd name="T32" fmla="*/ 2 w 9"/>
                <a:gd name="T33" fmla="*/ 14 h 14"/>
                <a:gd name="T34" fmla="*/ 1 w 9"/>
                <a:gd name="T35" fmla="*/ 13 h 14"/>
                <a:gd name="T36" fmla="*/ 0 w 9"/>
                <a:gd name="T37" fmla="*/ 12 h 14"/>
                <a:gd name="T38" fmla="*/ 0 w 9"/>
                <a:gd name="T39" fmla="*/ 11 h 14"/>
                <a:gd name="T40" fmla="*/ 1 w 9"/>
                <a:gd name="T41" fmla="*/ 11 h 14"/>
                <a:gd name="T42" fmla="*/ 1 w 9"/>
                <a:gd name="T43" fmla="*/ 11 h 14"/>
                <a:gd name="T44" fmla="*/ 2 w 9"/>
                <a:gd name="T45" fmla="*/ 12 h 14"/>
                <a:gd name="T46" fmla="*/ 2 w 9"/>
                <a:gd name="T47" fmla="*/ 12 h 14"/>
                <a:gd name="T48" fmla="*/ 2 w 9"/>
                <a:gd name="T49" fmla="*/ 12 h 14"/>
                <a:gd name="T50" fmla="*/ 7 w 9"/>
                <a:gd name="T51" fmla="*/ 12 h 14"/>
                <a:gd name="T52" fmla="*/ 7 w 9"/>
                <a:gd name="T53" fmla="*/ 12 h 14"/>
                <a:gd name="T54" fmla="*/ 7 w 9"/>
                <a:gd name="T55" fmla="*/ 12 h 14"/>
                <a:gd name="T56" fmla="*/ 7 w 9"/>
                <a:gd name="T57" fmla="*/ 12 h 14"/>
                <a:gd name="T58" fmla="*/ 0 w 9"/>
                <a:gd name="T59" fmla="*/ 4 h 14"/>
                <a:gd name="T60" fmla="*/ 0 w 9"/>
                <a:gd name="T61" fmla="*/ 2 h 14"/>
                <a:gd name="T62" fmla="*/ 0 w 9"/>
                <a:gd name="T63" fmla="*/ 1 h 14"/>
                <a:gd name="T64" fmla="*/ 2 w 9"/>
                <a:gd name="T65" fmla="*/ 0 h 14"/>
                <a:gd name="T66" fmla="*/ 6 w 9"/>
                <a:gd name="T67" fmla="*/ 0 h 14"/>
                <a:gd name="T68" fmla="*/ 8 w 9"/>
                <a:gd name="T6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4">
                  <a:moveTo>
                    <a:pt x="8" y="1"/>
                  </a:moveTo>
                  <a:cubicBezTo>
                    <a:pt x="8" y="1"/>
                    <a:pt x="9" y="2"/>
                    <a:pt x="9" y="3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4"/>
                    <a:pt x="8" y="4"/>
                    <a:pt x="8" y="4"/>
                  </a:cubicBezTo>
                  <a:cubicBezTo>
                    <a:pt x="8" y="4"/>
                    <a:pt x="7" y="4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11"/>
                    <a:pt x="8" y="11"/>
                    <a:pt x="8" y="11"/>
                  </a:cubicBezTo>
                  <a:cubicBezTo>
                    <a:pt x="8" y="11"/>
                    <a:pt x="9" y="11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1" y="14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1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1"/>
                    <a:pt x="1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1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1850"/>
            <p:cNvSpPr>
              <a:spLocks/>
            </p:cNvSpPr>
            <p:nvPr userDrawn="1"/>
          </p:nvSpPr>
          <p:spPr bwMode="auto">
            <a:xfrm>
              <a:off x="1383" y="3481"/>
              <a:ext cx="43" cy="63"/>
            </a:xfrm>
            <a:custGeom>
              <a:avLst/>
              <a:gdLst>
                <a:gd name="T0" fmla="*/ 7 w 9"/>
                <a:gd name="T1" fmla="*/ 1 h 13"/>
                <a:gd name="T2" fmla="*/ 7 w 9"/>
                <a:gd name="T3" fmla="*/ 0 h 13"/>
                <a:gd name="T4" fmla="*/ 8 w 9"/>
                <a:gd name="T5" fmla="*/ 0 h 13"/>
                <a:gd name="T6" fmla="*/ 8 w 9"/>
                <a:gd name="T7" fmla="*/ 0 h 13"/>
                <a:gd name="T8" fmla="*/ 9 w 9"/>
                <a:gd name="T9" fmla="*/ 1 h 13"/>
                <a:gd name="T10" fmla="*/ 9 w 9"/>
                <a:gd name="T11" fmla="*/ 2 h 13"/>
                <a:gd name="T12" fmla="*/ 5 w 9"/>
                <a:gd name="T13" fmla="*/ 7 h 13"/>
                <a:gd name="T14" fmla="*/ 5 w 9"/>
                <a:gd name="T15" fmla="*/ 13 h 13"/>
                <a:gd name="T16" fmla="*/ 5 w 9"/>
                <a:gd name="T17" fmla="*/ 13 h 13"/>
                <a:gd name="T18" fmla="*/ 4 w 9"/>
                <a:gd name="T19" fmla="*/ 13 h 13"/>
                <a:gd name="T20" fmla="*/ 4 w 9"/>
                <a:gd name="T21" fmla="*/ 13 h 13"/>
                <a:gd name="T22" fmla="*/ 3 w 9"/>
                <a:gd name="T23" fmla="*/ 13 h 13"/>
                <a:gd name="T24" fmla="*/ 3 w 9"/>
                <a:gd name="T25" fmla="*/ 7 h 13"/>
                <a:gd name="T26" fmla="*/ 0 w 9"/>
                <a:gd name="T27" fmla="*/ 2 h 13"/>
                <a:gd name="T28" fmla="*/ 0 w 9"/>
                <a:gd name="T29" fmla="*/ 1 h 13"/>
                <a:gd name="T30" fmla="*/ 0 w 9"/>
                <a:gd name="T31" fmla="*/ 0 h 13"/>
                <a:gd name="T32" fmla="*/ 1 w 9"/>
                <a:gd name="T33" fmla="*/ 0 h 13"/>
                <a:gd name="T34" fmla="*/ 1 w 9"/>
                <a:gd name="T35" fmla="*/ 0 h 13"/>
                <a:gd name="T36" fmla="*/ 2 w 9"/>
                <a:gd name="T37" fmla="*/ 1 h 13"/>
                <a:gd name="T38" fmla="*/ 2 w 9"/>
                <a:gd name="T39" fmla="*/ 2 h 13"/>
                <a:gd name="T40" fmla="*/ 4 w 9"/>
                <a:gd name="T41" fmla="*/ 5 h 13"/>
                <a:gd name="T42" fmla="*/ 7 w 9"/>
                <a:gd name="T43" fmla="*/ 2 h 13"/>
                <a:gd name="T44" fmla="*/ 7 w 9"/>
                <a:gd name="T4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13"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1851"/>
            <p:cNvSpPr>
              <a:spLocks noEditPoints="1"/>
            </p:cNvSpPr>
            <p:nvPr userDrawn="1"/>
          </p:nvSpPr>
          <p:spPr bwMode="auto">
            <a:xfrm>
              <a:off x="1450" y="3481"/>
              <a:ext cx="44" cy="63"/>
            </a:xfrm>
            <a:custGeom>
              <a:avLst/>
              <a:gdLst>
                <a:gd name="T0" fmla="*/ 6 w 9"/>
                <a:gd name="T1" fmla="*/ 0 h 13"/>
                <a:gd name="T2" fmla="*/ 7 w 9"/>
                <a:gd name="T3" fmla="*/ 1 h 13"/>
                <a:gd name="T4" fmla="*/ 9 w 9"/>
                <a:gd name="T5" fmla="*/ 5 h 13"/>
                <a:gd name="T6" fmla="*/ 9 w 9"/>
                <a:gd name="T7" fmla="*/ 7 h 13"/>
                <a:gd name="T8" fmla="*/ 9 w 9"/>
                <a:gd name="T9" fmla="*/ 8 h 13"/>
                <a:gd name="T10" fmla="*/ 7 w 9"/>
                <a:gd name="T11" fmla="*/ 12 h 13"/>
                <a:gd name="T12" fmla="*/ 6 w 9"/>
                <a:gd name="T13" fmla="*/ 13 h 13"/>
                <a:gd name="T14" fmla="*/ 4 w 9"/>
                <a:gd name="T15" fmla="*/ 13 h 13"/>
                <a:gd name="T16" fmla="*/ 1 w 9"/>
                <a:gd name="T17" fmla="*/ 13 h 13"/>
                <a:gd name="T18" fmla="*/ 0 w 9"/>
                <a:gd name="T19" fmla="*/ 13 h 13"/>
                <a:gd name="T20" fmla="*/ 0 w 9"/>
                <a:gd name="T21" fmla="*/ 12 h 13"/>
                <a:gd name="T22" fmla="*/ 0 w 9"/>
                <a:gd name="T23" fmla="*/ 12 h 13"/>
                <a:gd name="T24" fmla="*/ 1 w 9"/>
                <a:gd name="T25" fmla="*/ 12 h 13"/>
                <a:gd name="T26" fmla="*/ 2 w 9"/>
                <a:gd name="T27" fmla="*/ 12 h 13"/>
                <a:gd name="T28" fmla="*/ 2 w 9"/>
                <a:gd name="T29" fmla="*/ 1 h 13"/>
                <a:gd name="T30" fmla="*/ 1 w 9"/>
                <a:gd name="T31" fmla="*/ 1 h 13"/>
                <a:gd name="T32" fmla="*/ 0 w 9"/>
                <a:gd name="T33" fmla="*/ 1 h 13"/>
                <a:gd name="T34" fmla="*/ 0 w 9"/>
                <a:gd name="T35" fmla="*/ 1 h 13"/>
                <a:gd name="T36" fmla="*/ 0 w 9"/>
                <a:gd name="T37" fmla="*/ 0 h 13"/>
                <a:gd name="T38" fmla="*/ 1 w 9"/>
                <a:gd name="T39" fmla="*/ 0 h 13"/>
                <a:gd name="T40" fmla="*/ 4 w 9"/>
                <a:gd name="T41" fmla="*/ 0 h 13"/>
                <a:gd name="T42" fmla="*/ 6 w 9"/>
                <a:gd name="T43" fmla="*/ 0 h 13"/>
                <a:gd name="T44" fmla="*/ 4 w 9"/>
                <a:gd name="T45" fmla="*/ 12 h 13"/>
                <a:gd name="T46" fmla="*/ 4 w 9"/>
                <a:gd name="T47" fmla="*/ 12 h 13"/>
                <a:gd name="T48" fmla="*/ 5 w 9"/>
                <a:gd name="T49" fmla="*/ 11 h 13"/>
                <a:gd name="T50" fmla="*/ 7 w 9"/>
                <a:gd name="T51" fmla="*/ 7 h 13"/>
                <a:gd name="T52" fmla="*/ 7 w 9"/>
                <a:gd name="T53" fmla="*/ 7 h 13"/>
                <a:gd name="T54" fmla="*/ 7 w 9"/>
                <a:gd name="T55" fmla="*/ 6 h 13"/>
                <a:gd name="T56" fmla="*/ 5 w 9"/>
                <a:gd name="T57" fmla="*/ 2 h 13"/>
                <a:gd name="T58" fmla="*/ 4 w 9"/>
                <a:gd name="T59" fmla="*/ 1 h 13"/>
                <a:gd name="T60" fmla="*/ 4 w 9"/>
                <a:gd name="T61" fmla="*/ 1 h 13"/>
                <a:gd name="T62" fmla="*/ 4 w 9"/>
                <a:gd name="T6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6" y="1"/>
                    <a:pt x="6" y="1"/>
                    <a:pt x="7" y="1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1"/>
                    <a:pt x="5" y="1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1852"/>
            <p:cNvSpPr>
              <a:spLocks/>
            </p:cNvSpPr>
            <p:nvPr userDrawn="1"/>
          </p:nvSpPr>
          <p:spPr bwMode="auto">
            <a:xfrm>
              <a:off x="1522" y="3481"/>
              <a:ext cx="43" cy="63"/>
            </a:xfrm>
            <a:custGeom>
              <a:avLst/>
              <a:gdLst>
                <a:gd name="T0" fmla="*/ 7 w 9"/>
                <a:gd name="T1" fmla="*/ 10 h 13"/>
                <a:gd name="T2" fmla="*/ 7 w 9"/>
                <a:gd name="T3" fmla="*/ 1 h 13"/>
                <a:gd name="T4" fmla="*/ 7 w 9"/>
                <a:gd name="T5" fmla="*/ 0 h 13"/>
                <a:gd name="T6" fmla="*/ 8 w 9"/>
                <a:gd name="T7" fmla="*/ 0 h 13"/>
                <a:gd name="T8" fmla="*/ 8 w 9"/>
                <a:gd name="T9" fmla="*/ 0 h 13"/>
                <a:gd name="T10" fmla="*/ 9 w 9"/>
                <a:gd name="T11" fmla="*/ 1 h 13"/>
                <a:gd name="T12" fmla="*/ 9 w 9"/>
                <a:gd name="T13" fmla="*/ 13 h 13"/>
                <a:gd name="T14" fmla="*/ 6 w 9"/>
                <a:gd name="T15" fmla="*/ 13 h 13"/>
                <a:gd name="T16" fmla="*/ 2 w 9"/>
                <a:gd name="T17" fmla="*/ 3 h 13"/>
                <a:gd name="T18" fmla="*/ 2 w 9"/>
                <a:gd name="T19" fmla="*/ 13 h 13"/>
                <a:gd name="T20" fmla="*/ 1 w 9"/>
                <a:gd name="T21" fmla="*/ 13 h 13"/>
                <a:gd name="T22" fmla="*/ 1 w 9"/>
                <a:gd name="T23" fmla="*/ 13 h 13"/>
                <a:gd name="T24" fmla="*/ 0 w 9"/>
                <a:gd name="T25" fmla="*/ 13 h 13"/>
                <a:gd name="T26" fmla="*/ 0 w 9"/>
                <a:gd name="T27" fmla="*/ 13 h 13"/>
                <a:gd name="T28" fmla="*/ 0 w 9"/>
                <a:gd name="T29" fmla="*/ 0 h 13"/>
                <a:gd name="T30" fmla="*/ 2 w 9"/>
                <a:gd name="T31" fmla="*/ 0 h 13"/>
                <a:gd name="T32" fmla="*/ 7 w 9"/>
                <a:gd name="T3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3">
                  <a:moveTo>
                    <a:pt x="7" y="1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1853"/>
            <p:cNvSpPr>
              <a:spLocks noEditPoints="1"/>
            </p:cNvSpPr>
            <p:nvPr userDrawn="1"/>
          </p:nvSpPr>
          <p:spPr bwMode="auto">
            <a:xfrm>
              <a:off x="1585" y="3481"/>
              <a:ext cx="48" cy="63"/>
            </a:xfrm>
            <a:custGeom>
              <a:avLst/>
              <a:gdLst>
                <a:gd name="T0" fmla="*/ 3 w 10"/>
                <a:gd name="T1" fmla="*/ 8 h 13"/>
                <a:gd name="T2" fmla="*/ 3 w 10"/>
                <a:gd name="T3" fmla="*/ 9 h 13"/>
                <a:gd name="T4" fmla="*/ 9 w 10"/>
                <a:gd name="T5" fmla="*/ 9 h 13"/>
                <a:gd name="T6" fmla="*/ 10 w 10"/>
                <a:gd name="T7" fmla="*/ 9 h 13"/>
                <a:gd name="T8" fmla="*/ 10 w 10"/>
                <a:gd name="T9" fmla="*/ 10 h 13"/>
                <a:gd name="T10" fmla="*/ 10 w 10"/>
                <a:gd name="T11" fmla="*/ 11 h 13"/>
                <a:gd name="T12" fmla="*/ 9 w 10"/>
                <a:gd name="T13" fmla="*/ 11 h 13"/>
                <a:gd name="T14" fmla="*/ 3 w 10"/>
                <a:gd name="T15" fmla="*/ 11 h 13"/>
                <a:gd name="T16" fmla="*/ 3 w 10"/>
                <a:gd name="T17" fmla="*/ 13 h 13"/>
                <a:gd name="T18" fmla="*/ 3 w 10"/>
                <a:gd name="T19" fmla="*/ 13 h 13"/>
                <a:gd name="T20" fmla="*/ 2 w 10"/>
                <a:gd name="T21" fmla="*/ 13 h 13"/>
                <a:gd name="T22" fmla="*/ 2 w 10"/>
                <a:gd name="T23" fmla="*/ 13 h 13"/>
                <a:gd name="T24" fmla="*/ 1 w 10"/>
                <a:gd name="T25" fmla="*/ 13 h 13"/>
                <a:gd name="T26" fmla="*/ 1 w 10"/>
                <a:gd name="T27" fmla="*/ 11 h 13"/>
                <a:gd name="T28" fmla="*/ 0 w 10"/>
                <a:gd name="T29" fmla="*/ 11 h 13"/>
                <a:gd name="T30" fmla="*/ 0 w 10"/>
                <a:gd name="T31" fmla="*/ 11 h 13"/>
                <a:gd name="T32" fmla="*/ 0 w 10"/>
                <a:gd name="T33" fmla="*/ 10 h 13"/>
                <a:gd name="T34" fmla="*/ 0 w 10"/>
                <a:gd name="T35" fmla="*/ 9 h 13"/>
                <a:gd name="T36" fmla="*/ 0 w 10"/>
                <a:gd name="T37" fmla="*/ 9 h 13"/>
                <a:gd name="T38" fmla="*/ 1 w 10"/>
                <a:gd name="T39" fmla="*/ 9 h 13"/>
                <a:gd name="T40" fmla="*/ 1 w 10"/>
                <a:gd name="T41" fmla="*/ 0 h 13"/>
                <a:gd name="T42" fmla="*/ 7 w 10"/>
                <a:gd name="T43" fmla="*/ 0 h 13"/>
                <a:gd name="T44" fmla="*/ 9 w 10"/>
                <a:gd name="T45" fmla="*/ 1 h 13"/>
                <a:gd name="T46" fmla="*/ 10 w 10"/>
                <a:gd name="T47" fmla="*/ 2 h 13"/>
                <a:gd name="T48" fmla="*/ 10 w 10"/>
                <a:gd name="T49" fmla="*/ 6 h 13"/>
                <a:gd name="T50" fmla="*/ 9 w 10"/>
                <a:gd name="T51" fmla="*/ 7 h 13"/>
                <a:gd name="T52" fmla="*/ 7 w 10"/>
                <a:gd name="T53" fmla="*/ 8 h 13"/>
                <a:gd name="T54" fmla="*/ 3 w 10"/>
                <a:gd name="T55" fmla="*/ 8 h 13"/>
                <a:gd name="T56" fmla="*/ 3 w 10"/>
                <a:gd name="T57" fmla="*/ 6 h 13"/>
                <a:gd name="T58" fmla="*/ 7 w 10"/>
                <a:gd name="T59" fmla="*/ 6 h 13"/>
                <a:gd name="T60" fmla="*/ 8 w 10"/>
                <a:gd name="T61" fmla="*/ 6 h 13"/>
                <a:gd name="T62" fmla="*/ 8 w 10"/>
                <a:gd name="T63" fmla="*/ 5 h 13"/>
                <a:gd name="T64" fmla="*/ 8 w 10"/>
                <a:gd name="T65" fmla="*/ 3 h 13"/>
                <a:gd name="T66" fmla="*/ 8 w 10"/>
                <a:gd name="T67" fmla="*/ 2 h 13"/>
                <a:gd name="T68" fmla="*/ 7 w 10"/>
                <a:gd name="T69" fmla="*/ 1 h 13"/>
                <a:gd name="T70" fmla="*/ 3 w 10"/>
                <a:gd name="T71" fmla="*/ 1 h 13"/>
                <a:gd name="T72" fmla="*/ 3 w 10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3">
                  <a:moveTo>
                    <a:pt x="3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8"/>
                    <a:pt x="8" y="8"/>
                    <a:pt x="7" y="8"/>
                  </a:cubicBezTo>
                  <a:lnTo>
                    <a:pt x="3" y="8"/>
                  </a:lnTo>
                  <a:close/>
                  <a:moveTo>
                    <a:pt x="3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1854"/>
            <p:cNvSpPr>
              <a:spLocks noEditPoints="1"/>
            </p:cNvSpPr>
            <p:nvPr userDrawn="1"/>
          </p:nvSpPr>
          <p:spPr bwMode="auto">
            <a:xfrm>
              <a:off x="1652" y="3481"/>
              <a:ext cx="52" cy="63"/>
            </a:xfrm>
            <a:custGeom>
              <a:avLst/>
              <a:gdLst>
                <a:gd name="T0" fmla="*/ 4 w 11"/>
                <a:gd name="T1" fmla="*/ 8 h 13"/>
                <a:gd name="T2" fmla="*/ 4 w 11"/>
                <a:gd name="T3" fmla="*/ 9 h 13"/>
                <a:gd name="T4" fmla="*/ 10 w 11"/>
                <a:gd name="T5" fmla="*/ 9 h 13"/>
                <a:gd name="T6" fmla="*/ 10 w 11"/>
                <a:gd name="T7" fmla="*/ 9 h 13"/>
                <a:gd name="T8" fmla="*/ 11 w 11"/>
                <a:gd name="T9" fmla="*/ 10 h 13"/>
                <a:gd name="T10" fmla="*/ 10 w 11"/>
                <a:gd name="T11" fmla="*/ 11 h 13"/>
                <a:gd name="T12" fmla="*/ 10 w 11"/>
                <a:gd name="T13" fmla="*/ 11 h 13"/>
                <a:gd name="T14" fmla="*/ 4 w 11"/>
                <a:gd name="T15" fmla="*/ 11 h 13"/>
                <a:gd name="T16" fmla="*/ 4 w 11"/>
                <a:gd name="T17" fmla="*/ 13 h 13"/>
                <a:gd name="T18" fmla="*/ 3 w 11"/>
                <a:gd name="T19" fmla="*/ 13 h 13"/>
                <a:gd name="T20" fmla="*/ 3 w 11"/>
                <a:gd name="T21" fmla="*/ 13 h 13"/>
                <a:gd name="T22" fmla="*/ 2 w 11"/>
                <a:gd name="T23" fmla="*/ 13 h 13"/>
                <a:gd name="T24" fmla="*/ 2 w 11"/>
                <a:gd name="T25" fmla="*/ 13 h 13"/>
                <a:gd name="T26" fmla="*/ 2 w 11"/>
                <a:gd name="T27" fmla="*/ 11 h 13"/>
                <a:gd name="T28" fmla="*/ 1 w 11"/>
                <a:gd name="T29" fmla="*/ 11 h 13"/>
                <a:gd name="T30" fmla="*/ 0 w 11"/>
                <a:gd name="T31" fmla="*/ 11 h 13"/>
                <a:gd name="T32" fmla="*/ 0 w 11"/>
                <a:gd name="T33" fmla="*/ 10 h 13"/>
                <a:gd name="T34" fmla="*/ 0 w 11"/>
                <a:gd name="T35" fmla="*/ 9 h 13"/>
                <a:gd name="T36" fmla="*/ 1 w 11"/>
                <a:gd name="T37" fmla="*/ 9 h 13"/>
                <a:gd name="T38" fmla="*/ 2 w 11"/>
                <a:gd name="T39" fmla="*/ 9 h 13"/>
                <a:gd name="T40" fmla="*/ 2 w 11"/>
                <a:gd name="T41" fmla="*/ 0 h 13"/>
                <a:gd name="T42" fmla="*/ 8 w 11"/>
                <a:gd name="T43" fmla="*/ 0 h 13"/>
                <a:gd name="T44" fmla="*/ 10 w 11"/>
                <a:gd name="T45" fmla="*/ 1 h 13"/>
                <a:gd name="T46" fmla="*/ 11 w 11"/>
                <a:gd name="T47" fmla="*/ 2 h 13"/>
                <a:gd name="T48" fmla="*/ 11 w 11"/>
                <a:gd name="T49" fmla="*/ 6 h 13"/>
                <a:gd name="T50" fmla="*/ 10 w 11"/>
                <a:gd name="T51" fmla="*/ 7 h 13"/>
                <a:gd name="T52" fmla="*/ 8 w 11"/>
                <a:gd name="T53" fmla="*/ 8 h 13"/>
                <a:gd name="T54" fmla="*/ 4 w 11"/>
                <a:gd name="T55" fmla="*/ 8 h 13"/>
                <a:gd name="T56" fmla="*/ 4 w 11"/>
                <a:gd name="T57" fmla="*/ 6 h 13"/>
                <a:gd name="T58" fmla="*/ 8 w 11"/>
                <a:gd name="T59" fmla="*/ 6 h 13"/>
                <a:gd name="T60" fmla="*/ 9 w 11"/>
                <a:gd name="T61" fmla="*/ 6 h 13"/>
                <a:gd name="T62" fmla="*/ 9 w 11"/>
                <a:gd name="T63" fmla="*/ 5 h 13"/>
                <a:gd name="T64" fmla="*/ 9 w 11"/>
                <a:gd name="T65" fmla="*/ 3 h 13"/>
                <a:gd name="T66" fmla="*/ 9 w 11"/>
                <a:gd name="T67" fmla="*/ 2 h 13"/>
                <a:gd name="T68" fmla="*/ 8 w 11"/>
                <a:gd name="T69" fmla="*/ 1 h 13"/>
                <a:gd name="T70" fmla="*/ 4 w 11"/>
                <a:gd name="T71" fmla="*/ 1 h 13"/>
                <a:gd name="T72" fmla="*/ 4 w 11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3"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9" y="8"/>
                    <a:pt x="8" y="8"/>
                  </a:cubicBezTo>
                  <a:lnTo>
                    <a:pt x="4" y="8"/>
                  </a:lnTo>
                  <a:close/>
                  <a:moveTo>
                    <a:pt x="4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1855"/>
            <p:cNvSpPr>
              <a:spLocks noEditPoints="1"/>
            </p:cNvSpPr>
            <p:nvPr userDrawn="1"/>
          </p:nvSpPr>
          <p:spPr bwMode="auto">
            <a:xfrm>
              <a:off x="1719" y="3481"/>
              <a:ext cx="53" cy="63"/>
            </a:xfrm>
            <a:custGeom>
              <a:avLst/>
              <a:gdLst>
                <a:gd name="T0" fmla="*/ 4 w 11"/>
                <a:gd name="T1" fmla="*/ 8 h 13"/>
                <a:gd name="T2" fmla="*/ 4 w 11"/>
                <a:gd name="T3" fmla="*/ 9 h 13"/>
                <a:gd name="T4" fmla="*/ 10 w 11"/>
                <a:gd name="T5" fmla="*/ 9 h 13"/>
                <a:gd name="T6" fmla="*/ 11 w 11"/>
                <a:gd name="T7" fmla="*/ 9 h 13"/>
                <a:gd name="T8" fmla="*/ 11 w 11"/>
                <a:gd name="T9" fmla="*/ 10 h 13"/>
                <a:gd name="T10" fmla="*/ 11 w 11"/>
                <a:gd name="T11" fmla="*/ 11 h 13"/>
                <a:gd name="T12" fmla="*/ 10 w 11"/>
                <a:gd name="T13" fmla="*/ 11 h 13"/>
                <a:gd name="T14" fmla="*/ 4 w 11"/>
                <a:gd name="T15" fmla="*/ 11 h 13"/>
                <a:gd name="T16" fmla="*/ 4 w 11"/>
                <a:gd name="T17" fmla="*/ 13 h 13"/>
                <a:gd name="T18" fmla="*/ 4 w 11"/>
                <a:gd name="T19" fmla="*/ 13 h 13"/>
                <a:gd name="T20" fmla="*/ 3 w 11"/>
                <a:gd name="T21" fmla="*/ 13 h 13"/>
                <a:gd name="T22" fmla="*/ 3 w 11"/>
                <a:gd name="T23" fmla="*/ 13 h 13"/>
                <a:gd name="T24" fmla="*/ 2 w 11"/>
                <a:gd name="T25" fmla="*/ 13 h 13"/>
                <a:gd name="T26" fmla="*/ 2 w 11"/>
                <a:gd name="T27" fmla="*/ 11 h 13"/>
                <a:gd name="T28" fmla="*/ 1 w 11"/>
                <a:gd name="T29" fmla="*/ 11 h 13"/>
                <a:gd name="T30" fmla="*/ 1 w 11"/>
                <a:gd name="T31" fmla="*/ 11 h 13"/>
                <a:gd name="T32" fmla="*/ 0 w 11"/>
                <a:gd name="T33" fmla="*/ 10 h 13"/>
                <a:gd name="T34" fmla="*/ 1 w 11"/>
                <a:gd name="T35" fmla="*/ 9 h 13"/>
                <a:gd name="T36" fmla="*/ 1 w 11"/>
                <a:gd name="T37" fmla="*/ 9 h 13"/>
                <a:gd name="T38" fmla="*/ 2 w 11"/>
                <a:gd name="T39" fmla="*/ 9 h 13"/>
                <a:gd name="T40" fmla="*/ 2 w 11"/>
                <a:gd name="T41" fmla="*/ 0 h 13"/>
                <a:gd name="T42" fmla="*/ 8 w 11"/>
                <a:gd name="T43" fmla="*/ 0 h 13"/>
                <a:gd name="T44" fmla="*/ 10 w 11"/>
                <a:gd name="T45" fmla="*/ 1 h 13"/>
                <a:gd name="T46" fmla="*/ 11 w 11"/>
                <a:gd name="T47" fmla="*/ 2 h 13"/>
                <a:gd name="T48" fmla="*/ 11 w 11"/>
                <a:gd name="T49" fmla="*/ 6 h 13"/>
                <a:gd name="T50" fmla="*/ 10 w 11"/>
                <a:gd name="T51" fmla="*/ 7 h 13"/>
                <a:gd name="T52" fmla="*/ 8 w 11"/>
                <a:gd name="T53" fmla="*/ 8 h 13"/>
                <a:gd name="T54" fmla="*/ 4 w 11"/>
                <a:gd name="T55" fmla="*/ 8 h 13"/>
                <a:gd name="T56" fmla="*/ 4 w 11"/>
                <a:gd name="T57" fmla="*/ 6 h 13"/>
                <a:gd name="T58" fmla="*/ 8 w 11"/>
                <a:gd name="T59" fmla="*/ 6 h 13"/>
                <a:gd name="T60" fmla="*/ 9 w 11"/>
                <a:gd name="T61" fmla="*/ 6 h 13"/>
                <a:gd name="T62" fmla="*/ 9 w 11"/>
                <a:gd name="T63" fmla="*/ 5 h 13"/>
                <a:gd name="T64" fmla="*/ 9 w 11"/>
                <a:gd name="T65" fmla="*/ 3 h 13"/>
                <a:gd name="T66" fmla="*/ 9 w 11"/>
                <a:gd name="T67" fmla="*/ 2 h 13"/>
                <a:gd name="T68" fmla="*/ 8 w 11"/>
                <a:gd name="T69" fmla="*/ 1 h 13"/>
                <a:gd name="T70" fmla="*/ 4 w 11"/>
                <a:gd name="T71" fmla="*/ 1 h 13"/>
                <a:gd name="T72" fmla="*/ 4 w 11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3"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10" y="8"/>
                    <a:pt x="9" y="8"/>
                    <a:pt x="8" y="8"/>
                  </a:cubicBezTo>
                  <a:lnTo>
                    <a:pt x="4" y="8"/>
                  </a:lnTo>
                  <a:close/>
                  <a:moveTo>
                    <a:pt x="4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" name="Freeform 1856"/>
            <p:cNvSpPr>
              <a:spLocks noEditPoints="1"/>
            </p:cNvSpPr>
            <p:nvPr userDrawn="1"/>
          </p:nvSpPr>
          <p:spPr bwMode="auto">
            <a:xfrm>
              <a:off x="1791" y="3481"/>
              <a:ext cx="52" cy="63"/>
            </a:xfrm>
            <a:custGeom>
              <a:avLst/>
              <a:gdLst>
                <a:gd name="T0" fmla="*/ 4 w 11"/>
                <a:gd name="T1" fmla="*/ 8 h 13"/>
                <a:gd name="T2" fmla="*/ 4 w 11"/>
                <a:gd name="T3" fmla="*/ 9 h 13"/>
                <a:gd name="T4" fmla="*/ 10 w 11"/>
                <a:gd name="T5" fmla="*/ 9 h 13"/>
                <a:gd name="T6" fmla="*/ 10 w 11"/>
                <a:gd name="T7" fmla="*/ 9 h 13"/>
                <a:gd name="T8" fmla="*/ 10 w 11"/>
                <a:gd name="T9" fmla="*/ 10 h 13"/>
                <a:gd name="T10" fmla="*/ 10 w 11"/>
                <a:gd name="T11" fmla="*/ 11 h 13"/>
                <a:gd name="T12" fmla="*/ 10 w 11"/>
                <a:gd name="T13" fmla="*/ 11 h 13"/>
                <a:gd name="T14" fmla="*/ 4 w 11"/>
                <a:gd name="T15" fmla="*/ 11 h 13"/>
                <a:gd name="T16" fmla="*/ 4 w 11"/>
                <a:gd name="T17" fmla="*/ 13 h 13"/>
                <a:gd name="T18" fmla="*/ 3 w 11"/>
                <a:gd name="T19" fmla="*/ 13 h 13"/>
                <a:gd name="T20" fmla="*/ 3 w 11"/>
                <a:gd name="T21" fmla="*/ 13 h 13"/>
                <a:gd name="T22" fmla="*/ 2 w 11"/>
                <a:gd name="T23" fmla="*/ 13 h 13"/>
                <a:gd name="T24" fmla="*/ 2 w 11"/>
                <a:gd name="T25" fmla="*/ 13 h 13"/>
                <a:gd name="T26" fmla="*/ 2 w 11"/>
                <a:gd name="T27" fmla="*/ 11 h 13"/>
                <a:gd name="T28" fmla="*/ 1 w 11"/>
                <a:gd name="T29" fmla="*/ 11 h 13"/>
                <a:gd name="T30" fmla="*/ 0 w 11"/>
                <a:gd name="T31" fmla="*/ 11 h 13"/>
                <a:gd name="T32" fmla="*/ 0 w 11"/>
                <a:gd name="T33" fmla="*/ 10 h 13"/>
                <a:gd name="T34" fmla="*/ 0 w 11"/>
                <a:gd name="T35" fmla="*/ 9 h 13"/>
                <a:gd name="T36" fmla="*/ 1 w 11"/>
                <a:gd name="T37" fmla="*/ 9 h 13"/>
                <a:gd name="T38" fmla="*/ 2 w 11"/>
                <a:gd name="T39" fmla="*/ 9 h 13"/>
                <a:gd name="T40" fmla="*/ 2 w 11"/>
                <a:gd name="T41" fmla="*/ 0 h 13"/>
                <a:gd name="T42" fmla="*/ 8 w 11"/>
                <a:gd name="T43" fmla="*/ 0 h 13"/>
                <a:gd name="T44" fmla="*/ 10 w 11"/>
                <a:gd name="T45" fmla="*/ 1 h 13"/>
                <a:gd name="T46" fmla="*/ 11 w 11"/>
                <a:gd name="T47" fmla="*/ 2 h 13"/>
                <a:gd name="T48" fmla="*/ 11 w 11"/>
                <a:gd name="T49" fmla="*/ 6 h 13"/>
                <a:gd name="T50" fmla="*/ 10 w 11"/>
                <a:gd name="T51" fmla="*/ 7 h 13"/>
                <a:gd name="T52" fmla="*/ 8 w 11"/>
                <a:gd name="T53" fmla="*/ 8 h 13"/>
                <a:gd name="T54" fmla="*/ 4 w 11"/>
                <a:gd name="T55" fmla="*/ 8 h 13"/>
                <a:gd name="T56" fmla="*/ 4 w 11"/>
                <a:gd name="T57" fmla="*/ 6 h 13"/>
                <a:gd name="T58" fmla="*/ 8 w 11"/>
                <a:gd name="T59" fmla="*/ 6 h 13"/>
                <a:gd name="T60" fmla="*/ 9 w 11"/>
                <a:gd name="T61" fmla="*/ 6 h 13"/>
                <a:gd name="T62" fmla="*/ 9 w 11"/>
                <a:gd name="T63" fmla="*/ 5 h 13"/>
                <a:gd name="T64" fmla="*/ 9 w 11"/>
                <a:gd name="T65" fmla="*/ 3 h 13"/>
                <a:gd name="T66" fmla="*/ 8 w 11"/>
                <a:gd name="T67" fmla="*/ 2 h 13"/>
                <a:gd name="T68" fmla="*/ 8 w 11"/>
                <a:gd name="T69" fmla="*/ 1 h 13"/>
                <a:gd name="T70" fmla="*/ 4 w 11"/>
                <a:gd name="T71" fmla="*/ 1 h 13"/>
                <a:gd name="T72" fmla="*/ 4 w 11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3"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9" y="8"/>
                    <a:pt x="8" y="8"/>
                  </a:cubicBezTo>
                  <a:lnTo>
                    <a:pt x="4" y="8"/>
                  </a:lnTo>
                  <a:close/>
                  <a:moveTo>
                    <a:pt x="4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" name="Freeform 1857"/>
            <p:cNvSpPr>
              <a:spLocks noEditPoints="1"/>
            </p:cNvSpPr>
            <p:nvPr userDrawn="1"/>
          </p:nvSpPr>
          <p:spPr bwMode="auto">
            <a:xfrm>
              <a:off x="1858" y="3481"/>
              <a:ext cx="53" cy="63"/>
            </a:xfrm>
            <a:custGeom>
              <a:avLst/>
              <a:gdLst>
                <a:gd name="T0" fmla="*/ 4 w 11"/>
                <a:gd name="T1" fmla="*/ 8 h 13"/>
                <a:gd name="T2" fmla="*/ 4 w 11"/>
                <a:gd name="T3" fmla="*/ 9 h 13"/>
                <a:gd name="T4" fmla="*/ 10 w 11"/>
                <a:gd name="T5" fmla="*/ 9 h 13"/>
                <a:gd name="T6" fmla="*/ 11 w 11"/>
                <a:gd name="T7" fmla="*/ 9 h 13"/>
                <a:gd name="T8" fmla="*/ 11 w 11"/>
                <a:gd name="T9" fmla="*/ 10 h 13"/>
                <a:gd name="T10" fmla="*/ 11 w 11"/>
                <a:gd name="T11" fmla="*/ 11 h 13"/>
                <a:gd name="T12" fmla="*/ 10 w 11"/>
                <a:gd name="T13" fmla="*/ 11 h 13"/>
                <a:gd name="T14" fmla="*/ 4 w 11"/>
                <a:gd name="T15" fmla="*/ 11 h 13"/>
                <a:gd name="T16" fmla="*/ 4 w 11"/>
                <a:gd name="T17" fmla="*/ 13 h 13"/>
                <a:gd name="T18" fmla="*/ 4 w 11"/>
                <a:gd name="T19" fmla="*/ 13 h 13"/>
                <a:gd name="T20" fmla="*/ 3 w 11"/>
                <a:gd name="T21" fmla="*/ 13 h 13"/>
                <a:gd name="T22" fmla="*/ 3 w 11"/>
                <a:gd name="T23" fmla="*/ 13 h 13"/>
                <a:gd name="T24" fmla="*/ 2 w 11"/>
                <a:gd name="T25" fmla="*/ 13 h 13"/>
                <a:gd name="T26" fmla="*/ 2 w 11"/>
                <a:gd name="T27" fmla="*/ 11 h 13"/>
                <a:gd name="T28" fmla="*/ 1 w 11"/>
                <a:gd name="T29" fmla="*/ 11 h 13"/>
                <a:gd name="T30" fmla="*/ 1 w 11"/>
                <a:gd name="T31" fmla="*/ 11 h 13"/>
                <a:gd name="T32" fmla="*/ 0 w 11"/>
                <a:gd name="T33" fmla="*/ 10 h 13"/>
                <a:gd name="T34" fmla="*/ 1 w 11"/>
                <a:gd name="T35" fmla="*/ 9 h 13"/>
                <a:gd name="T36" fmla="*/ 1 w 11"/>
                <a:gd name="T37" fmla="*/ 9 h 13"/>
                <a:gd name="T38" fmla="*/ 2 w 11"/>
                <a:gd name="T39" fmla="*/ 9 h 13"/>
                <a:gd name="T40" fmla="*/ 2 w 11"/>
                <a:gd name="T41" fmla="*/ 0 h 13"/>
                <a:gd name="T42" fmla="*/ 8 w 11"/>
                <a:gd name="T43" fmla="*/ 0 h 13"/>
                <a:gd name="T44" fmla="*/ 10 w 11"/>
                <a:gd name="T45" fmla="*/ 1 h 13"/>
                <a:gd name="T46" fmla="*/ 11 w 11"/>
                <a:gd name="T47" fmla="*/ 2 h 13"/>
                <a:gd name="T48" fmla="*/ 11 w 11"/>
                <a:gd name="T49" fmla="*/ 6 h 13"/>
                <a:gd name="T50" fmla="*/ 10 w 11"/>
                <a:gd name="T51" fmla="*/ 7 h 13"/>
                <a:gd name="T52" fmla="*/ 8 w 11"/>
                <a:gd name="T53" fmla="*/ 8 h 13"/>
                <a:gd name="T54" fmla="*/ 4 w 11"/>
                <a:gd name="T55" fmla="*/ 8 h 13"/>
                <a:gd name="T56" fmla="*/ 4 w 11"/>
                <a:gd name="T57" fmla="*/ 6 h 13"/>
                <a:gd name="T58" fmla="*/ 8 w 11"/>
                <a:gd name="T59" fmla="*/ 6 h 13"/>
                <a:gd name="T60" fmla="*/ 9 w 11"/>
                <a:gd name="T61" fmla="*/ 6 h 13"/>
                <a:gd name="T62" fmla="*/ 9 w 11"/>
                <a:gd name="T63" fmla="*/ 5 h 13"/>
                <a:gd name="T64" fmla="*/ 9 w 11"/>
                <a:gd name="T65" fmla="*/ 3 h 13"/>
                <a:gd name="T66" fmla="*/ 9 w 11"/>
                <a:gd name="T67" fmla="*/ 2 h 13"/>
                <a:gd name="T68" fmla="*/ 8 w 11"/>
                <a:gd name="T69" fmla="*/ 1 h 13"/>
                <a:gd name="T70" fmla="*/ 4 w 11"/>
                <a:gd name="T71" fmla="*/ 1 h 13"/>
                <a:gd name="T72" fmla="*/ 4 w 11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3"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10" y="8"/>
                    <a:pt x="9" y="8"/>
                    <a:pt x="8" y="8"/>
                  </a:cubicBezTo>
                  <a:lnTo>
                    <a:pt x="4" y="8"/>
                  </a:lnTo>
                  <a:close/>
                  <a:moveTo>
                    <a:pt x="4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" name="Freeform 1858"/>
            <p:cNvSpPr>
              <a:spLocks noEditPoints="1"/>
            </p:cNvSpPr>
            <p:nvPr userDrawn="1"/>
          </p:nvSpPr>
          <p:spPr bwMode="auto">
            <a:xfrm>
              <a:off x="1930" y="3481"/>
              <a:ext cx="48" cy="63"/>
            </a:xfrm>
            <a:custGeom>
              <a:avLst/>
              <a:gdLst>
                <a:gd name="T0" fmla="*/ 3 w 10"/>
                <a:gd name="T1" fmla="*/ 8 h 13"/>
                <a:gd name="T2" fmla="*/ 3 w 10"/>
                <a:gd name="T3" fmla="*/ 9 h 13"/>
                <a:gd name="T4" fmla="*/ 10 w 10"/>
                <a:gd name="T5" fmla="*/ 9 h 13"/>
                <a:gd name="T6" fmla="*/ 10 w 10"/>
                <a:gd name="T7" fmla="*/ 9 h 13"/>
                <a:gd name="T8" fmla="*/ 10 w 10"/>
                <a:gd name="T9" fmla="*/ 10 h 13"/>
                <a:gd name="T10" fmla="*/ 10 w 10"/>
                <a:gd name="T11" fmla="*/ 11 h 13"/>
                <a:gd name="T12" fmla="*/ 10 w 10"/>
                <a:gd name="T13" fmla="*/ 11 h 13"/>
                <a:gd name="T14" fmla="*/ 3 w 10"/>
                <a:gd name="T15" fmla="*/ 11 h 13"/>
                <a:gd name="T16" fmla="*/ 3 w 10"/>
                <a:gd name="T17" fmla="*/ 13 h 13"/>
                <a:gd name="T18" fmla="*/ 3 w 10"/>
                <a:gd name="T19" fmla="*/ 13 h 13"/>
                <a:gd name="T20" fmla="*/ 3 w 10"/>
                <a:gd name="T21" fmla="*/ 13 h 13"/>
                <a:gd name="T22" fmla="*/ 2 w 10"/>
                <a:gd name="T23" fmla="*/ 13 h 13"/>
                <a:gd name="T24" fmla="*/ 2 w 10"/>
                <a:gd name="T25" fmla="*/ 13 h 13"/>
                <a:gd name="T26" fmla="*/ 2 w 10"/>
                <a:gd name="T27" fmla="*/ 11 h 13"/>
                <a:gd name="T28" fmla="*/ 1 w 10"/>
                <a:gd name="T29" fmla="*/ 11 h 13"/>
                <a:gd name="T30" fmla="*/ 0 w 10"/>
                <a:gd name="T31" fmla="*/ 11 h 13"/>
                <a:gd name="T32" fmla="*/ 0 w 10"/>
                <a:gd name="T33" fmla="*/ 10 h 13"/>
                <a:gd name="T34" fmla="*/ 0 w 10"/>
                <a:gd name="T35" fmla="*/ 9 h 13"/>
                <a:gd name="T36" fmla="*/ 1 w 10"/>
                <a:gd name="T37" fmla="*/ 9 h 13"/>
                <a:gd name="T38" fmla="*/ 2 w 10"/>
                <a:gd name="T39" fmla="*/ 9 h 13"/>
                <a:gd name="T40" fmla="*/ 2 w 10"/>
                <a:gd name="T41" fmla="*/ 0 h 13"/>
                <a:gd name="T42" fmla="*/ 8 w 10"/>
                <a:gd name="T43" fmla="*/ 0 h 13"/>
                <a:gd name="T44" fmla="*/ 10 w 10"/>
                <a:gd name="T45" fmla="*/ 1 h 13"/>
                <a:gd name="T46" fmla="*/ 10 w 10"/>
                <a:gd name="T47" fmla="*/ 2 h 13"/>
                <a:gd name="T48" fmla="*/ 10 w 10"/>
                <a:gd name="T49" fmla="*/ 6 h 13"/>
                <a:gd name="T50" fmla="*/ 10 w 10"/>
                <a:gd name="T51" fmla="*/ 7 h 13"/>
                <a:gd name="T52" fmla="*/ 8 w 10"/>
                <a:gd name="T53" fmla="*/ 8 h 13"/>
                <a:gd name="T54" fmla="*/ 3 w 10"/>
                <a:gd name="T55" fmla="*/ 8 h 13"/>
                <a:gd name="T56" fmla="*/ 3 w 10"/>
                <a:gd name="T57" fmla="*/ 6 h 13"/>
                <a:gd name="T58" fmla="*/ 7 w 10"/>
                <a:gd name="T59" fmla="*/ 6 h 13"/>
                <a:gd name="T60" fmla="*/ 8 w 10"/>
                <a:gd name="T61" fmla="*/ 6 h 13"/>
                <a:gd name="T62" fmla="*/ 9 w 10"/>
                <a:gd name="T63" fmla="*/ 5 h 13"/>
                <a:gd name="T64" fmla="*/ 9 w 10"/>
                <a:gd name="T65" fmla="*/ 3 h 13"/>
                <a:gd name="T66" fmla="*/ 8 w 10"/>
                <a:gd name="T67" fmla="*/ 2 h 13"/>
                <a:gd name="T68" fmla="*/ 8 w 10"/>
                <a:gd name="T69" fmla="*/ 1 h 13"/>
                <a:gd name="T70" fmla="*/ 3 w 10"/>
                <a:gd name="T71" fmla="*/ 1 h 13"/>
                <a:gd name="T72" fmla="*/ 3 w 10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3">
                  <a:moveTo>
                    <a:pt x="3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8"/>
                    <a:pt x="9" y="8"/>
                    <a:pt x="8" y="8"/>
                  </a:cubicBezTo>
                  <a:lnTo>
                    <a:pt x="3" y="8"/>
                  </a:lnTo>
                  <a:close/>
                  <a:moveTo>
                    <a:pt x="3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" name="Freeform 1859"/>
            <p:cNvSpPr>
              <a:spLocks noEditPoints="1"/>
            </p:cNvSpPr>
            <p:nvPr userDrawn="1"/>
          </p:nvSpPr>
          <p:spPr bwMode="auto">
            <a:xfrm>
              <a:off x="1997" y="3481"/>
              <a:ext cx="53" cy="63"/>
            </a:xfrm>
            <a:custGeom>
              <a:avLst/>
              <a:gdLst>
                <a:gd name="T0" fmla="*/ 4 w 11"/>
                <a:gd name="T1" fmla="*/ 8 h 13"/>
                <a:gd name="T2" fmla="*/ 4 w 11"/>
                <a:gd name="T3" fmla="*/ 9 h 13"/>
                <a:gd name="T4" fmla="*/ 10 w 11"/>
                <a:gd name="T5" fmla="*/ 9 h 13"/>
                <a:gd name="T6" fmla="*/ 11 w 11"/>
                <a:gd name="T7" fmla="*/ 9 h 13"/>
                <a:gd name="T8" fmla="*/ 11 w 11"/>
                <a:gd name="T9" fmla="*/ 10 h 13"/>
                <a:gd name="T10" fmla="*/ 11 w 11"/>
                <a:gd name="T11" fmla="*/ 11 h 13"/>
                <a:gd name="T12" fmla="*/ 10 w 11"/>
                <a:gd name="T13" fmla="*/ 11 h 13"/>
                <a:gd name="T14" fmla="*/ 4 w 11"/>
                <a:gd name="T15" fmla="*/ 11 h 13"/>
                <a:gd name="T16" fmla="*/ 4 w 11"/>
                <a:gd name="T17" fmla="*/ 13 h 13"/>
                <a:gd name="T18" fmla="*/ 4 w 11"/>
                <a:gd name="T19" fmla="*/ 13 h 13"/>
                <a:gd name="T20" fmla="*/ 3 w 11"/>
                <a:gd name="T21" fmla="*/ 13 h 13"/>
                <a:gd name="T22" fmla="*/ 2 w 11"/>
                <a:gd name="T23" fmla="*/ 13 h 13"/>
                <a:gd name="T24" fmla="*/ 2 w 11"/>
                <a:gd name="T25" fmla="*/ 13 h 13"/>
                <a:gd name="T26" fmla="*/ 2 w 11"/>
                <a:gd name="T27" fmla="*/ 11 h 13"/>
                <a:gd name="T28" fmla="*/ 1 w 11"/>
                <a:gd name="T29" fmla="*/ 11 h 13"/>
                <a:gd name="T30" fmla="*/ 0 w 11"/>
                <a:gd name="T31" fmla="*/ 11 h 13"/>
                <a:gd name="T32" fmla="*/ 0 w 11"/>
                <a:gd name="T33" fmla="*/ 10 h 13"/>
                <a:gd name="T34" fmla="*/ 0 w 11"/>
                <a:gd name="T35" fmla="*/ 9 h 13"/>
                <a:gd name="T36" fmla="*/ 1 w 11"/>
                <a:gd name="T37" fmla="*/ 9 h 13"/>
                <a:gd name="T38" fmla="*/ 2 w 11"/>
                <a:gd name="T39" fmla="*/ 9 h 13"/>
                <a:gd name="T40" fmla="*/ 2 w 11"/>
                <a:gd name="T41" fmla="*/ 0 h 13"/>
                <a:gd name="T42" fmla="*/ 8 w 11"/>
                <a:gd name="T43" fmla="*/ 0 h 13"/>
                <a:gd name="T44" fmla="*/ 10 w 11"/>
                <a:gd name="T45" fmla="*/ 1 h 13"/>
                <a:gd name="T46" fmla="*/ 11 w 11"/>
                <a:gd name="T47" fmla="*/ 2 h 13"/>
                <a:gd name="T48" fmla="*/ 11 w 11"/>
                <a:gd name="T49" fmla="*/ 6 h 13"/>
                <a:gd name="T50" fmla="*/ 10 w 11"/>
                <a:gd name="T51" fmla="*/ 7 h 13"/>
                <a:gd name="T52" fmla="*/ 8 w 11"/>
                <a:gd name="T53" fmla="*/ 8 h 13"/>
                <a:gd name="T54" fmla="*/ 4 w 11"/>
                <a:gd name="T55" fmla="*/ 8 h 13"/>
                <a:gd name="T56" fmla="*/ 4 w 11"/>
                <a:gd name="T57" fmla="*/ 6 h 13"/>
                <a:gd name="T58" fmla="*/ 8 w 11"/>
                <a:gd name="T59" fmla="*/ 6 h 13"/>
                <a:gd name="T60" fmla="*/ 9 w 11"/>
                <a:gd name="T61" fmla="*/ 6 h 13"/>
                <a:gd name="T62" fmla="*/ 9 w 11"/>
                <a:gd name="T63" fmla="*/ 5 h 13"/>
                <a:gd name="T64" fmla="*/ 9 w 11"/>
                <a:gd name="T65" fmla="*/ 3 h 13"/>
                <a:gd name="T66" fmla="*/ 9 w 11"/>
                <a:gd name="T67" fmla="*/ 2 h 13"/>
                <a:gd name="T68" fmla="*/ 8 w 11"/>
                <a:gd name="T69" fmla="*/ 1 h 13"/>
                <a:gd name="T70" fmla="*/ 4 w 11"/>
                <a:gd name="T71" fmla="*/ 1 h 13"/>
                <a:gd name="T72" fmla="*/ 4 w 11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3"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10" y="8"/>
                    <a:pt x="9" y="8"/>
                    <a:pt x="8" y="8"/>
                  </a:cubicBezTo>
                  <a:lnTo>
                    <a:pt x="4" y="8"/>
                  </a:lnTo>
                  <a:close/>
                  <a:moveTo>
                    <a:pt x="4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Freeform 1860"/>
            <p:cNvSpPr>
              <a:spLocks noEditPoints="1"/>
            </p:cNvSpPr>
            <p:nvPr userDrawn="1"/>
          </p:nvSpPr>
          <p:spPr bwMode="auto">
            <a:xfrm>
              <a:off x="2069" y="3481"/>
              <a:ext cx="48" cy="63"/>
            </a:xfrm>
            <a:custGeom>
              <a:avLst/>
              <a:gdLst>
                <a:gd name="T0" fmla="*/ 3 w 10"/>
                <a:gd name="T1" fmla="*/ 8 h 13"/>
                <a:gd name="T2" fmla="*/ 3 w 10"/>
                <a:gd name="T3" fmla="*/ 9 h 13"/>
                <a:gd name="T4" fmla="*/ 9 w 10"/>
                <a:gd name="T5" fmla="*/ 9 h 13"/>
                <a:gd name="T6" fmla="*/ 10 w 10"/>
                <a:gd name="T7" fmla="*/ 9 h 13"/>
                <a:gd name="T8" fmla="*/ 10 w 10"/>
                <a:gd name="T9" fmla="*/ 10 h 13"/>
                <a:gd name="T10" fmla="*/ 10 w 10"/>
                <a:gd name="T11" fmla="*/ 11 h 13"/>
                <a:gd name="T12" fmla="*/ 9 w 10"/>
                <a:gd name="T13" fmla="*/ 11 h 13"/>
                <a:gd name="T14" fmla="*/ 3 w 10"/>
                <a:gd name="T15" fmla="*/ 11 h 13"/>
                <a:gd name="T16" fmla="*/ 3 w 10"/>
                <a:gd name="T17" fmla="*/ 13 h 13"/>
                <a:gd name="T18" fmla="*/ 3 w 10"/>
                <a:gd name="T19" fmla="*/ 13 h 13"/>
                <a:gd name="T20" fmla="*/ 3 w 10"/>
                <a:gd name="T21" fmla="*/ 13 h 13"/>
                <a:gd name="T22" fmla="*/ 2 w 10"/>
                <a:gd name="T23" fmla="*/ 13 h 13"/>
                <a:gd name="T24" fmla="*/ 2 w 10"/>
                <a:gd name="T25" fmla="*/ 13 h 13"/>
                <a:gd name="T26" fmla="*/ 2 w 10"/>
                <a:gd name="T27" fmla="*/ 11 h 13"/>
                <a:gd name="T28" fmla="*/ 1 w 10"/>
                <a:gd name="T29" fmla="*/ 11 h 13"/>
                <a:gd name="T30" fmla="*/ 0 w 10"/>
                <a:gd name="T31" fmla="*/ 11 h 13"/>
                <a:gd name="T32" fmla="*/ 0 w 10"/>
                <a:gd name="T33" fmla="*/ 10 h 13"/>
                <a:gd name="T34" fmla="*/ 0 w 10"/>
                <a:gd name="T35" fmla="*/ 9 h 13"/>
                <a:gd name="T36" fmla="*/ 1 w 10"/>
                <a:gd name="T37" fmla="*/ 9 h 13"/>
                <a:gd name="T38" fmla="*/ 2 w 10"/>
                <a:gd name="T39" fmla="*/ 9 h 13"/>
                <a:gd name="T40" fmla="*/ 2 w 10"/>
                <a:gd name="T41" fmla="*/ 0 h 13"/>
                <a:gd name="T42" fmla="*/ 8 w 10"/>
                <a:gd name="T43" fmla="*/ 0 h 13"/>
                <a:gd name="T44" fmla="*/ 10 w 10"/>
                <a:gd name="T45" fmla="*/ 1 h 13"/>
                <a:gd name="T46" fmla="*/ 10 w 10"/>
                <a:gd name="T47" fmla="*/ 2 h 13"/>
                <a:gd name="T48" fmla="*/ 10 w 10"/>
                <a:gd name="T49" fmla="*/ 6 h 13"/>
                <a:gd name="T50" fmla="*/ 10 w 10"/>
                <a:gd name="T51" fmla="*/ 7 h 13"/>
                <a:gd name="T52" fmla="*/ 8 w 10"/>
                <a:gd name="T53" fmla="*/ 8 h 13"/>
                <a:gd name="T54" fmla="*/ 3 w 10"/>
                <a:gd name="T55" fmla="*/ 8 h 13"/>
                <a:gd name="T56" fmla="*/ 3 w 10"/>
                <a:gd name="T57" fmla="*/ 6 h 13"/>
                <a:gd name="T58" fmla="*/ 7 w 10"/>
                <a:gd name="T59" fmla="*/ 6 h 13"/>
                <a:gd name="T60" fmla="*/ 8 w 10"/>
                <a:gd name="T61" fmla="*/ 6 h 13"/>
                <a:gd name="T62" fmla="*/ 9 w 10"/>
                <a:gd name="T63" fmla="*/ 5 h 13"/>
                <a:gd name="T64" fmla="*/ 9 w 10"/>
                <a:gd name="T65" fmla="*/ 3 h 13"/>
                <a:gd name="T66" fmla="*/ 8 w 10"/>
                <a:gd name="T67" fmla="*/ 2 h 13"/>
                <a:gd name="T68" fmla="*/ 8 w 10"/>
                <a:gd name="T69" fmla="*/ 1 h 13"/>
                <a:gd name="T70" fmla="*/ 3 w 10"/>
                <a:gd name="T71" fmla="*/ 1 h 13"/>
                <a:gd name="T72" fmla="*/ 3 w 10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3">
                  <a:moveTo>
                    <a:pt x="3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8"/>
                    <a:pt x="8" y="8"/>
                    <a:pt x="8" y="8"/>
                  </a:cubicBezTo>
                  <a:lnTo>
                    <a:pt x="3" y="8"/>
                  </a:lnTo>
                  <a:close/>
                  <a:moveTo>
                    <a:pt x="3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" name="Freeform 1861"/>
            <p:cNvSpPr>
              <a:spLocks noEditPoints="1"/>
            </p:cNvSpPr>
            <p:nvPr userDrawn="1"/>
          </p:nvSpPr>
          <p:spPr bwMode="auto">
            <a:xfrm>
              <a:off x="2136" y="3481"/>
              <a:ext cx="53" cy="63"/>
            </a:xfrm>
            <a:custGeom>
              <a:avLst/>
              <a:gdLst>
                <a:gd name="T0" fmla="*/ 4 w 11"/>
                <a:gd name="T1" fmla="*/ 8 h 13"/>
                <a:gd name="T2" fmla="*/ 4 w 11"/>
                <a:gd name="T3" fmla="*/ 9 h 13"/>
                <a:gd name="T4" fmla="*/ 10 w 11"/>
                <a:gd name="T5" fmla="*/ 9 h 13"/>
                <a:gd name="T6" fmla="*/ 11 w 11"/>
                <a:gd name="T7" fmla="*/ 9 h 13"/>
                <a:gd name="T8" fmla="*/ 11 w 11"/>
                <a:gd name="T9" fmla="*/ 10 h 13"/>
                <a:gd name="T10" fmla="*/ 11 w 11"/>
                <a:gd name="T11" fmla="*/ 11 h 13"/>
                <a:gd name="T12" fmla="*/ 10 w 11"/>
                <a:gd name="T13" fmla="*/ 11 h 13"/>
                <a:gd name="T14" fmla="*/ 4 w 11"/>
                <a:gd name="T15" fmla="*/ 11 h 13"/>
                <a:gd name="T16" fmla="*/ 4 w 11"/>
                <a:gd name="T17" fmla="*/ 13 h 13"/>
                <a:gd name="T18" fmla="*/ 4 w 11"/>
                <a:gd name="T19" fmla="*/ 13 h 13"/>
                <a:gd name="T20" fmla="*/ 3 w 11"/>
                <a:gd name="T21" fmla="*/ 13 h 13"/>
                <a:gd name="T22" fmla="*/ 2 w 11"/>
                <a:gd name="T23" fmla="*/ 13 h 13"/>
                <a:gd name="T24" fmla="*/ 2 w 11"/>
                <a:gd name="T25" fmla="*/ 13 h 13"/>
                <a:gd name="T26" fmla="*/ 2 w 11"/>
                <a:gd name="T27" fmla="*/ 11 h 13"/>
                <a:gd name="T28" fmla="*/ 1 w 11"/>
                <a:gd name="T29" fmla="*/ 11 h 13"/>
                <a:gd name="T30" fmla="*/ 0 w 11"/>
                <a:gd name="T31" fmla="*/ 11 h 13"/>
                <a:gd name="T32" fmla="*/ 0 w 11"/>
                <a:gd name="T33" fmla="*/ 10 h 13"/>
                <a:gd name="T34" fmla="*/ 0 w 11"/>
                <a:gd name="T35" fmla="*/ 9 h 13"/>
                <a:gd name="T36" fmla="*/ 1 w 11"/>
                <a:gd name="T37" fmla="*/ 9 h 13"/>
                <a:gd name="T38" fmla="*/ 2 w 11"/>
                <a:gd name="T39" fmla="*/ 9 h 13"/>
                <a:gd name="T40" fmla="*/ 2 w 11"/>
                <a:gd name="T41" fmla="*/ 0 h 13"/>
                <a:gd name="T42" fmla="*/ 8 w 11"/>
                <a:gd name="T43" fmla="*/ 0 h 13"/>
                <a:gd name="T44" fmla="*/ 10 w 11"/>
                <a:gd name="T45" fmla="*/ 1 h 13"/>
                <a:gd name="T46" fmla="*/ 11 w 11"/>
                <a:gd name="T47" fmla="*/ 2 h 13"/>
                <a:gd name="T48" fmla="*/ 11 w 11"/>
                <a:gd name="T49" fmla="*/ 6 h 13"/>
                <a:gd name="T50" fmla="*/ 10 w 11"/>
                <a:gd name="T51" fmla="*/ 7 h 13"/>
                <a:gd name="T52" fmla="*/ 8 w 11"/>
                <a:gd name="T53" fmla="*/ 8 h 13"/>
                <a:gd name="T54" fmla="*/ 4 w 11"/>
                <a:gd name="T55" fmla="*/ 8 h 13"/>
                <a:gd name="T56" fmla="*/ 4 w 11"/>
                <a:gd name="T57" fmla="*/ 6 h 13"/>
                <a:gd name="T58" fmla="*/ 8 w 11"/>
                <a:gd name="T59" fmla="*/ 6 h 13"/>
                <a:gd name="T60" fmla="*/ 9 w 11"/>
                <a:gd name="T61" fmla="*/ 6 h 13"/>
                <a:gd name="T62" fmla="*/ 9 w 11"/>
                <a:gd name="T63" fmla="*/ 5 h 13"/>
                <a:gd name="T64" fmla="*/ 9 w 11"/>
                <a:gd name="T65" fmla="*/ 3 h 13"/>
                <a:gd name="T66" fmla="*/ 9 w 11"/>
                <a:gd name="T67" fmla="*/ 2 h 13"/>
                <a:gd name="T68" fmla="*/ 8 w 11"/>
                <a:gd name="T69" fmla="*/ 1 h 13"/>
                <a:gd name="T70" fmla="*/ 4 w 11"/>
                <a:gd name="T71" fmla="*/ 1 h 13"/>
                <a:gd name="T72" fmla="*/ 4 w 11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3"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0" y="8"/>
                    <a:pt x="9" y="8"/>
                    <a:pt x="8" y="8"/>
                  </a:cubicBezTo>
                  <a:lnTo>
                    <a:pt x="4" y="8"/>
                  </a:lnTo>
                  <a:close/>
                  <a:moveTo>
                    <a:pt x="4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Freeform 1862"/>
            <p:cNvSpPr>
              <a:spLocks noEditPoints="1"/>
            </p:cNvSpPr>
            <p:nvPr userDrawn="1"/>
          </p:nvSpPr>
          <p:spPr bwMode="auto">
            <a:xfrm>
              <a:off x="2208" y="3481"/>
              <a:ext cx="48" cy="63"/>
            </a:xfrm>
            <a:custGeom>
              <a:avLst/>
              <a:gdLst>
                <a:gd name="T0" fmla="*/ 3 w 10"/>
                <a:gd name="T1" fmla="*/ 8 h 13"/>
                <a:gd name="T2" fmla="*/ 3 w 10"/>
                <a:gd name="T3" fmla="*/ 9 h 13"/>
                <a:gd name="T4" fmla="*/ 9 w 10"/>
                <a:gd name="T5" fmla="*/ 9 h 13"/>
                <a:gd name="T6" fmla="*/ 10 w 10"/>
                <a:gd name="T7" fmla="*/ 9 h 13"/>
                <a:gd name="T8" fmla="*/ 10 w 10"/>
                <a:gd name="T9" fmla="*/ 10 h 13"/>
                <a:gd name="T10" fmla="*/ 10 w 10"/>
                <a:gd name="T11" fmla="*/ 11 h 13"/>
                <a:gd name="T12" fmla="*/ 9 w 10"/>
                <a:gd name="T13" fmla="*/ 11 h 13"/>
                <a:gd name="T14" fmla="*/ 3 w 10"/>
                <a:gd name="T15" fmla="*/ 11 h 13"/>
                <a:gd name="T16" fmla="*/ 3 w 10"/>
                <a:gd name="T17" fmla="*/ 13 h 13"/>
                <a:gd name="T18" fmla="*/ 3 w 10"/>
                <a:gd name="T19" fmla="*/ 13 h 13"/>
                <a:gd name="T20" fmla="*/ 2 w 10"/>
                <a:gd name="T21" fmla="*/ 13 h 13"/>
                <a:gd name="T22" fmla="*/ 2 w 10"/>
                <a:gd name="T23" fmla="*/ 13 h 13"/>
                <a:gd name="T24" fmla="*/ 2 w 10"/>
                <a:gd name="T25" fmla="*/ 13 h 13"/>
                <a:gd name="T26" fmla="*/ 2 w 10"/>
                <a:gd name="T27" fmla="*/ 11 h 13"/>
                <a:gd name="T28" fmla="*/ 1 w 10"/>
                <a:gd name="T29" fmla="*/ 11 h 13"/>
                <a:gd name="T30" fmla="*/ 0 w 10"/>
                <a:gd name="T31" fmla="*/ 11 h 13"/>
                <a:gd name="T32" fmla="*/ 0 w 10"/>
                <a:gd name="T33" fmla="*/ 10 h 13"/>
                <a:gd name="T34" fmla="*/ 0 w 10"/>
                <a:gd name="T35" fmla="*/ 9 h 13"/>
                <a:gd name="T36" fmla="*/ 1 w 10"/>
                <a:gd name="T37" fmla="*/ 9 h 13"/>
                <a:gd name="T38" fmla="*/ 2 w 10"/>
                <a:gd name="T39" fmla="*/ 9 h 13"/>
                <a:gd name="T40" fmla="*/ 2 w 10"/>
                <a:gd name="T41" fmla="*/ 0 h 13"/>
                <a:gd name="T42" fmla="*/ 7 w 10"/>
                <a:gd name="T43" fmla="*/ 0 h 13"/>
                <a:gd name="T44" fmla="*/ 9 w 10"/>
                <a:gd name="T45" fmla="*/ 1 h 13"/>
                <a:gd name="T46" fmla="*/ 10 w 10"/>
                <a:gd name="T47" fmla="*/ 2 h 13"/>
                <a:gd name="T48" fmla="*/ 10 w 10"/>
                <a:gd name="T49" fmla="*/ 6 h 13"/>
                <a:gd name="T50" fmla="*/ 10 w 10"/>
                <a:gd name="T51" fmla="*/ 7 h 13"/>
                <a:gd name="T52" fmla="*/ 8 w 10"/>
                <a:gd name="T53" fmla="*/ 8 h 13"/>
                <a:gd name="T54" fmla="*/ 3 w 10"/>
                <a:gd name="T55" fmla="*/ 8 h 13"/>
                <a:gd name="T56" fmla="*/ 3 w 10"/>
                <a:gd name="T57" fmla="*/ 6 h 13"/>
                <a:gd name="T58" fmla="*/ 7 w 10"/>
                <a:gd name="T59" fmla="*/ 6 h 13"/>
                <a:gd name="T60" fmla="*/ 8 w 10"/>
                <a:gd name="T61" fmla="*/ 6 h 13"/>
                <a:gd name="T62" fmla="*/ 9 w 10"/>
                <a:gd name="T63" fmla="*/ 5 h 13"/>
                <a:gd name="T64" fmla="*/ 9 w 10"/>
                <a:gd name="T65" fmla="*/ 3 h 13"/>
                <a:gd name="T66" fmla="*/ 8 w 10"/>
                <a:gd name="T67" fmla="*/ 2 h 13"/>
                <a:gd name="T68" fmla="*/ 7 w 10"/>
                <a:gd name="T69" fmla="*/ 1 h 13"/>
                <a:gd name="T70" fmla="*/ 3 w 10"/>
                <a:gd name="T71" fmla="*/ 1 h 13"/>
                <a:gd name="T72" fmla="*/ 3 w 10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3">
                  <a:moveTo>
                    <a:pt x="3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10" y="7"/>
                  </a:cubicBezTo>
                  <a:cubicBezTo>
                    <a:pt x="9" y="8"/>
                    <a:pt x="8" y="8"/>
                    <a:pt x="8" y="8"/>
                  </a:cubicBezTo>
                  <a:lnTo>
                    <a:pt x="3" y="8"/>
                  </a:lnTo>
                  <a:close/>
                  <a:moveTo>
                    <a:pt x="3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Freeform 1863"/>
            <p:cNvSpPr>
              <a:spLocks noEditPoints="1"/>
            </p:cNvSpPr>
            <p:nvPr userDrawn="1"/>
          </p:nvSpPr>
          <p:spPr bwMode="auto">
            <a:xfrm>
              <a:off x="2275" y="3481"/>
              <a:ext cx="53" cy="63"/>
            </a:xfrm>
            <a:custGeom>
              <a:avLst/>
              <a:gdLst>
                <a:gd name="T0" fmla="*/ 4 w 11"/>
                <a:gd name="T1" fmla="*/ 8 h 13"/>
                <a:gd name="T2" fmla="*/ 4 w 11"/>
                <a:gd name="T3" fmla="*/ 9 h 13"/>
                <a:gd name="T4" fmla="*/ 10 w 11"/>
                <a:gd name="T5" fmla="*/ 9 h 13"/>
                <a:gd name="T6" fmla="*/ 10 w 11"/>
                <a:gd name="T7" fmla="*/ 9 h 13"/>
                <a:gd name="T8" fmla="*/ 11 w 11"/>
                <a:gd name="T9" fmla="*/ 10 h 13"/>
                <a:gd name="T10" fmla="*/ 10 w 11"/>
                <a:gd name="T11" fmla="*/ 11 h 13"/>
                <a:gd name="T12" fmla="*/ 10 w 11"/>
                <a:gd name="T13" fmla="*/ 11 h 13"/>
                <a:gd name="T14" fmla="*/ 4 w 11"/>
                <a:gd name="T15" fmla="*/ 11 h 13"/>
                <a:gd name="T16" fmla="*/ 4 w 11"/>
                <a:gd name="T17" fmla="*/ 13 h 13"/>
                <a:gd name="T18" fmla="*/ 3 w 11"/>
                <a:gd name="T19" fmla="*/ 13 h 13"/>
                <a:gd name="T20" fmla="*/ 3 w 11"/>
                <a:gd name="T21" fmla="*/ 13 h 13"/>
                <a:gd name="T22" fmla="*/ 2 w 11"/>
                <a:gd name="T23" fmla="*/ 13 h 13"/>
                <a:gd name="T24" fmla="*/ 2 w 11"/>
                <a:gd name="T25" fmla="*/ 13 h 13"/>
                <a:gd name="T26" fmla="*/ 2 w 11"/>
                <a:gd name="T27" fmla="*/ 11 h 13"/>
                <a:gd name="T28" fmla="*/ 1 w 11"/>
                <a:gd name="T29" fmla="*/ 11 h 13"/>
                <a:gd name="T30" fmla="*/ 0 w 11"/>
                <a:gd name="T31" fmla="*/ 11 h 13"/>
                <a:gd name="T32" fmla="*/ 0 w 11"/>
                <a:gd name="T33" fmla="*/ 10 h 13"/>
                <a:gd name="T34" fmla="*/ 0 w 11"/>
                <a:gd name="T35" fmla="*/ 9 h 13"/>
                <a:gd name="T36" fmla="*/ 1 w 11"/>
                <a:gd name="T37" fmla="*/ 9 h 13"/>
                <a:gd name="T38" fmla="*/ 2 w 11"/>
                <a:gd name="T39" fmla="*/ 9 h 13"/>
                <a:gd name="T40" fmla="*/ 2 w 11"/>
                <a:gd name="T41" fmla="*/ 0 h 13"/>
                <a:gd name="T42" fmla="*/ 8 w 11"/>
                <a:gd name="T43" fmla="*/ 0 h 13"/>
                <a:gd name="T44" fmla="*/ 10 w 11"/>
                <a:gd name="T45" fmla="*/ 1 h 13"/>
                <a:gd name="T46" fmla="*/ 11 w 11"/>
                <a:gd name="T47" fmla="*/ 2 h 13"/>
                <a:gd name="T48" fmla="*/ 11 w 11"/>
                <a:gd name="T49" fmla="*/ 6 h 13"/>
                <a:gd name="T50" fmla="*/ 10 w 11"/>
                <a:gd name="T51" fmla="*/ 7 h 13"/>
                <a:gd name="T52" fmla="*/ 8 w 11"/>
                <a:gd name="T53" fmla="*/ 8 h 13"/>
                <a:gd name="T54" fmla="*/ 4 w 11"/>
                <a:gd name="T55" fmla="*/ 8 h 13"/>
                <a:gd name="T56" fmla="*/ 4 w 11"/>
                <a:gd name="T57" fmla="*/ 6 h 13"/>
                <a:gd name="T58" fmla="*/ 8 w 11"/>
                <a:gd name="T59" fmla="*/ 6 h 13"/>
                <a:gd name="T60" fmla="*/ 9 w 11"/>
                <a:gd name="T61" fmla="*/ 6 h 13"/>
                <a:gd name="T62" fmla="*/ 9 w 11"/>
                <a:gd name="T63" fmla="*/ 5 h 13"/>
                <a:gd name="T64" fmla="*/ 9 w 11"/>
                <a:gd name="T65" fmla="*/ 3 h 13"/>
                <a:gd name="T66" fmla="*/ 9 w 11"/>
                <a:gd name="T67" fmla="*/ 2 h 13"/>
                <a:gd name="T68" fmla="*/ 8 w 11"/>
                <a:gd name="T69" fmla="*/ 1 h 13"/>
                <a:gd name="T70" fmla="*/ 4 w 11"/>
                <a:gd name="T71" fmla="*/ 1 h 13"/>
                <a:gd name="T72" fmla="*/ 4 w 11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3"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0" y="8"/>
                    <a:pt x="9" y="8"/>
                    <a:pt x="8" y="8"/>
                  </a:cubicBezTo>
                  <a:lnTo>
                    <a:pt x="4" y="8"/>
                  </a:lnTo>
                  <a:close/>
                  <a:moveTo>
                    <a:pt x="4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" name="Freeform 1864"/>
            <p:cNvSpPr>
              <a:spLocks noEditPoints="1"/>
            </p:cNvSpPr>
            <p:nvPr userDrawn="1"/>
          </p:nvSpPr>
          <p:spPr bwMode="auto">
            <a:xfrm>
              <a:off x="2347" y="3481"/>
              <a:ext cx="48" cy="63"/>
            </a:xfrm>
            <a:custGeom>
              <a:avLst/>
              <a:gdLst>
                <a:gd name="T0" fmla="*/ 3 w 10"/>
                <a:gd name="T1" fmla="*/ 8 h 13"/>
                <a:gd name="T2" fmla="*/ 3 w 10"/>
                <a:gd name="T3" fmla="*/ 9 h 13"/>
                <a:gd name="T4" fmla="*/ 9 w 10"/>
                <a:gd name="T5" fmla="*/ 9 h 13"/>
                <a:gd name="T6" fmla="*/ 10 w 10"/>
                <a:gd name="T7" fmla="*/ 9 h 13"/>
                <a:gd name="T8" fmla="*/ 10 w 10"/>
                <a:gd name="T9" fmla="*/ 10 h 13"/>
                <a:gd name="T10" fmla="*/ 10 w 10"/>
                <a:gd name="T11" fmla="*/ 11 h 13"/>
                <a:gd name="T12" fmla="*/ 9 w 10"/>
                <a:gd name="T13" fmla="*/ 11 h 13"/>
                <a:gd name="T14" fmla="*/ 3 w 10"/>
                <a:gd name="T15" fmla="*/ 11 h 13"/>
                <a:gd name="T16" fmla="*/ 3 w 10"/>
                <a:gd name="T17" fmla="*/ 13 h 13"/>
                <a:gd name="T18" fmla="*/ 3 w 10"/>
                <a:gd name="T19" fmla="*/ 13 h 13"/>
                <a:gd name="T20" fmla="*/ 2 w 10"/>
                <a:gd name="T21" fmla="*/ 13 h 13"/>
                <a:gd name="T22" fmla="*/ 2 w 10"/>
                <a:gd name="T23" fmla="*/ 13 h 13"/>
                <a:gd name="T24" fmla="*/ 1 w 10"/>
                <a:gd name="T25" fmla="*/ 13 h 13"/>
                <a:gd name="T26" fmla="*/ 1 w 10"/>
                <a:gd name="T27" fmla="*/ 11 h 13"/>
                <a:gd name="T28" fmla="*/ 0 w 10"/>
                <a:gd name="T29" fmla="*/ 11 h 13"/>
                <a:gd name="T30" fmla="*/ 0 w 10"/>
                <a:gd name="T31" fmla="*/ 11 h 13"/>
                <a:gd name="T32" fmla="*/ 0 w 10"/>
                <a:gd name="T33" fmla="*/ 10 h 13"/>
                <a:gd name="T34" fmla="*/ 0 w 10"/>
                <a:gd name="T35" fmla="*/ 9 h 13"/>
                <a:gd name="T36" fmla="*/ 0 w 10"/>
                <a:gd name="T37" fmla="*/ 9 h 13"/>
                <a:gd name="T38" fmla="*/ 1 w 10"/>
                <a:gd name="T39" fmla="*/ 9 h 13"/>
                <a:gd name="T40" fmla="*/ 1 w 10"/>
                <a:gd name="T41" fmla="*/ 0 h 13"/>
                <a:gd name="T42" fmla="*/ 7 w 10"/>
                <a:gd name="T43" fmla="*/ 0 h 13"/>
                <a:gd name="T44" fmla="*/ 9 w 10"/>
                <a:gd name="T45" fmla="*/ 1 h 13"/>
                <a:gd name="T46" fmla="*/ 10 w 10"/>
                <a:gd name="T47" fmla="*/ 2 h 13"/>
                <a:gd name="T48" fmla="*/ 10 w 10"/>
                <a:gd name="T49" fmla="*/ 6 h 13"/>
                <a:gd name="T50" fmla="*/ 9 w 10"/>
                <a:gd name="T51" fmla="*/ 7 h 13"/>
                <a:gd name="T52" fmla="*/ 7 w 10"/>
                <a:gd name="T53" fmla="*/ 8 h 13"/>
                <a:gd name="T54" fmla="*/ 3 w 10"/>
                <a:gd name="T55" fmla="*/ 8 h 13"/>
                <a:gd name="T56" fmla="*/ 3 w 10"/>
                <a:gd name="T57" fmla="*/ 6 h 13"/>
                <a:gd name="T58" fmla="*/ 7 w 10"/>
                <a:gd name="T59" fmla="*/ 6 h 13"/>
                <a:gd name="T60" fmla="*/ 8 w 10"/>
                <a:gd name="T61" fmla="*/ 6 h 13"/>
                <a:gd name="T62" fmla="*/ 8 w 10"/>
                <a:gd name="T63" fmla="*/ 5 h 13"/>
                <a:gd name="T64" fmla="*/ 8 w 10"/>
                <a:gd name="T65" fmla="*/ 3 h 13"/>
                <a:gd name="T66" fmla="*/ 8 w 10"/>
                <a:gd name="T67" fmla="*/ 2 h 13"/>
                <a:gd name="T68" fmla="*/ 7 w 10"/>
                <a:gd name="T69" fmla="*/ 1 h 13"/>
                <a:gd name="T70" fmla="*/ 3 w 10"/>
                <a:gd name="T71" fmla="*/ 1 h 13"/>
                <a:gd name="T72" fmla="*/ 3 w 10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3">
                  <a:moveTo>
                    <a:pt x="3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8"/>
                    <a:pt x="8" y="8"/>
                    <a:pt x="7" y="8"/>
                  </a:cubicBezTo>
                  <a:lnTo>
                    <a:pt x="3" y="8"/>
                  </a:lnTo>
                  <a:close/>
                  <a:moveTo>
                    <a:pt x="3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" name="Freeform 1865"/>
            <p:cNvSpPr>
              <a:spLocks noEditPoints="1"/>
            </p:cNvSpPr>
            <p:nvPr userDrawn="1"/>
          </p:nvSpPr>
          <p:spPr bwMode="auto">
            <a:xfrm>
              <a:off x="2414" y="3481"/>
              <a:ext cx="53" cy="63"/>
            </a:xfrm>
            <a:custGeom>
              <a:avLst/>
              <a:gdLst>
                <a:gd name="T0" fmla="*/ 4 w 11"/>
                <a:gd name="T1" fmla="*/ 8 h 13"/>
                <a:gd name="T2" fmla="*/ 4 w 11"/>
                <a:gd name="T3" fmla="*/ 9 h 13"/>
                <a:gd name="T4" fmla="*/ 10 w 11"/>
                <a:gd name="T5" fmla="*/ 9 h 13"/>
                <a:gd name="T6" fmla="*/ 10 w 11"/>
                <a:gd name="T7" fmla="*/ 9 h 13"/>
                <a:gd name="T8" fmla="*/ 11 w 11"/>
                <a:gd name="T9" fmla="*/ 10 h 13"/>
                <a:gd name="T10" fmla="*/ 10 w 11"/>
                <a:gd name="T11" fmla="*/ 11 h 13"/>
                <a:gd name="T12" fmla="*/ 10 w 11"/>
                <a:gd name="T13" fmla="*/ 11 h 13"/>
                <a:gd name="T14" fmla="*/ 4 w 11"/>
                <a:gd name="T15" fmla="*/ 11 h 13"/>
                <a:gd name="T16" fmla="*/ 4 w 11"/>
                <a:gd name="T17" fmla="*/ 13 h 13"/>
                <a:gd name="T18" fmla="*/ 3 w 11"/>
                <a:gd name="T19" fmla="*/ 13 h 13"/>
                <a:gd name="T20" fmla="*/ 3 w 11"/>
                <a:gd name="T21" fmla="*/ 13 h 13"/>
                <a:gd name="T22" fmla="*/ 2 w 11"/>
                <a:gd name="T23" fmla="*/ 13 h 13"/>
                <a:gd name="T24" fmla="*/ 2 w 11"/>
                <a:gd name="T25" fmla="*/ 13 h 13"/>
                <a:gd name="T26" fmla="*/ 2 w 11"/>
                <a:gd name="T27" fmla="*/ 11 h 13"/>
                <a:gd name="T28" fmla="*/ 1 w 11"/>
                <a:gd name="T29" fmla="*/ 11 h 13"/>
                <a:gd name="T30" fmla="*/ 0 w 11"/>
                <a:gd name="T31" fmla="*/ 11 h 13"/>
                <a:gd name="T32" fmla="*/ 0 w 11"/>
                <a:gd name="T33" fmla="*/ 10 h 13"/>
                <a:gd name="T34" fmla="*/ 0 w 11"/>
                <a:gd name="T35" fmla="*/ 9 h 13"/>
                <a:gd name="T36" fmla="*/ 1 w 11"/>
                <a:gd name="T37" fmla="*/ 9 h 13"/>
                <a:gd name="T38" fmla="*/ 2 w 11"/>
                <a:gd name="T39" fmla="*/ 9 h 13"/>
                <a:gd name="T40" fmla="*/ 2 w 11"/>
                <a:gd name="T41" fmla="*/ 0 h 13"/>
                <a:gd name="T42" fmla="*/ 8 w 11"/>
                <a:gd name="T43" fmla="*/ 0 h 13"/>
                <a:gd name="T44" fmla="*/ 10 w 11"/>
                <a:gd name="T45" fmla="*/ 1 h 13"/>
                <a:gd name="T46" fmla="*/ 11 w 11"/>
                <a:gd name="T47" fmla="*/ 2 h 13"/>
                <a:gd name="T48" fmla="*/ 11 w 11"/>
                <a:gd name="T49" fmla="*/ 6 h 13"/>
                <a:gd name="T50" fmla="*/ 10 w 11"/>
                <a:gd name="T51" fmla="*/ 7 h 13"/>
                <a:gd name="T52" fmla="*/ 8 w 11"/>
                <a:gd name="T53" fmla="*/ 8 h 13"/>
                <a:gd name="T54" fmla="*/ 4 w 11"/>
                <a:gd name="T55" fmla="*/ 8 h 13"/>
                <a:gd name="T56" fmla="*/ 4 w 11"/>
                <a:gd name="T57" fmla="*/ 6 h 13"/>
                <a:gd name="T58" fmla="*/ 8 w 11"/>
                <a:gd name="T59" fmla="*/ 6 h 13"/>
                <a:gd name="T60" fmla="*/ 9 w 11"/>
                <a:gd name="T61" fmla="*/ 6 h 13"/>
                <a:gd name="T62" fmla="*/ 9 w 11"/>
                <a:gd name="T63" fmla="*/ 5 h 13"/>
                <a:gd name="T64" fmla="*/ 9 w 11"/>
                <a:gd name="T65" fmla="*/ 3 h 13"/>
                <a:gd name="T66" fmla="*/ 9 w 11"/>
                <a:gd name="T67" fmla="*/ 2 h 13"/>
                <a:gd name="T68" fmla="*/ 8 w 11"/>
                <a:gd name="T69" fmla="*/ 1 h 13"/>
                <a:gd name="T70" fmla="*/ 4 w 11"/>
                <a:gd name="T71" fmla="*/ 1 h 13"/>
                <a:gd name="T72" fmla="*/ 4 w 11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3"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9" y="8"/>
                    <a:pt x="8" y="8"/>
                  </a:cubicBezTo>
                  <a:lnTo>
                    <a:pt x="4" y="8"/>
                  </a:lnTo>
                  <a:close/>
                  <a:moveTo>
                    <a:pt x="4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1866"/>
            <p:cNvSpPr>
              <a:spLocks noEditPoints="1"/>
            </p:cNvSpPr>
            <p:nvPr userDrawn="1"/>
          </p:nvSpPr>
          <p:spPr bwMode="auto">
            <a:xfrm>
              <a:off x="2486" y="3481"/>
              <a:ext cx="48" cy="63"/>
            </a:xfrm>
            <a:custGeom>
              <a:avLst/>
              <a:gdLst>
                <a:gd name="T0" fmla="*/ 3 w 10"/>
                <a:gd name="T1" fmla="*/ 8 h 13"/>
                <a:gd name="T2" fmla="*/ 3 w 10"/>
                <a:gd name="T3" fmla="*/ 9 h 13"/>
                <a:gd name="T4" fmla="*/ 9 w 10"/>
                <a:gd name="T5" fmla="*/ 9 h 13"/>
                <a:gd name="T6" fmla="*/ 10 w 10"/>
                <a:gd name="T7" fmla="*/ 9 h 13"/>
                <a:gd name="T8" fmla="*/ 10 w 10"/>
                <a:gd name="T9" fmla="*/ 10 h 13"/>
                <a:gd name="T10" fmla="*/ 10 w 10"/>
                <a:gd name="T11" fmla="*/ 11 h 13"/>
                <a:gd name="T12" fmla="*/ 9 w 10"/>
                <a:gd name="T13" fmla="*/ 11 h 13"/>
                <a:gd name="T14" fmla="*/ 3 w 10"/>
                <a:gd name="T15" fmla="*/ 11 h 13"/>
                <a:gd name="T16" fmla="*/ 3 w 10"/>
                <a:gd name="T17" fmla="*/ 13 h 13"/>
                <a:gd name="T18" fmla="*/ 3 w 10"/>
                <a:gd name="T19" fmla="*/ 13 h 13"/>
                <a:gd name="T20" fmla="*/ 2 w 10"/>
                <a:gd name="T21" fmla="*/ 13 h 13"/>
                <a:gd name="T22" fmla="*/ 2 w 10"/>
                <a:gd name="T23" fmla="*/ 13 h 13"/>
                <a:gd name="T24" fmla="*/ 1 w 10"/>
                <a:gd name="T25" fmla="*/ 13 h 13"/>
                <a:gd name="T26" fmla="*/ 1 w 10"/>
                <a:gd name="T27" fmla="*/ 11 h 13"/>
                <a:gd name="T28" fmla="*/ 0 w 10"/>
                <a:gd name="T29" fmla="*/ 11 h 13"/>
                <a:gd name="T30" fmla="*/ 0 w 10"/>
                <a:gd name="T31" fmla="*/ 11 h 13"/>
                <a:gd name="T32" fmla="*/ 0 w 10"/>
                <a:gd name="T33" fmla="*/ 10 h 13"/>
                <a:gd name="T34" fmla="*/ 0 w 10"/>
                <a:gd name="T35" fmla="*/ 9 h 13"/>
                <a:gd name="T36" fmla="*/ 0 w 10"/>
                <a:gd name="T37" fmla="*/ 9 h 13"/>
                <a:gd name="T38" fmla="*/ 1 w 10"/>
                <a:gd name="T39" fmla="*/ 9 h 13"/>
                <a:gd name="T40" fmla="*/ 1 w 10"/>
                <a:gd name="T41" fmla="*/ 0 h 13"/>
                <a:gd name="T42" fmla="*/ 7 w 10"/>
                <a:gd name="T43" fmla="*/ 0 h 13"/>
                <a:gd name="T44" fmla="*/ 9 w 10"/>
                <a:gd name="T45" fmla="*/ 1 h 13"/>
                <a:gd name="T46" fmla="*/ 10 w 10"/>
                <a:gd name="T47" fmla="*/ 2 h 13"/>
                <a:gd name="T48" fmla="*/ 10 w 10"/>
                <a:gd name="T49" fmla="*/ 6 h 13"/>
                <a:gd name="T50" fmla="*/ 9 w 10"/>
                <a:gd name="T51" fmla="*/ 7 h 13"/>
                <a:gd name="T52" fmla="*/ 7 w 10"/>
                <a:gd name="T53" fmla="*/ 8 h 13"/>
                <a:gd name="T54" fmla="*/ 3 w 10"/>
                <a:gd name="T55" fmla="*/ 8 h 13"/>
                <a:gd name="T56" fmla="*/ 3 w 10"/>
                <a:gd name="T57" fmla="*/ 6 h 13"/>
                <a:gd name="T58" fmla="*/ 7 w 10"/>
                <a:gd name="T59" fmla="*/ 6 h 13"/>
                <a:gd name="T60" fmla="*/ 8 w 10"/>
                <a:gd name="T61" fmla="*/ 6 h 13"/>
                <a:gd name="T62" fmla="*/ 8 w 10"/>
                <a:gd name="T63" fmla="*/ 5 h 13"/>
                <a:gd name="T64" fmla="*/ 8 w 10"/>
                <a:gd name="T65" fmla="*/ 3 h 13"/>
                <a:gd name="T66" fmla="*/ 8 w 10"/>
                <a:gd name="T67" fmla="*/ 2 h 13"/>
                <a:gd name="T68" fmla="*/ 7 w 10"/>
                <a:gd name="T69" fmla="*/ 1 h 13"/>
                <a:gd name="T70" fmla="*/ 3 w 10"/>
                <a:gd name="T71" fmla="*/ 1 h 13"/>
                <a:gd name="T72" fmla="*/ 3 w 10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3">
                  <a:moveTo>
                    <a:pt x="3" y="8"/>
                  </a:moveTo>
                  <a:cubicBezTo>
                    <a:pt x="3" y="9"/>
                    <a:pt x="3" y="9"/>
                    <a:pt x="3" y="9"/>
                  </a:cubicBezTo>
                  <a:cubicBezTo>
                    <a:pt x="9" y="9"/>
                    <a:pt x="9" y="9"/>
                    <a:pt x="9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10" y="2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6"/>
                    <a:pt x="10" y="7"/>
                    <a:pt x="9" y="7"/>
                  </a:cubicBezTo>
                  <a:cubicBezTo>
                    <a:pt x="9" y="8"/>
                    <a:pt x="8" y="8"/>
                    <a:pt x="7" y="8"/>
                  </a:cubicBezTo>
                  <a:lnTo>
                    <a:pt x="3" y="8"/>
                  </a:lnTo>
                  <a:close/>
                  <a:moveTo>
                    <a:pt x="3" y="6"/>
                  </a:moveTo>
                  <a:cubicBezTo>
                    <a:pt x="7" y="6"/>
                    <a:pt x="7" y="6"/>
                    <a:pt x="7" y="6"/>
                  </a:cubicBezTo>
                  <a:cubicBezTo>
                    <a:pt x="7" y="6"/>
                    <a:pt x="8" y="6"/>
                    <a:pt x="8" y="6"/>
                  </a:cubicBezTo>
                  <a:cubicBezTo>
                    <a:pt x="8" y="6"/>
                    <a:pt x="8" y="6"/>
                    <a:pt x="8" y="5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8" y="2"/>
                    <a:pt x="8" y="1"/>
                    <a:pt x="7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1867"/>
            <p:cNvSpPr>
              <a:spLocks/>
            </p:cNvSpPr>
            <p:nvPr userDrawn="1"/>
          </p:nvSpPr>
          <p:spPr bwMode="auto">
            <a:xfrm>
              <a:off x="2562" y="3481"/>
              <a:ext cx="39" cy="63"/>
            </a:xfrm>
            <a:custGeom>
              <a:avLst/>
              <a:gdLst>
                <a:gd name="T0" fmla="*/ 4 w 8"/>
                <a:gd name="T1" fmla="*/ 3 h 13"/>
                <a:gd name="T2" fmla="*/ 6 w 8"/>
                <a:gd name="T3" fmla="*/ 0 h 13"/>
                <a:gd name="T4" fmla="*/ 8 w 8"/>
                <a:gd name="T5" fmla="*/ 0 h 13"/>
                <a:gd name="T6" fmla="*/ 8 w 8"/>
                <a:gd name="T7" fmla="*/ 13 h 13"/>
                <a:gd name="T8" fmla="*/ 8 w 8"/>
                <a:gd name="T9" fmla="*/ 13 h 13"/>
                <a:gd name="T10" fmla="*/ 8 w 8"/>
                <a:gd name="T11" fmla="*/ 13 h 13"/>
                <a:gd name="T12" fmla="*/ 7 w 8"/>
                <a:gd name="T13" fmla="*/ 13 h 13"/>
                <a:gd name="T14" fmla="*/ 7 w 8"/>
                <a:gd name="T15" fmla="*/ 13 h 13"/>
                <a:gd name="T16" fmla="*/ 7 w 8"/>
                <a:gd name="T17" fmla="*/ 2 h 13"/>
                <a:gd name="T18" fmla="*/ 5 w 8"/>
                <a:gd name="T19" fmla="*/ 5 h 13"/>
                <a:gd name="T20" fmla="*/ 5 w 8"/>
                <a:gd name="T21" fmla="*/ 5 h 13"/>
                <a:gd name="T22" fmla="*/ 5 w 8"/>
                <a:gd name="T23" fmla="*/ 6 h 13"/>
                <a:gd name="T24" fmla="*/ 4 w 8"/>
                <a:gd name="T25" fmla="*/ 6 h 13"/>
                <a:gd name="T26" fmla="*/ 3 w 8"/>
                <a:gd name="T27" fmla="*/ 6 h 13"/>
                <a:gd name="T28" fmla="*/ 3 w 8"/>
                <a:gd name="T29" fmla="*/ 5 h 13"/>
                <a:gd name="T30" fmla="*/ 3 w 8"/>
                <a:gd name="T31" fmla="*/ 5 h 13"/>
                <a:gd name="T32" fmla="*/ 1 w 8"/>
                <a:gd name="T33" fmla="*/ 2 h 13"/>
                <a:gd name="T34" fmla="*/ 1 w 8"/>
                <a:gd name="T35" fmla="*/ 13 h 13"/>
                <a:gd name="T36" fmla="*/ 1 w 8"/>
                <a:gd name="T37" fmla="*/ 13 h 13"/>
                <a:gd name="T38" fmla="*/ 1 w 8"/>
                <a:gd name="T39" fmla="*/ 13 h 13"/>
                <a:gd name="T40" fmla="*/ 0 w 8"/>
                <a:gd name="T41" fmla="*/ 13 h 13"/>
                <a:gd name="T42" fmla="*/ 0 w 8"/>
                <a:gd name="T43" fmla="*/ 13 h 13"/>
                <a:gd name="T44" fmla="*/ 0 w 8"/>
                <a:gd name="T45" fmla="*/ 0 h 13"/>
                <a:gd name="T46" fmla="*/ 2 w 8"/>
                <a:gd name="T47" fmla="*/ 0 h 13"/>
                <a:gd name="T48" fmla="*/ 4 w 8"/>
                <a:gd name="T4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4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" name="Freeform 1868"/>
            <p:cNvSpPr>
              <a:spLocks/>
            </p:cNvSpPr>
            <p:nvPr userDrawn="1"/>
          </p:nvSpPr>
          <p:spPr bwMode="auto">
            <a:xfrm>
              <a:off x="2630" y="3481"/>
              <a:ext cx="43" cy="63"/>
            </a:xfrm>
            <a:custGeom>
              <a:avLst/>
              <a:gdLst>
                <a:gd name="T0" fmla="*/ 7 w 9"/>
                <a:gd name="T1" fmla="*/ 6 h 13"/>
                <a:gd name="T2" fmla="*/ 7 w 9"/>
                <a:gd name="T3" fmla="*/ 1 h 13"/>
                <a:gd name="T4" fmla="*/ 7 w 9"/>
                <a:gd name="T5" fmla="*/ 0 h 13"/>
                <a:gd name="T6" fmla="*/ 8 w 9"/>
                <a:gd name="T7" fmla="*/ 0 h 13"/>
                <a:gd name="T8" fmla="*/ 9 w 9"/>
                <a:gd name="T9" fmla="*/ 0 h 13"/>
                <a:gd name="T10" fmla="*/ 9 w 9"/>
                <a:gd name="T11" fmla="*/ 1 h 13"/>
                <a:gd name="T12" fmla="*/ 9 w 9"/>
                <a:gd name="T13" fmla="*/ 13 h 13"/>
                <a:gd name="T14" fmla="*/ 9 w 9"/>
                <a:gd name="T15" fmla="*/ 13 h 13"/>
                <a:gd name="T16" fmla="*/ 8 w 9"/>
                <a:gd name="T17" fmla="*/ 13 h 13"/>
                <a:gd name="T18" fmla="*/ 7 w 9"/>
                <a:gd name="T19" fmla="*/ 13 h 13"/>
                <a:gd name="T20" fmla="*/ 7 w 9"/>
                <a:gd name="T21" fmla="*/ 13 h 13"/>
                <a:gd name="T22" fmla="*/ 7 w 9"/>
                <a:gd name="T23" fmla="*/ 7 h 13"/>
                <a:gd name="T24" fmla="*/ 2 w 9"/>
                <a:gd name="T25" fmla="*/ 7 h 13"/>
                <a:gd name="T26" fmla="*/ 2 w 9"/>
                <a:gd name="T27" fmla="*/ 13 h 13"/>
                <a:gd name="T28" fmla="*/ 2 w 9"/>
                <a:gd name="T29" fmla="*/ 13 h 13"/>
                <a:gd name="T30" fmla="*/ 1 w 9"/>
                <a:gd name="T31" fmla="*/ 13 h 13"/>
                <a:gd name="T32" fmla="*/ 0 w 9"/>
                <a:gd name="T33" fmla="*/ 13 h 13"/>
                <a:gd name="T34" fmla="*/ 0 w 9"/>
                <a:gd name="T35" fmla="*/ 13 h 13"/>
                <a:gd name="T36" fmla="*/ 0 w 9"/>
                <a:gd name="T37" fmla="*/ 1 h 13"/>
                <a:gd name="T38" fmla="*/ 0 w 9"/>
                <a:gd name="T39" fmla="*/ 0 h 13"/>
                <a:gd name="T40" fmla="*/ 1 w 9"/>
                <a:gd name="T41" fmla="*/ 0 h 13"/>
                <a:gd name="T42" fmla="*/ 2 w 9"/>
                <a:gd name="T43" fmla="*/ 0 h 13"/>
                <a:gd name="T44" fmla="*/ 2 w 9"/>
                <a:gd name="T45" fmla="*/ 1 h 13"/>
                <a:gd name="T46" fmla="*/ 2 w 9"/>
                <a:gd name="T47" fmla="*/ 6 h 13"/>
                <a:gd name="T48" fmla="*/ 7 w 9"/>
                <a:gd name="T49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3">
                  <a:moveTo>
                    <a:pt x="7" y="6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2" y="7"/>
                    <a:pt x="2" y="7"/>
                    <a:pt x="2" y="7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" name="Freeform 1869"/>
            <p:cNvSpPr>
              <a:spLocks/>
            </p:cNvSpPr>
            <p:nvPr userDrawn="1"/>
          </p:nvSpPr>
          <p:spPr bwMode="auto">
            <a:xfrm>
              <a:off x="2701" y="3481"/>
              <a:ext cx="39" cy="63"/>
            </a:xfrm>
            <a:custGeom>
              <a:avLst/>
              <a:gdLst>
                <a:gd name="T0" fmla="*/ 7 w 8"/>
                <a:gd name="T1" fmla="*/ 1 h 13"/>
                <a:gd name="T2" fmla="*/ 7 w 8"/>
                <a:gd name="T3" fmla="*/ 0 h 13"/>
                <a:gd name="T4" fmla="*/ 7 w 8"/>
                <a:gd name="T5" fmla="*/ 0 h 13"/>
                <a:gd name="T6" fmla="*/ 8 w 8"/>
                <a:gd name="T7" fmla="*/ 0 h 13"/>
                <a:gd name="T8" fmla="*/ 8 w 8"/>
                <a:gd name="T9" fmla="*/ 1 h 13"/>
                <a:gd name="T10" fmla="*/ 8 w 8"/>
                <a:gd name="T11" fmla="*/ 2 h 13"/>
                <a:gd name="T12" fmla="*/ 5 w 8"/>
                <a:gd name="T13" fmla="*/ 7 h 13"/>
                <a:gd name="T14" fmla="*/ 5 w 8"/>
                <a:gd name="T15" fmla="*/ 13 h 13"/>
                <a:gd name="T16" fmla="*/ 5 w 8"/>
                <a:gd name="T17" fmla="*/ 13 h 13"/>
                <a:gd name="T18" fmla="*/ 4 w 8"/>
                <a:gd name="T19" fmla="*/ 13 h 13"/>
                <a:gd name="T20" fmla="*/ 3 w 8"/>
                <a:gd name="T21" fmla="*/ 13 h 13"/>
                <a:gd name="T22" fmla="*/ 3 w 8"/>
                <a:gd name="T23" fmla="*/ 13 h 13"/>
                <a:gd name="T24" fmla="*/ 3 w 8"/>
                <a:gd name="T25" fmla="*/ 7 h 13"/>
                <a:gd name="T26" fmla="*/ 0 w 8"/>
                <a:gd name="T27" fmla="*/ 2 h 13"/>
                <a:gd name="T28" fmla="*/ 0 w 8"/>
                <a:gd name="T29" fmla="*/ 1 h 13"/>
                <a:gd name="T30" fmla="*/ 0 w 8"/>
                <a:gd name="T31" fmla="*/ 0 h 13"/>
                <a:gd name="T32" fmla="*/ 0 w 8"/>
                <a:gd name="T33" fmla="*/ 0 h 13"/>
                <a:gd name="T34" fmla="*/ 1 w 8"/>
                <a:gd name="T35" fmla="*/ 0 h 13"/>
                <a:gd name="T36" fmla="*/ 1 w 8"/>
                <a:gd name="T37" fmla="*/ 1 h 13"/>
                <a:gd name="T38" fmla="*/ 1 w 8"/>
                <a:gd name="T39" fmla="*/ 2 h 13"/>
                <a:gd name="T40" fmla="*/ 4 w 8"/>
                <a:gd name="T41" fmla="*/ 5 h 13"/>
                <a:gd name="T42" fmla="*/ 7 w 8"/>
                <a:gd name="T43" fmla="*/ 2 h 13"/>
                <a:gd name="T44" fmla="*/ 7 w 8"/>
                <a:gd name="T4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8" h="13"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8" y="1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7"/>
                    <a:pt x="3" y="7"/>
                    <a:pt x="3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1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" name="Freeform 1870"/>
            <p:cNvSpPr>
              <a:spLocks/>
            </p:cNvSpPr>
            <p:nvPr userDrawn="1"/>
          </p:nvSpPr>
          <p:spPr bwMode="auto">
            <a:xfrm>
              <a:off x="2769" y="3481"/>
              <a:ext cx="43" cy="63"/>
            </a:xfrm>
            <a:custGeom>
              <a:avLst/>
              <a:gdLst>
                <a:gd name="T0" fmla="*/ 8 w 9"/>
                <a:gd name="T1" fmla="*/ 0 h 13"/>
                <a:gd name="T2" fmla="*/ 9 w 9"/>
                <a:gd name="T3" fmla="*/ 2 h 13"/>
                <a:gd name="T4" fmla="*/ 9 w 9"/>
                <a:gd name="T5" fmla="*/ 3 h 13"/>
                <a:gd name="T6" fmla="*/ 8 w 9"/>
                <a:gd name="T7" fmla="*/ 3 h 13"/>
                <a:gd name="T8" fmla="*/ 7 w 9"/>
                <a:gd name="T9" fmla="*/ 3 h 13"/>
                <a:gd name="T10" fmla="*/ 7 w 9"/>
                <a:gd name="T11" fmla="*/ 2 h 13"/>
                <a:gd name="T12" fmla="*/ 7 w 9"/>
                <a:gd name="T13" fmla="*/ 2 h 13"/>
                <a:gd name="T14" fmla="*/ 7 w 9"/>
                <a:gd name="T15" fmla="*/ 2 h 13"/>
                <a:gd name="T16" fmla="*/ 6 w 9"/>
                <a:gd name="T17" fmla="*/ 1 h 13"/>
                <a:gd name="T18" fmla="*/ 2 w 9"/>
                <a:gd name="T19" fmla="*/ 1 h 13"/>
                <a:gd name="T20" fmla="*/ 2 w 9"/>
                <a:gd name="T21" fmla="*/ 2 h 13"/>
                <a:gd name="T22" fmla="*/ 2 w 9"/>
                <a:gd name="T23" fmla="*/ 2 h 13"/>
                <a:gd name="T24" fmla="*/ 8 w 9"/>
                <a:gd name="T25" fmla="*/ 10 h 13"/>
                <a:gd name="T26" fmla="*/ 9 w 9"/>
                <a:gd name="T27" fmla="*/ 11 h 13"/>
                <a:gd name="T28" fmla="*/ 8 w 9"/>
                <a:gd name="T29" fmla="*/ 13 h 13"/>
                <a:gd name="T30" fmla="*/ 7 w 9"/>
                <a:gd name="T31" fmla="*/ 13 h 13"/>
                <a:gd name="T32" fmla="*/ 2 w 9"/>
                <a:gd name="T33" fmla="*/ 13 h 13"/>
                <a:gd name="T34" fmla="*/ 1 w 9"/>
                <a:gd name="T35" fmla="*/ 13 h 13"/>
                <a:gd name="T36" fmla="*/ 0 w 9"/>
                <a:gd name="T37" fmla="*/ 11 h 13"/>
                <a:gd name="T38" fmla="*/ 0 w 9"/>
                <a:gd name="T39" fmla="*/ 10 h 13"/>
                <a:gd name="T40" fmla="*/ 1 w 9"/>
                <a:gd name="T41" fmla="*/ 10 h 13"/>
                <a:gd name="T42" fmla="*/ 2 w 9"/>
                <a:gd name="T43" fmla="*/ 10 h 13"/>
                <a:gd name="T44" fmla="*/ 2 w 9"/>
                <a:gd name="T45" fmla="*/ 11 h 13"/>
                <a:gd name="T46" fmla="*/ 2 w 9"/>
                <a:gd name="T47" fmla="*/ 11 h 13"/>
                <a:gd name="T48" fmla="*/ 2 w 9"/>
                <a:gd name="T49" fmla="*/ 12 h 13"/>
                <a:gd name="T50" fmla="*/ 7 w 9"/>
                <a:gd name="T51" fmla="*/ 12 h 13"/>
                <a:gd name="T52" fmla="*/ 7 w 9"/>
                <a:gd name="T53" fmla="*/ 12 h 13"/>
                <a:gd name="T54" fmla="*/ 7 w 9"/>
                <a:gd name="T55" fmla="*/ 11 h 13"/>
                <a:gd name="T56" fmla="*/ 7 w 9"/>
                <a:gd name="T57" fmla="*/ 11 h 13"/>
                <a:gd name="T58" fmla="*/ 1 w 9"/>
                <a:gd name="T59" fmla="*/ 3 h 13"/>
                <a:gd name="T60" fmla="*/ 0 w 9"/>
                <a:gd name="T61" fmla="*/ 2 h 13"/>
                <a:gd name="T62" fmla="*/ 1 w 9"/>
                <a:gd name="T63" fmla="*/ 0 h 13"/>
                <a:gd name="T64" fmla="*/ 2 w 9"/>
                <a:gd name="T65" fmla="*/ 0 h 13"/>
                <a:gd name="T66" fmla="*/ 6 w 9"/>
                <a:gd name="T67" fmla="*/ 0 h 13"/>
                <a:gd name="T68" fmla="*/ 8 w 9"/>
                <a:gd name="T6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3">
                  <a:moveTo>
                    <a:pt x="8" y="0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6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1"/>
                    <a:pt x="9" y="11"/>
                  </a:cubicBezTo>
                  <a:cubicBezTo>
                    <a:pt x="9" y="12"/>
                    <a:pt x="9" y="12"/>
                    <a:pt x="8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2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" name="Freeform 1871"/>
            <p:cNvSpPr>
              <a:spLocks noEditPoints="1"/>
            </p:cNvSpPr>
            <p:nvPr userDrawn="1"/>
          </p:nvSpPr>
          <p:spPr bwMode="auto">
            <a:xfrm>
              <a:off x="2840" y="3481"/>
              <a:ext cx="39" cy="63"/>
            </a:xfrm>
            <a:custGeom>
              <a:avLst/>
              <a:gdLst>
                <a:gd name="T0" fmla="*/ 4 w 8"/>
                <a:gd name="T1" fmla="*/ 0 h 13"/>
                <a:gd name="T2" fmla="*/ 6 w 8"/>
                <a:gd name="T3" fmla="*/ 1 h 13"/>
                <a:gd name="T4" fmla="*/ 8 w 8"/>
                <a:gd name="T5" fmla="*/ 5 h 13"/>
                <a:gd name="T6" fmla="*/ 8 w 8"/>
                <a:gd name="T7" fmla="*/ 7 h 13"/>
                <a:gd name="T8" fmla="*/ 8 w 8"/>
                <a:gd name="T9" fmla="*/ 8 h 13"/>
                <a:gd name="T10" fmla="*/ 6 w 8"/>
                <a:gd name="T11" fmla="*/ 12 h 13"/>
                <a:gd name="T12" fmla="*/ 5 w 8"/>
                <a:gd name="T13" fmla="*/ 13 h 13"/>
                <a:gd name="T14" fmla="*/ 4 w 8"/>
                <a:gd name="T15" fmla="*/ 13 h 13"/>
                <a:gd name="T16" fmla="*/ 3 w 8"/>
                <a:gd name="T17" fmla="*/ 13 h 13"/>
                <a:gd name="T18" fmla="*/ 2 w 8"/>
                <a:gd name="T19" fmla="*/ 12 h 13"/>
                <a:gd name="T20" fmla="*/ 0 w 8"/>
                <a:gd name="T21" fmla="*/ 8 h 13"/>
                <a:gd name="T22" fmla="*/ 0 w 8"/>
                <a:gd name="T23" fmla="*/ 7 h 13"/>
                <a:gd name="T24" fmla="*/ 0 w 8"/>
                <a:gd name="T25" fmla="*/ 5 h 13"/>
                <a:gd name="T26" fmla="*/ 2 w 8"/>
                <a:gd name="T27" fmla="*/ 1 h 13"/>
                <a:gd name="T28" fmla="*/ 4 w 8"/>
                <a:gd name="T29" fmla="*/ 0 h 13"/>
                <a:gd name="T30" fmla="*/ 4 w 8"/>
                <a:gd name="T31" fmla="*/ 1 h 13"/>
                <a:gd name="T32" fmla="*/ 3 w 8"/>
                <a:gd name="T33" fmla="*/ 2 h 13"/>
                <a:gd name="T34" fmla="*/ 2 w 8"/>
                <a:gd name="T35" fmla="*/ 6 h 13"/>
                <a:gd name="T36" fmla="*/ 1 w 8"/>
                <a:gd name="T37" fmla="*/ 7 h 13"/>
                <a:gd name="T38" fmla="*/ 2 w 8"/>
                <a:gd name="T39" fmla="*/ 8 h 13"/>
                <a:gd name="T40" fmla="*/ 3 w 8"/>
                <a:gd name="T41" fmla="*/ 11 h 13"/>
                <a:gd name="T42" fmla="*/ 4 w 8"/>
                <a:gd name="T43" fmla="*/ 12 h 13"/>
                <a:gd name="T44" fmla="*/ 4 w 8"/>
                <a:gd name="T45" fmla="*/ 11 h 13"/>
                <a:gd name="T46" fmla="*/ 6 w 8"/>
                <a:gd name="T47" fmla="*/ 8 h 13"/>
                <a:gd name="T48" fmla="*/ 6 w 8"/>
                <a:gd name="T49" fmla="*/ 7 h 13"/>
                <a:gd name="T50" fmla="*/ 6 w 8"/>
                <a:gd name="T51" fmla="*/ 6 h 13"/>
                <a:gd name="T52" fmla="*/ 4 w 8"/>
                <a:gd name="T53" fmla="*/ 2 h 13"/>
                <a:gd name="T54" fmla="*/ 4 w 8"/>
                <a:gd name="T5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" h="13">
                  <a:moveTo>
                    <a:pt x="4" y="0"/>
                  </a:moveTo>
                  <a:cubicBezTo>
                    <a:pt x="5" y="0"/>
                    <a:pt x="5" y="0"/>
                    <a:pt x="6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8" y="6"/>
                    <a:pt x="8" y="7"/>
                  </a:cubicBezTo>
                  <a:cubicBezTo>
                    <a:pt x="8" y="7"/>
                    <a:pt x="8" y="8"/>
                    <a:pt x="8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2"/>
                    <a:pt x="2" y="12"/>
                  </a:cubicBezTo>
                  <a:cubicBezTo>
                    <a:pt x="0" y="8"/>
                    <a:pt x="0" y="8"/>
                    <a:pt x="0" y="8"/>
                  </a:cubicBezTo>
                  <a:cubicBezTo>
                    <a:pt x="0" y="8"/>
                    <a:pt x="0" y="7"/>
                    <a:pt x="0" y="7"/>
                  </a:cubicBezTo>
                  <a:cubicBezTo>
                    <a:pt x="0" y="6"/>
                    <a:pt x="0" y="5"/>
                    <a:pt x="0" y="5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0"/>
                    <a:pt x="3" y="0"/>
                    <a:pt x="4" y="0"/>
                  </a:cubicBezTo>
                  <a:moveTo>
                    <a:pt x="4" y="1"/>
                  </a:moveTo>
                  <a:cubicBezTo>
                    <a:pt x="4" y="1"/>
                    <a:pt x="4" y="2"/>
                    <a:pt x="3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1" y="6"/>
                    <a:pt x="1" y="6"/>
                    <a:pt x="1" y="7"/>
                  </a:cubicBezTo>
                  <a:cubicBezTo>
                    <a:pt x="1" y="7"/>
                    <a:pt x="1" y="7"/>
                    <a:pt x="2" y="8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1"/>
                    <a:pt x="4" y="12"/>
                    <a:pt x="4" y="12"/>
                  </a:cubicBezTo>
                  <a:cubicBezTo>
                    <a:pt x="4" y="12"/>
                    <a:pt x="4" y="11"/>
                    <a:pt x="4" y="1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6"/>
                    <a:pt x="6" y="6"/>
                    <a:pt x="6" y="6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4" y="2"/>
                    <a:pt x="4" y="1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" name="Freeform 1872"/>
            <p:cNvSpPr>
              <a:spLocks/>
            </p:cNvSpPr>
            <p:nvPr userDrawn="1"/>
          </p:nvSpPr>
          <p:spPr bwMode="auto">
            <a:xfrm>
              <a:off x="2908" y="3481"/>
              <a:ext cx="43" cy="63"/>
            </a:xfrm>
            <a:custGeom>
              <a:avLst/>
              <a:gdLst>
                <a:gd name="T0" fmla="*/ 8 w 9"/>
                <a:gd name="T1" fmla="*/ 0 h 13"/>
                <a:gd name="T2" fmla="*/ 9 w 9"/>
                <a:gd name="T3" fmla="*/ 1 h 13"/>
                <a:gd name="T4" fmla="*/ 9 w 9"/>
                <a:gd name="T5" fmla="*/ 1 h 13"/>
                <a:gd name="T6" fmla="*/ 2 w 9"/>
                <a:gd name="T7" fmla="*/ 13 h 13"/>
                <a:gd name="T8" fmla="*/ 1 w 9"/>
                <a:gd name="T9" fmla="*/ 13 h 13"/>
                <a:gd name="T10" fmla="*/ 0 w 9"/>
                <a:gd name="T11" fmla="*/ 12 h 13"/>
                <a:gd name="T12" fmla="*/ 0 w 9"/>
                <a:gd name="T13" fmla="*/ 12 h 13"/>
                <a:gd name="T14" fmla="*/ 7 w 9"/>
                <a:gd name="T15" fmla="*/ 0 h 13"/>
                <a:gd name="T16" fmla="*/ 8 w 9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3">
                  <a:moveTo>
                    <a:pt x="8" y="0"/>
                  </a:move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" name="Freeform 1873"/>
            <p:cNvSpPr>
              <a:spLocks/>
            </p:cNvSpPr>
            <p:nvPr userDrawn="1"/>
          </p:nvSpPr>
          <p:spPr bwMode="auto">
            <a:xfrm>
              <a:off x="2975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" name="Freeform 1874"/>
            <p:cNvSpPr>
              <a:spLocks/>
            </p:cNvSpPr>
            <p:nvPr userDrawn="1"/>
          </p:nvSpPr>
          <p:spPr bwMode="auto">
            <a:xfrm>
              <a:off x="3047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" name="Freeform 1875"/>
            <p:cNvSpPr>
              <a:spLocks/>
            </p:cNvSpPr>
            <p:nvPr userDrawn="1"/>
          </p:nvSpPr>
          <p:spPr bwMode="auto">
            <a:xfrm>
              <a:off x="3114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" name="Freeform 1876"/>
            <p:cNvSpPr>
              <a:spLocks/>
            </p:cNvSpPr>
            <p:nvPr userDrawn="1"/>
          </p:nvSpPr>
          <p:spPr bwMode="auto">
            <a:xfrm>
              <a:off x="3186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" name="Freeform 1877"/>
            <p:cNvSpPr>
              <a:spLocks/>
            </p:cNvSpPr>
            <p:nvPr userDrawn="1"/>
          </p:nvSpPr>
          <p:spPr bwMode="auto">
            <a:xfrm>
              <a:off x="3253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" name="Freeform 1878"/>
            <p:cNvSpPr>
              <a:spLocks/>
            </p:cNvSpPr>
            <p:nvPr userDrawn="1"/>
          </p:nvSpPr>
          <p:spPr bwMode="auto">
            <a:xfrm>
              <a:off x="3325" y="3510"/>
              <a:ext cx="38" cy="10"/>
            </a:xfrm>
            <a:custGeom>
              <a:avLst/>
              <a:gdLst>
                <a:gd name="T0" fmla="*/ 8 w 8"/>
                <a:gd name="T1" fmla="*/ 1 h 2"/>
                <a:gd name="T2" fmla="*/ 8 w 8"/>
                <a:gd name="T3" fmla="*/ 1 h 2"/>
                <a:gd name="T4" fmla="*/ 7 w 8"/>
                <a:gd name="T5" fmla="*/ 2 h 2"/>
                <a:gd name="T6" fmla="*/ 1 w 8"/>
                <a:gd name="T7" fmla="*/ 2 h 2"/>
                <a:gd name="T8" fmla="*/ 0 w 8"/>
                <a:gd name="T9" fmla="*/ 1 h 2"/>
                <a:gd name="T10" fmla="*/ 0 w 8"/>
                <a:gd name="T11" fmla="*/ 1 h 2"/>
                <a:gd name="T12" fmla="*/ 1 w 8"/>
                <a:gd name="T13" fmla="*/ 0 h 2"/>
                <a:gd name="T14" fmla="*/ 7 w 8"/>
                <a:gd name="T15" fmla="*/ 0 h 2"/>
                <a:gd name="T16" fmla="*/ 8 w 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" name="Freeform 1879"/>
            <p:cNvSpPr>
              <a:spLocks/>
            </p:cNvSpPr>
            <p:nvPr userDrawn="1"/>
          </p:nvSpPr>
          <p:spPr bwMode="auto">
            <a:xfrm>
              <a:off x="3392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" name="Freeform 1880"/>
            <p:cNvSpPr>
              <a:spLocks/>
            </p:cNvSpPr>
            <p:nvPr userDrawn="1"/>
          </p:nvSpPr>
          <p:spPr bwMode="auto">
            <a:xfrm>
              <a:off x="3464" y="3481"/>
              <a:ext cx="38" cy="63"/>
            </a:xfrm>
            <a:custGeom>
              <a:avLst/>
              <a:gdLst>
                <a:gd name="T0" fmla="*/ 7 w 8"/>
                <a:gd name="T1" fmla="*/ 0 h 13"/>
                <a:gd name="T2" fmla="*/ 8 w 8"/>
                <a:gd name="T3" fmla="*/ 1 h 13"/>
                <a:gd name="T4" fmla="*/ 8 w 8"/>
                <a:gd name="T5" fmla="*/ 1 h 13"/>
                <a:gd name="T6" fmla="*/ 1 w 8"/>
                <a:gd name="T7" fmla="*/ 13 h 13"/>
                <a:gd name="T8" fmla="*/ 1 w 8"/>
                <a:gd name="T9" fmla="*/ 13 h 13"/>
                <a:gd name="T10" fmla="*/ 0 w 8"/>
                <a:gd name="T11" fmla="*/ 12 h 13"/>
                <a:gd name="T12" fmla="*/ 0 w 8"/>
                <a:gd name="T13" fmla="*/ 12 h 13"/>
                <a:gd name="T14" fmla="*/ 7 w 8"/>
                <a:gd name="T15" fmla="*/ 0 h 13"/>
                <a:gd name="T16" fmla="*/ 7 w 8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3">
                  <a:moveTo>
                    <a:pt x="7" y="0"/>
                  </a:moveTo>
                  <a:cubicBezTo>
                    <a:pt x="8" y="0"/>
                    <a:pt x="8" y="0"/>
                    <a:pt x="8" y="1"/>
                  </a:cubicBezTo>
                  <a:cubicBezTo>
                    <a:pt x="8" y="1"/>
                    <a:pt x="8" y="1"/>
                    <a:pt x="8" y="1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" name="Freeform 1881"/>
            <p:cNvSpPr>
              <a:spLocks/>
            </p:cNvSpPr>
            <p:nvPr userDrawn="1"/>
          </p:nvSpPr>
          <p:spPr bwMode="auto">
            <a:xfrm>
              <a:off x="3531" y="3481"/>
              <a:ext cx="43" cy="63"/>
            </a:xfrm>
            <a:custGeom>
              <a:avLst/>
              <a:gdLst>
                <a:gd name="T0" fmla="*/ 7 w 9"/>
                <a:gd name="T1" fmla="*/ 1 h 13"/>
                <a:gd name="T2" fmla="*/ 7 w 9"/>
                <a:gd name="T3" fmla="*/ 0 h 13"/>
                <a:gd name="T4" fmla="*/ 8 w 9"/>
                <a:gd name="T5" fmla="*/ 0 h 13"/>
                <a:gd name="T6" fmla="*/ 9 w 9"/>
                <a:gd name="T7" fmla="*/ 0 h 13"/>
                <a:gd name="T8" fmla="*/ 9 w 9"/>
                <a:gd name="T9" fmla="*/ 1 h 13"/>
                <a:gd name="T10" fmla="*/ 9 w 9"/>
                <a:gd name="T11" fmla="*/ 2 h 13"/>
                <a:gd name="T12" fmla="*/ 5 w 9"/>
                <a:gd name="T13" fmla="*/ 7 h 13"/>
                <a:gd name="T14" fmla="*/ 5 w 9"/>
                <a:gd name="T15" fmla="*/ 13 h 13"/>
                <a:gd name="T16" fmla="*/ 5 w 9"/>
                <a:gd name="T17" fmla="*/ 13 h 13"/>
                <a:gd name="T18" fmla="*/ 4 w 9"/>
                <a:gd name="T19" fmla="*/ 13 h 13"/>
                <a:gd name="T20" fmla="*/ 4 w 9"/>
                <a:gd name="T21" fmla="*/ 13 h 13"/>
                <a:gd name="T22" fmla="*/ 4 w 9"/>
                <a:gd name="T23" fmla="*/ 13 h 13"/>
                <a:gd name="T24" fmla="*/ 4 w 9"/>
                <a:gd name="T25" fmla="*/ 7 h 13"/>
                <a:gd name="T26" fmla="*/ 0 w 9"/>
                <a:gd name="T27" fmla="*/ 2 h 13"/>
                <a:gd name="T28" fmla="*/ 0 w 9"/>
                <a:gd name="T29" fmla="*/ 1 h 13"/>
                <a:gd name="T30" fmla="*/ 0 w 9"/>
                <a:gd name="T31" fmla="*/ 0 h 13"/>
                <a:gd name="T32" fmla="*/ 1 w 9"/>
                <a:gd name="T33" fmla="*/ 0 h 13"/>
                <a:gd name="T34" fmla="*/ 2 w 9"/>
                <a:gd name="T35" fmla="*/ 0 h 13"/>
                <a:gd name="T36" fmla="*/ 2 w 9"/>
                <a:gd name="T37" fmla="*/ 1 h 13"/>
                <a:gd name="T38" fmla="*/ 2 w 9"/>
                <a:gd name="T39" fmla="*/ 2 h 13"/>
                <a:gd name="T40" fmla="*/ 4 w 9"/>
                <a:gd name="T41" fmla="*/ 5 h 13"/>
                <a:gd name="T42" fmla="*/ 7 w 9"/>
                <a:gd name="T43" fmla="*/ 2 h 13"/>
                <a:gd name="T44" fmla="*/ 7 w 9"/>
                <a:gd name="T4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13">
                  <a:moveTo>
                    <a:pt x="7" y="1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5" y="7"/>
                    <a:pt x="5" y="7"/>
                    <a:pt x="5" y="7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" name="Freeform 1882"/>
            <p:cNvSpPr>
              <a:spLocks/>
            </p:cNvSpPr>
            <p:nvPr userDrawn="1"/>
          </p:nvSpPr>
          <p:spPr bwMode="auto">
            <a:xfrm>
              <a:off x="3603" y="3481"/>
              <a:ext cx="38" cy="63"/>
            </a:xfrm>
            <a:custGeom>
              <a:avLst/>
              <a:gdLst>
                <a:gd name="T0" fmla="*/ 4 w 8"/>
                <a:gd name="T1" fmla="*/ 3 h 13"/>
                <a:gd name="T2" fmla="*/ 6 w 8"/>
                <a:gd name="T3" fmla="*/ 0 h 13"/>
                <a:gd name="T4" fmla="*/ 8 w 8"/>
                <a:gd name="T5" fmla="*/ 0 h 13"/>
                <a:gd name="T6" fmla="*/ 8 w 8"/>
                <a:gd name="T7" fmla="*/ 13 h 13"/>
                <a:gd name="T8" fmla="*/ 8 w 8"/>
                <a:gd name="T9" fmla="*/ 13 h 13"/>
                <a:gd name="T10" fmla="*/ 7 w 8"/>
                <a:gd name="T11" fmla="*/ 13 h 13"/>
                <a:gd name="T12" fmla="*/ 7 w 8"/>
                <a:gd name="T13" fmla="*/ 13 h 13"/>
                <a:gd name="T14" fmla="*/ 7 w 8"/>
                <a:gd name="T15" fmla="*/ 13 h 13"/>
                <a:gd name="T16" fmla="*/ 7 w 8"/>
                <a:gd name="T17" fmla="*/ 2 h 13"/>
                <a:gd name="T18" fmla="*/ 5 w 8"/>
                <a:gd name="T19" fmla="*/ 5 h 13"/>
                <a:gd name="T20" fmla="*/ 5 w 8"/>
                <a:gd name="T21" fmla="*/ 5 h 13"/>
                <a:gd name="T22" fmla="*/ 4 w 8"/>
                <a:gd name="T23" fmla="*/ 6 h 13"/>
                <a:gd name="T24" fmla="*/ 4 w 8"/>
                <a:gd name="T25" fmla="*/ 6 h 13"/>
                <a:gd name="T26" fmla="*/ 3 w 8"/>
                <a:gd name="T27" fmla="*/ 6 h 13"/>
                <a:gd name="T28" fmla="*/ 3 w 8"/>
                <a:gd name="T29" fmla="*/ 5 h 13"/>
                <a:gd name="T30" fmla="*/ 3 w 8"/>
                <a:gd name="T31" fmla="*/ 5 h 13"/>
                <a:gd name="T32" fmla="*/ 1 w 8"/>
                <a:gd name="T33" fmla="*/ 2 h 13"/>
                <a:gd name="T34" fmla="*/ 1 w 8"/>
                <a:gd name="T35" fmla="*/ 13 h 13"/>
                <a:gd name="T36" fmla="*/ 1 w 8"/>
                <a:gd name="T37" fmla="*/ 13 h 13"/>
                <a:gd name="T38" fmla="*/ 0 w 8"/>
                <a:gd name="T39" fmla="*/ 13 h 13"/>
                <a:gd name="T40" fmla="*/ 0 w 8"/>
                <a:gd name="T41" fmla="*/ 13 h 13"/>
                <a:gd name="T42" fmla="*/ 0 w 8"/>
                <a:gd name="T43" fmla="*/ 13 h 13"/>
                <a:gd name="T44" fmla="*/ 0 w 8"/>
                <a:gd name="T45" fmla="*/ 0 h 13"/>
                <a:gd name="T46" fmla="*/ 2 w 8"/>
                <a:gd name="T47" fmla="*/ 0 h 13"/>
                <a:gd name="T48" fmla="*/ 4 w 8"/>
                <a:gd name="T4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4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" name="Freeform 1883"/>
            <p:cNvSpPr>
              <a:spLocks noEditPoints="1"/>
            </p:cNvSpPr>
            <p:nvPr userDrawn="1"/>
          </p:nvSpPr>
          <p:spPr bwMode="auto">
            <a:xfrm>
              <a:off x="3670" y="3481"/>
              <a:ext cx="43" cy="63"/>
            </a:xfrm>
            <a:custGeom>
              <a:avLst/>
              <a:gdLst>
                <a:gd name="T0" fmla="*/ 5 w 9"/>
                <a:gd name="T1" fmla="*/ 0 h 13"/>
                <a:gd name="T2" fmla="*/ 6 w 9"/>
                <a:gd name="T3" fmla="*/ 1 h 13"/>
                <a:gd name="T4" fmla="*/ 8 w 9"/>
                <a:gd name="T5" fmla="*/ 5 h 13"/>
                <a:gd name="T6" fmla="*/ 9 w 9"/>
                <a:gd name="T7" fmla="*/ 7 h 13"/>
                <a:gd name="T8" fmla="*/ 8 w 9"/>
                <a:gd name="T9" fmla="*/ 8 h 13"/>
                <a:gd name="T10" fmla="*/ 6 w 9"/>
                <a:gd name="T11" fmla="*/ 12 h 13"/>
                <a:gd name="T12" fmla="*/ 5 w 9"/>
                <a:gd name="T13" fmla="*/ 13 h 13"/>
                <a:gd name="T14" fmla="*/ 4 w 9"/>
                <a:gd name="T15" fmla="*/ 13 h 13"/>
                <a:gd name="T16" fmla="*/ 1 w 9"/>
                <a:gd name="T17" fmla="*/ 13 h 13"/>
                <a:gd name="T18" fmla="*/ 0 w 9"/>
                <a:gd name="T19" fmla="*/ 13 h 13"/>
                <a:gd name="T20" fmla="*/ 0 w 9"/>
                <a:gd name="T21" fmla="*/ 12 h 13"/>
                <a:gd name="T22" fmla="*/ 0 w 9"/>
                <a:gd name="T23" fmla="*/ 12 h 13"/>
                <a:gd name="T24" fmla="*/ 1 w 9"/>
                <a:gd name="T25" fmla="*/ 12 h 13"/>
                <a:gd name="T26" fmla="*/ 2 w 9"/>
                <a:gd name="T27" fmla="*/ 12 h 13"/>
                <a:gd name="T28" fmla="*/ 2 w 9"/>
                <a:gd name="T29" fmla="*/ 1 h 13"/>
                <a:gd name="T30" fmla="*/ 1 w 9"/>
                <a:gd name="T31" fmla="*/ 1 h 13"/>
                <a:gd name="T32" fmla="*/ 0 w 9"/>
                <a:gd name="T33" fmla="*/ 1 h 13"/>
                <a:gd name="T34" fmla="*/ 0 w 9"/>
                <a:gd name="T35" fmla="*/ 1 h 13"/>
                <a:gd name="T36" fmla="*/ 0 w 9"/>
                <a:gd name="T37" fmla="*/ 0 h 13"/>
                <a:gd name="T38" fmla="*/ 1 w 9"/>
                <a:gd name="T39" fmla="*/ 0 h 13"/>
                <a:gd name="T40" fmla="*/ 4 w 9"/>
                <a:gd name="T41" fmla="*/ 0 h 13"/>
                <a:gd name="T42" fmla="*/ 5 w 9"/>
                <a:gd name="T43" fmla="*/ 0 h 13"/>
                <a:gd name="T44" fmla="*/ 3 w 9"/>
                <a:gd name="T45" fmla="*/ 12 h 13"/>
                <a:gd name="T46" fmla="*/ 4 w 9"/>
                <a:gd name="T47" fmla="*/ 12 h 13"/>
                <a:gd name="T48" fmla="*/ 5 w 9"/>
                <a:gd name="T49" fmla="*/ 11 h 13"/>
                <a:gd name="T50" fmla="*/ 7 w 9"/>
                <a:gd name="T51" fmla="*/ 7 h 13"/>
                <a:gd name="T52" fmla="*/ 7 w 9"/>
                <a:gd name="T53" fmla="*/ 7 h 13"/>
                <a:gd name="T54" fmla="*/ 7 w 9"/>
                <a:gd name="T55" fmla="*/ 6 h 13"/>
                <a:gd name="T56" fmla="*/ 5 w 9"/>
                <a:gd name="T57" fmla="*/ 2 h 13"/>
                <a:gd name="T58" fmla="*/ 4 w 9"/>
                <a:gd name="T59" fmla="*/ 1 h 13"/>
                <a:gd name="T60" fmla="*/ 3 w 9"/>
                <a:gd name="T61" fmla="*/ 1 h 13"/>
                <a:gd name="T62" fmla="*/ 3 w 9"/>
                <a:gd name="T6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" h="13">
                  <a:moveTo>
                    <a:pt x="5" y="0"/>
                  </a:moveTo>
                  <a:cubicBezTo>
                    <a:pt x="6" y="1"/>
                    <a:pt x="6" y="1"/>
                    <a:pt x="6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5"/>
                    <a:pt x="9" y="6"/>
                    <a:pt x="9" y="7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2"/>
                    <a:pt x="6" y="13"/>
                    <a:pt x="5" y="13"/>
                  </a:cubicBezTo>
                  <a:cubicBezTo>
                    <a:pt x="5" y="13"/>
                    <a:pt x="4" y="13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0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5" y="0"/>
                  </a:cubicBezTo>
                  <a:moveTo>
                    <a:pt x="3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1"/>
                    <a:pt x="5" y="1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1"/>
                    <a:pt x="4" y="1"/>
                  </a:cubicBezTo>
                  <a:cubicBezTo>
                    <a:pt x="3" y="1"/>
                    <a:pt x="3" y="1"/>
                    <a:pt x="3" y="1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" name="Freeform 1884"/>
            <p:cNvSpPr>
              <a:spLocks noEditPoints="1"/>
            </p:cNvSpPr>
            <p:nvPr userDrawn="1"/>
          </p:nvSpPr>
          <p:spPr bwMode="auto">
            <a:xfrm>
              <a:off x="3737" y="3481"/>
              <a:ext cx="43" cy="63"/>
            </a:xfrm>
            <a:custGeom>
              <a:avLst/>
              <a:gdLst>
                <a:gd name="T0" fmla="*/ 6 w 9"/>
                <a:gd name="T1" fmla="*/ 0 h 13"/>
                <a:gd name="T2" fmla="*/ 7 w 9"/>
                <a:gd name="T3" fmla="*/ 1 h 13"/>
                <a:gd name="T4" fmla="*/ 9 w 9"/>
                <a:gd name="T5" fmla="*/ 5 h 13"/>
                <a:gd name="T6" fmla="*/ 9 w 9"/>
                <a:gd name="T7" fmla="*/ 7 h 13"/>
                <a:gd name="T8" fmla="*/ 9 w 9"/>
                <a:gd name="T9" fmla="*/ 8 h 13"/>
                <a:gd name="T10" fmla="*/ 7 w 9"/>
                <a:gd name="T11" fmla="*/ 12 h 13"/>
                <a:gd name="T12" fmla="*/ 6 w 9"/>
                <a:gd name="T13" fmla="*/ 13 h 13"/>
                <a:gd name="T14" fmla="*/ 4 w 9"/>
                <a:gd name="T15" fmla="*/ 13 h 13"/>
                <a:gd name="T16" fmla="*/ 1 w 9"/>
                <a:gd name="T17" fmla="*/ 13 h 13"/>
                <a:gd name="T18" fmla="*/ 0 w 9"/>
                <a:gd name="T19" fmla="*/ 13 h 13"/>
                <a:gd name="T20" fmla="*/ 0 w 9"/>
                <a:gd name="T21" fmla="*/ 12 h 13"/>
                <a:gd name="T22" fmla="*/ 0 w 9"/>
                <a:gd name="T23" fmla="*/ 12 h 13"/>
                <a:gd name="T24" fmla="*/ 1 w 9"/>
                <a:gd name="T25" fmla="*/ 12 h 13"/>
                <a:gd name="T26" fmla="*/ 2 w 9"/>
                <a:gd name="T27" fmla="*/ 12 h 13"/>
                <a:gd name="T28" fmla="*/ 2 w 9"/>
                <a:gd name="T29" fmla="*/ 1 h 13"/>
                <a:gd name="T30" fmla="*/ 1 w 9"/>
                <a:gd name="T31" fmla="*/ 1 h 13"/>
                <a:gd name="T32" fmla="*/ 0 w 9"/>
                <a:gd name="T33" fmla="*/ 1 h 13"/>
                <a:gd name="T34" fmla="*/ 0 w 9"/>
                <a:gd name="T35" fmla="*/ 1 h 13"/>
                <a:gd name="T36" fmla="*/ 0 w 9"/>
                <a:gd name="T37" fmla="*/ 0 h 13"/>
                <a:gd name="T38" fmla="*/ 1 w 9"/>
                <a:gd name="T39" fmla="*/ 0 h 13"/>
                <a:gd name="T40" fmla="*/ 4 w 9"/>
                <a:gd name="T41" fmla="*/ 0 h 13"/>
                <a:gd name="T42" fmla="*/ 6 w 9"/>
                <a:gd name="T43" fmla="*/ 0 h 13"/>
                <a:gd name="T44" fmla="*/ 4 w 9"/>
                <a:gd name="T45" fmla="*/ 12 h 13"/>
                <a:gd name="T46" fmla="*/ 4 w 9"/>
                <a:gd name="T47" fmla="*/ 12 h 13"/>
                <a:gd name="T48" fmla="*/ 5 w 9"/>
                <a:gd name="T49" fmla="*/ 11 h 13"/>
                <a:gd name="T50" fmla="*/ 7 w 9"/>
                <a:gd name="T51" fmla="*/ 7 h 13"/>
                <a:gd name="T52" fmla="*/ 7 w 9"/>
                <a:gd name="T53" fmla="*/ 7 h 13"/>
                <a:gd name="T54" fmla="*/ 7 w 9"/>
                <a:gd name="T55" fmla="*/ 6 h 13"/>
                <a:gd name="T56" fmla="*/ 5 w 9"/>
                <a:gd name="T57" fmla="*/ 2 h 13"/>
                <a:gd name="T58" fmla="*/ 4 w 9"/>
                <a:gd name="T59" fmla="*/ 1 h 13"/>
                <a:gd name="T60" fmla="*/ 4 w 9"/>
                <a:gd name="T61" fmla="*/ 1 h 13"/>
                <a:gd name="T62" fmla="*/ 4 w 9"/>
                <a:gd name="T6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6" y="1"/>
                    <a:pt x="7" y="1"/>
                    <a:pt x="7" y="1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8"/>
                    <a:pt x="9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6" y="13"/>
                    <a:pt x="6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1"/>
                    <a:pt x="5" y="1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" name="Freeform 1885"/>
            <p:cNvSpPr>
              <a:spLocks/>
            </p:cNvSpPr>
            <p:nvPr userDrawn="1"/>
          </p:nvSpPr>
          <p:spPr bwMode="auto">
            <a:xfrm>
              <a:off x="3809" y="3481"/>
              <a:ext cx="43" cy="63"/>
            </a:xfrm>
            <a:custGeom>
              <a:avLst/>
              <a:gdLst>
                <a:gd name="T0" fmla="*/ 4 w 9"/>
                <a:gd name="T1" fmla="*/ 3 h 13"/>
                <a:gd name="T2" fmla="*/ 6 w 9"/>
                <a:gd name="T3" fmla="*/ 0 h 13"/>
                <a:gd name="T4" fmla="*/ 9 w 9"/>
                <a:gd name="T5" fmla="*/ 0 h 13"/>
                <a:gd name="T6" fmla="*/ 9 w 9"/>
                <a:gd name="T7" fmla="*/ 13 h 13"/>
                <a:gd name="T8" fmla="*/ 8 w 9"/>
                <a:gd name="T9" fmla="*/ 13 h 13"/>
                <a:gd name="T10" fmla="*/ 8 w 9"/>
                <a:gd name="T11" fmla="*/ 13 h 13"/>
                <a:gd name="T12" fmla="*/ 7 w 9"/>
                <a:gd name="T13" fmla="*/ 13 h 13"/>
                <a:gd name="T14" fmla="*/ 7 w 9"/>
                <a:gd name="T15" fmla="*/ 13 h 13"/>
                <a:gd name="T16" fmla="*/ 7 w 9"/>
                <a:gd name="T17" fmla="*/ 2 h 13"/>
                <a:gd name="T18" fmla="*/ 5 w 9"/>
                <a:gd name="T19" fmla="*/ 5 h 13"/>
                <a:gd name="T20" fmla="*/ 5 w 9"/>
                <a:gd name="T21" fmla="*/ 5 h 13"/>
                <a:gd name="T22" fmla="*/ 5 w 9"/>
                <a:gd name="T23" fmla="*/ 6 h 13"/>
                <a:gd name="T24" fmla="*/ 4 w 9"/>
                <a:gd name="T25" fmla="*/ 6 h 13"/>
                <a:gd name="T26" fmla="*/ 4 w 9"/>
                <a:gd name="T27" fmla="*/ 6 h 13"/>
                <a:gd name="T28" fmla="*/ 3 w 9"/>
                <a:gd name="T29" fmla="*/ 5 h 13"/>
                <a:gd name="T30" fmla="*/ 3 w 9"/>
                <a:gd name="T31" fmla="*/ 5 h 13"/>
                <a:gd name="T32" fmla="*/ 2 w 9"/>
                <a:gd name="T33" fmla="*/ 2 h 13"/>
                <a:gd name="T34" fmla="*/ 2 w 9"/>
                <a:gd name="T35" fmla="*/ 13 h 13"/>
                <a:gd name="T36" fmla="*/ 1 w 9"/>
                <a:gd name="T37" fmla="*/ 13 h 13"/>
                <a:gd name="T38" fmla="*/ 1 w 9"/>
                <a:gd name="T39" fmla="*/ 13 h 13"/>
                <a:gd name="T40" fmla="*/ 0 w 9"/>
                <a:gd name="T41" fmla="*/ 13 h 13"/>
                <a:gd name="T42" fmla="*/ 0 w 9"/>
                <a:gd name="T43" fmla="*/ 13 h 13"/>
                <a:gd name="T44" fmla="*/ 0 w 9"/>
                <a:gd name="T45" fmla="*/ 0 h 13"/>
                <a:gd name="T46" fmla="*/ 2 w 9"/>
                <a:gd name="T47" fmla="*/ 0 h 13"/>
                <a:gd name="T48" fmla="*/ 4 w 9"/>
                <a:gd name="T4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3">
                  <a:moveTo>
                    <a:pt x="4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" name="Freeform 1886"/>
            <p:cNvSpPr>
              <a:spLocks/>
            </p:cNvSpPr>
            <p:nvPr userDrawn="1"/>
          </p:nvSpPr>
          <p:spPr bwMode="auto">
            <a:xfrm>
              <a:off x="3876" y="3481"/>
              <a:ext cx="43" cy="63"/>
            </a:xfrm>
            <a:custGeom>
              <a:avLst/>
              <a:gdLst>
                <a:gd name="T0" fmla="*/ 7 w 9"/>
                <a:gd name="T1" fmla="*/ 10 h 13"/>
                <a:gd name="T2" fmla="*/ 7 w 9"/>
                <a:gd name="T3" fmla="*/ 1 h 13"/>
                <a:gd name="T4" fmla="*/ 8 w 9"/>
                <a:gd name="T5" fmla="*/ 0 h 13"/>
                <a:gd name="T6" fmla="*/ 8 w 9"/>
                <a:gd name="T7" fmla="*/ 0 h 13"/>
                <a:gd name="T8" fmla="*/ 9 w 9"/>
                <a:gd name="T9" fmla="*/ 0 h 13"/>
                <a:gd name="T10" fmla="*/ 9 w 9"/>
                <a:gd name="T11" fmla="*/ 1 h 13"/>
                <a:gd name="T12" fmla="*/ 9 w 9"/>
                <a:gd name="T13" fmla="*/ 13 h 13"/>
                <a:gd name="T14" fmla="*/ 7 w 9"/>
                <a:gd name="T15" fmla="*/ 13 h 13"/>
                <a:gd name="T16" fmla="*/ 2 w 9"/>
                <a:gd name="T17" fmla="*/ 3 h 13"/>
                <a:gd name="T18" fmla="*/ 2 w 9"/>
                <a:gd name="T19" fmla="*/ 13 h 13"/>
                <a:gd name="T20" fmla="*/ 2 w 9"/>
                <a:gd name="T21" fmla="*/ 13 h 13"/>
                <a:gd name="T22" fmla="*/ 1 w 9"/>
                <a:gd name="T23" fmla="*/ 13 h 13"/>
                <a:gd name="T24" fmla="*/ 1 w 9"/>
                <a:gd name="T25" fmla="*/ 13 h 13"/>
                <a:gd name="T26" fmla="*/ 0 w 9"/>
                <a:gd name="T27" fmla="*/ 13 h 13"/>
                <a:gd name="T28" fmla="*/ 0 w 9"/>
                <a:gd name="T29" fmla="*/ 0 h 13"/>
                <a:gd name="T30" fmla="*/ 3 w 9"/>
                <a:gd name="T31" fmla="*/ 0 h 13"/>
                <a:gd name="T32" fmla="*/ 7 w 9"/>
                <a:gd name="T33" fmla="*/ 1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9" h="13">
                  <a:moveTo>
                    <a:pt x="7" y="10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3" y="0"/>
                    <a:pt x="3" y="0"/>
                    <a:pt x="3" y="0"/>
                  </a:cubicBezTo>
                  <a:lnTo>
                    <a:pt x="7" y="1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" name="Freeform 1887"/>
            <p:cNvSpPr>
              <a:spLocks noEditPoints="1"/>
            </p:cNvSpPr>
            <p:nvPr userDrawn="1"/>
          </p:nvSpPr>
          <p:spPr bwMode="auto">
            <a:xfrm>
              <a:off x="3938" y="3481"/>
              <a:ext cx="53" cy="63"/>
            </a:xfrm>
            <a:custGeom>
              <a:avLst/>
              <a:gdLst>
                <a:gd name="T0" fmla="*/ 4 w 11"/>
                <a:gd name="T1" fmla="*/ 8 h 13"/>
                <a:gd name="T2" fmla="*/ 4 w 11"/>
                <a:gd name="T3" fmla="*/ 9 h 13"/>
                <a:gd name="T4" fmla="*/ 10 w 11"/>
                <a:gd name="T5" fmla="*/ 9 h 13"/>
                <a:gd name="T6" fmla="*/ 11 w 11"/>
                <a:gd name="T7" fmla="*/ 9 h 13"/>
                <a:gd name="T8" fmla="*/ 11 w 11"/>
                <a:gd name="T9" fmla="*/ 10 h 13"/>
                <a:gd name="T10" fmla="*/ 11 w 11"/>
                <a:gd name="T11" fmla="*/ 11 h 13"/>
                <a:gd name="T12" fmla="*/ 10 w 11"/>
                <a:gd name="T13" fmla="*/ 11 h 13"/>
                <a:gd name="T14" fmla="*/ 4 w 11"/>
                <a:gd name="T15" fmla="*/ 11 h 13"/>
                <a:gd name="T16" fmla="*/ 4 w 11"/>
                <a:gd name="T17" fmla="*/ 13 h 13"/>
                <a:gd name="T18" fmla="*/ 3 w 11"/>
                <a:gd name="T19" fmla="*/ 13 h 13"/>
                <a:gd name="T20" fmla="*/ 3 w 11"/>
                <a:gd name="T21" fmla="*/ 13 h 13"/>
                <a:gd name="T22" fmla="*/ 2 w 11"/>
                <a:gd name="T23" fmla="*/ 13 h 13"/>
                <a:gd name="T24" fmla="*/ 2 w 11"/>
                <a:gd name="T25" fmla="*/ 13 h 13"/>
                <a:gd name="T26" fmla="*/ 2 w 11"/>
                <a:gd name="T27" fmla="*/ 11 h 13"/>
                <a:gd name="T28" fmla="*/ 1 w 11"/>
                <a:gd name="T29" fmla="*/ 11 h 13"/>
                <a:gd name="T30" fmla="*/ 0 w 11"/>
                <a:gd name="T31" fmla="*/ 11 h 13"/>
                <a:gd name="T32" fmla="*/ 0 w 11"/>
                <a:gd name="T33" fmla="*/ 10 h 13"/>
                <a:gd name="T34" fmla="*/ 0 w 11"/>
                <a:gd name="T35" fmla="*/ 9 h 13"/>
                <a:gd name="T36" fmla="*/ 1 w 11"/>
                <a:gd name="T37" fmla="*/ 9 h 13"/>
                <a:gd name="T38" fmla="*/ 2 w 11"/>
                <a:gd name="T39" fmla="*/ 9 h 13"/>
                <a:gd name="T40" fmla="*/ 2 w 11"/>
                <a:gd name="T41" fmla="*/ 0 h 13"/>
                <a:gd name="T42" fmla="*/ 8 w 11"/>
                <a:gd name="T43" fmla="*/ 0 h 13"/>
                <a:gd name="T44" fmla="*/ 10 w 11"/>
                <a:gd name="T45" fmla="*/ 1 h 13"/>
                <a:gd name="T46" fmla="*/ 11 w 11"/>
                <a:gd name="T47" fmla="*/ 2 h 13"/>
                <a:gd name="T48" fmla="*/ 11 w 11"/>
                <a:gd name="T49" fmla="*/ 6 h 13"/>
                <a:gd name="T50" fmla="*/ 10 w 11"/>
                <a:gd name="T51" fmla="*/ 7 h 13"/>
                <a:gd name="T52" fmla="*/ 8 w 11"/>
                <a:gd name="T53" fmla="*/ 8 h 13"/>
                <a:gd name="T54" fmla="*/ 4 w 11"/>
                <a:gd name="T55" fmla="*/ 8 h 13"/>
                <a:gd name="T56" fmla="*/ 4 w 11"/>
                <a:gd name="T57" fmla="*/ 6 h 13"/>
                <a:gd name="T58" fmla="*/ 8 w 11"/>
                <a:gd name="T59" fmla="*/ 6 h 13"/>
                <a:gd name="T60" fmla="*/ 9 w 11"/>
                <a:gd name="T61" fmla="*/ 6 h 13"/>
                <a:gd name="T62" fmla="*/ 9 w 11"/>
                <a:gd name="T63" fmla="*/ 5 h 13"/>
                <a:gd name="T64" fmla="*/ 9 w 11"/>
                <a:gd name="T65" fmla="*/ 3 h 13"/>
                <a:gd name="T66" fmla="*/ 9 w 11"/>
                <a:gd name="T67" fmla="*/ 2 h 13"/>
                <a:gd name="T68" fmla="*/ 8 w 11"/>
                <a:gd name="T69" fmla="*/ 1 h 13"/>
                <a:gd name="T70" fmla="*/ 4 w 11"/>
                <a:gd name="T71" fmla="*/ 1 h 13"/>
                <a:gd name="T72" fmla="*/ 4 w 11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3"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10" y="8"/>
                    <a:pt x="9" y="8"/>
                    <a:pt x="8" y="8"/>
                  </a:cubicBezTo>
                  <a:lnTo>
                    <a:pt x="4" y="8"/>
                  </a:lnTo>
                  <a:close/>
                  <a:moveTo>
                    <a:pt x="4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" name="Freeform 1888"/>
            <p:cNvSpPr>
              <a:spLocks/>
            </p:cNvSpPr>
            <p:nvPr userDrawn="1"/>
          </p:nvSpPr>
          <p:spPr bwMode="auto">
            <a:xfrm>
              <a:off x="4015" y="3481"/>
              <a:ext cx="43" cy="63"/>
            </a:xfrm>
            <a:custGeom>
              <a:avLst/>
              <a:gdLst>
                <a:gd name="T0" fmla="*/ 7 w 9"/>
                <a:gd name="T1" fmla="*/ 1 h 13"/>
                <a:gd name="T2" fmla="*/ 8 w 9"/>
                <a:gd name="T3" fmla="*/ 0 h 13"/>
                <a:gd name="T4" fmla="*/ 8 w 9"/>
                <a:gd name="T5" fmla="*/ 0 h 13"/>
                <a:gd name="T6" fmla="*/ 9 w 9"/>
                <a:gd name="T7" fmla="*/ 0 h 13"/>
                <a:gd name="T8" fmla="*/ 9 w 9"/>
                <a:gd name="T9" fmla="*/ 1 h 13"/>
                <a:gd name="T10" fmla="*/ 9 w 9"/>
                <a:gd name="T11" fmla="*/ 2 h 13"/>
                <a:gd name="T12" fmla="*/ 6 w 9"/>
                <a:gd name="T13" fmla="*/ 7 h 13"/>
                <a:gd name="T14" fmla="*/ 6 w 9"/>
                <a:gd name="T15" fmla="*/ 13 h 13"/>
                <a:gd name="T16" fmla="*/ 5 w 9"/>
                <a:gd name="T17" fmla="*/ 13 h 13"/>
                <a:gd name="T18" fmla="*/ 5 w 9"/>
                <a:gd name="T19" fmla="*/ 13 h 13"/>
                <a:gd name="T20" fmla="*/ 4 w 9"/>
                <a:gd name="T21" fmla="*/ 13 h 13"/>
                <a:gd name="T22" fmla="*/ 4 w 9"/>
                <a:gd name="T23" fmla="*/ 13 h 13"/>
                <a:gd name="T24" fmla="*/ 4 w 9"/>
                <a:gd name="T25" fmla="*/ 7 h 13"/>
                <a:gd name="T26" fmla="*/ 0 w 9"/>
                <a:gd name="T27" fmla="*/ 2 h 13"/>
                <a:gd name="T28" fmla="*/ 0 w 9"/>
                <a:gd name="T29" fmla="*/ 1 h 13"/>
                <a:gd name="T30" fmla="*/ 1 w 9"/>
                <a:gd name="T31" fmla="*/ 0 h 13"/>
                <a:gd name="T32" fmla="*/ 1 w 9"/>
                <a:gd name="T33" fmla="*/ 0 h 13"/>
                <a:gd name="T34" fmla="*/ 2 w 9"/>
                <a:gd name="T35" fmla="*/ 0 h 13"/>
                <a:gd name="T36" fmla="*/ 2 w 9"/>
                <a:gd name="T37" fmla="*/ 1 h 13"/>
                <a:gd name="T38" fmla="*/ 2 w 9"/>
                <a:gd name="T39" fmla="*/ 2 h 13"/>
                <a:gd name="T40" fmla="*/ 5 w 9"/>
                <a:gd name="T41" fmla="*/ 5 h 13"/>
                <a:gd name="T42" fmla="*/ 7 w 9"/>
                <a:gd name="T43" fmla="*/ 2 h 13"/>
                <a:gd name="T44" fmla="*/ 7 w 9"/>
                <a:gd name="T45" fmla="*/ 1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13">
                  <a:moveTo>
                    <a:pt x="7" y="1"/>
                  </a:move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0"/>
                    <a:pt x="9" y="1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5" y="13"/>
                    <a:pt x="5" y="13"/>
                  </a:cubicBezTo>
                  <a:cubicBezTo>
                    <a:pt x="5" y="13"/>
                    <a:pt x="5" y="13"/>
                    <a:pt x="5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0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7" name="Freeform 1889"/>
            <p:cNvSpPr>
              <a:spLocks noEditPoints="1"/>
            </p:cNvSpPr>
            <p:nvPr userDrawn="1"/>
          </p:nvSpPr>
          <p:spPr bwMode="auto">
            <a:xfrm>
              <a:off x="4096" y="3491"/>
              <a:ext cx="20" cy="43"/>
            </a:xfrm>
            <a:custGeom>
              <a:avLst/>
              <a:gdLst>
                <a:gd name="T0" fmla="*/ 4 w 4"/>
                <a:gd name="T1" fmla="*/ 1 h 9"/>
                <a:gd name="T2" fmla="*/ 4 w 4"/>
                <a:gd name="T3" fmla="*/ 2 h 9"/>
                <a:gd name="T4" fmla="*/ 3 w 4"/>
                <a:gd name="T5" fmla="*/ 3 h 9"/>
                <a:gd name="T6" fmla="*/ 1 w 4"/>
                <a:gd name="T7" fmla="*/ 3 h 9"/>
                <a:gd name="T8" fmla="*/ 0 w 4"/>
                <a:gd name="T9" fmla="*/ 2 h 9"/>
                <a:gd name="T10" fmla="*/ 0 w 4"/>
                <a:gd name="T11" fmla="*/ 1 h 9"/>
                <a:gd name="T12" fmla="*/ 1 w 4"/>
                <a:gd name="T13" fmla="*/ 0 h 9"/>
                <a:gd name="T14" fmla="*/ 3 w 4"/>
                <a:gd name="T15" fmla="*/ 0 h 9"/>
                <a:gd name="T16" fmla="*/ 4 w 4"/>
                <a:gd name="T17" fmla="*/ 1 h 9"/>
                <a:gd name="T18" fmla="*/ 4 w 4"/>
                <a:gd name="T19" fmla="*/ 7 h 9"/>
                <a:gd name="T20" fmla="*/ 4 w 4"/>
                <a:gd name="T21" fmla="*/ 8 h 9"/>
                <a:gd name="T22" fmla="*/ 3 w 4"/>
                <a:gd name="T23" fmla="*/ 9 h 9"/>
                <a:gd name="T24" fmla="*/ 1 w 4"/>
                <a:gd name="T25" fmla="*/ 9 h 9"/>
                <a:gd name="T26" fmla="*/ 0 w 4"/>
                <a:gd name="T27" fmla="*/ 8 h 9"/>
                <a:gd name="T28" fmla="*/ 0 w 4"/>
                <a:gd name="T29" fmla="*/ 7 h 9"/>
                <a:gd name="T30" fmla="*/ 1 w 4"/>
                <a:gd name="T31" fmla="*/ 6 h 9"/>
                <a:gd name="T32" fmla="*/ 3 w 4"/>
                <a:gd name="T33" fmla="*/ 6 h 9"/>
                <a:gd name="T34" fmla="*/ 4 w 4"/>
                <a:gd name="T35" fmla="*/ 7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9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4" y="0"/>
                    <a:pt x="4" y="0"/>
                    <a:pt x="4" y="1"/>
                  </a:cubicBezTo>
                  <a:moveTo>
                    <a:pt x="4" y="7"/>
                  </a:moveTo>
                  <a:cubicBezTo>
                    <a:pt x="4" y="8"/>
                    <a:pt x="4" y="8"/>
                    <a:pt x="4" y="8"/>
                  </a:cubicBezTo>
                  <a:cubicBezTo>
                    <a:pt x="4" y="9"/>
                    <a:pt x="4" y="9"/>
                    <a:pt x="3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9"/>
                    <a:pt x="0" y="9"/>
                    <a:pt x="0" y="8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6"/>
                    <a:pt x="1" y="6"/>
                    <a:pt x="1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4" y="6"/>
                    <a:pt x="4" y="6"/>
                    <a:pt x="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8" name="Freeform 1890"/>
            <p:cNvSpPr>
              <a:spLocks noEditPoints="1"/>
            </p:cNvSpPr>
            <p:nvPr userDrawn="1"/>
          </p:nvSpPr>
          <p:spPr bwMode="auto">
            <a:xfrm>
              <a:off x="4154" y="3481"/>
              <a:ext cx="43" cy="63"/>
            </a:xfrm>
            <a:custGeom>
              <a:avLst/>
              <a:gdLst>
                <a:gd name="T0" fmla="*/ 6 w 9"/>
                <a:gd name="T1" fmla="*/ 0 h 13"/>
                <a:gd name="T2" fmla="*/ 7 w 9"/>
                <a:gd name="T3" fmla="*/ 1 h 13"/>
                <a:gd name="T4" fmla="*/ 8 w 9"/>
                <a:gd name="T5" fmla="*/ 5 h 13"/>
                <a:gd name="T6" fmla="*/ 9 w 9"/>
                <a:gd name="T7" fmla="*/ 7 h 13"/>
                <a:gd name="T8" fmla="*/ 8 w 9"/>
                <a:gd name="T9" fmla="*/ 8 h 13"/>
                <a:gd name="T10" fmla="*/ 7 w 9"/>
                <a:gd name="T11" fmla="*/ 12 h 13"/>
                <a:gd name="T12" fmla="*/ 6 w 9"/>
                <a:gd name="T13" fmla="*/ 13 h 13"/>
                <a:gd name="T14" fmla="*/ 4 w 9"/>
                <a:gd name="T15" fmla="*/ 13 h 13"/>
                <a:gd name="T16" fmla="*/ 1 w 9"/>
                <a:gd name="T17" fmla="*/ 13 h 13"/>
                <a:gd name="T18" fmla="*/ 0 w 9"/>
                <a:gd name="T19" fmla="*/ 13 h 13"/>
                <a:gd name="T20" fmla="*/ 0 w 9"/>
                <a:gd name="T21" fmla="*/ 12 h 13"/>
                <a:gd name="T22" fmla="*/ 0 w 9"/>
                <a:gd name="T23" fmla="*/ 12 h 13"/>
                <a:gd name="T24" fmla="*/ 1 w 9"/>
                <a:gd name="T25" fmla="*/ 12 h 13"/>
                <a:gd name="T26" fmla="*/ 2 w 9"/>
                <a:gd name="T27" fmla="*/ 12 h 13"/>
                <a:gd name="T28" fmla="*/ 2 w 9"/>
                <a:gd name="T29" fmla="*/ 1 h 13"/>
                <a:gd name="T30" fmla="*/ 1 w 9"/>
                <a:gd name="T31" fmla="*/ 1 h 13"/>
                <a:gd name="T32" fmla="*/ 0 w 9"/>
                <a:gd name="T33" fmla="*/ 1 h 13"/>
                <a:gd name="T34" fmla="*/ 0 w 9"/>
                <a:gd name="T35" fmla="*/ 1 h 13"/>
                <a:gd name="T36" fmla="*/ 0 w 9"/>
                <a:gd name="T37" fmla="*/ 0 h 13"/>
                <a:gd name="T38" fmla="*/ 1 w 9"/>
                <a:gd name="T39" fmla="*/ 0 h 13"/>
                <a:gd name="T40" fmla="*/ 4 w 9"/>
                <a:gd name="T41" fmla="*/ 0 h 13"/>
                <a:gd name="T42" fmla="*/ 6 w 9"/>
                <a:gd name="T43" fmla="*/ 0 h 13"/>
                <a:gd name="T44" fmla="*/ 4 w 9"/>
                <a:gd name="T45" fmla="*/ 12 h 13"/>
                <a:gd name="T46" fmla="*/ 4 w 9"/>
                <a:gd name="T47" fmla="*/ 12 h 13"/>
                <a:gd name="T48" fmla="*/ 5 w 9"/>
                <a:gd name="T49" fmla="*/ 11 h 13"/>
                <a:gd name="T50" fmla="*/ 7 w 9"/>
                <a:gd name="T51" fmla="*/ 7 h 13"/>
                <a:gd name="T52" fmla="*/ 7 w 9"/>
                <a:gd name="T53" fmla="*/ 7 h 13"/>
                <a:gd name="T54" fmla="*/ 7 w 9"/>
                <a:gd name="T55" fmla="*/ 6 h 13"/>
                <a:gd name="T56" fmla="*/ 5 w 9"/>
                <a:gd name="T57" fmla="*/ 2 h 13"/>
                <a:gd name="T58" fmla="*/ 4 w 9"/>
                <a:gd name="T59" fmla="*/ 1 h 13"/>
                <a:gd name="T60" fmla="*/ 4 w 9"/>
                <a:gd name="T61" fmla="*/ 1 h 13"/>
                <a:gd name="T62" fmla="*/ 4 w 9"/>
                <a:gd name="T63" fmla="*/ 12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" h="13">
                  <a:moveTo>
                    <a:pt x="6" y="0"/>
                  </a:moveTo>
                  <a:cubicBezTo>
                    <a:pt x="6" y="1"/>
                    <a:pt x="6" y="1"/>
                    <a:pt x="7" y="1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9" y="5"/>
                    <a:pt x="9" y="6"/>
                    <a:pt x="9" y="7"/>
                  </a:cubicBezTo>
                  <a:cubicBezTo>
                    <a:pt x="9" y="7"/>
                    <a:pt x="9" y="8"/>
                    <a:pt x="8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6" y="12"/>
                    <a:pt x="6" y="13"/>
                    <a:pt x="6" y="13"/>
                  </a:cubicBezTo>
                  <a:cubicBezTo>
                    <a:pt x="5" y="13"/>
                    <a:pt x="5" y="13"/>
                    <a:pt x="4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0" y="13"/>
                    <a:pt x="0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0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5" y="0"/>
                    <a:pt x="6" y="0"/>
                  </a:cubicBezTo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1"/>
                    <a:pt x="5" y="11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6"/>
                    <a:pt x="7" y="6"/>
                    <a:pt x="7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1"/>
                    <a:pt x="4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9" name="Freeform 1891"/>
            <p:cNvSpPr>
              <a:spLocks noEditPoints="1"/>
            </p:cNvSpPr>
            <p:nvPr userDrawn="1"/>
          </p:nvSpPr>
          <p:spPr bwMode="auto">
            <a:xfrm>
              <a:off x="4216" y="3481"/>
              <a:ext cx="53" cy="63"/>
            </a:xfrm>
            <a:custGeom>
              <a:avLst/>
              <a:gdLst>
                <a:gd name="T0" fmla="*/ 4 w 11"/>
                <a:gd name="T1" fmla="*/ 8 h 13"/>
                <a:gd name="T2" fmla="*/ 4 w 11"/>
                <a:gd name="T3" fmla="*/ 9 h 13"/>
                <a:gd name="T4" fmla="*/ 10 w 11"/>
                <a:gd name="T5" fmla="*/ 9 h 13"/>
                <a:gd name="T6" fmla="*/ 10 w 11"/>
                <a:gd name="T7" fmla="*/ 9 h 13"/>
                <a:gd name="T8" fmla="*/ 11 w 11"/>
                <a:gd name="T9" fmla="*/ 10 h 13"/>
                <a:gd name="T10" fmla="*/ 10 w 11"/>
                <a:gd name="T11" fmla="*/ 11 h 13"/>
                <a:gd name="T12" fmla="*/ 10 w 11"/>
                <a:gd name="T13" fmla="*/ 11 h 13"/>
                <a:gd name="T14" fmla="*/ 4 w 11"/>
                <a:gd name="T15" fmla="*/ 11 h 13"/>
                <a:gd name="T16" fmla="*/ 4 w 11"/>
                <a:gd name="T17" fmla="*/ 13 h 13"/>
                <a:gd name="T18" fmla="*/ 3 w 11"/>
                <a:gd name="T19" fmla="*/ 13 h 13"/>
                <a:gd name="T20" fmla="*/ 3 w 11"/>
                <a:gd name="T21" fmla="*/ 13 h 13"/>
                <a:gd name="T22" fmla="*/ 2 w 11"/>
                <a:gd name="T23" fmla="*/ 13 h 13"/>
                <a:gd name="T24" fmla="*/ 2 w 11"/>
                <a:gd name="T25" fmla="*/ 13 h 13"/>
                <a:gd name="T26" fmla="*/ 2 w 11"/>
                <a:gd name="T27" fmla="*/ 11 h 13"/>
                <a:gd name="T28" fmla="*/ 1 w 11"/>
                <a:gd name="T29" fmla="*/ 11 h 13"/>
                <a:gd name="T30" fmla="*/ 0 w 11"/>
                <a:gd name="T31" fmla="*/ 11 h 13"/>
                <a:gd name="T32" fmla="*/ 0 w 11"/>
                <a:gd name="T33" fmla="*/ 10 h 13"/>
                <a:gd name="T34" fmla="*/ 0 w 11"/>
                <a:gd name="T35" fmla="*/ 9 h 13"/>
                <a:gd name="T36" fmla="*/ 1 w 11"/>
                <a:gd name="T37" fmla="*/ 9 h 13"/>
                <a:gd name="T38" fmla="*/ 2 w 11"/>
                <a:gd name="T39" fmla="*/ 9 h 13"/>
                <a:gd name="T40" fmla="*/ 2 w 11"/>
                <a:gd name="T41" fmla="*/ 0 h 13"/>
                <a:gd name="T42" fmla="*/ 8 w 11"/>
                <a:gd name="T43" fmla="*/ 0 h 13"/>
                <a:gd name="T44" fmla="*/ 10 w 11"/>
                <a:gd name="T45" fmla="*/ 1 h 13"/>
                <a:gd name="T46" fmla="*/ 11 w 11"/>
                <a:gd name="T47" fmla="*/ 2 h 13"/>
                <a:gd name="T48" fmla="*/ 11 w 11"/>
                <a:gd name="T49" fmla="*/ 6 h 13"/>
                <a:gd name="T50" fmla="*/ 10 w 11"/>
                <a:gd name="T51" fmla="*/ 7 h 13"/>
                <a:gd name="T52" fmla="*/ 8 w 11"/>
                <a:gd name="T53" fmla="*/ 8 h 13"/>
                <a:gd name="T54" fmla="*/ 4 w 11"/>
                <a:gd name="T55" fmla="*/ 8 h 13"/>
                <a:gd name="T56" fmla="*/ 4 w 11"/>
                <a:gd name="T57" fmla="*/ 6 h 13"/>
                <a:gd name="T58" fmla="*/ 8 w 11"/>
                <a:gd name="T59" fmla="*/ 6 h 13"/>
                <a:gd name="T60" fmla="*/ 9 w 11"/>
                <a:gd name="T61" fmla="*/ 6 h 13"/>
                <a:gd name="T62" fmla="*/ 9 w 11"/>
                <a:gd name="T63" fmla="*/ 5 h 13"/>
                <a:gd name="T64" fmla="*/ 9 w 11"/>
                <a:gd name="T65" fmla="*/ 3 h 13"/>
                <a:gd name="T66" fmla="*/ 9 w 11"/>
                <a:gd name="T67" fmla="*/ 2 h 13"/>
                <a:gd name="T68" fmla="*/ 8 w 11"/>
                <a:gd name="T69" fmla="*/ 1 h 13"/>
                <a:gd name="T70" fmla="*/ 4 w 11"/>
                <a:gd name="T71" fmla="*/ 1 h 13"/>
                <a:gd name="T72" fmla="*/ 4 w 11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3"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0" y="10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9"/>
                  </a:cubicBezTo>
                  <a:cubicBezTo>
                    <a:pt x="0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0" y="7"/>
                    <a:pt x="10" y="7"/>
                  </a:cubicBezTo>
                  <a:cubicBezTo>
                    <a:pt x="9" y="8"/>
                    <a:pt x="9" y="8"/>
                    <a:pt x="8" y="8"/>
                  </a:cubicBezTo>
                  <a:lnTo>
                    <a:pt x="4" y="8"/>
                  </a:lnTo>
                  <a:close/>
                  <a:moveTo>
                    <a:pt x="4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8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8" y="2"/>
                    <a:pt x="8" y="1"/>
                    <a:pt x="8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0" name="Freeform 1892"/>
            <p:cNvSpPr>
              <a:spLocks noEditPoints="1"/>
            </p:cNvSpPr>
            <p:nvPr userDrawn="1"/>
          </p:nvSpPr>
          <p:spPr bwMode="auto">
            <a:xfrm>
              <a:off x="4283" y="3481"/>
              <a:ext cx="53" cy="63"/>
            </a:xfrm>
            <a:custGeom>
              <a:avLst/>
              <a:gdLst>
                <a:gd name="T0" fmla="*/ 4 w 11"/>
                <a:gd name="T1" fmla="*/ 8 h 13"/>
                <a:gd name="T2" fmla="*/ 4 w 11"/>
                <a:gd name="T3" fmla="*/ 9 h 13"/>
                <a:gd name="T4" fmla="*/ 10 w 11"/>
                <a:gd name="T5" fmla="*/ 9 h 13"/>
                <a:gd name="T6" fmla="*/ 11 w 11"/>
                <a:gd name="T7" fmla="*/ 9 h 13"/>
                <a:gd name="T8" fmla="*/ 11 w 11"/>
                <a:gd name="T9" fmla="*/ 10 h 13"/>
                <a:gd name="T10" fmla="*/ 11 w 11"/>
                <a:gd name="T11" fmla="*/ 11 h 13"/>
                <a:gd name="T12" fmla="*/ 10 w 11"/>
                <a:gd name="T13" fmla="*/ 11 h 13"/>
                <a:gd name="T14" fmla="*/ 4 w 11"/>
                <a:gd name="T15" fmla="*/ 11 h 13"/>
                <a:gd name="T16" fmla="*/ 4 w 11"/>
                <a:gd name="T17" fmla="*/ 13 h 13"/>
                <a:gd name="T18" fmla="*/ 4 w 11"/>
                <a:gd name="T19" fmla="*/ 13 h 13"/>
                <a:gd name="T20" fmla="*/ 3 w 11"/>
                <a:gd name="T21" fmla="*/ 13 h 13"/>
                <a:gd name="T22" fmla="*/ 3 w 11"/>
                <a:gd name="T23" fmla="*/ 13 h 13"/>
                <a:gd name="T24" fmla="*/ 2 w 11"/>
                <a:gd name="T25" fmla="*/ 13 h 13"/>
                <a:gd name="T26" fmla="*/ 2 w 11"/>
                <a:gd name="T27" fmla="*/ 11 h 13"/>
                <a:gd name="T28" fmla="*/ 1 w 11"/>
                <a:gd name="T29" fmla="*/ 11 h 13"/>
                <a:gd name="T30" fmla="*/ 1 w 11"/>
                <a:gd name="T31" fmla="*/ 11 h 13"/>
                <a:gd name="T32" fmla="*/ 0 w 11"/>
                <a:gd name="T33" fmla="*/ 10 h 13"/>
                <a:gd name="T34" fmla="*/ 1 w 11"/>
                <a:gd name="T35" fmla="*/ 9 h 13"/>
                <a:gd name="T36" fmla="*/ 1 w 11"/>
                <a:gd name="T37" fmla="*/ 9 h 13"/>
                <a:gd name="T38" fmla="*/ 2 w 11"/>
                <a:gd name="T39" fmla="*/ 9 h 13"/>
                <a:gd name="T40" fmla="*/ 2 w 11"/>
                <a:gd name="T41" fmla="*/ 0 h 13"/>
                <a:gd name="T42" fmla="*/ 8 w 11"/>
                <a:gd name="T43" fmla="*/ 0 h 13"/>
                <a:gd name="T44" fmla="*/ 10 w 11"/>
                <a:gd name="T45" fmla="*/ 1 h 13"/>
                <a:gd name="T46" fmla="*/ 11 w 11"/>
                <a:gd name="T47" fmla="*/ 2 h 13"/>
                <a:gd name="T48" fmla="*/ 11 w 11"/>
                <a:gd name="T49" fmla="*/ 6 h 13"/>
                <a:gd name="T50" fmla="*/ 10 w 11"/>
                <a:gd name="T51" fmla="*/ 7 h 13"/>
                <a:gd name="T52" fmla="*/ 8 w 11"/>
                <a:gd name="T53" fmla="*/ 8 h 13"/>
                <a:gd name="T54" fmla="*/ 4 w 11"/>
                <a:gd name="T55" fmla="*/ 8 h 13"/>
                <a:gd name="T56" fmla="*/ 4 w 11"/>
                <a:gd name="T57" fmla="*/ 6 h 13"/>
                <a:gd name="T58" fmla="*/ 8 w 11"/>
                <a:gd name="T59" fmla="*/ 6 h 13"/>
                <a:gd name="T60" fmla="*/ 9 w 11"/>
                <a:gd name="T61" fmla="*/ 6 h 13"/>
                <a:gd name="T62" fmla="*/ 9 w 11"/>
                <a:gd name="T63" fmla="*/ 5 h 13"/>
                <a:gd name="T64" fmla="*/ 9 w 11"/>
                <a:gd name="T65" fmla="*/ 3 h 13"/>
                <a:gd name="T66" fmla="*/ 9 w 11"/>
                <a:gd name="T67" fmla="*/ 2 h 13"/>
                <a:gd name="T68" fmla="*/ 8 w 11"/>
                <a:gd name="T69" fmla="*/ 1 h 13"/>
                <a:gd name="T70" fmla="*/ 4 w 11"/>
                <a:gd name="T71" fmla="*/ 1 h 13"/>
                <a:gd name="T72" fmla="*/ 4 w 11"/>
                <a:gd name="T73" fmla="*/ 6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3">
                  <a:moveTo>
                    <a:pt x="4" y="8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10" y="9"/>
                    <a:pt x="10" y="9"/>
                    <a:pt x="10" y="9"/>
                  </a:cubicBezTo>
                  <a:cubicBezTo>
                    <a:pt x="10" y="9"/>
                    <a:pt x="11" y="9"/>
                    <a:pt x="11" y="9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0"/>
                    <a:pt x="0" y="10"/>
                    <a:pt x="0" y="10"/>
                  </a:cubicBezTo>
                  <a:cubicBezTo>
                    <a:pt x="0" y="10"/>
                    <a:pt x="1" y="10"/>
                    <a:pt x="1" y="9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2" y="9"/>
                    <a:pt x="2" y="9"/>
                    <a:pt x="2" y="9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2"/>
                    <a:pt x="11" y="2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6"/>
                    <a:pt x="11" y="7"/>
                    <a:pt x="10" y="7"/>
                  </a:cubicBezTo>
                  <a:cubicBezTo>
                    <a:pt x="10" y="8"/>
                    <a:pt x="9" y="8"/>
                    <a:pt x="8" y="8"/>
                  </a:cubicBezTo>
                  <a:lnTo>
                    <a:pt x="4" y="8"/>
                  </a:lnTo>
                  <a:close/>
                  <a:moveTo>
                    <a:pt x="4" y="6"/>
                  </a:moveTo>
                  <a:cubicBezTo>
                    <a:pt x="8" y="6"/>
                    <a:pt x="8" y="6"/>
                    <a:pt x="8" y="6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6"/>
                    <a:pt x="9" y="6"/>
                    <a:pt x="9" y="5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2"/>
                    <a:pt x="9" y="2"/>
                    <a:pt x="9" y="2"/>
                  </a:cubicBezTo>
                  <a:cubicBezTo>
                    <a:pt x="9" y="2"/>
                    <a:pt x="8" y="1"/>
                    <a:pt x="8" y="1"/>
                  </a:cubicBezTo>
                  <a:cubicBezTo>
                    <a:pt x="4" y="1"/>
                    <a:pt x="4" y="1"/>
                    <a:pt x="4" y="1"/>
                  </a:cubicBezTo>
                  <a:lnTo>
                    <a:pt x="4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1" name="Freeform 1893"/>
            <p:cNvSpPr>
              <a:spLocks/>
            </p:cNvSpPr>
            <p:nvPr userDrawn="1"/>
          </p:nvSpPr>
          <p:spPr bwMode="auto">
            <a:xfrm>
              <a:off x="4365" y="3481"/>
              <a:ext cx="38" cy="63"/>
            </a:xfrm>
            <a:custGeom>
              <a:avLst/>
              <a:gdLst>
                <a:gd name="T0" fmla="*/ 4 w 8"/>
                <a:gd name="T1" fmla="*/ 3 h 13"/>
                <a:gd name="T2" fmla="*/ 6 w 8"/>
                <a:gd name="T3" fmla="*/ 0 h 13"/>
                <a:gd name="T4" fmla="*/ 8 w 8"/>
                <a:gd name="T5" fmla="*/ 0 h 13"/>
                <a:gd name="T6" fmla="*/ 8 w 8"/>
                <a:gd name="T7" fmla="*/ 13 h 13"/>
                <a:gd name="T8" fmla="*/ 8 w 8"/>
                <a:gd name="T9" fmla="*/ 13 h 13"/>
                <a:gd name="T10" fmla="*/ 7 w 8"/>
                <a:gd name="T11" fmla="*/ 13 h 13"/>
                <a:gd name="T12" fmla="*/ 7 w 8"/>
                <a:gd name="T13" fmla="*/ 13 h 13"/>
                <a:gd name="T14" fmla="*/ 7 w 8"/>
                <a:gd name="T15" fmla="*/ 13 h 13"/>
                <a:gd name="T16" fmla="*/ 7 w 8"/>
                <a:gd name="T17" fmla="*/ 2 h 13"/>
                <a:gd name="T18" fmla="*/ 5 w 8"/>
                <a:gd name="T19" fmla="*/ 5 h 13"/>
                <a:gd name="T20" fmla="*/ 5 w 8"/>
                <a:gd name="T21" fmla="*/ 5 h 13"/>
                <a:gd name="T22" fmla="*/ 5 w 8"/>
                <a:gd name="T23" fmla="*/ 6 h 13"/>
                <a:gd name="T24" fmla="*/ 4 w 8"/>
                <a:gd name="T25" fmla="*/ 6 h 13"/>
                <a:gd name="T26" fmla="*/ 3 w 8"/>
                <a:gd name="T27" fmla="*/ 6 h 13"/>
                <a:gd name="T28" fmla="*/ 3 w 8"/>
                <a:gd name="T29" fmla="*/ 5 h 13"/>
                <a:gd name="T30" fmla="*/ 3 w 8"/>
                <a:gd name="T31" fmla="*/ 5 h 13"/>
                <a:gd name="T32" fmla="*/ 1 w 8"/>
                <a:gd name="T33" fmla="*/ 2 h 13"/>
                <a:gd name="T34" fmla="*/ 1 w 8"/>
                <a:gd name="T35" fmla="*/ 13 h 13"/>
                <a:gd name="T36" fmla="*/ 1 w 8"/>
                <a:gd name="T37" fmla="*/ 13 h 13"/>
                <a:gd name="T38" fmla="*/ 1 w 8"/>
                <a:gd name="T39" fmla="*/ 13 h 13"/>
                <a:gd name="T40" fmla="*/ 0 w 8"/>
                <a:gd name="T41" fmla="*/ 13 h 13"/>
                <a:gd name="T42" fmla="*/ 0 w 8"/>
                <a:gd name="T43" fmla="*/ 13 h 13"/>
                <a:gd name="T44" fmla="*/ 0 w 8"/>
                <a:gd name="T45" fmla="*/ 0 h 13"/>
                <a:gd name="T46" fmla="*/ 2 w 8"/>
                <a:gd name="T47" fmla="*/ 0 h 13"/>
                <a:gd name="T48" fmla="*/ 4 w 8"/>
                <a:gd name="T49" fmla="*/ 3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8" h="13">
                  <a:moveTo>
                    <a:pt x="4" y="3"/>
                  </a:moveTo>
                  <a:cubicBezTo>
                    <a:pt x="6" y="0"/>
                    <a:pt x="6" y="0"/>
                    <a:pt x="6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8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5"/>
                    <a:pt x="5" y="6"/>
                    <a:pt x="5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3" y="6"/>
                  </a:cubicBezTo>
                  <a:cubicBezTo>
                    <a:pt x="3" y="6"/>
                    <a:pt x="3" y="5"/>
                    <a:pt x="3" y="5"/>
                  </a:cubicBezTo>
                  <a:cubicBezTo>
                    <a:pt x="3" y="5"/>
                    <a:pt x="3" y="5"/>
                    <a:pt x="3" y="5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2" name="Freeform 1894"/>
            <p:cNvSpPr>
              <a:spLocks/>
            </p:cNvSpPr>
            <p:nvPr userDrawn="1"/>
          </p:nvSpPr>
          <p:spPr bwMode="auto">
            <a:xfrm>
              <a:off x="4432" y="3481"/>
              <a:ext cx="43" cy="63"/>
            </a:xfrm>
            <a:custGeom>
              <a:avLst/>
              <a:gdLst>
                <a:gd name="T0" fmla="*/ 8 w 9"/>
                <a:gd name="T1" fmla="*/ 0 h 13"/>
                <a:gd name="T2" fmla="*/ 9 w 9"/>
                <a:gd name="T3" fmla="*/ 1 h 13"/>
                <a:gd name="T4" fmla="*/ 9 w 9"/>
                <a:gd name="T5" fmla="*/ 1 h 13"/>
                <a:gd name="T6" fmla="*/ 2 w 9"/>
                <a:gd name="T7" fmla="*/ 13 h 13"/>
                <a:gd name="T8" fmla="*/ 1 w 9"/>
                <a:gd name="T9" fmla="*/ 13 h 13"/>
                <a:gd name="T10" fmla="*/ 0 w 9"/>
                <a:gd name="T11" fmla="*/ 12 h 13"/>
                <a:gd name="T12" fmla="*/ 0 w 9"/>
                <a:gd name="T13" fmla="*/ 12 h 13"/>
                <a:gd name="T14" fmla="*/ 7 w 9"/>
                <a:gd name="T15" fmla="*/ 0 h 13"/>
                <a:gd name="T16" fmla="*/ 8 w 9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3">
                  <a:moveTo>
                    <a:pt x="8" y="0"/>
                  </a:move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3" name="Freeform 1895"/>
            <p:cNvSpPr>
              <a:spLocks/>
            </p:cNvSpPr>
            <p:nvPr userDrawn="1"/>
          </p:nvSpPr>
          <p:spPr bwMode="auto">
            <a:xfrm>
              <a:off x="4504" y="3510"/>
              <a:ext cx="38" cy="10"/>
            </a:xfrm>
            <a:custGeom>
              <a:avLst/>
              <a:gdLst>
                <a:gd name="T0" fmla="*/ 8 w 8"/>
                <a:gd name="T1" fmla="*/ 1 h 2"/>
                <a:gd name="T2" fmla="*/ 8 w 8"/>
                <a:gd name="T3" fmla="*/ 1 h 2"/>
                <a:gd name="T4" fmla="*/ 7 w 8"/>
                <a:gd name="T5" fmla="*/ 2 h 2"/>
                <a:gd name="T6" fmla="*/ 1 w 8"/>
                <a:gd name="T7" fmla="*/ 2 h 2"/>
                <a:gd name="T8" fmla="*/ 0 w 8"/>
                <a:gd name="T9" fmla="*/ 1 h 2"/>
                <a:gd name="T10" fmla="*/ 0 w 8"/>
                <a:gd name="T11" fmla="*/ 1 h 2"/>
                <a:gd name="T12" fmla="*/ 1 w 8"/>
                <a:gd name="T13" fmla="*/ 0 h 2"/>
                <a:gd name="T14" fmla="*/ 7 w 8"/>
                <a:gd name="T15" fmla="*/ 0 h 2"/>
                <a:gd name="T16" fmla="*/ 8 w 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4" name="Freeform 1896"/>
            <p:cNvSpPr>
              <a:spLocks/>
            </p:cNvSpPr>
            <p:nvPr userDrawn="1"/>
          </p:nvSpPr>
          <p:spPr bwMode="auto">
            <a:xfrm>
              <a:off x="4571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5" name="Freeform 1897"/>
            <p:cNvSpPr>
              <a:spLocks/>
            </p:cNvSpPr>
            <p:nvPr userDrawn="1"/>
          </p:nvSpPr>
          <p:spPr bwMode="auto">
            <a:xfrm>
              <a:off x="4638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6" name="Freeform 1898"/>
            <p:cNvSpPr>
              <a:spLocks/>
            </p:cNvSpPr>
            <p:nvPr userDrawn="1"/>
          </p:nvSpPr>
          <p:spPr bwMode="auto">
            <a:xfrm>
              <a:off x="4710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7" name="Freeform 1899"/>
            <p:cNvSpPr>
              <a:spLocks/>
            </p:cNvSpPr>
            <p:nvPr userDrawn="1"/>
          </p:nvSpPr>
          <p:spPr bwMode="auto">
            <a:xfrm>
              <a:off x="4791" y="3520"/>
              <a:ext cx="15" cy="14"/>
            </a:xfrm>
            <a:custGeom>
              <a:avLst/>
              <a:gdLst>
                <a:gd name="T0" fmla="*/ 3 w 3"/>
                <a:gd name="T1" fmla="*/ 1 h 3"/>
                <a:gd name="T2" fmla="*/ 3 w 3"/>
                <a:gd name="T3" fmla="*/ 2 h 3"/>
                <a:gd name="T4" fmla="*/ 3 w 3"/>
                <a:gd name="T5" fmla="*/ 3 h 3"/>
                <a:gd name="T6" fmla="*/ 1 w 3"/>
                <a:gd name="T7" fmla="*/ 3 h 3"/>
                <a:gd name="T8" fmla="*/ 0 w 3"/>
                <a:gd name="T9" fmla="*/ 2 h 3"/>
                <a:gd name="T10" fmla="*/ 0 w 3"/>
                <a:gd name="T11" fmla="*/ 1 h 3"/>
                <a:gd name="T12" fmla="*/ 1 w 3"/>
                <a:gd name="T13" fmla="*/ 0 h 3"/>
                <a:gd name="T14" fmla="*/ 3 w 3"/>
                <a:gd name="T15" fmla="*/ 0 h 3"/>
                <a:gd name="T16" fmla="*/ 3 w 3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3" h="3">
                  <a:moveTo>
                    <a:pt x="3" y="1"/>
                  </a:moveTo>
                  <a:cubicBezTo>
                    <a:pt x="3" y="2"/>
                    <a:pt x="3" y="2"/>
                    <a:pt x="3" y="2"/>
                  </a:cubicBezTo>
                  <a:cubicBezTo>
                    <a:pt x="3" y="3"/>
                    <a:pt x="3" y="3"/>
                    <a:pt x="3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3" y="0"/>
                    <a:pt x="3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8" name="Freeform 1900"/>
            <p:cNvSpPr>
              <a:spLocks/>
            </p:cNvSpPr>
            <p:nvPr userDrawn="1"/>
          </p:nvSpPr>
          <p:spPr bwMode="auto">
            <a:xfrm>
              <a:off x="4839" y="3467"/>
              <a:ext cx="19" cy="14"/>
            </a:xfrm>
            <a:custGeom>
              <a:avLst/>
              <a:gdLst>
                <a:gd name="T0" fmla="*/ 10 w 19"/>
                <a:gd name="T1" fmla="*/ 0 h 14"/>
                <a:gd name="T2" fmla="*/ 19 w 19"/>
                <a:gd name="T3" fmla="*/ 14 h 14"/>
                <a:gd name="T4" fmla="*/ 10 w 19"/>
                <a:gd name="T5" fmla="*/ 14 h 14"/>
                <a:gd name="T6" fmla="*/ 0 w 19"/>
                <a:gd name="T7" fmla="*/ 0 h 14"/>
                <a:gd name="T8" fmla="*/ 10 w 1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0" y="0"/>
                  </a:moveTo>
                  <a:lnTo>
                    <a:pt x="19" y="14"/>
                  </a:lnTo>
                  <a:lnTo>
                    <a:pt x="10" y="14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9" name="Freeform 1901"/>
            <p:cNvSpPr>
              <a:spLocks/>
            </p:cNvSpPr>
            <p:nvPr userDrawn="1"/>
          </p:nvSpPr>
          <p:spPr bwMode="auto">
            <a:xfrm>
              <a:off x="4868" y="3467"/>
              <a:ext cx="19" cy="14"/>
            </a:xfrm>
            <a:custGeom>
              <a:avLst/>
              <a:gdLst>
                <a:gd name="T0" fmla="*/ 10 w 19"/>
                <a:gd name="T1" fmla="*/ 0 h 14"/>
                <a:gd name="T2" fmla="*/ 19 w 19"/>
                <a:gd name="T3" fmla="*/ 14 h 14"/>
                <a:gd name="T4" fmla="*/ 14 w 19"/>
                <a:gd name="T5" fmla="*/ 14 h 14"/>
                <a:gd name="T6" fmla="*/ 0 w 19"/>
                <a:gd name="T7" fmla="*/ 0 h 14"/>
                <a:gd name="T8" fmla="*/ 10 w 19"/>
                <a:gd name="T9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4">
                  <a:moveTo>
                    <a:pt x="10" y="0"/>
                  </a:moveTo>
                  <a:lnTo>
                    <a:pt x="19" y="14"/>
                  </a:lnTo>
                  <a:lnTo>
                    <a:pt x="14" y="14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0" name="Freeform 1902"/>
            <p:cNvSpPr>
              <a:spLocks/>
            </p:cNvSpPr>
            <p:nvPr userDrawn="1"/>
          </p:nvSpPr>
          <p:spPr bwMode="auto">
            <a:xfrm>
              <a:off x="4921" y="3520"/>
              <a:ext cx="19" cy="14"/>
            </a:xfrm>
            <a:custGeom>
              <a:avLst/>
              <a:gdLst>
                <a:gd name="T0" fmla="*/ 4 w 4"/>
                <a:gd name="T1" fmla="*/ 1 h 3"/>
                <a:gd name="T2" fmla="*/ 4 w 4"/>
                <a:gd name="T3" fmla="*/ 2 h 3"/>
                <a:gd name="T4" fmla="*/ 3 w 4"/>
                <a:gd name="T5" fmla="*/ 3 h 3"/>
                <a:gd name="T6" fmla="*/ 1 w 4"/>
                <a:gd name="T7" fmla="*/ 3 h 3"/>
                <a:gd name="T8" fmla="*/ 0 w 4"/>
                <a:gd name="T9" fmla="*/ 2 h 3"/>
                <a:gd name="T10" fmla="*/ 0 w 4"/>
                <a:gd name="T11" fmla="*/ 1 h 3"/>
                <a:gd name="T12" fmla="*/ 1 w 4"/>
                <a:gd name="T13" fmla="*/ 0 h 3"/>
                <a:gd name="T14" fmla="*/ 3 w 4"/>
                <a:gd name="T15" fmla="*/ 0 h 3"/>
                <a:gd name="T16" fmla="*/ 4 w 4"/>
                <a:gd name="T17" fmla="*/ 1 h 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4" h="3">
                  <a:moveTo>
                    <a:pt x="4" y="1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4" y="3"/>
                    <a:pt x="4" y="3"/>
                    <a:pt x="3" y="3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0"/>
                    <a:pt x="4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1" name="Freeform 1903"/>
            <p:cNvSpPr>
              <a:spLocks/>
            </p:cNvSpPr>
            <p:nvPr userDrawn="1"/>
          </p:nvSpPr>
          <p:spPr bwMode="auto">
            <a:xfrm>
              <a:off x="4978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2" name="Freeform 1904"/>
            <p:cNvSpPr>
              <a:spLocks/>
            </p:cNvSpPr>
            <p:nvPr userDrawn="1"/>
          </p:nvSpPr>
          <p:spPr bwMode="auto">
            <a:xfrm>
              <a:off x="5050" y="3510"/>
              <a:ext cx="39" cy="10"/>
            </a:xfrm>
            <a:custGeom>
              <a:avLst/>
              <a:gdLst>
                <a:gd name="T0" fmla="*/ 8 w 8"/>
                <a:gd name="T1" fmla="*/ 1 h 2"/>
                <a:gd name="T2" fmla="*/ 8 w 8"/>
                <a:gd name="T3" fmla="*/ 1 h 2"/>
                <a:gd name="T4" fmla="*/ 7 w 8"/>
                <a:gd name="T5" fmla="*/ 2 h 2"/>
                <a:gd name="T6" fmla="*/ 1 w 8"/>
                <a:gd name="T7" fmla="*/ 2 h 2"/>
                <a:gd name="T8" fmla="*/ 0 w 8"/>
                <a:gd name="T9" fmla="*/ 1 h 2"/>
                <a:gd name="T10" fmla="*/ 0 w 8"/>
                <a:gd name="T11" fmla="*/ 1 h 2"/>
                <a:gd name="T12" fmla="*/ 1 w 8"/>
                <a:gd name="T13" fmla="*/ 0 h 2"/>
                <a:gd name="T14" fmla="*/ 7 w 8"/>
                <a:gd name="T15" fmla="*/ 0 h 2"/>
                <a:gd name="T16" fmla="*/ 8 w 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3" name="Freeform 1905"/>
            <p:cNvSpPr>
              <a:spLocks/>
            </p:cNvSpPr>
            <p:nvPr userDrawn="1"/>
          </p:nvSpPr>
          <p:spPr bwMode="auto">
            <a:xfrm>
              <a:off x="5117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4" name="Oval 1906"/>
            <p:cNvSpPr>
              <a:spLocks noChangeArrowheads="1"/>
            </p:cNvSpPr>
            <p:nvPr userDrawn="1"/>
          </p:nvSpPr>
          <p:spPr bwMode="auto">
            <a:xfrm>
              <a:off x="5199" y="3505"/>
              <a:ext cx="19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5" name="Oval 1907"/>
            <p:cNvSpPr>
              <a:spLocks noChangeArrowheads="1"/>
            </p:cNvSpPr>
            <p:nvPr userDrawn="1"/>
          </p:nvSpPr>
          <p:spPr bwMode="auto">
            <a:xfrm>
              <a:off x="5266" y="3505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6" name="Oval 1908"/>
            <p:cNvSpPr>
              <a:spLocks noChangeArrowheads="1"/>
            </p:cNvSpPr>
            <p:nvPr userDrawn="1"/>
          </p:nvSpPr>
          <p:spPr bwMode="auto">
            <a:xfrm>
              <a:off x="5333" y="3505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7" name="Oval 1909"/>
            <p:cNvSpPr>
              <a:spLocks noChangeArrowheads="1"/>
            </p:cNvSpPr>
            <p:nvPr userDrawn="1"/>
          </p:nvSpPr>
          <p:spPr bwMode="auto">
            <a:xfrm>
              <a:off x="5405" y="3505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8" name="Oval 1910"/>
            <p:cNvSpPr>
              <a:spLocks noChangeArrowheads="1"/>
            </p:cNvSpPr>
            <p:nvPr userDrawn="1"/>
          </p:nvSpPr>
          <p:spPr bwMode="auto">
            <a:xfrm>
              <a:off x="5472" y="3505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9" name="Oval 1911"/>
            <p:cNvSpPr>
              <a:spLocks noChangeArrowheads="1"/>
            </p:cNvSpPr>
            <p:nvPr userDrawn="1"/>
          </p:nvSpPr>
          <p:spPr bwMode="auto">
            <a:xfrm>
              <a:off x="5544" y="3505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0" name="Oval 1912"/>
            <p:cNvSpPr>
              <a:spLocks noChangeArrowheads="1"/>
            </p:cNvSpPr>
            <p:nvPr userDrawn="1"/>
          </p:nvSpPr>
          <p:spPr bwMode="auto">
            <a:xfrm>
              <a:off x="5611" y="3505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1" name="Oval 1913"/>
            <p:cNvSpPr>
              <a:spLocks noChangeArrowheads="1"/>
            </p:cNvSpPr>
            <p:nvPr userDrawn="1"/>
          </p:nvSpPr>
          <p:spPr bwMode="auto">
            <a:xfrm>
              <a:off x="5683" y="3505"/>
              <a:ext cx="19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2" name="Oval 1914"/>
            <p:cNvSpPr>
              <a:spLocks noChangeArrowheads="1"/>
            </p:cNvSpPr>
            <p:nvPr userDrawn="1"/>
          </p:nvSpPr>
          <p:spPr bwMode="auto">
            <a:xfrm>
              <a:off x="5750" y="3505"/>
              <a:ext cx="24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3" name="Oval 1915"/>
            <p:cNvSpPr>
              <a:spLocks noChangeArrowheads="1"/>
            </p:cNvSpPr>
            <p:nvPr userDrawn="1"/>
          </p:nvSpPr>
          <p:spPr bwMode="auto">
            <a:xfrm>
              <a:off x="5822" y="3505"/>
              <a:ext cx="19" cy="24"/>
            </a:xfrm>
            <a:prstGeom prst="ellipse">
              <a:avLst/>
            </a:pr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4" name="Freeform 1916"/>
            <p:cNvSpPr>
              <a:spLocks/>
            </p:cNvSpPr>
            <p:nvPr userDrawn="1"/>
          </p:nvSpPr>
          <p:spPr bwMode="auto">
            <a:xfrm>
              <a:off x="5879" y="3510"/>
              <a:ext cx="44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5" name="Freeform 1917"/>
            <p:cNvSpPr>
              <a:spLocks/>
            </p:cNvSpPr>
            <p:nvPr userDrawn="1"/>
          </p:nvSpPr>
          <p:spPr bwMode="auto">
            <a:xfrm>
              <a:off x="5951" y="3510"/>
              <a:ext cx="39" cy="10"/>
            </a:xfrm>
            <a:custGeom>
              <a:avLst/>
              <a:gdLst>
                <a:gd name="T0" fmla="*/ 8 w 8"/>
                <a:gd name="T1" fmla="*/ 1 h 2"/>
                <a:gd name="T2" fmla="*/ 8 w 8"/>
                <a:gd name="T3" fmla="*/ 1 h 2"/>
                <a:gd name="T4" fmla="*/ 7 w 8"/>
                <a:gd name="T5" fmla="*/ 2 h 2"/>
                <a:gd name="T6" fmla="*/ 1 w 8"/>
                <a:gd name="T7" fmla="*/ 2 h 2"/>
                <a:gd name="T8" fmla="*/ 0 w 8"/>
                <a:gd name="T9" fmla="*/ 1 h 2"/>
                <a:gd name="T10" fmla="*/ 0 w 8"/>
                <a:gd name="T11" fmla="*/ 1 h 2"/>
                <a:gd name="T12" fmla="*/ 1 w 8"/>
                <a:gd name="T13" fmla="*/ 0 h 2"/>
                <a:gd name="T14" fmla="*/ 7 w 8"/>
                <a:gd name="T15" fmla="*/ 0 h 2"/>
                <a:gd name="T16" fmla="*/ 8 w 8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2">
                  <a:moveTo>
                    <a:pt x="8" y="1"/>
                  </a:moveTo>
                  <a:cubicBezTo>
                    <a:pt x="8" y="1"/>
                    <a:pt x="8" y="1"/>
                    <a:pt x="8" y="1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8" y="0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6" name="Freeform 1918"/>
            <p:cNvSpPr>
              <a:spLocks/>
            </p:cNvSpPr>
            <p:nvPr userDrawn="1"/>
          </p:nvSpPr>
          <p:spPr bwMode="auto">
            <a:xfrm>
              <a:off x="6018" y="3510"/>
              <a:ext cx="44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0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7" name="Freeform 1919"/>
            <p:cNvSpPr>
              <a:spLocks/>
            </p:cNvSpPr>
            <p:nvPr userDrawn="1"/>
          </p:nvSpPr>
          <p:spPr bwMode="auto">
            <a:xfrm>
              <a:off x="6086" y="3510"/>
              <a:ext cx="43" cy="10"/>
            </a:xfrm>
            <a:custGeom>
              <a:avLst/>
              <a:gdLst>
                <a:gd name="T0" fmla="*/ 9 w 9"/>
                <a:gd name="T1" fmla="*/ 1 h 2"/>
                <a:gd name="T2" fmla="*/ 9 w 9"/>
                <a:gd name="T3" fmla="*/ 1 h 2"/>
                <a:gd name="T4" fmla="*/ 8 w 9"/>
                <a:gd name="T5" fmla="*/ 2 h 2"/>
                <a:gd name="T6" fmla="*/ 1 w 9"/>
                <a:gd name="T7" fmla="*/ 2 h 2"/>
                <a:gd name="T8" fmla="*/ 0 w 9"/>
                <a:gd name="T9" fmla="*/ 1 h 2"/>
                <a:gd name="T10" fmla="*/ 0 w 9"/>
                <a:gd name="T11" fmla="*/ 1 h 2"/>
                <a:gd name="T12" fmla="*/ 1 w 9"/>
                <a:gd name="T13" fmla="*/ 0 h 2"/>
                <a:gd name="T14" fmla="*/ 8 w 9"/>
                <a:gd name="T15" fmla="*/ 0 h 2"/>
                <a:gd name="T16" fmla="*/ 9 w 9"/>
                <a:gd name="T17" fmla="*/ 1 h 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2">
                  <a:moveTo>
                    <a:pt x="9" y="1"/>
                  </a:moveTo>
                  <a:cubicBezTo>
                    <a:pt x="9" y="1"/>
                    <a:pt x="9" y="1"/>
                    <a:pt x="9" y="1"/>
                  </a:cubicBezTo>
                  <a:cubicBezTo>
                    <a:pt x="9" y="2"/>
                    <a:pt x="9" y="2"/>
                    <a:pt x="8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0" y="2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0"/>
                    <a:pt x="1" y="0"/>
                    <a:pt x="1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9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8" name="Freeform 1920"/>
            <p:cNvSpPr>
              <a:spLocks/>
            </p:cNvSpPr>
            <p:nvPr userDrawn="1"/>
          </p:nvSpPr>
          <p:spPr bwMode="auto">
            <a:xfrm>
              <a:off x="6157" y="3481"/>
              <a:ext cx="44" cy="63"/>
            </a:xfrm>
            <a:custGeom>
              <a:avLst/>
              <a:gdLst>
                <a:gd name="T0" fmla="*/ 8 w 9"/>
                <a:gd name="T1" fmla="*/ 0 h 13"/>
                <a:gd name="T2" fmla="*/ 9 w 9"/>
                <a:gd name="T3" fmla="*/ 1 h 13"/>
                <a:gd name="T4" fmla="*/ 9 w 9"/>
                <a:gd name="T5" fmla="*/ 1 h 13"/>
                <a:gd name="T6" fmla="*/ 2 w 9"/>
                <a:gd name="T7" fmla="*/ 13 h 13"/>
                <a:gd name="T8" fmla="*/ 1 w 9"/>
                <a:gd name="T9" fmla="*/ 13 h 13"/>
                <a:gd name="T10" fmla="*/ 0 w 9"/>
                <a:gd name="T11" fmla="*/ 12 h 13"/>
                <a:gd name="T12" fmla="*/ 0 w 9"/>
                <a:gd name="T13" fmla="*/ 12 h 13"/>
                <a:gd name="T14" fmla="*/ 7 w 9"/>
                <a:gd name="T15" fmla="*/ 0 h 13"/>
                <a:gd name="T16" fmla="*/ 8 w 9"/>
                <a:gd name="T17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3">
                  <a:moveTo>
                    <a:pt x="8" y="0"/>
                  </a:moveTo>
                  <a:cubicBezTo>
                    <a:pt x="8" y="0"/>
                    <a:pt x="9" y="0"/>
                    <a:pt x="9" y="1"/>
                  </a:cubicBezTo>
                  <a:cubicBezTo>
                    <a:pt x="9" y="1"/>
                    <a:pt x="9" y="1"/>
                    <a:pt x="9" y="1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3"/>
                    <a:pt x="0" y="13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9" name="Freeform 1921"/>
            <p:cNvSpPr>
              <a:spLocks/>
            </p:cNvSpPr>
            <p:nvPr userDrawn="1"/>
          </p:nvSpPr>
          <p:spPr bwMode="auto">
            <a:xfrm>
              <a:off x="6225" y="3481"/>
              <a:ext cx="43" cy="63"/>
            </a:xfrm>
            <a:custGeom>
              <a:avLst/>
              <a:gdLst>
                <a:gd name="T0" fmla="*/ 8 w 9"/>
                <a:gd name="T1" fmla="*/ 0 h 13"/>
                <a:gd name="T2" fmla="*/ 9 w 9"/>
                <a:gd name="T3" fmla="*/ 2 h 13"/>
                <a:gd name="T4" fmla="*/ 9 w 9"/>
                <a:gd name="T5" fmla="*/ 3 h 13"/>
                <a:gd name="T6" fmla="*/ 8 w 9"/>
                <a:gd name="T7" fmla="*/ 3 h 13"/>
                <a:gd name="T8" fmla="*/ 8 w 9"/>
                <a:gd name="T9" fmla="*/ 3 h 13"/>
                <a:gd name="T10" fmla="*/ 7 w 9"/>
                <a:gd name="T11" fmla="*/ 2 h 13"/>
                <a:gd name="T12" fmla="*/ 7 w 9"/>
                <a:gd name="T13" fmla="*/ 2 h 13"/>
                <a:gd name="T14" fmla="*/ 7 w 9"/>
                <a:gd name="T15" fmla="*/ 2 h 13"/>
                <a:gd name="T16" fmla="*/ 7 w 9"/>
                <a:gd name="T17" fmla="*/ 1 h 13"/>
                <a:gd name="T18" fmla="*/ 2 w 9"/>
                <a:gd name="T19" fmla="*/ 1 h 13"/>
                <a:gd name="T20" fmla="*/ 2 w 9"/>
                <a:gd name="T21" fmla="*/ 2 h 13"/>
                <a:gd name="T22" fmla="*/ 2 w 9"/>
                <a:gd name="T23" fmla="*/ 2 h 13"/>
                <a:gd name="T24" fmla="*/ 9 w 9"/>
                <a:gd name="T25" fmla="*/ 10 h 13"/>
                <a:gd name="T26" fmla="*/ 9 w 9"/>
                <a:gd name="T27" fmla="*/ 11 h 13"/>
                <a:gd name="T28" fmla="*/ 9 w 9"/>
                <a:gd name="T29" fmla="*/ 13 h 13"/>
                <a:gd name="T30" fmla="*/ 7 w 9"/>
                <a:gd name="T31" fmla="*/ 13 h 13"/>
                <a:gd name="T32" fmla="*/ 3 w 9"/>
                <a:gd name="T33" fmla="*/ 13 h 13"/>
                <a:gd name="T34" fmla="*/ 1 w 9"/>
                <a:gd name="T35" fmla="*/ 13 h 13"/>
                <a:gd name="T36" fmla="*/ 0 w 9"/>
                <a:gd name="T37" fmla="*/ 11 h 13"/>
                <a:gd name="T38" fmla="*/ 1 w 9"/>
                <a:gd name="T39" fmla="*/ 10 h 13"/>
                <a:gd name="T40" fmla="*/ 1 w 9"/>
                <a:gd name="T41" fmla="*/ 10 h 13"/>
                <a:gd name="T42" fmla="*/ 2 w 9"/>
                <a:gd name="T43" fmla="*/ 10 h 13"/>
                <a:gd name="T44" fmla="*/ 2 w 9"/>
                <a:gd name="T45" fmla="*/ 11 h 13"/>
                <a:gd name="T46" fmla="*/ 2 w 9"/>
                <a:gd name="T47" fmla="*/ 11 h 13"/>
                <a:gd name="T48" fmla="*/ 3 w 9"/>
                <a:gd name="T49" fmla="*/ 12 h 13"/>
                <a:gd name="T50" fmla="*/ 7 w 9"/>
                <a:gd name="T51" fmla="*/ 12 h 13"/>
                <a:gd name="T52" fmla="*/ 7 w 9"/>
                <a:gd name="T53" fmla="*/ 12 h 13"/>
                <a:gd name="T54" fmla="*/ 7 w 9"/>
                <a:gd name="T55" fmla="*/ 11 h 13"/>
                <a:gd name="T56" fmla="*/ 7 w 9"/>
                <a:gd name="T57" fmla="*/ 11 h 13"/>
                <a:gd name="T58" fmla="*/ 1 w 9"/>
                <a:gd name="T59" fmla="*/ 3 h 13"/>
                <a:gd name="T60" fmla="*/ 0 w 9"/>
                <a:gd name="T61" fmla="*/ 2 h 13"/>
                <a:gd name="T62" fmla="*/ 1 w 9"/>
                <a:gd name="T63" fmla="*/ 0 h 13"/>
                <a:gd name="T64" fmla="*/ 2 w 9"/>
                <a:gd name="T65" fmla="*/ 0 h 13"/>
                <a:gd name="T66" fmla="*/ 7 w 9"/>
                <a:gd name="T67" fmla="*/ 0 h 13"/>
                <a:gd name="T68" fmla="*/ 8 w 9"/>
                <a:gd name="T6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3">
                  <a:moveTo>
                    <a:pt x="8" y="0"/>
                  </a:moveTo>
                  <a:cubicBezTo>
                    <a:pt x="9" y="1"/>
                    <a:pt x="9" y="1"/>
                    <a:pt x="9" y="2"/>
                  </a:cubicBezTo>
                  <a:cubicBezTo>
                    <a:pt x="9" y="2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1"/>
                    <a:pt x="7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0"/>
                    <a:pt x="9" y="11"/>
                    <a:pt x="9" y="11"/>
                  </a:cubicBezTo>
                  <a:cubicBezTo>
                    <a:pt x="9" y="12"/>
                    <a:pt x="9" y="12"/>
                    <a:pt x="9" y="13"/>
                  </a:cubicBezTo>
                  <a:cubicBezTo>
                    <a:pt x="8" y="13"/>
                    <a:pt x="8" y="13"/>
                    <a:pt x="7" y="13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2" y="13"/>
                    <a:pt x="2" y="13"/>
                    <a:pt x="1" y="13"/>
                  </a:cubicBezTo>
                  <a:cubicBezTo>
                    <a:pt x="1" y="12"/>
                    <a:pt x="0" y="12"/>
                    <a:pt x="0" y="11"/>
                  </a:cubicBezTo>
                  <a:cubicBezTo>
                    <a:pt x="0" y="11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3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3"/>
                    <a:pt x="0" y="2"/>
                    <a:pt x="0" y="2"/>
                  </a:cubicBezTo>
                  <a:cubicBezTo>
                    <a:pt x="0" y="1"/>
                    <a:pt x="1" y="1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0" name="Freeform 1922"/>
            <p:cNvSpPr>
              <a:spLocks/>
            </p:cNvSpPr>
            <p:nvPr userDrawn="1"/>
          </p:nvSpPr>
          <p:spPr bwMode="auto">
            <a:xfrm>
              <a:off x="6296" y="3481"/>
              <a:ext cx="44" cy="63"/>
            </a:xfrm>
            <a:custGeom>
              <a:avLst/>
              <a:gdLst>
                <a:gd name="T0" fmla="*/ 8 w 9"/>
                <a:gd name="T1" fmla="*/ 0 h 13"/>
                <a:gd name="T2" fmla="*/ 9 w 9"/>
                <a:gd name="T3" fmla="*/ 2 h 13"/>
                <a:gd name="T4" fmla="*/ 8 w 9"/>
                <a:gd name="T5" fmla="*/ 3 h 13"/>
                <a:gd name="T6" fmla="*/ 8 w 9"/>
                <a:gd name="T7" fmla="*/ 3 h 13"/>
                <a:gd name="T8" fmla="*/ 7 w 9"/>
                <a:gd name="T9" fmla="*/ 3 h 13"/>
                <a:gd name="T10" fmla="*/ 7 w 9"/>
                <a:gd name="T11" fmla="*/ 2 h 13"/>
                <a:gd name="T12" fmla="*/ 7 w 9"/>
                <a:gd name="T13" fmla="*/ 2 h 13"/>
                <a:gd name="T14" fmla="*/ 7 w 9"/>
                <a:gd name="T15" fmla="*/ 2 h 13"/>
                <a:gd name="T16" fmla="*/ 6 w 9"/>
                <a:gd name="T17" fmla="*/ 1 h 13"/>
                <a:gd name="T18" fmla="*/ 2 w 9"/>
                <a:gd name="T19" fmla="*/ 1 h 13"/>
                <a:gd name="T20" fmla="*/ 2 w 9"/>
                <a:gd name="T21" fmla="*/ 2 h 13"/>
                <a:gd name="T22" fmla="*/ 2 w 9"/>
                <a:gd name="T23" fmla="*/ 2 h 13"/>
                <a:gd name="T24" fmla="*/ 8 w 9"/>
                <a:gd name="T25" fmla="*/ 10 h 13"/>
                <a:gd name="T26" fmla="*/ 9 w 9"/>
                <a:gd name="T27" fmla="*/ 11 h 13"/>
                <a:gd name="T28" fmla="*/ 8 w 9"/>
                <a:gd name="T29" fmla="*/ 13 h 13"/>
                <a:gd name="T30" fmla="*/ 7 w 9"/>
                <a:gd name="T31" fmla="*/ 13 h 13"/>
                <a:gd name="T32" fmla="*/ 2 w 9"/>
                <a:gd name="T33" fmla="*/ 13 h 13"/>
                <a:gd name="T34" fmla="*/ 1 w 9"/>
                <a:gd name="T35" fmla="*/ 13 h 13"/>
                <a:gd name="T36" fmla="*/ 0 w 9"/>
                <a:gd name="T37" fmla="*/ 11 h 13"/>
                <a:gd name="T38" fmla="*/ 0 w 9"/>
                <a:gd name="T39" fmla="*/ 10 h 13"/>
                <a:gd name="T40" fmla="*/ 1 w 9"/>
                <a:gd name="T41" fmla="*/ 10 h 13"/>
                <a:gd name="T42" fmla="*/ 1 w 9"/>
                <a:gd name="T43" fmla="*/ 10 h 13"/>
                <a:gd name="T44" fmla="*/ 2 w 9"/>
                <a:gd name="T45" fmla="*/ 11 h 13"/>
                <a:gd name="T46" fmla="*/ 2 w 9"/>
                <a:gd name="T47" fmla="*/ 11 h 13"/>
                <a:gd name="T48" fmla="*/ 2 w 9"/>
                <a:gd name="T49" fmla="*/ 12 h 13"/>
                <a:gd name="T50" fmla="*/ 7 w 9"/>
                <a:gd name="T51" fmla="*/ 12 h 13"/>
                <a:gd name="T52" fmla="*/ 7 w 9"/>
                <a:gd name="T53" fmla="*/ 12 h 13"/>
                <a:gd name="T54" fmla="*/ 7 w 9"/>
                <a:gd name="T55" fmla="*/ 11 h 13"/>
                <a:gd name="T56" fmla="*/ 7 w 9"/>
                <a:gd name="T57" fmla="*/ 11 h 13"/>
                <a:gd name="T58" fmla="*/ 0 w 9"/>
                <a:gd name="T59" fmla="*/ 3 h 13"/>
                <a:gd name="T60" fmla="*/ 0 w 9"/>
                <a:gd name="T61" fmla="*/ 2 h 13"/>
                <a:gd name="T62" fmla="*/ 0 w 9"/>
                <a:gd name="T63" fmla="*/ 0 h 13"/>
                <a:gd name="T64" fmla="*/ 2 w 9"/>
                <a:gd name="T65" fmla="*/ 0 h 13"/>
                <a:gd name="T66" fmla="*/ 6 w 9"/>
                <a:gd name="T67" fmla="*/ 0 h 13"/>
                <a:gd name="T68" fmla="*/ 8 w 9"/>
                <a:gd name="T69" fmla="*/ 0 h 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3">
                  <a:moveTo>
                    <a:pt x="8" y="0"/>
                  </a:moveTo>
                  <a:cubicBezTo>
                    <a:pt x="8" y="1"/>
                    <a:pt x="9" y="1"/>
                    <a:pt x="9" y="2"/>
                  </a:cubicBezTo>
                  <a:cubicBezTo>
                    <a:pt x="9" y="2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1"/>
                    <a:pt x="6" y="1"/>
                  </a:cubicBezTo>
                  <a:cubicBezTo>
                    <a:pt x="2" y="1"/>
                    <a:pt x="2" y="1"/>
                    <a:pt x="2" y="1"/>
                  </a:cubicBezTo>
                  <a:cubicBezTo>
                    <a:pt x="2" y="1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0"/>
                    <a:pt x="9" y="11"/>
                    <a:pt x="9" y="11"/>
                  </a:cubicBezTo>
                  <a:cubicBezTo>
                    <a:pt x="9" y="12"/>
                    <a:pt x="8" y="12"/>
                    <a:pt x="8" y="13"/>
                  </a:cubicBezTo>
                  <a:cubicBezTo>
                    <a:pt x="8" y="13"/>
                    <a:pt x="7" y="13"/>
                    <a:pt x="7" y="1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0" y="12"/>
                    <a:pt x="0" y="12"/>
                    <a:pt x="0" y="11"/>
                  </a:cubicBezTo>
                  <a:cubicBezTo>
                    <a:pt x="0" y="11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2"/>
                    <a:pt x="2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7" y="11"/>
                    <a:pt x="7" y="11"/>
                    <a:pt x="7" y="11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3"/>
                    <a:pt x="0" y="2"/>
                    <a:pt x="0" y="2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1" name="Freeform 1923"/>
            <p:cNvSpPr>
              <a:spLocks/>
            </p:cNvSpPr>
            <p:nvPr userDrawn="1"/>
          </p:nvSpPr>
          <p:spPr bwMode="auto">
            <a:xfrm>
              <a:off x="1383" y="3592"/>
              <a:ext cx="43" cy="67"/>
            </a:xfrm>
            <a:custGeom>
              <a:avLst/>
              <a:gdLst>
                <a:gd name="T0" fmla="*/ 8 w 9"/>
                <a:gd name="T1" fmla="*/ 0 h 14"/>
                <a:gd name="T2" fmla="*/ 9 w 9"/>
                <a:gd name="T3" fmla="*/ 1 h 14"/>
                <a:gd name="T4" fmla="*/ 8 w 9"/>
                <a:gd name="T5" fmla="*/ 2 h 14"/>
                <a:gd name="T6" fmla="*/ 2 w 9"/>
                <a:gd name="T7" fmla="*/ 13 h 14"/>
                <a:gd name="T8" fmla="*/ 1 w 9"/>
                <a:gd name="T9" fmla="*/ 14 h 14"/>
                <a:gd name="T10" fmla="*/ 0 w 9"/>
                <a:gd name="T11" fmla="*/ 13 h 14"/>
                <a:gd name="T12" fmla="*/ 0 w 9"/>
                <a:gd name="T13" fmla="*/ 12 h 14"/>
                <a:gd name="T14" fmla="*/ 7 w 9"/>
                <a:gd name="T15" fmla="*/ 1 h 14"/>
                <a:gd name="T16" fmla="*/ 8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2" name="Freeform 1924"/>
            <p:cNvSpPr>
              <a:spLocks/>
            </p:cNvSpPr>
            <p:nvPr userDrawn="1"/>
          </p:nvSpPr>
          <p:spPr bwMode="auto">
            <a:xfrm>
              <a:off x="1450" y="3592"/>
              <a:ext cx="44" cy="67"/>
            </a:xfrm>
            <a:custGeom>
              <a:avLst/>
              <a:gdLst>
                <a:gd name="T0" fmla="*/ 7 w 9"/>
                <a:gd name="T1" fmla="*/ 1 h 14"/>
                <a:gd name="T2" fmla="*/ 8 w 9"/>
                <a:gd name="T3" fmla="*/ 0 h 14"/>
                <a:gd name="T4" fmla="*/ 8 w 9"/>
                <a:gd name="T5" fmla="*/ 0 h 14"/>
                <a:gd name="T6" fmla="*/ 9 w 9"/>
                <a:gd name="T7" fmla="*/ 0 h 14"/>
                <a:gd name="T8" fmla="*/ 9 w 9"/>
                <a:gd name="T9" fmla="*/ 1 h 14"/>
                <a:gd name="T10" fmla="*/ 9 w 9"/>
                <a:gd name="T11" fmla="*/ 3 h 14"/>
                <a:gd name="T12" fmla="*/ 6 w 9"/>
                <a:gd name="T13" fmla="*/ 7 h 14"/>
                <a:gd name="T14" fmla="*/ 6 w 9"/>
                <a:gd name="T15" fmla="*/ 13 h 14"/>
                <a:gd name="T16" fmla="*/ 5 w 9"/>
                <a:gd name="T17" fmla="*/ 14 h 14"/>
                <a:gd name="T18" fmla="*/ 5 w 9"/>
                <a:gd name="T19" fmla="*/ 14 h 14"/>
                <a:gd name="T20" fmla="*/ 4 w 9"/>
                <a:gd name="T21" fmla="*/ 14 h 14"/>
                <a:gd name="T22" fmla="*/ 4 w 9"/>
                <a:gd name="T23" fmla="*/ 13 h 14"/>
                <a:gd name="T24" fmla="*/ 4 w 9"/>
                <a:gd name="T25" fmla="*/ 7 h 14"/>
                <a:gd name="T26" fmla="*/ 0 w 9"/>
                <a:gd name="T27" fmla="*/ 3 h 14"/>
                <a:gd name="T28" fmla="*/ 0 w 9"/>
                <a:gd name="T29" fmla="*/ 1 h 14"/>
                <a:gd name="T30" fmla="*/ 1 w 9"/>
                <a:gd name="T31" fmla="*/ 0 h 14"/>
                <a:gd name="T32" fmla="*/ 1 w 9"/>
                <a:gd name="T33" fmla="*/ 0 h 14"/>
                <a:gd name="T34" fmla="*/ 2 w 9"/>
                <a:gd name="T35" fmla="*/ 0 h 14"/>
                <a:gd name="T36" fmla="*/ 2 w 9"/>
                <a:gd name="T37" fmla="*/ 1 h 14"/>
                <a:gd name="T38" fmla="*/ 2 w 9"/>
                <a:gd name="T39" fmla="*/ 2 h 14"/>
                <a:gd name="T40" fmla="*/ 5 w 9"/>
                <a:gd name="T41" fmla="*/ 5 h 14"/>
                <a:gd name="T42" fmla="*/ 7 w 9"/>
                <a:gd name="T43" fmla="*/ 2 h 14"/>
                <a:gd name="T44" fmla="*/ 7 w 9"/>
                <a:gd name="T4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14">
                  <a:moveTo>
                    <a:pt x="7" y="1"/>
                  </a:move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3" name="Freeform 1925"/>
            <p:cNvSpPr>
              <a:spLocks noEditPoints="1"/>
            </p:cNvSpPr>
            <p:nvPr userDrawn="1"/>
          </p:nvSpPr>
          <p:spPr bwMode="auto">
            <a:xfrm>
              <a:off x="1522" y="3592"/>
              <a:ext cx="39" cy="67"/>
            </a:xfrm>
            <a:custGeom>
              <a:avLst/>
              <a:gdLst>
                <a:gd name="T0" fmla="*/ 5 w 8"/>
                <a:gd name="T1" fmla="*/ 1 h 14"/>
                <a:gd name="T2" fmla="*/ 6 w 8"/>
                <a:gd name="T3" fmla="*/ 2 h 14"/>
                <a:gd name="T4" fmla="*/ 8 w 8"/>
                <a:gd name="T5" fmla="*/ 5 h 14"/>
                <a:gd name="T6" fmla="*/ 8 w 8"/>
                <a:gd name="T7" fmla="*/ 7 h 14"/>
                <a:gd name="T8" fmla="*/ 8 w 8"/>
                <a:gd name="T9" fmla="*/ 8 h 14"/>
                <a:gd name="T10" fmla="*/ 6 w 8"/>
                <a:gd name="T11" fmla="*/ 12 h 14"/>
                <a:gd name="T12" fmla="*/ 5 w 8"/>
                <a:gd name="T13" fmla="*/ 13 h 14"/>
                <a:gd name="T14" fmla="*/ 4 w 8"/>
                <a:gd name="T15" fmla="*/ 14 h 14"/>
                <a:gd name="T16" fmla="*/ 0 w 8"/>
                <a:gd name="T17" fmla="*/ 14 h 14"/>
                <a:gd name="T18" fmla="*/ 0 w 8"/>
                <a:gd name="T19" fmla="*/ 13 h 14"/>
                <a:gd name="T20" fmla="*/ 0 w 8"/>
                <a:gd name="T21" fmla="*/ 13 h 14"/>
                <a:gd name="T22" fmla="*/ 0 w 8"/>
                <a:gd name="T23" fmla="*/ 12 h 14"/>
                <a:gd name="T24" fmla="*/ 0 w 8"/>
                <a:gd name="T25" fmla="*/ 12 h 14"/>
                <a:gd name="T26" fmla="*/ 1 w 8"/>
                <a:gd name="T27" fmla="*/ 12 h 14"/>
                <a:gd name="T28" fmla="*/ 1 w 8"/>
                <a:gd name="T29" fmla="*/ 2 h 14"/>
                <a:gd name="T30" fmla="*/ 0 w 8"/>
                <a:gd name="T31" fmla="*/ 2 h 14"/>
                <a:gd name="T32" fmla="*/ 0 w 8"/>
                <a:gd name="T33" fmla="*/ 2 h 14"/>
                <a:gd name="T34" fmla="*/ 0 w 8"/>
                <a:gd name="T35" fmla="*/ 1 h 14"/>
                <a:gd name="T36" fmla="*/ 0 w 8"/>
                <a:gd name="T37" fmla="*/ 0 h 14"/>
                <a:gd name="T38" fmla="*/ 0 w 8"/>
                <a:gd name="T39" fmla="*/ 0 h 14"/>
                <a:gd name="T40" fmla="*/ 4 w 8"/>
                <a:gd name="T41" fmla="*/ 0 h 14"/>
                <a:gd name="T42" fmla="*/ 5 w 8"/>
                <a:gd name="T43" fmla="*/ 1 h 14"/>
                <a:gd name="T44" fmla="*/ 3 w 8"/>
                <a:gd name="T45" fmla="*/ 12 h 14"/>
                <a:gd name="T46" fmla="*/ 4 w 8"/>
                <a:gd name="T47" fmla="*/ 12 h 14"/>
                <a:gd name="T48" fmla="*/ 5 w 8"/>
                <a:gd name="T49" fmla="*/ 11 h 14"/>
                <a:gd name="T50" fmla="*/ 6 w 8"/>
                <a:gd name="T51" fmla="*/ 8 h 14"/>
                <a:gd name="T52" fmla="*/ 7 w 8"/>
                <a:gd name="T53" fmla="*/ 7 h 14"/>
                <a:gd name="T54" fmla="*/ 6 w 8"/>
                <a:gd name="T55" fmla="*/ 6 h 14"/>
                <a:gd name="T56" fmla="*/ 5 w 8"/>
                <a:gd name="T57" fmla="*/ 3 h 14"/>
                <a:gd name="T58" fmla="*/ 4 w 8"/>
                <a:gd name="T59" fmla="*/ 2 h 14"/>
                <a:gd name="T60" fmla="*/ 3 w 8"/>
                <a:gd name="T61" fmla="*/ 2 h 14"/>
                <a:gd name="T62" fmla="*/ 3 w 8"/>
                <a:gd name="T6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14">
                  <a:moveTo>
                    <a:pt x="5" y="1"/>
                  </a:moveTo>
                  <a:cubicBezTo>
                    <a:pt x="6" y="1"/>
                    <a:pt x="6" y="1"/>
                    <a:pt x="6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moveTo>
                    <a:pt x="3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6" y="6"/>
                    <a:pt x="6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4" name="Freeform 1926"/>
            <p:cNvSpPr>
              <a:spLocks noEditPoints="1"/>
            </p:cNvSpPr>
            <p:nvPr userDrawn="1"/>
          </p:nvSpPr>
          <p:spPr bwMode="auto">
            <a:xfrm>
              <a:off x="1585" y="3592"/>
              <a:ext cx="48" cy="67"/>
            </a:xfrm>
            <a:custGeom>
              <a:avLst/>
              <a:gdLst>
                <a:gd name="T0" fmla="*/ 3 w 10"/>
                <a:gd name="T1" fmla="*/ 9 h 14"/>
                <a:gd name="T2" fmla="*/ 3 w 10"/>
                <a:gd name="T3" fmla="*/ 10 h 14"/>
                <a:gd name="T4" fmla="*/ 9 w 10"/>
                <a:gd name="T5" fmla="*/ 10 h 14"/>
                <a:gd name="T6" fmla="*/ 10 w 10"/>
                <a:gd name="T7" fmla="*/ 10 h 14"/>
                <a:gd name="T8" fmla="*/ 10 w 10"/>
                <a:gd name="T9" fmla="*/ 10 h 14"/>
                <a:gd name="T10" fmla="*/ 10 w 10"/>
                <a:gd name="T11" fmla="*/ 11 h 14"/>
                <a:gd name="T12" fmla="*/ 9 w 10"/>
                <a:gd name="T13" fmla="*/ 11 h 14"/>
                <a:gd name="T14" fmla="*/ 3 w 10"/>
                <a:gd name="T15" fmla="*/ 11 h 14"/>
                <a:gd name="T16" fmla="*/ 3 w 10"/>
                <a:gd name="T17" fmla="*/ 13 h 14"/>
                <a:gd name="T18" fmla="*/ 3 w 10"/>
                <a:gd name="T19" fmla="*/ 14 h 14"/>
                <a:gd name="T20" fmla="*/ 2 w 10"/>
                <a:gd name="T21" fmla="*/ 14 h 14"/>
                <a:gd name="T22" fmla="*/ 2 w 10"/>
                <a:gd name="T23" fmla="*/ 14 h 14"/>
                <a:gd name="T24" fmla="*/ 1 w 10"/>
                <a:gd name="T25" fmla="*/ 13 h 14"/>
                <a:gd name="T26" fmla="*/ 1 w 10"/>
                <a:gd name="T27" fmla="*/ 11 h 14"/>
                <a:gd name="T28" fmla="*/ 0 w 10"/>
                <a:gd name="T29" fmla="*/ 11 h 14"/>
                <a:gd name="T30" fmla="*/ 0 w 10"/>
                <a:gd name="T31" fmla="*/ 11 h 14"/>
                <a:gd name="T32" fmla="*/ 0 w 10"/>
                <a:gd name="T33" fmla="*/ 10 h 14"/>
                <a:gd name="T34" fmla="*/ 0 w 10"/>
                <a:gd name="T35" fmla="*/ 10 h 14"/>
                <a:gd name="T36" fmla="*/ 0 w 10"/>
                <a:gd name="T37" fmla="*/ 10 h 14"/>
                <a:gd name="T38" fmla="*/ 1 w 10"/>
                <a:gd name="T39" fmla="*/ 10 h 14"/>
                <a:gd name="T40" fmla="*/ 1 w 10"/>
                <a:gd name="T41" fmla="*/ 0 h 14"/>
                <a:gd name="T42" fmla="*/ 7 w 10"/>
                <a:gd name="T43" fmla="*/ 0 h 14"/>
                <a:gd name="T44" fmla="*/ 9 w 10"/>
                <a:gd name="T45" fmla="*/ 1 h 14"/>
                <a:gd name="T46" fmla="*/ 10 w 10"/>
                <a:gd name="T47" fmla="*/ 3 h 14"/>
                <a:gd name="T48" fmla="*/ 10 w 10"/>
                <a:gd name="T49" fmla="*/ 6 h 14"/>
                <a:gd name="T50" fmla="*/ 9 w 10"/>
                <a:gd name="T51" fmla="*/ 8 h 14"/>
                <a:gd name="T52" fmla="*/ 7 w 10"/>
                <a:gd name="T53" fmla="*/ 9 h 14"/>
                <a:gd name="T54" fmla="*/ 3 w 10"/>
                <a:gd name="T55" fmla="*/ 9 h 14"/>
                <a:gd name="T56" fmla="*/ 3 w 10"/>
                <a:gd name="T57" fmla="*/ 7 h 14"/>
                <a:gd name="T58" fmla="*/ 7 w 10"/>
                <a:gd name="T59" fmla="*/ 7 h 14"/>
                <a:gd name="T60" fmla="*/ 8 w 10"/>
                <a:gd name="T61" fmla="*/ 7 h 14"/>
                <a:gd name="T62" fmla="*/ 8 w 10"/>
                <a:gd name="T63" fmla="*/ 6 h 14"/>
                <a:gd name="T64" fmla="*/ 8 w 10"/>
                <a:gd name="T65" fmla="*/ 3 h 14"/>
                <a:gd name="T66" fmla="*/ 8 w 10"/>
                <a:gd name="T67" fmla="*/ 2 h 14"/>
                <a:gd name="T68" fmla="*/ 7 w 10"/>
                <a:gd name="T69" fmla="*/ 2 h 14"/>
                <a:gd name="T70" fmla="*/ 3 w 10"/>
                <a:gd name="T71" fmla="*/ 2 h 14"/>
                <a:gd name="T72" fmla="*/ 3 w 10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4"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9" y="8"/>
                    <a:pt x="8" y="9"/>
                    <a:pt x="7" y="9"/>
                  </a:cubicBezTo>
                  <a:lnTo>
                    <a:pt x="3" y="9"/>
                  </a:lnTo>
                  <a:close/>
                  <a:moveTo>
                    <a:pt x="3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5" name="Freeform 1927"/>
            <p:cNvSpPr>
              <a:spLocks noEditPoints="1"/>
            </p:cNvSpPr>
            <p:nvPr userDrawn="1"/>
          </p:nvSpPr>
          <p:spPr bwMode="auto">
            <a:xfrm>
              <a:off x="1652" y="3592"/>
              <a:ext cx="52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0 w 11"/>
                <a:gd name="T7" fmla="*/ 10 h 14"/>
                <a:gd name="T8" fmla="*/ 11 w 11"/>
                <a:gd name="T9" fmla="*/ 10 h 14"/>
                <a:gd name="T10" fmla="*/ 10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3 w 11"/>
                <a:gd name="T19" fmla="*/ 14 h 14"/>
                <a:gd name="T20" fmla="*/ 3 w 11"/>
                <a:gd name="T21" fmla="*/ 14 h 14"/>
                <a:gd name="T22" fmla="*/ 2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0 w 11"/>
                <a:gd name="T31" fmla="*/ 11 h 14"/>
                <a:gd name="T32" fmla="*/ 0 w 11"/>
                <a:gd name="T33" fmla="*/ 10 h 14"/>
                <a:gd name="T34" fmla="*/ 0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6" name="Freeform 1928"/>
            <p:cNvSpPr>
              <a:spLocks noEditPoints="1"/>
            </p:cNvSpPr>
            <p:nvPr userDrawn="1"/>
          </p:nvSpPr>
          <p:spPr bwMode="auto">
            <a:xfrm>
              <a:off x="1719" y="3592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1 w 11"/>
                <a:gd name="T7" fmla="*/ 10 h 14"/>
                <a:gd name="T8" fmla="*/ 11 w 11"/>
                <a:gd name="T9" fmla="*/ 10 h 14"/>
                <a:gd name="T10" fmla="*/ 11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4 w 11"/>
                <a:gd name="T19" fmla="*/ 14 h 14"/>
                <a:gd name="T20" fmla="*/ 3 w 11"/>
                <a:gd name="T21" fmla="*/ 14 h 14"/>
                <a:gd name="T22" fmla="*/ 3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1 w 11"/>
                <a:gd name="T31" fmla="*/ 11 h 14"/>
                <a:gd name="T32" fmla="*/ 0 w 11"/>
                <a:gd name="T33" fmla="*/ 10 h 14"/>
                <a:gd name="T34" fmla="*/ 1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10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7" name="Freeform 1929"/>
            <p:cNvSpPr>
              <a:spLocks noEditPoints="1"/>
            </p:cNvSpPr>
            <p:nvPr userDrawn="1"/>
          </p:nvSpPr>
          <p:spPr bwMode="auto">
            <a:xfrm>
              <a:off x="1791" y="3592"/>
              <a:ext cx="52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0 w 11"/>
                <a:gd name="T7" fmla="*/ 10 h 14"/>
                <a:gd name="T8" fmla="*/ 10 w 11"/>
                <a:gd name="T9" fmla="*/ 10 h 14"/>
                <a:gd name="T10" fmla="*/ 10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3 w 11"/>
                <a:gd name="T19" fmla="*/ 14 h 14"/>
                <a:gd name="T20" fmla="*/ 3 w 11"/>
                <a:gd name="T21" fmla="*/ 14 h 14"/>
                <a:gd name="T22" fmla="*/ 2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0 w 11"/>
                <a:gd name="T31" fmla="*/ 11 h 14"/>
                <a:gd name="T32" fmla="*/ 0 w 11"/>
                <a:gd name="T33" fmla="*/ 10 h 14"/>
                <a:gd name="T34" fmla="*/ 0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8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8" name="Freeform 1930"/>
            <p:cNvSpPr>
              <a:spLocks noEditPoints="1"/>
            </p:cNvSpPr>
            <p:nvPr userDrawn="1"/>
          </p:nvSpPr>
          <p:spPr bwMode="auto">
            <a:xfrm>
              <a:off x="1858" y="3592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1 w 11"/>
                <a:gd name="T7" fmla="*/ 10 h 14"/>
                <a:gd name="T8" fmla="*/ 11 w 11"/>
                <a:gd name="T9" fmla="*/ 10 h 14"/>
                <a:gd name="T10" fmla="*/ 11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4 w 11"/>
                <a:gd name="T19" fmla="*/ 14 h 14"/>
                <a:gd name="T20" fmla="*/ 3 w 11"/>
                <a:gd name="T21" fmla="*/ 14 h 14"/>
                <a:gd name="T22" fmla="*/ 3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1 w 11"/>
                <a:gd name="T31" fmla="*/ 11 h 14"/>
                <a:gd name="T32" fmla="*/ 0 w 11"/>
                <a:gd name="T33" fmla="*/ 10 h 14"/>
                <a:gd name="T34" fmla="*/ 1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10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9" name="Freeform 1931"/>
            <p:cNvSpPr>
              <a:spLocks noEditPoints="1"/>
            </p:cNvSpPr>
            <p:nvPr userDrawn="1"/>
          </p:nvSpPr>
          <p:spPr bwMode="auto">
            <a:xfrm>
              <a:off x="1930" y="3592"/>
              <a:ext cx="48" cy="67"/>
            </a:xfrm>
            <a:custGeom>
              <a:avLst/>
              <a:gdLst>
                <a:gd name="T0" fmla="*/ 3 w 10"/>
                <a:gd name="T1" fmla="*/ 9 h 14"/>
                <a:gd name="T2" fmla="*/ 3 w 10"/>
                <a:gd name="T3" fmla="*/ 10 h 14"/>
                <a:gd name="T4" fmla="*/ 10 w 10"/>
                <a:gd name="T5" fmla="*/ 10 h 14"/>
                <a:gd name="T6" fmla="*/ 10 w 10"/>
                <a:gd name="T7" fmla="*/ 10 h 14"/>
                <a:gd name="T8" fmla="*/ 10 w 10"/>
                <a:gd name="T9" fmla="*/ 10 h 14"/>
                <a:gd name="T10" fmla="*/ 10 w 10"/>
                <a:gd name="T11" fmla="*/ 11 h 14"/>
                <a:gd name="T12" fmla="*/ 10 w 10"/>
                <a:gd name="T13" fmla="*/ 11 h 14"/>
                <a:gd name="T14" fmla="*/ 3 w 10"/>
                <a:gd name="T15" fmla="*/ 11 h 14"/>
                <a:gd name="T16" fmla="*/ 3 w 10"/>
                <a:gd name="T17" fmla="*/ 13 h 14"/>
                <a:gd name="T18" fmla="*/ 3 w 10"/>
                <a:gd name="T19" fmla="*/ 14 h 14"/>
                <a:gd name="T20" fmla="*/ 3 w 10"/>
                <a:gd name="T21" fmla="*/ 14 h 14"/>
                <a:gd name="T22" fmla="*/ 2 w 10"/>
                <a:gd name="T23" fmla="*/ 14 h 14"/>
                <a:gd name="T24" fmla="*/ 2 w 10"/>
                <a:gd name="T25" fmla="*/ 13 h 14"/>
                <a:gd name="T26" fmla="*/ 2 w 10"/>
                <a:gd name="T27" fmla="*/ 11 h 14"/>
                <a:gd name="T28" fmla="*/ 1 w 10"/>
                <a:gd name="T29" fmla="*/ 11 h 14"/>
                <a:gd name="T30" fmla="*/ 0 w 10"/>
                <a:gd name="T31" fmla="*/ 11 h 14"/>
                <a:gd name="T32" fmla="*/ 0 w 10"/>
                <a:gd name="T33" fmla="*/ 10 h 14"/>
                <a:gd name="T34" fmla="*/ 0 w 10"/>
                <a:gd name="T35" fmla="*/ 10 h 14"/>
                <a:gd name="T36" fmla="*/ 1 w 10"/>
                <a:gd name="T37" fmla="*/ 10 h 14"/>
                <a:gd name="T38" fmla="*/ 2 w 10"/>
                <a:gd name="T39" fmla="*/ 10 h 14"/>
                <a:gd name="T40" fmla="*/ 2 w 10"/>
                <a:gd name="T41" fmla="*/ 0 h 14"/>
                <a:gd name="T42" fmla="*/ 8 w 10"/>
                <a:gd name="T43" fmla="*/ 0 h 14"/>
                <a:gd name="T44" fmla="*/ 10 w 10"/>
                <a:gd name="T45" fmla="*/ 1 h 14"/>
                <a:gd name="T46" fmla="*/ 10 w 10"/>
                <a:gd name="T47" fmla="*/ 3 h 14"/>
                <a:gd name="T48" fmla="*/ 10 w 10"/>
                <a:gd name="T49" fmla="*/ 6 h 14"/>
                <a:gd name="T50" fmla="*/ 10 w 10"/>
                <a:gd name="T51" fmla="*/ 8 h 14"/>
                <a:gd name="T52" fmla="*/ 8 w 10"/>
                <a:gd name="T53" fmla="*/ 9 h 14"/>
                <a:gd name="T54" fmla="*/ 3 w 10"/>
                <a:gd name="T55" fmla="*/ 9 h 14"/>
                <a:gd name="T56" fmla="*/ 3 w 10"/>
                <a:gd name="T57" fmla="*/ 7 h 14"/>
                <a:gd name="T58" fmla="*/ 7 w 10"/>
                <a:gd name="T59" fmla="*/ 7 h 14"/>
                <a:gd name="T60" fmla="*/ 8 w 10"/>
                <a:gd name="T61" fmla="*/ 7 h 14"/>
                <a:gd name="T62" fmla="*/ 9 w 10"/>
                <a:gd name="T63" fmla="*/ 6 h 14"/>
                <a:gd name="T64" fmla="*/ 9 w 10"/>
                <a:gd name="T65" fmla="*/ 3 h 14"/>
                <a:gd name="T66" fmla="*/ 8 w 10"/>
                <a:gd name="T67" fmla="*/ 2 h 14"/>
                <a:gd name="T68" fmla="*/ 8 w 10"/>
                <a:gd name="T69" fmla="*/ 2 h 14"/>
                <a:gd name="T70" fmla="*/ 3 w 10"/>
                <a:gd name="T71" fmla="*/ 2 h 14"/>
                <a:gd name="T72" fmla="*/ 3 w 10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4"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9"/>
                    <a:pt x="8" y="9"/>
                  </a:cubicBezTo>
                  <a:lnTo>
                    <a:pt x="3" y="9"/>
                  </a:lnTo>
                  <a:close/>
                  <a:moveTo>
                    <a:pt x="3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0" name="Freeform 1932"/>
            <p:cNvSpPr>
              <a:spLocks noEditPoints="1"/>
            </p:cNvSpPr>
            <p:nvPr userDrawn="1"/>
          </p:nvSpPr>
          <p:spPr bwMode="auto">
            <a:xfrm>
              <a:off x="1997" y="3592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1 w 11"/>
                <a:gd name="T7" fmla="*/ 10 h 14"/>
                <a:gd name="T8" fmla="*/ 11 w 11"/>
                <a:gd name="T9" fmla="*/ 10 h 14"/>
                <a:gd name="T10" fmla="*/ 11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4 w 11"/>
                <a:gd name="T19" fmla="*/ 14 h 14"/>
                <a:gd name="T20" fmla="*/ 3 w 11"/>
                <a:gd name="T21" fmla="*/ 14 h 14"/>
                <a:gd name="T22" fmla="*/ 2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0 w 11"/>
                <a:gd name="T31" fmla="*/ 11 h 14"/>
                <a:gd name="T32" fmla="*/ 0 w 11"/>
                <a:gd name="T33" fmla="*/ 10 h 14"/>
                <a:gd name="T34" fmla="*/ 0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10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1" name="Freeform 1933"/>
            <p:cNvSpPr>
              <a:spLocks noEditPoints="1"/>
            </p:cNvSpPr>
            <p:nvPr userDrawn="1"/>
          </p:nvSpPr>
          <p:spPr bwMode="auto">
            <a:xfrm>
              <a:off x="2069" y="3592"/>
              <a:ext cx="48" cy="67"/>
            </a:xfrm>
            <a:custGeom>
              <a:avLst/>
              <a:gdLst>
                <a:gd name="T0" fmla="*/ 3 w 10"/>
                <a:gd name="T1" fmla="*/ 9 h 14"/>
                <a:gd name="T2" fmla="*/ 3 w 10"/>
                <a:gd name="T3" fmla="*/ 10 h 14"/>
                <a:gd name="T4" fmla="*/ 9 w 10"/>
                <a:gd name="T5" fmla="*/ 10 h 14"/>
                <a:gd name="T6" fmla="*/ 10 w 10"/>
                <a:gd name="T7" fmla="*/ 10 h 14"/>
                <a:gd name="T8" fmla="*/ 10 w 10"/>
                <a:gd name="T9" fmla="*/ 10 h 14"/>
                <a:gd name="T10" fmla="*/ 10 w 10"/>
                <a:gd name="T11" fmla="*/ 11 h 14"/>
                <a:gd name="T12" fmla="*/ 9 w 10"/>
                <a:gd name="T13" fmla="*/ 11 h 14"/>
                <a:gd name="T14" fmla="*/ 3 w 10"/>
                <a:gd name="T15" fmla="*/ 11 h 14"/>
                <a:gd name="T16" fmla="*/ 3 w 10"/>
                <a:gd name="T17" fmla="*/ 13 h 14"/>
                <a:gd name="T18" fmla="*/ 3 w 10"/>
                <a:gd name="T19" fmla="*/ 14 h 14"/>
                <a:gd name="T20" fmla="*/ 3 w 10"/>
                <a:gd name="T21" fmla="*/ 14 h 14"/>
                <a:gd name="T22" fmla="*/ 2 w 10"/>
                <a:gd name="T23" fmla="*/ 14 h 14"/>
                <a:gd name="T24" fmla="*/ 2 w 10"/>
                <a:gd name="T25" fmla="*/ 13 h 14"/>
                <a:gd name="T26" fmla="*/ 2 w 10"/>
                <a:gd name="T27" fmla="*/ 11 h 14"/>
                <a:gd name="T28" fmla="*/ 1 w 10"/>
                <a:gd name="T29" fmla="*/ 11 h 14"/>
                <a:gd name="T30" fmla="*/ 0 w 10"/>
                <a:gd name="T31" fmla="*/ 11 h 14"/>
                <a:gd name="T32" fmla="*/ 0 w 10"/>
                <a:gd name="T33" fmla="*/ 10 h 14"/>
                <a:gd name="T34" fmla="*/ 0 w 10"/>
                <a:gd name="T35" fmla="*/ 10 h 14"/>
                <a:gd name="T36" fmla="*/ 1 w 10"/>
                <a:gd name="T37" fmla="*/ 10 h 14"/>
                <a:gd name="T38" fmla="*/ 2 w 10"/>
                <a:gd name="T39" fmla="*/ 10 h 14"/>
                <a:gd name="T40" fmla="*/ 2 w 10"/>
                <a:gd name="T41" fmla="*/ 0 h 14"/>
                <a:gd name="T42" fmla="*/ 8 w 10"/>
                <a:gd name="T43" fmla="*/ 0 h 14"/>
                <a:gd name="T44" fmla="*/ 10 w 10"/>
                <a:gd name="T45" fmla="*/ 1 h 14"/>
                <a:gd name="T46" fmla="*/ 10 w 10"/>
                <a:gd name="T47" fmla="*/ 3 h 14"/>
                <a:gd name="T48" fmla="*/ 10 w 10"/>
                <a:gd name="T49" fmla="*/ 6 h 14"/>
                <a:gd name="T50" fmla="*/ 10 w 10"/>
                <a:gd name="T51" fmla="*/ 8 h 14"/>
                <a:gd name="T52" fmla="*/ 8 w 10"/>
                <a:gd name="T53" fmla="*/ 9 h 14"/>
                <a:gd name="T54" fmla="*/ 3 w 10"/>
                <a:gd name="T55" fmla="*/ 9 h 14"/>
                <a:gd name="T56" fmla="*/ 3 w 10"/>
                <a:gd name="T57" fmla="*/ 7 h 14"/>
                <a:gd name="T58" fmla="*/ 7 w 10"/>
                <a:gd name="T59" fmla="*/ 7 h 14"/>
                <a:gd name="T60" fmla="*/ 8 w 10"/>
                <a:gd name="T61" fmla="*/ 7 h 14"/>
                <a:gd name="T62" fmla="*/ 9 w 10"/>
                <a:gd name="T63" fmla="*/ 6 h 14"/>
                <a:gd name="T64" fmla="*/ 9 w 10"/>
                <a:gd name="T65" fmla="*/ 3 h 14"/>
                <a:gd name="T66" fmla="*/ 8 w 10"/>
                <a:gd name="T67" fmla="*/ 2 h 14"/>
                <a:gd name="T68" fmla="*/ 8 w 10"/>
                <a:gd name="T69" fmla="*/ 2 h 14"/>
                <a:gd name="T70" fmla="*/ 3 w 10"/>
                <a:gd name="T71" fmla="*/ 2 h 14"/>
                <a:gd name="T72" fmla="*/ 3 w 10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4"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8" y="9"/>
                    <a:pt x="8" y="9"/>
                  </a:cubicBezTo>
                  <a:lnTo>
                    <a:pt x="3" y="9"/>
                  </a:lnTo>
                  <a:close/>
                  <a:moveTo>
                    <a:pt x="3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2" name="Freeform 1934"/>
            <p:cNvSpPr>
              <a:spLocks noEditPoints="1"/>
            </p:cNvSpPr>
            <p:nvPr userDrawn="1"/>
          </p:nvSpPr>
          <p:spPr bwMode="auto">
            <a:xfrm>
              <a:off x="2136" y="3592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1 w 11"/>
                <a:gd name="T7" fmla="*/ 10 h 14"/>
                <a:gd name="T8" fmla="*/ 11 w 11"/>
                <a:gd name="T9" fmla="*/ 10 h 14"/>
                <a:gd name="T10" fmla="*/ 11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4 w 11"/>
                <a:gd name="T19" fmla="*/ 14 h 14"/>
                <a:gd name="T20" fmla="*/ 3 w 11"/>
                <a:gd name="T21" fmla="*/ 14 h 14"/>
                <a:gd name="T22" fmla="*/ 2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0 w 11"/>
                <a:gd name="T31" fmla="*/ 11 h 14"/>
                <a:gd name="T32" fmla="*/ 0 w 11"/>
                <a:gd name="T33" fmla="*/ 10 h 14"/>
                <a:gd name="T34" fmla="*/ 0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10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3" name="Freeform 1935"/>
            <p:cNvSpPr>
              <a:spLocks noEditPoints="1"/>
            </p:cNvSpPr>
            <p:nvPr userDrawn="1"/>
          </p:nvSpPr>
          <p:spPr bwMode="auto">
            <a:xfrm>
              <a:off x="2208" y="3592"/>
              <a:ext cx="48" cy="67"/>
            </a:xfrm>
            <a:custGeom>
              <a:avLst/>
              <a:gdLst>
                <a:gd name="T0" fmla="*/ 3 w 10"/>
                <a:gd name="T1" fmla="*/ 9 h 14"/>
                <a:gd name="T2" fmla="*/ 3 w 10"/>
                <a:gd name="T3" fmla="*/ 10 h 14"/>
                <a:gd name="T4" fmla="*/ 9 w 10"/>
                <a:gd name="T5" fmla="*/ 10 h 14"/>
                <a:gd name="T6" fmla="*/ 10 w 10"/>
                <a:gd name="T7" fmla="*/ 10 h 14"/>
                <a:gd name="T8" fmla="*/ 10 w 10"/>
                <a:gd name="T9" fmla="*/ 10 h 14"/>
                <a:gd name="T10" fmla="*/ 10 w 10"/>
                <a:gd name="T11" fmla="*/ 11 h 14"/>
                <a:gd name="T12" fmla="*/ 9 w 10"/>
                <a:gd name="T13" fmla="*/ 11 h 14"/>
                <a:gd name="T14" fmla="*/ 3 w 10"/>
                <a:gd name="T15" fmla="*/ 11 h 14"/>
                <a:gd name="T16" fmla="*/ 3 w 10"/>
                <a:gd name="T17" fmla="*/ 13 h 14"/>
                <a:gd name="T18" fmla="*/ 3 w 10"/>
                <a:gd name="T19" fmla="*/ 14 h 14"/>
                <a:gd name="T20" fmla="*/ 2 w 10"/>
                <a:gd name="T21" fmla="*/ 14 h 14"/>
                <a:gd name="T22" fmla="*/ 2 w 10"/>
                <a:gd name="T23" fmla="*/ 14 h 14"/>
                <a:gd name="T24" fmla="*/ 2 w 10"/>
                <a:gd name="T25" fmla="*/ 13 h 14"/>
                <a:gd name="T26" fmla="*/ 2 w 10"/>
                <a:gd name="T27" fmla="*/ 11 h 14"/>
                <a:gd name="T28" fmla="*/ 1 w 10"/>
                <a:gd name="T29" fmla="*/ 11 h 14"/>
                <a:gd name="T30" fmla="*/ 0 w 10"/>
                <a:gd name="T31" fmla="*/ 11 h 14"/>
                <a:gd name="T32" fmla="*/ 0 w 10"/>
                <a:gd name="T33" fmla="*/ 10 h 14"/>
                <a:gd name="T34" fmla="*/ 0 w 10"/>
                <a:gd name="T35" fmla="*/ 10 h 14"/>
                <a:gd name="T36" fmla="*/ 1 w 10"/>
                <a:gd name="T37" fmla="*/ 10 h 14"/>
                <a:gd name="T38" fmla="*/ 2 w 10"/>
                <a:gd name="T39" fmla="*/ 10 h 14"/>
                <a:gd name="T40" fmla="*/ 2 w 10"/>
                <a:gd name="T41" fmla="*/ 0 h 14"/>
                <a:gd name="T42" fmla="*/ 7 w 10"/>
                <a:gd name="T43" fmla="*/ 0 h 14"/>
                <a:gd name="T44" fmla="*/ 9 w 10"/>
                <a:gd name="T45" fmla="*/ 1 h 14"/>
                <a:gd name="T46" fmla="*/ 10 w 10"/>
                <a:gd name="T47" fmla="*/ 3 h 14"/>
                <a:gd name="T48" fmla="*/ 10 w 10"/>
                <a:gd name="T49" fmla="*/ 6 h 14"/>
                <a:gd name="T50" fmla="*/ 10 w 10"/>
                <a:gd name="T51" fmla="*/ 8 h 14"/>
                <a:gd name="T52" fmla="*/ 8 w 10"/>
                <a:gd name="T53" fmla="*/ 9 h 14"/>
                <a:gd name="T54" fmla="*/ 3 w 10"/>
                <a:gd name="T55" fmla="*/ 9 h 14"/>
                <a:gd name="T56" fmla="*/ 3 w 10"/>
                <a:gd name="T57" fmla="*/ 7 h 14"/>
                <a:gd name="T58" fmla="*/ 7 w 10"/>
                <a:gd name="T59" fmla="*/ 7 h 14"/>
                <a:gd name="T60" fmla="*/ 8 w 10"/>
                <a:gd name="T61" fmla="*/ 7 h 14"/>
                <a:gd name="T62" fmla="*/ 9 w 10"/>
                <a:gd name="T63" fmla="*/ 6 h 14"/>
                <a:gd name="T64" fmla="*/ 9 w 10"/>
                <a:gd name="T65" fmla="*/ 3 h 14"/>
                <a:gd name="T66" fmla="*/ 8 w 10"/>
                <a:gd name="T67" fmla="*/ 2 h 14"/>
                <a:gd name="T68" fmla="*/ 7 w 10"/>
                <a:gd name="T69" fmla="*/ 2 h 14"/>
                <a:gd name="T70" fmla="*/ 3 w 10"/>
                <a:gd name="T71" fmla="*/ 2 h 14"/>
                <a:gd name="T72" fmla="*/ 3 w 10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4"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8" y="9"/>
                    <a:pt x="8" y="9"/>
                  </a:cubicBezTo>
                  <a:lnTo>
                    <a:pt x="3" y="9"/>
                  </a:lnTo>
                  <a:close/>
                  <a:moveTo>
                    <a:pt x="3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4" name="Freeform 1936"/>
            <p:cNvSpPr>
              <a:spLocks noEditPoints="1"/>
            </p:cNvSpPr>
            <p:nvPr userDrawn="1"/>
          </p:nvSpPr>
          <p:spPr bwMode="auto">
            <a:xfrm>
              <a:off x="2275" y="3592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0 w 11"/>
                <a:gd name="T7" fmla="*/ 10 h 14"/>
                <a:gd name="T8" fmla="*/ 11 w 11"/>
                <a:gd name="T9" fmla="*/ 10 h 14"/>
                <a:gd name="T10" fmla="*/ 10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3 w 11"/>
                <a:gd name="T19" fmla="*/ 14 h 14"/>
                <a:gd name="T20" fmla="*/ 3 w 11"/>
                <a:gd name="T21" fmla="*/ 14 h 14"/>
                <a:gd name="T22" fmla="*/ 2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0 w 11"/>
                <a:gd name="T31" fmla="*/ 11 h 14"/>
                <a:gd name="T32" fmla="*/ 0 w 11"/>
                <a:gd name="T33" fmla="*/ 10 h 14"/>
                <a:gd name="T34" fmla="*/ 0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10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5" name="Freeform 1937"/>
            <p:cNvSpPr>
              <a:spLocks noEditPoints="1"/>
            </p:cNvSpPr>
            <p:nvPr userDrawn="1"/>
          </p:nvSpPr>
          <p:spPr bwMode="auto">
            <a:xfrm>
              <a:off x="2347" y="3592"/>
              <a:ext cx="48" cy="67"/>
            </a:xfrm>
            <a:custGeom>
              <a:avLst/>
              <a:gdLst>
                <a:gd name="T0" fmla="*/ 3 w 10"/>
                <a:gd name="T1" fmla="*/ 9 h 14"/>
                <a:gd name="T2" fmla="*/ 3 w 10"/>
                <a:gd name="T3" fmla="*/ 10 h 14"/>
                <a:gd name="T4" fmla="*/ 9 w 10"/>
                <a:gd name="T5" fmla="*/ 10 h 14"/>
                <a:gd name="T6" fmla="*/ 10 w 10"/>
                <a:gd name="T7" fmla="*/ 10 h 14"/>
                <a:gd name="T8" fmla="*/ 10 w 10"/>
                <a:gd name="T9" fmla="*/ 10 h 14"/>
                <a:gd name="T10" fmla="*/ 10 w 10"/>
                <a:gd name="T11" fmla="*/ 11 h 14"/>
                <a:gd name="T12" fmla="*/ 9 w 10"/>
                <a:gd name="T13" fmla="*/ 11 h 14"/>
                <a:gd name="T14" fmla="*/ 3 w 10"/>
                <a:gd name="T15" fmla="*/ 11 h 14"/>
                <a:gd name="T16" fmla="*/ 3 w 10"/>
                <a:gd name="T17" fmla="*/ 13 h 14"/>
                <a:gd name="T18" fmla="*/ 3 w 10"/>
                <a:gd name="T19" fmla="*/ 14 h 14"/>
                <a:gd name="T20" fmla="*/ 2 w 10"/>
                <a:gd name="T21" fmla="*/ 14 h 14"/>
                <a:gd name="T22" fmla="*/ 2 w 10"/>
                <a:gd name="T23" fmla="*/ 14 h 14"/>
                <a:gd name="T24" fmla="*/ 1 w 10"/>
                <a:gd name="T25" fmla="*/ 13 h 14"/>
                <a:gd name="T26" fmla="*/ 1 w 10"/>
                <a:gd name="T27" fmla="*/ 11 h 14"/>
                <a:gd name="T28" fmla="*/ 0 w 10"/>
                <a:gd name="T29" fmla="*/ 11 h 14"/>
                <a:gd name="T30" fmla="*/ 0 w 10"/>
                <a:gd name="T31" fmla="*/ 11 h 14"/>
                <a:gd name="T32" fmla="*/ 0 w 10"/>
                <a:gd name="T33" fmla="*/ 10 h 14"/>
                <a:gd name="T34" fmla="*/ 0 w 10"/>
                <a:gd name="T35" fmla="*/ 10 h 14"/>
                <a:gd name="T36" fmla="*/ 0 w 10"/>
                <a:gd name="T37" fmla="*/ 10 h 14"/>
                <a:gd name="T38" fmla="*/ 1 w 10"/>
                <a:gd name="T39" fmla="*/ 10 h 14"/>
                <a:gd name="T40" fmla="*/ 1 w 10"/>
                <a:gd name="T41" fmla="*/ 0 h 14"/>
                <a:gd name="T42" fmla="*/ 7 w 10"/>
                <a:gd name="T43" fmla="*/ 0 h 14"/>
                <a:gd name="T44" fmla="*/ 9 w 10"/>
                <a:gd name="T45" fmla="*/ 1 h 14"/>
                <a:gd name="T46" fmla="*/ 10 w 10"/>
                <a:gd name="T47" fmla="*/ 3 h 14"/>
                <a:gd name="T48" fmla="*/ 10 w 10"/>
                <a:gd name="T49" fmla="*/ 6 h 14"/>
                <a:gd name="T50" fmla="*/ 9 w 10"/>
                <a:gd name="T51" fmla="*/ 8 h 14"/>
                <a:gd name="T52" fmla="*/ 7 w 10"/>
                <a:gd name="T53" fmla="*/ 9 h 14"/>
                <a:gd name="T54" fmla="*/ 3 w 10"/>
                <a:gd name="T55" fmla="*/ 9 h 14"/>
                <a:gd name="T56" fmla="*/ 3 w 10"/>
                <a:gd name="T57" fmla="*/ 7 h 14"/>
                <a:gd name="T58" fmla="*/ 7 w 10"/>
                <a:gd name="T59" fmla="*/ 7 h 14"/>
                <a:gd name="T60" fmla="*/ 8 w 10"/>
                <a:gd name="T61" fmla="*/ 7 h 14"/>
                <a:gd name="T62" fmla="*/ 8 w 10"/>
                <a:gd name="T63" fmla="*/ 6 h 14"/>
                <a:gd name="T64" fmla="*/ 8 w 10"/>
                <a:gd name="T65" fmla="*/ 3 h 14"/>
                <a:gd name="T66" fmla="*/ 8 w 10"/>
                <a:gd name="T67" fmla="*/ 2 h 14"/>
                <a:gd name="T68" fmla="*/ 7 w 10"/>
                <a:gd name="T69" fmla="*/ 2 h 14"/>
                <a:gd name="T70" fmla="*/ 3 w 10"/>
                <a:gd name="T71" fmla="*/ 2 h 14"/>
                <a:gd name="T72" fmla="*/ 3 w 10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4"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9" y="8"/>
                    <a:pt x="8" y="9"/>
                    <a:pt x="7" y="9"/>
                  </a:cubicBezTo>
                  <a:lnTo>
                    <a:pt x="3" y="9"/>
                  </a:lnTo>
                  <a:close/>
                  <a:moveTo>
                    <a:pt x="3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6" name="Freeform 1938"/>
            <p:cNvSpPr>
              <a:spLocks noEditPoints="1"/>
            </p:cNvSpPr>
            <p:nvPr userDrawn="1"/>
          </p:nvSpPr>
          <p:spPr bwMode="auto">
            <a:xfrm>
              <a:off x="2414" y="3592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0 w 11"/>
                <a:gd name="T7" fmla="*/ 10 h 14"/>
                <a:gd name="T8" fmla="*/ 11 w 11"/>
                <a:gd name="T9" fmla="*/ 10 h 14"/>
                <a:gd name="T10" fmla="*/ 10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3 w 11"/>
                <a:gd name="T19" fmla="*/ 14 h 14"/>
                <a:gd name="T20" fmla="*/ 3 w 11"/>
                <a:gd name="T21" fmla="*/ 14 h 14"/>
                <a:gd name="T22" fmla="*/ 2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0 w 11"/>
                <a:gd name="T31" fmla="*/ 11 h 14"/>
                <a:gd name="T32" fmla="*/ 0 w 11"/>
                <a:gd name="T33" fmla="*/ 10 h 14"/>
                <a:gd name="T34" fmla="*/ 0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3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7" name="Freeform 1939"/>
            <p:cNvSpPr>
              <a:spLocks noEditPoints="1"/>
            </p:cNvSpPr>
            <p:nvPr userDrawn="1"/>
          </p:nvSpPr>
          <p:spPr bwMode="auto">
            <a:xfrm>
              <a:off x="2486" y="3592"/>
              <a:ext cx="48" cy="67"/>
            </a:xfrm>
            <a:custGeom>
              <a:avLst/>
              <a:gdLst>
                <a:gd name="T0" fmla="*/ 3 w 10"/>
                <a:gd name="T1" fmla="*/ 9 h 14"/>
                <a:gd name="T2" fmla="*/ 3 w 10"/>
                <a:gd name="T3" fmla="*/ 10 h 14"/>
                <a:gd name="T4" fmla="*/ 9 w 10"/>
                <a:gd name="T5" fmla="*/ 10 h 14"/>
                <a:gd name="T6" fmla="*/ 10 w 10"/>
                <a:gd name="T7" fmla="*/ 10 h 14"/>
                <a:gd name="T8" fmla="*/ 10 w 10"/>
                <a:gd name="T9" fmla="*/ 10 h 14"/>
                <a:gd name="T10" fmla="*/ 10 w 10"/>
                <a:gd name="T11" fmla="*/ 11 h 14"/>
                <a:gd name="T12" fmla="*/ 9 w 10"/>
                <a:gd name="T13" fmla="*/ 11 h 14"/>
                <a:gd name="T14" fmla="*/ 3 w 10"/>
                <a:gd name="T15" fmla="*/ 11 h 14"/>
                <a:gd name="T16" fmla="*/ 3 w 10"/>
                <a:gd name="T17" fmla="*/ 13 h 14"/>
                <a:gd name="T18" fmla="*/ 3 w 10"/>
                <a:gd name="T19" fmla="*/ 14 h 14"/>
                <a:gd name="T20" fmla="*/ 2 w 10"/>
                <a:gd name="T21" fmla="*/ 14 h 14"/>
                <a:gd name="T22" fmla="*/ 2 w 10"/>
                <a:gd name="T23" fmla="*/ 14 h 14"/>
                <a:gd name="T24" fmla="*/ 1 w 10"/>
                <a:gd name="T25" fmla="*/ 13 h 14"/>
                <a:gd name="T26" fmla="*/ 1 w 10"/>
                <a:gd name="T27" fmla="*/ 11 h 14"/>
                <a:gd name="T28" fmla="*/ 0 w 10"/>
                <a:gd name="T29" fmla="*/ 11 h 14"/>
                <a:gd name="T30" fmla="*/ 0 w 10"/>
                <a:gd name="T31" fmla="*/ 11 h 14"/>
                <a:gd name="T32" fmla="*/ 0 w 10"/>
                <a:gd name="T33" fmla="*/ 10 h 14"/>
                <a:gd name="T34" fmla="*/ 0 w 10"/>
                <a:gd name="T35" fmla="*/ 10 h 14"/>
                <a:gd name="T36" fmla="*/ 0 w 10"/>
                <a:gd name="T37" fmla="*/ 10 h 14"/>
                <a:gd name="T38" fmla="*/ 1 w 10"/>
                <a:gd name="T39" fmla="*/ 10 h 14"/>
                <a:gd name="T40" fmla="*/ 1 w 10"/>
                <a:gd name="T41" fmla="*/ 0 h 14"/>
                <a:gd name="T42" fmla="*/ 7 w 10"/>
                <a:gd name="T43" fmla="*/ 0 h 14"/>
                <a:gd name="T44" fmla="*/ 9 w 10"/>
                <a:gd name="T45" fmla="*/ 1 h 14"/>
                <a:gd name="T46" fmla="*/ 10 w 10"/>
                <a:gd name="T47" fmla="*/ 3 h 14"/>
                <a:gd name="T48" fmla="*/ 10 w 10"/>
                <a:gd name="T49" fmla="*/ 6 h 14"/>
                <a:gd name="T50" fmla="*/ 9 w 10"/>
                <a:gd name="T51" fmla="*/ 8 h 14"/>
                <a:gd name="T52" fmla="*/ 7 w 10"/>
                <a:gd name="T53" fmla="*/ 9 h 14"/>
                <a:gd name="T54" fmla="*/ 3 w 10"/>
                <a:gd name="T55" fmla="*/ 9 h 14"/>
                <a:gd name="T56" fmla="*/ 3 w 10"/>
                <a:gd name="T57" fmla="*/ 7 h 14"/>
                <a:gd name="T58" fmla="*/ 7 w 10"/>
                <a:gd name="T59" fmla="*/ 7 h 14"/>
                <a:gd name="T60" fmla="*/ 8 w 10"/>
                <a:gd name="T61" fmla="*/ 7 h 14"/>
                <a:gd name="T62" fmla="*/ 8 w 10"/>
                <a:gd name="T63" fmla="*/ 6 h 14"/>
                <a:gd name="T64" fmla="*/ 8 w 10"/>
                <a:gd name="T65" fmla="*/ 3 h 14"/>
                <a:gd name="T66" fmla="*/ 8 w 10"/>
                <a:gd name="T67" fmla="*/ 2 h 14"/>
                <a:gd name="T68" fmla="*/ 7 w 10"/>
                <a:gd name="T69" fmla="*/ 2 h 14"/>
                <a:gd name="T70" fmla="*/ 3 w 10"/>
                <a:gd name="T71" fmla="*/ 2 h 14"/>
                <a:gd name="T72" fmla="*/ 3 w 10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4">
                  <a:moveTo>
                    <a:pt x="3" y="9"/>
                  </a:moveTo>
                  <a:cubicBezTo>
                    <a:pt x="3" y="10"/>
                    <a:pt x="3" y="10"/>
                    <a:pt x="3" y="10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9" y="11"/>
                  </a:cubicBezTo>
                  <a:cubicBezTo>
                    <a:pt x="3" y="11"/>
                    <a:pt x="3" y="11"/>
                    <a:pt x="3" y="11"/>
                  </a:cubicBezTo>
                  <a:cubicBezTo>
                    <a:pt x="3" y="13"/>
                    <a:pt x="3" y="13"/>
                    <a:pt x="3" y="13"/>
                  </a:cubicBezTo>
                  <a:cubicBezTo>
                    <a:pt x="3" y="13"/>
                    <a:pt x="3" y="13"/>
                    <a:pt x="3" y="14"/>
                  </a:cubicBezTo>
                  <a:cubicBezTo>
                    <a:pt x="3" y="14"/>
                    <a:pt x="3" y="14"/>
                    <a:pt x="2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1" y="13"/>
                    <a:pt x="1" y="13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8" y="0"/>
                    <a:pt x="9" y="0"/>
                    <a:pt x="9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9" y="8"/>
                  </a:cubicBezTo>
                  <a:cubicBezTo>
                    <a:pt x="9" y="8"/>
                    <a:pt x="8" y="9"/>
                    <a:pt x="7" y="9"/>
                  </a:cubicBezTo>
                  <a:lnTo>
                    <a:pt x="3" y="9"/>
                  </a:lnTo>
                  <a:close/>
                  <a:moveTo>
                    <a:pt x="3" y="7"/>
                  </a:move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8" y="7"/>
                    <a:pt x="8" y="7"/>
                  </a:cubicBezTo>
                  <a:cubicBezTo>
                    <a:pt x="8" y="6"/>
                    <a:pt x="8" y="6"/>
                    <a:pt x="8" y="6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8" y="2"/>
                    <a:pt x="8" y="2"/>
                  </a:cubicBezTo>
                  <a:cubicBezTo>
                    <a:pt x="8" y="2"/>
                    <a:pt x="8" y="2"/>
                    <a:pt x="7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8" name="Freeform 1940"/>
            <p:cNvSpPr>
              <a:spLocks noEditPoints="1"/>
            </p:cNvSpPr>
            <p:nvPr userDrawn="1"/>
          </p:nvSpPr>
          <p:spPr bwMode="auto">
            <a:xfrm>
              <a:off x="2553" y="3592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0 w 11"/>
                <a:gd name="T7" fmla="*/ 10 h 14"/>
                <a:gd name="T8" fmla="*/ 11 w 11"/>
                <a:gd name="T9" fmla="*/ 10 h 14"/>
                <a:gd name="T10" fmla="*/ 10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3 w 11"/>
                <a:gd name="T19" fmla="*/ 14 h 14"/>
                <a:gd name="T20" fmla="*/ 3 w 11"/>
                <a:gd name="T21" fmla="*/ 14 h 14"/>
                <a:gd name="T22" fmla="*/ 2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0 w 11"/>
                <a:gd name="T31" fmla="*/ 11 h 14"/>
                <a:gd name="T32" fmla="*/ 0 w 11"/>
                <a:gd name="T33" fmla="*/ 10 h 14"/>
                <a:gd name="T34" fmla="*/ 0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9" name="Freeform 1941"/>
            <p:cNvSpPr>
              <a:spLocks noEditPoints="1"/>
            </p:cNvSpPr>
            <p:nvPr userDrawn="1"/>
          </p:nvSpPr>
          <p:spPr bwMode="auto">
            <a:xfrm>
              <a:off x="2620" y="3592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1 w 11"/>
                <a:gd name="T7" fmla="*/ 10 h 14"/>
                <a:gd name="T8" fmla="*/ 11 w 11"/>
                <a:gd name="T9" fmla="*/ 10 h 14"/>
                <a:gd name="T10" fmla="*/ 11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4 w 11"/>
                <a:gd name="T19" fmla="*/ 14 h 14"/>
                <a:gd name="T20" fmla="*/ 3 w 11"/>
                <a:gd name="T21" fmla="*/ 14 h 14"/>
                <a:gd name="T22" fmla="*/ 3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1 w 11"/>
                <a:gd name="T31" fmla="*/ 11 h 14"/>
                <a:gd name="T32" fmla="*/ 0 w 11"/>
                <a:gd name="T33" fmla="*/ 10 h 14"/>
                <a:gd name="T34" fmla="*/ 1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9" y="0"/>
                    <a:pt x="10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10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0" name="Freeform 1942"/>
            <p:cNvSpPr>
              <a:spLocks noEditPoints="1"/>
            </p:cNvSpPr>
            <p:nvPr userDrawn="1"/>
          </p:nvSpPr>
          <p:spPr bwMode="auto">
            <a:xfrm>
              <a:off x="2692" y="3592"/>
              <a:ext cx="48" cy="67"/>
            </a:xfrm>
            <a:custGeom>
              <a:avLst/>
              <a:gdLst>
                <a:gd name="T0" fmla="*/ 4 w 10"/>
                <a:gd name="T1" fmla="*/ 9 h 14"/>
                <a:gd name="T2" fmla="*/ 4 w 10"/>
                <a:gd name="T3" fmla="*/ 10 h 14"/>
                <a:gd name="T4" fmla="*/ 10 w 10"/>
                <a:gd name="T5" fmla="*/ 10 h 14"/>
                <a:gd name="T6" fmla="*/ 10 w 10"/>
                <a:gd name="T7" fmla="*/ 10 h 14"/>
                <a:gd name="T8" fmla="*/ 10 w 10"/>
                <a:gd name="T9" fmla="*/ 10 h 14"/>
                <a:gd name="T10" fmla="*/ 10 w 10"/>
                <a:gd name="T11" fmla="*/ 11 h 14"/>
                <a:gd name="T12" fmla="*/ 10 w 10"/>
                <a:gd name="T13" fmla="*/ 11 h 14"/>
                <a:gd name="T14" fmla="*/ 4 w 10"/>
                <a:gd name="T15" fmla="*/ 11 h 14"/>
                <a:gd name="T16" fmla="*/ 4 w 10"/>
                <a:gd name="T17" fmla="*/ 13 h 14"/>
                <a:gd name="T18" fmla="*/ 3 w 10"/>
                <a:gd name="T19" fmla="*/ 14 h 14"/>
                <a:gd name="T20" fmla="*/ 3 w 10"/>
                <a:gd name="T21" fmla="*/ 14 h 14"/>
                <a:gd name="T22" fmla="*/ 2 w 10"/>
                <a:gd name="T23" fmla="*/ 14 h 14"/>
                <a:gd name="T24" fmla="*/ 2 w 10"/>
                <a:gd name="T25" fmla="*/ 13 h 14"/>
                <a:gd name="T26" fmla="*/ 2 w 10"/>
                <a:gd name="T27" fmla="*/ 11 h 14"/>
                <a:gd name="T28" fmla="*/ 1 w 10"/>
                <a:gd name="T29" fmla="*/ 11 h 14"/>
                <a:gd name="T30" fmla="*/ 0 w 10"/>
                <a:gd name="T31" fmla="*/ 11 h 14"/>
                <a:gd name="T32" fmla="*/ 0 w 10"/>
                <a:gd name="T33" fmla="*/ 10 h 14"/>
                <a:gd name="T34" fmla="*/ 0 w 10"/>
                <a:gd name="T35" fmla="*/ 10 h 14"/>
                <a:gd name="T36" fmla="*/ 1 w 10"/>
                <a:gd name="T37" fmla="*/ 10 h 14"/>
                <a:gd name="T38" fmla="*/ 2 w 10"/>
                <a:gd name="T39" fmla="*/ 10 h 14"/>
                <a:gd name="T40" fmla="*/ 2 w 10"/>
                <a:gd name="T41" fmla="*/ 0 h 14"/>
                <a:gd name="T42" fmla="*/ 8 w 10"/>
                <a:gd name="T43" fmla="*/ 0 h 14"/>
                <a:gd name="T44" fmla="*/ 10 w 10"/>
                <a:gd name="T45" fmla="*/ 1 h 14"/>
                <a:gd name="T46" fmla="*/ 10 w 10"/>
                <a:gd name="T47" fmla="*/ 3 h 14"/>
                <a:gd name="T48" fmla="*/ 10 w 10"/>
                <a:gd name="T49" fmla="*/ 6 h 14"/>
                <a:gd name="T50" fmla="*/ 10 w 10"/>
                <a:gd name="T51" fmla="*/ 8 h 14"/>
                <a:gd name="T52" fmla="*/ 8 w 10"/>
                <a:gd name="T53" fmla="*/ 9 h 14"/>
                <a:gd name="T54" fmla="*/ 4 w 10"/>
                <a:gd name="T55" fmla="*/ 9 h 14"/>
                <a:gd name="T56" fmla="*/ 4 w 10"/>
                <a:gd name="T57" fmla="*/ 7 h 14"/>
                <a:gd name="T58" fmla="*/ 8 w 10"/>
                <a:gd name="T59" fmla="*/ 7 h 14"/>
                <a:gd name="T60" fmla="*/ 8 w 10"/>
                <a:gd name="T61" fmla="*/ 7 h 14"/>
                <a:gd name="T62" fmla="*/ 9 w 10"/>
                <a:gd name="T63" fmla="*/ 6 h 14"/>
                <a:gd name="T64" fmla="*/ 9 w 10"/>
                <a:gd name="T65" fmla="*/ 3 h 14"/>
                <a:gd name="T66" fmla="*/ 8 w 10"/>
                <a:gd name="T67" fmla="*/ 2 h 14"/>
                <a:gd name="T68" fmla="*/ 8 w 10"/>
                <a:gd name="T69" fmla="*/ 2 h 14"/>
                <a:gd name="T70" fmla="*/ 4 w 10"/>
                <a:gd name="T71" fmla="*/ 2 h 14"/>
                <a:gd name="T72" fmla="*/ 4 w 10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0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0" y="2"/>
                    <a:pt x="10" y="3"/>
                  </a:cubicBezTo>
                  <a:cubicBezTo>
                    <a:pt x="10" y="6"/>
                    <a:pt x="10" y="6"/>
                    <a:pt x="10" y="6"/>
                  </a:cubicBezTo>
                  <a:cubicBezTo>
                    <a:pt x="10" y="7"/>
                    <a:pt x="10" y="7"/>
                    <a:pt x="10" y="8"/>
                  </a:cubicBezTo>
                  <a:cubicBezTo>
                    <a:pt x="9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1" name="Freeform 1943"/>
            <p:cNvSpPr>
              <a:spLocks/>
            </p:cNvSpPr>
            <p:nvPr userDrawn="1"/>
          </p:nvSpPr>
          <p:spPr bwMode="auto">
            <a:xfrm>
              <a:off x="2769" y="3592"/>
              <a:ext cx="43" cy="67"/>
            </a:xfrm>
            <a:custGeom>
              <a:avLst/>
              <a:gdLst>
                <a:gd name="T0" fmla="*/ 4 w 9"/>
                <a:gd name="T1" fmla="*/ 3 h 14"/>
                <a:gd name="T2" fmla="*/ 7 w 9"/>
                <a:gd name="T3" fmla="*/ 0 h 14"/>
                <a:gd name="T4" fmla="*/ 9 w 9"/>
                <a:gd name="T5" fmla="*/ 0 h 14"/>
                <a:gd name="T6" fmla="*/ 9 w 9"/>
                <a:gd name="T7" fmla="*/ 13 h 14"/>
                <a:gd name="T8" fmla="*/ 8 w 9"/>
                <a:gd name="T9" fmla="*/ 14 h 14"/>
                <a:gd name="T10" fmla="*/ 8 w 9"/>
                <a:gd name="T11" fmla="*/ 14 h 14"/>
                <a:gd name="T12" fmla="*/ 7 w 9"/>
                <a:gd name="T13" fmla="*/ 14 h 14"/>
                <a:gd name="T14" fmla="*/ 7 w 9"/>
                <a:gd name="T15" fmla="*/ 13 h 14"/>
                <a:gd name="T16" fmla="*/ 7 w 9"/>
                <a:gd name="T17" fmla="*/ 3 h 14"/>
                <a:gd name="T18" fmla="*/ 5 w 9"/>
                <a:gd name="T19" fmla="*/ 5 h 14"/>
                <a:gd name="T20" fmla="*/ 5 w 9"/>
                <a:gd name="T21" fmla="*/ 6 h 14"/>
                <a:gd name="T22" fmla="*/ 5 w 9"/>
                <a:gd name="T23" fmla="*/ 6 h 14"/>
                <a:gd name="T24" fmla="*/ 4 w 9"/>
                <a:gd name="T25" fmla="*/ 6 h 14"/>
                <a:gd name="T26" fmla="*/ 4 w 9"/>
                <a:gd name="T27" fmla="*/ 6 h 14"/>
                <a:gd name="T28" fmla="*/ 4 w 9"/>
                <a:gd name="T29" fmla="*/ 6 h 14"/>
                <a:gd name="T30" fmla="*/ 4 w 9"/>
                <a:gd name="T31" fmla="*/ 5 h 14"/>
                <a:gd name="T32" fmla="*/ 2 w 9"/>
                <a:gd name="T33" fmla="*/ 3 h 14"/>
                <a:gd name="T34" fmla="*/ 2 w 9"/>
                <a:gd name="T35" fmla="*/ 13 h 14"/>
                <a:gd name="T36" fmla="*/ 2 w 9"/>
                <a:gd name="T37" fmla="*/ 14 h 14"/>
                <a:gd name="T38" fmla="*/ 1 w 9"/>
                <a:gd name="T39" fmla="*/ 14 h 14"/>
                <a:gd name="T40" fmla="*/ 0 w 9"/>
                <a:gd name="T41" fmla="*/ 14 h 14"/>
                <a:gd name="T42" fmla="*/ 0 w 9"/>
                <a:gd name="T43" fmla="*/ 13 h 14"/>
                <a:gd name="T44" fmla="*/ 0 w 9"/>
                <a:gd name="T45" fmla="*/ 0 h 14"/>
                <a:gd name="T46" fmla="*/ 2 w 9"/>
                <a:gd name="T47" fmla="*/ 0 h 14"/>
                <a:gd name="T48" fmla="*/ 4 w 9"/>
                <a:gd name="T4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4">
                  <a:moveTo>
                    <a:pt x="4" y="3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2" name="Freeform 1944"/>
            <p:cNvSpPr>
              <a:spLocks noEditPoints="1"/>
            </p:cNvSpPr>
            <p:nvPr userDrawn="1"/>
          </p:nvSpPr>
          <p:spPr bwMode="auto">
            <a:xfrm>
              <a:off x="2836" y="3592"/>
              <a:ext cx="43" cy="67"/>
            </a:xfrm>
            <a:custGeom>
              <a:avLst/>
              <a:gdLst>
                <a:gd name="T0" fmla="*/ 6 w 9"/>
                <a:gd name="T1" fmla="*/ 1 h 14"/>
                <a:gd name="T2" fmla="*/ 7 w 9"/>
                <a:gd name="T3" fmla="*/ 2 h 14"/>
                <a:gd name="T4" fmla="*/ 9 w 9"/>
                <a:gd name="T5" fmla="*/ 5 h 14"/>
                <a:gd name="T6" fmla="*/ 9 w 9"/>
                <a:gd name="T7" fmla="*/ 7 h 14"/>
                <a:gd name="T8" fmla="*/ 9 w 9"/>
                <a:gd name="T9" fmla="*/ 8 h 14"/>
                <a:gd name="T10" fmla="*/ 7 w 9"/>
                <a:gd name="T11" fmla="*/ 12 h 14"/>
                <a:gd name="T12" fmla="*/ 6 w 9"/>
                <a:gd name="T13" fmla="*/ 13 h 14"/>
                <a:gd name="T14" fmla="*/ 4 w 9"/>
                <a:gd name="T15" fmla="*/ 14 h 14"/>
                <a:gd name="T16" fmla="*/ 1 w 9"/>
                <a:gd name="T17" fmla="*/ 14 h 14"/>
                <a:gd name="T18" fmla="*/ 0 w 9"/>
                <a:gd name="T19" fmla="*/ 13 h 14"/>
                <a:gd name="T20" fmla="*/ 0 w 9"/>
                <a:gd name="T21" fmla="*/ 13 h 14"/>
                <a:gd name="T22" fmla="*/ 0 w 9"/>
                <a:gd name="T23" fmla="*/ 12 h 14"/>
                <a:gd name="T24" fmla="*/ 1 w 9"/>
                <a:gd name="T25" fmla="*/ 12 h 14"/>
                <a:gd name="T26" fmla="*/ 2 w 9"/>
                <a:gd name="T27" fmla="*/ 12 h 14"/>
                <a:gd name="T28" fmla="*/ 2 w 9"/>
                <a:gd name="T29" fmla="*/ 2 h 14"/>
                <a:gd name="T30" fmla="*/ 1 w 9"/>
                <a:gd name="T31" fmla="*/ 2 h 14"/>
                <a:gd name="T32" fmla="*/ 0 w 9"/>
                <a:gd name="T33" fmla="*/ 2 h 14"/>
                <a:gd name="T34" fmla="*/ 0 w 9"/>
                <a:gd name="T35" fmla="*/ 1 h 14"/>
                <a:gd name="T36" fmla="*/ 0 w 9"/>
                <a:gd name="T37" fmla="*/ 0 h 14"/>
                <a:gd name="T38" fmla="*/ 1 w 9"/>
                <a:gd name="T39" fmla="*/ 0 h 14"/>
                <a:gd name="T40" fmla="*/ 4 w 9"/>
                <a:gd name="T41" fmla="*/ 0 h 14"/>
                <a:gd name="T42" fmla="*/ 6 w 9"/>
                <a:gd name="T43" fmla="*/ 1 h 14"/>
                <a:gd name="T44" fmla="*/ 4 w 9"/>
                <a:gd name="T45" fmla="*/ 12 h 14"/>
                <a:gd name="T46" fmla="*/ 4 w 9"/>
                <a:gd name="T47" fmla="*/ 12 h 14"/>
                <a:gd name="T48" fmla="*/ 5 w 9"/>
                <a:gd name="T49" fmla="*/ 11 h 14"/>
                <a:gd name="T50" fmla="*/ 7 w 9"/>
                <a:gd name="T51" fmla="*/ 8 h 14"/>
                <a:gd name="T52" fmla="*/ 7 w 9"/>
                <a:gd name="T53" fmla="*/ 7 h 14"/>
                <a:gd name="T54" fmla="*/ 7 w 9"/>
                <a:gd name="T55" fmla="*/ 6 h 14"/>
                <a:gd name="T56" fmla="*/ 5 w 9"/>
                <a:gd name="T57" fmla="*/ 3 h 14"/>
                <a:gd name="T58" fmla="*/ 4 w 9"/>
                <a:gd name="T59" fmla="*/ 2 h 14"/>
                <a:gd name="T60" fmla="*/ 4 w 9"/>
                <a:gd name="T61" fmla="*/ 2 h 14"/>
                <a:gd name="T62" fmla="*/ 4 w 9"/>
                <a:gd name="T6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" h="14">
                  <a:moveTo>
                    <a:pt x="6" y="1"/>
                  </a:moveTo>
                  <a:cubicBezTo>
                    <a:pt x="6" y="1"/>
                    <a:pt x="7" y="1"/>
                    <a:pt x="7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8"/>
                    <a:pt x="9" y="8"/>
                    <a:pt x="9" y="8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6" y="13"/>
                    <a:pt x="6" y="13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1" y="2"/>
                    <a:pt x="1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5" y="0"/>
                    <a:pt x="6" y="0"/>
                    <a:pt x="6" y="1"/>
                  </a:cubicBezTo>
                  <a:moveTo>
                    <a:pt x="4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1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5" y="2"/>
                    <a:pt x="5" y="2"/>
                    <a:pt x="4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3" name="Freeform 1945"/>
            <p:cNvSpPr>
              <a:spLocks noEditPoints="1"/>
            </p:cNvSpPr>
            <p:nvPr userDrawn="1"/>
          </p:nvSpPr>
          <p:spPr bwMode="auto">
            <a:xfrm>
              <a:off x="2908" y="3592"/>
              <a:ext cx="43" cy="67"/>
            </a:xfrm>
            <a:custGeom>
              <a:avLst/>
              <a:gdLst>
                <a:gd name="T0" fmla="*/ 4 w 9"/>
                <a:gd name="T1" fmla="*/ 0 h 14"/>
                <a:gd name="T2" fmla="*/ 6 w 9"/>
                <a:gd name="T3" fmla="*/ 2 h 14"/>
                <a:gd name="T4" fmla="*/ 8 w 9"/>
                <a:gd name="T5" fmla="*/ 5 h 14"/>
                <a:gd name="T6" fmla="*/ 9 w 9"/>
                <a:gd name="T7" fmla="*/ 7 h 14"/>
                <a:gd name="T8" fmla="*/ 8 w 9"/>
                <a:gd name="T9" fmla="*/ 9 h 14"/>
                <a:gd name="T10" fmla="*/ 6 w 9"/>
                <a:gd name="T11" fmla="*/ 12 h 14"/>
                <a:gd name="T12" fmla="*/ 6 w 9"/>
                <a:gd name="T13" fmla="*/ 13 h 14"/>
                <a:gd name="T14" fmla="*/ 4 w 9"/>
                <a:gd name="T15" fmla="*/ 14 h 14"/>
                <a:gd name="T16" fmla="*/ 3 w 9"/>
                <a:gd name="T17" fmla="*/ 13 h 14"/>
                <a:gd name="T18" fmla="*/ 2 w 9"/>
                <a:gd name="T19" fmla="*/ 12 h 14"/>
                <a:gd name="T20" fmla="*/ 0 w 9"/>
                <a:gd name="T21" fmla="*/ 9 h 14"/>
                <a:gd name="T22" fmla="*/ 0 w 9"/>
                <a:gd name="T23" fmla="*/ 7 h 14"/>
                <a:gd name="T24" fmla="*/ 0 w 9"/>
                <a:gd name="T25" fmla="*/ 5 h 14"/>
                <a:gd name="T26" fmla="*/ 2 w 9"/>
                <a:gd name="T27" fmla="*/ 2 h 14"/>
                <a:gd name="T28" fmla="*/ 4 w 9"/>
                <a:gd name="T29" fmla="*/ 0 h 14"/>
                <a:gd name="T30" fmla="*/ 4 w 9"/>
                <a:gd name="T31" fmla="*/ 2 h 14"/>
                <a:gd name="T32" fmla="*/ 4 w 9"/>
                <a:gd name="T33" fmla="*/ 2 h 14"/>
                <a:gd name="T34" fmla="*/ 2 w 9"/>
                <a:gd name="T35" fmla="*/ 6 h 14"/>
                <a:gd name="T36" fmla="*/ 2 w 9"/>
                <a:gd name="T37" fmla="*/ 7 h 14"/>
                <a:gd name="T38" fmla="*/ 2 w 9"/>
                <a:gd name="T39" fmla="*/ 8 h 14"/>
                <a:gd name="T40" fmla="*/ 4 w 9"/>
                <a:gd name="T41" fmla="*/ 12 h 14"/>
                <a:gd name="T42" fmla="*/ 4 w 9"/>
                <a:gd name="T43" fmla="*/ 12 h 14"/>
                <a:gd name="T44" fmla="*/ 5 w 9"/>
                <a:gd name="T45" fmla="*/ 12 h 14"/>
                <a:gd name="T46" fmla="*/ 7 w 9"/>
                <a:gd name="T47" fmla="*/ 8 h 14"/>
                <a:gd name="T48" fmla="*/ 7 w 9"/>
                <a:gd name="T49" fmla="*/ 7 h 14"/>
                <a:gd name="T50" fmla="*/ 7 w 9"/>
                <a:gd name="T51" fmla="*/ 6 h 14"/>
                <a:gd name="T52" fmla="*/ 5 w 9"/>
                <a:gd name="T53" fmla="*/ 2 h 14"/>
                <a:gd name="T54" fmla="*/ 4 w 9"/>
                <a:gd name="T5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4">
                  <a:moveTo>
                    <a:pt x="4" y="0"/>
                  </a:moveTo>
                  <a:cubicBezTo>
                    <a:pt x="5" y="0"/>
                    <a:pt x="6" y="1"/>
                    <a:pt x="6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9" y="6"/>
                    <a:pt x="9" y="7"/>
                  </a:cubicBezTo>
                  <a:cubicBezTo>
                    <a:pt x="9" y="8"/>
                    <a:pt x="9" y="8"/>
                    <a:pt x="8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4" name="Freeform 1946"/>
            <p:cNvSpPr>
              <a:spLocks noEditPoints="1"/>
            </p:cNvSpPr>
            <p:nvPr userDrawn="1"/>
          </p:nvSpPr>
          <p:spPr bwMode="auto">
            <a:xfrm>
              <a:off x="2975" y="3592"/>
              <a:ext cx="43" cy="67"/>
            </a:xfrm>
            <a:custGeom>
              <a:avLst/>
              <a:gdLst>
                <a:gd name="T0" fmla="*/ 5 w 9"/>
                <a:gd name="T1" fmla="*/ 0 h 14"/>
                <a:gd name="T2" fmla="*/ 7 w 9"/>
                <a:gd name="T3" fmla="*/ 2 h 14"/>
                <a:gd name="T4" fmla="*/ 9 w 9"/>
                <a:gd name="T5" fmla="*/ 5 h 14"/>
                <a:gd name="T6" fmla="*/ 9 w 9"/>
                <a:gd name="T7" fmla="*/ 7 h 14"/>
                <a:gd name="T8" fmla="*/ 9 w 9"/>
                <a:gd name="T9" fmla="*/ 9 h 14"/>
                <a:gd name="T10" fmla="*/ 7 w 9"/>
                <a:gd name="T11" fmla="*/ 12 h 14"/>
                <a:gd name="T12" fmla="*/ 6 w 9"/>
                <a:gd name="T13" fmla="*/ 13 h 14"/>
                <a:gd name="T14" fmla="*/ 5 w 9"/>
                <a:gd name="T15" fmla="*/ 14 h 14"/>
                <a:gd name="T16" fmla="*/ 3 w 9"/>
                <a:gd name="T17" fmla="*/ 13 h 14"/>
                <a:gd name="T18" fmla="*/ 3 w 9"/>
                <a:gd name="T19" fmla="*/ 12 h 14"/>
                <a:gd name="T20" fmla="*/ 1 w 9"/>
                <a:gd name="T21" fmla="*/ 9 h 14"/>
                <a:gd name="T22" fmla="*/ 0 w 9"/>
                <a:gd name="T23" fmla="*/ 7 h 14"/>
                <a:gd name="T24" fmla="*/ 1 w 9"/>
                <a:gd name="T25" fmla="*/ 5 h 14"/>
                <a:gd name="T26" fmla="*/ 3 w 9"/>
                <a:gd name="T27" fmla="*/ 2 h 14"/>
                <a:gd name="T28" fmla="*/ 5 w 9"/>
                <a:gd name="T29" fmla="*/ 0 h 14"/>
                <a:gd name="T30" fmla="*/ 5 w 9"/>
                <a:gd name="T31" fmla="*/ 2 h 14"/>
                <a:gd name="T32" fmla="*/ 4 w 9"/>
                <a:gd name="T33" fmla="*/ 2 h 14"/>
                <a:gd name="T34" fmla="*/ 2 w 9"/>
                <a:gd name="T35" fmla="*/ 6 h 14"/>
                <a:gd name="T36" fmla="*/ 2 w 9"/>
                <a:gd name="T37" fmla="*/ 7 h 14"/>
                <a:gd name="T38" fmla="*/ 2 w 9"/>
                <a:gd name="T39" fmla="*/ 8 h 14"/>
                <a:gd name="T40" fmla="*/ 4 w 9"/>
                <a:gd name="T41" fmla="*/ 12 h 14"/>
                <a:gd name="T42" fmla="*/ 5 w 9"/>
                <a:gd name="T43" fmla="*/ 12 h 14"/>
                <a:gd name="T44" fmla="*/ 5 w 9"/>
                <a:gd name="T45" fmla="*/ 12 h 14"/>
                <a:gd name="T46" fmla="*/ 7 w 9"/>
                <a:gd name="T47" fmla="*/ 8 h 14"/>
                <a:gd name="T48" fmla="*/ 7 w 9"/>
                <a:gd name="T49" fmla="*/ 7 h 14"/>
                <a:gd name="T50" fmla="*/ 7 w 9"/>
                <a:gd name="T51" fmla="*/ 6 h 14"/>
                <a:gd name="T52" fmla="*/ 5 w 9"/>
                <a:gd name="T53" fmla="*/ 2 h 14"/>
                <a:gd name="T54" fmla="*/ 5 w 9"/>
                <a:gd name="T5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cubicBezTo>
                    <a:pt x="6" y="0"/>
                    <a:pt x="6" y="1"/>
                    <a:pt x="7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4" y="14"/>
                    <a:pt x="4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moveTo>
                    <a:pt x="5" y="2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5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5" name="Freeform 1947"/>
            <p:cNvSpPr>
              <a:spLocks/>
            </p:cNvSpPr>
            <p:nvPr userDrawn="1"/>
          </p:nvSpPr>
          <p:spPr bwMode="auto">
            <a:xfrm>
              <a:off x="3047" y="3592"/>
              <a:ext cx="43" cy="67"/>
            </a:xfrm>
            <a:custGeom>
              <a:avLst/>
              <a:gdLst>
                <a:gd name="T0" fmla="*/ 8 w 9"/>
                <a:gd name="T1" fmla="*/ 0 h 14"/>
                <a:gd name="T2" fmla="*/ 9 w 9"/>
                <a:gd name="T3" fmla="*/ 1 h 14"/>
                <a:gd name="T4" fmla="*/ 8 w 9"/>
                <a:gd name="T5" fmla="*/ 2 h 14"/>
                <a:gd name="T6" fmla="*/ 2 w 9"/>
                <a:gd name="T7" fmla="*/ 13 h 14"/>
                <a:gd name="T8" fmla="*/ 1 w 9"/>
                <a:gd name="T9" fmla="*/ 14 h 14"/>
                <a:gd name="T10" fmla="*/ 0 w 9"/>
                <a:gd name="T11" fmla="*/ 13 h 14"/>
                <a:gd name="T12" fmla="*/ 0 w 9"/>
                <a:gd name="T13" fmla="*/ 12 h 14"/>
                <a:gd name="T14" fmla="*/ 7 w 9"/>
                <a:gd name="T15" fmla="*/ 1 h 14"/>
                <a:gd name="T16" fmla="*/ 8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1"/>
                    <a:pt x="8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6" name="Freeform 1948"/>
            <p:cNvSpPr>
              <a:spLocks/>
            </p:cNvSpPr>
            <p:nvPr userDrawn="1"/>
          </p:nvSpPr>
          <p:spPr bwMode="auto">
            <a:xfrm>
              <a:off x="3114" y="3592"/>
              <a:ext cx="43" cy="67"/>
            </a:xfrm>
            <a:custGeom>
              <a:avLst/>
              <a:gdLst>
                <a:gd name="T0" fmla="*/ 8 w 9"/>
                <a:gd name="T1" fmla="*/ 0 h 14"/>
                <a:gd name="T2" fmla="*/ 9 w 9"/>
                <a:gd name="T3" fmla="*/ 1 h 14"/>
                <a:gd name="T4" fmla="*/ 9 w 9"/>
                <a:gd name="T5" fmla="*/ 2 h 14"/>
                <a:gd name="T6" fmla="*/ 2 w 9"/>
                <a:gd name="T7" fmla="*/ 13 h 14"/>
                <a:gd name="T8" fmla="*/ 1 w 9"/>
                <a:gd name="T9" fmla="*/ 14 h 14"/>
                <a:gd name="T10" fmla="*/ 0 w 9"/>
                <a:gd name="T11" fmla="*/ 13 h 14"/>
                <a:gd name="T12" fmla="*/ 1 w 9"/>
                <a:gd name="T13" fmla="*/ 12 h 14"/>
                <a:gd name="T14" fmla="*/ 7 w 9"/>
                <a:gd name="T15" fmla="*/ 1 h 14"/>
                <a:gd name="T16" fmla="*/ 8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0" y="13"/>
                    <a:pt x="0" y="13"/>
                  </a:cubicBezTo>
                  <a:cubicBezTo>
                    <a:pt x="0" y="13"/>
                    <a:pt x="0" y="12"/>
                    <a:pt x="1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" name="Freeform 1949"/>
            <p:cNvSpPr>
              <a:spLocks/>
            </p:cNvSpPr>
            <p:nvPr userDrawn="1"/>
          </p:nvSpPr>
          <p:spPr bwMode="auto">
            <a:xfrm>
              <a:off x="3186" y="3592"/>
              <a:ext cx="43" cy="67"/>
            </a:xfrm>
            <a:custGeom>
              <a:avLst/>
              <a:gdLst>
                <a:gd name="T0" fmla="*/ 8 w 9"/>
                <a:gd name="T1" fmla="*/ 0 h 14"/>
                <a:gd name="T2" fmla="*/ 9 w 9"/>
                <a:gd name="T3" fmla="*/ 1 h 14"/>
                <a:gd name="T4" fmla="*/ 8 w 9"/>
                <a:gd name="T5" fmla="*/ 2 h 14"/>
                <a:gd name="T6" fmla="*/ 2 w 9"/>
                <a:gd name="T7" fmla="*/ 13 h 14"/>
                <a:gd name="T8" fmla="*/ 1 w 9"/>
                <a:gd name="T9" fmla="*/ 14 h 14"/>
                <a:gd name="T10" fmla="*/ 0 w 9"/>
                <a:gd name="T11" fmla="*/ 13 h 14"/>
                <a:gd name="T12" fmla="*/ 0 w 9"/>
                <a:gd name="T13" fmla="*/ 12 h 14"/>
                <a:gd name="T14" fmla="*/ 7 w 9"/>
                <a:gd name="T15" fmla="*/ 1 h 14"/>
                <a:gd name="T16" fmla="*/ 8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8" y="1"/>
                    <a:pt x="8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" name="Freeform 1950"/>
            <p:cNvSpPr>
              <a:spLocks/>
            </p:cNvSpPr>
            <p:nvPr userDrawn="1"/>
          </p:nvSpPr>
          <p:spPr bwMode="auto">
            <a:xfrm>
              <a:off x="3253" y="3592"/>
              <a:ext cx="43" cy="67"/>
            </a:xfrm>
            <a:custGeom>
              <a:avLst/>
              <a:gdLst>
                <a:gd name="T0" fmla="*/ 8 w 9"/>
                <a:gd name="T1" fmla="*/ 0 h 14"/>
                <a:gd name="T2" fmla="*/ 9 w 9"/>
                <a:gd name="T3" fmla="*/ 1 h 14"/>
                <a:gd name="T4" fmla="*/ 9 w 9"/>
                <a:gd name="T5" fmla="*/ 2 h 14"/>
                <a:gd name="T6" fmla="*/ 2 w 9"/>
                <a:gd name="T7" fmla="*/ 13 h 14"/>
                <a:gd name="T8" fmla="*/ 1 w 9"/>
                <a:gd name="T9" fmla="*/ 14 h 14"/>
                <a:gd name="T10" fmla="*/ 0 w 9"/>
                <a:gd name="T11" fmla="*/ 13 h 14"/>
                <a:gd name="T12" fmla="*/ 0 w 9"/>
                <a:gd name="T13" fmla="*/ 12 h 14"/>
                <a:gd name="T14" fmla="*/ 7 w 9"/>
                <a:gd name="T15" fmla="*/ 1 h 14"/>
                <a:gd name="T16" fmla="*/ 8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2" y="14"/>
                    <a:pt x="1" y="14"/>
                  </a:cubicBezTo>
                  <a:cubicBezTo>
                    <a:pt x="1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8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" name="Freeform 1951"/>
            <p:cNvSpPr>
              <a:spLocks/>
            </p:cNvSpPr>
            <p:nvPr userDrawn="1"/>
          </p:nvSpPr>
          <p:spPr bwMode="auto">
            <a:xfrm>
              <a:off x="3325" y="3592"/>
              <a:ext cx="38" cy="67"/>
            </a:xfrm>
            <a:custGeom>
              <a:avLst/>
              <a:gdLst>
                <a:gd name="T0" fmla="*/ 8 w 8"/>
                <a:gd name="T1" fmla="*/ 0 h 14"/>
                <a:gd name="T2" fmla="*/ 8 w 8"/>
                <a:gd name="T3" fmla="*/ 1 h 14"/>
                <a:gd name="T4" fmla="*/ 8 w 8"/>
                <a:gd name="T5" fmla="*/ 2 h 14"/>
                <a:gd name="T6" fmla="*/ 1 w 8"/>
                <a:gd name="T7" fmla="*/ 13 h 14"/>
                <a:gd name="T8" fmla="*/ 1 w 8"/>
                <a:gd name="T9" fmla="*/ 14 h 14"/>
                <a:gd name="T10" fmla="*/ 0 w 8"/>
                <a:gd name="T11" fmla="*/ 13 h 14"/>
                <a:gd name="T12" fmla="*/ 0 w 8"/>
                <a:gd name="T13" fmla="*/ 12 h 14"/>
                <a:gd name="T14" fmla="*/ 7 w 8"/>
                <a:gd name="T15" fmla="*/ 1 h 14"/>
                <a:gd name="T16" fmla="*/ 8 w 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8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" name="Freeform 1952"/>
            <p:cNvSpPr>
              <a:spLocks/>
            </p:cNvSpPr>
            <p:nvPr userDrawn="1"/>
          </p:nvSpPr>
          <p:spPr bwMode="auto">
            <a:xfrm>
              <a:off x="3392" y="3592"/>
              <a:ext cx="43" cy="67"/>
            </a:xfrm>
            <a:custGeom>
              <a:avLst/>
              <a:gdLst>
                <a:gd name="T0" fmla="*/ 8 w 9"/>
                <a:gd name="T1" fmla="*/ 0 h 14"/>
                <a:gd name="T2" fmla="*/ 9 w 9"/>
                <a:gd name="T3" fmla="*/ 1 h 14"/>
                <a:gd name="T4" fmla="*/ 9 w 9"/>
                <a:gd name="T5" fmla="*/ 2 h 14"/>
                <a:gd name="T6" fmla="*/ 2 w 9"/>
                <a:gd name="T7" fmla="*/ 13 h 14"/>
                <a:gd name="T8" fmla="*/ 1 w 9"/>
                <a:gd name="T9" fmla="*/ 14 h 14"/>
                <a:gd name="T10" fmla="*/ 0 w 9"/>
                <a:gd name="T11" fmla="*/ 13 h 14"/>
                <a:gd name="T12" fmla="*/ 0 w 9"/>
                <a:gd name="T13" fmla="*/ 12 h 14"/>
                <a:gd name="T14" fmla="*/ 7 w 9"/>
                <a:gd name="T15" fmla="*/ 1 h 14"/>
                <a:gd name="T16" fmla="*/ 8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1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" name="Freeform 1953"/>
            <p:cNvSpPr>
              <a:spLocks noEditPoints="1"/>
            </p:cNvSpPr>
            <p:nvPr userDrawn="1"/>
          </p:nvSpPr>
          <p:spPr bwMode="auto">
            <a:xfrm>
              <a:off x="3473" y="3601"/>
              <a:ext cx="19" cy="49"/>
            </a:xfrm>
            <a:custGeom>
              <a:avLst/>
              <a:gdLst>
                <a:gd name="T0" fmla="*/ 4 w 4"/>
                <a:gd name="T1" fmla="*/ 1 h 10"/>
                <a:gd name="T2" fmla="*/ 4 w 4"/>
                <a:gd name="T3" fmla="*/ 3 h 10"/>
                <a:gd name="T4" fmla="*/ 3 w 4"/>
                <a:gd name="T5" fmla="*/ 4 h 10"/>
                <a:gd name="T6" fmla="*/ 1 w 4"/>
                <a:gd name="T7" fmla="*/ 4 h 10"/>
                <a:gd name="T8" fmla="*/ 0 w 4"/>
                <a:gd name="T9" fmla="*/ 3 h 10"/>
                <a:gd name="T10" fmla="*/ 0 w 4"/>
                <a:gd name="T11" fmla="*/ 1 h 10"/>
                <a:gd name="T12" fmla="*/ 1 w 4"/>
                <a:gd name="T13" fmla="*/ 0 h 10"/>
                <a:gd name="T14" fmla="*/ 3 w 4"/>
                <a:gd name="T15" fmla="*/ 0 h 10"/>
                <a:gd name="T16" fmla="*/ 4 w 4"/>
                <a:gd name="T17" fmla="*/ 1 h 10"/>
                <a:gd name="T18" fmla="*/ 4 w 4"/>
                <a:gd name="T19" fmla="*/ 7 h 10"/>
                <a:gd name="T20" fmla="*/ 4 w 4"/>
                <a:gd name="T21" fmla="*/ 9 h 10"/>
                <a:gd name="T22" fmla="*/ 3 w 4"/>
                <a:gd name="T23" fmla="*/ 10 h 10"/>
                <a:gd name="T24" fmla="*/ 1 w 4"/>
                <a:gd name="T25" fmla="*/ 10 h 10"/>
                <a:gd name="T26" fmla="*/ 0 w 4"/>
                <a:gd name="T27" fmla="*/ 9 h 10"/>
                <a:gd name="T28" fmla="*/ 0 w 4"/>
                <a:gd name="T29" fmla="*/ 7 h 10"/>
                <a:gd name="T30" fmla="*/ 1 w 4"/>
                <a:gd name="T31" fmla="*/ 6 h 10"/>
                <a:gd name="T32" fmla="*/ 3 w 4"/>
                <a:gd name="T33" fmla="*/ 6 h 10"/>
                <a:gd name="T34" fmla="*/ 4 w 4"/>
                <a:gd name="T3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10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4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1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moveTo>
                    <a:pt x="4" y="7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1" y="10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1" y="6"/>
                    <a:pt x="1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" name="Freeform 1954"/>
            <p:cNvSpPr>
              <a:spLocks/>
            </p:cNvSpPr>
            <p:nvPr userDrawn="1"/>
          </p:nvSpPr>
          <p:spPr bwMode="auto">
            <a:xfrm>
              <a:off x="3531" y="3592"/>
              <a:ext cx="43" cy="67"/>
            </a:xfrm>
            <a:custGeom>
              <a:avLst/>
              <a:gdLst>
                <a:gd name="T0" fmla="*/ 8 w 9"/>
                <a:gd name="T1" fmla="*/ 0 h 14"/>
                <a:gd name="T2" fmla="*/ 9 w 9"/>
                <a:gd name="T3" fmla="*/ 1 h 14"/>
                <a:gd name="T4" fmla="*/ 9 w 9"/>
                <a:gd name="T5" fmla="*/ 2 h 14"/>
                <a:gd name="T6" fmla="*/ 2 w 9"/>
                <a:gd name="T7" fmla="*/ 13 h 14"/>
                <a:gd name="T8" fmla="*/ 1 w 9"/>
                <a:gd name="T9" fmla="*/ 14 h 14"/>
                <a:gd name="T10" fmla="*/ 0 w 9"/>
                <a:gd name="T11" fmla="*/ 13 h 14"/>
                <a:gd name="T12" fmla="*/ 0 w 9"/>
                <a:gd name="T13" fmla="*/ 12 h 14"/>
                <a:gd name="T14" fmla="*/ 7 w 9"/>
                <a:gd name="T15" fmla="*/ 1 h 14"/>
                <a:gd name="T16" fmla="*/ 8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9" y="0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" name="Freeform 1955"/>
            <p:cNvSpPr>
              <a:spLocks/>
            </p:cNvSpPr>
            <p:nvPr userDrawn="1"/>
          </p:nvSpPr>
          <p:spPr bwMode="auto">
            <a:xfrm>
              <a:off x="3603" y="3592"/>
              <a:ext cx="38" cy="67"/>
            </a:xfrm>
            <a:custGeom>
              <a:avLst/>
              <a:gdLst>
                <a:gd name="T0" fmla="*/ 7 w 8"/>
                <a:gd name="T1" fmla="*/ 0 h 14"/>
                <a:gd name="T2" fmla="*/ 8 w 8"/>
                <a:gd name="T3" fmla="*/ 1 h 14"/>
                <a:gd name="T4" fmla="*/ 8 w 8"/>
                <a:gd name="T5" fmla="*/ 2 h 14"/>
                <a:gd name="T6" fmla="*/ 1 w 8"/>
                <a:gd name="T7" fmla="*/ 13 h 14"/>
                <a:gd name="T8" fmla="*/ 0 w 8"/>
                <a:gd name="T9" fmla="*/ 14 h 14"/>
                <a:gd name="T10" fmla="*/ 0 w 8"/>
                <a:gd name="T11" fmla="*/ 13 h 14"/>
                <a:gd name="T12" fmla="*/ 0 w 8"/>
                <a:gd name="T13" fmla="*/ 12 h 14"/>
                <a:gd name="T14" fmla="*/ 7 w 8"/>
                <a:gd name="T15" fmla="*/ 1 h 14"/>
                <a:gd name="T16" fmla="*/ 7 w 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7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" name="Freeform 1956"/>
            <p:cNvSpPr>
              <a:spLocks/>
            </p:cNvSpPr>
            <p:nvPr userDrawn="1"/>
          </p:nvSpPr>
          <p:spPr bwMode="auto">
            <a:xfrm>
              <a:off x="3670" y="3592"/>
              <a:ext cx="43" cy="67"/>
            </a:xfrm>
            <a:custGeom>
              <a:avLst/>
              <a:gdLst>
                <a:gd name="T0" fmla="*/ 8 w 9"/>
                <a:gd name="T1" fmla="*/ 0 h 14"/>
                <a:gd name="T2" fmla="*/ 9 w 9"/>
                <a:gd name="T3" fmla="*/ 1 h 14"/>
                <a:gd name="T4" fmla="*/ 9 w 9"/>
                <a:gd name="T5" fmla="*/ 2 h 14"/>
                <a:gd name="T6" fmla="*/ 2 w 9"/>
                <a:gd name="T7" fmla="*/ 13 h 14"/>
                <a:gd name="T8" fmla="*/ 1 w 9"/>
                <a:gd name="T9" fmla="*/ 14 h 14"/>
                <a:gd name="T10" fmla="*/ 0 w 9"/>
                <a:gd name="T11" fmla="*/ 13 h 14"/>
                <a:gd name="T12" fmla="*/ 0 w 9"/>
                <a:gd name="T13" fmla="*/ 12 h 14"/>
                <a:gd name="T14" fmla="*/ 7 w 9"/>
                <a:gd name="T15" fmla="*/ 1 h 14"/>
                <a:gd name="T16" fmla="*/ 8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" name="Freeform 1957"/>
            <p:cNvSpPr>
              <a:spLocks noEditPoints="1"/>
            </p:cNvSpPr>
            <p:nvPr userDrawn="1"/>
          </p:nvSpPr>
          <p:spPr bwMode="auto">
            <a:xfrm>
              <a:off x="3751" y="3601"/>
              <a:ext cx="19" cy="49"/>
            </a:xfrm>
            <a:custGeom>
              <a:avLst/>
              <a:gdLst>
                <a:gd name="T0" fmla="*/ 4 w 4"/>
                <a:gd name="T1" fmla="*/ 1 h 10"/>
                <a:gd name="T2" fmla="*/ 4 w 4"/>
                <a:gd name="T3" fmla="*/ 3 h 10"/>
                <a:gd name="T4" fmla="*/ 3 w 4"/>
                <a:gd name="T5" fmla="*/ 4 h 10"/>
                <a:gd name="T6" fmla="*/ 1 w 4"/>
                <a:gd name="T7" fmla="*/ 4 h 10"/>
                <a:gd name="T8" fmla="*/ 0 w 4"/>
                <a:gd name="T9" fmla="*/ 3 h 10"/>
                <a:gd name="T10" fmla="*/ 0 w 4"/>
                <a:gd name="T11" fmla="*/ 1 h 10"/>
                <a:gd name="T12" fmla="*/ 1 w 4"/>
                <a:gd name="T13" fmla="*/ 0 h 10"/>
                <a:gd name="T14" fmla="*/ 3 w 4"/>
                <a:gd name="T15" fmla="*/ 0 h 10"/>
                <a:gd name="T16" fmla="*/ 4 w 4"/>
                <a:gd name="T17" fmla="*/ 1 h 10"/>
                <a:gd name="T18" fmla="*/ 4 w 4"/>
                <a:gd name="T19" fmla="*/ 7 h 10"/>
                <a:gd name="T20" fmla="*/ 4 w 4"/>
                <a:gd name="T21" fmla="*/ 9 h 10"/>
                <a:gd name="T22" fmla="*/ 3 w 4"/>
                <a:gd name="T23" fmla="*/ 10 h 10"/>
                <a:gd name="T24" fmla="*/ 1 w 4"/>
                <a:gd name="T25" fmla="*/ 10 h 10"/>
                <a:gd name="T26" fmla="*/ 0 w 4"/>
                <a:gd name="T27" fmla="*/ 9 h 10"/>
                <a:gd name="T28" fmla="*/ 0 w 4"/>
                <a:gd name="T29" fmla="*/ 7 h 10"/>
                <a:gd name="T30" fmla="*/ 1 w 4"/>
                <a:gd name="T31" fmla="*/ 6 h 10"/>
                <a:gd name="T32" fmla="*/ 3 w 4"/>
                <a:gd name="T33" fmla="*/ 6 h 10"/>
                <a:gd name="T34" fmla="*/ 4 w 4"/>
                <a:gd name="T3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10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moveTo>
                    <a:pt x="4" y="7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" name="Freeform 1958"/>
            <p:cNvSpPr>
              <a:spLocks/>
            </p:cNvSpPr>
            <p:nvPr userDrawn="1"/>
          </p:nvSpPr>
          <p:spPr bwMode="auto">
            <a:xfrm>
              <a:off x="3809" y="3592"/>
              <a:ext cx="43" cy="67"/>
            </a:xfrm>
            <a:custGeom>
              <a:avLst/>
              <a:gdLst>
                <a:gd name="T0" fmla="*/ 8 w 9"/>
                <a:gd name="T1" fmla="*/ 0 h 14"/>
                <a:gd name="T2" fmla="*/ 9 w 9"/>
                <a:gd name="T3" fmla="*/ 1 h 14"/>
                <a:gd name="T4" fmla="*/ 9 w 9"/>
                <a:gd name="T5" fmla="*/ 2 h 14"/>
                <a:gd name="T6" fmla="*/ 2 w 9"/>
                <a:gd name="T7" fmla="*/ 13 h 14"/>
                <a:gd name="T8" fmla="*/ 1 w 9"/>
                <a:gd name="T9" fmla="*/ 14 h 14"/>
                <a:gd name="T10" fmla="*/ 0 w 9"/>
                <a:gd name="T11" fmla="*/ 13 h 14"/>
                <a:gd name="T12" fmla="*/ 0 w 9"/>
                <a:gd name="T13" fmla="*/ 12 h 14"/>
                <a:gd name="T14" fmla="*/ 7 w 9"/>
                <a:gd name="T15" fmla="*/ 1 h 14"/>
                <a:gd name="T16" fmla="*/ 8 w 9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9" h="14">
                  <a:moveTo>
                    <a:pt x="8" y="0"/>
                  </a:moveTo>
                  <a:cubicBezTo>
                    <a:pt x="8" y="0"/>
                    <a:pt x="9" y="1"/>
                    <a:pt x="9" y="1"/>
                  </a:cubicBezTo>
                  <a:cubicBezTo>
                    <a:pt x="9" y="1"/>
                    <a:pt x="9" y="1"/>
                    <a:pt x="9" y="2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8" y="0"/>
                    <a:pt x="8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7" name="Freeform 1959"/>
            <p:cNvSpPr>
              <a:spLocks noEditPoints="1"/>
            </p:cNvSpPr>
            <p:nvPr userDrawn="1"/>
          </p:nvSpPr>
          <p:spPr bwMode="auto">
            <a:xfrm>
              <a:off x="3876" y="3592"/>
              <a:ext cx="43" cy="67"/>
            </a:xfrm>
            <a:custGeom>
              <a:avLst/>
              <a:gdLst>
                <a:gd name="T0" fmla="*/ 5 w 9"/>
                <a:gd name="T1" fmla="*/ 0 h 14"/>
                <a:gd name="T2" fmla="*/ 7 w 9"/>
                <a:gd name="T3" fmla="*/ 2 h 14"/>
                <a:gd name="T4" fmla="*/ 9 w 9"/>
                <a:gd name="T5" fmla="*/ 5 h 14"/>
                <a:gd name="T6" fmla="*/ 9 w 9"/>
                <a:gd name="T7" fmla="*/ 7 h 14"/>
                <a:gd name="T8" fmla="*/ 9 w 9"/>
                <a:gd name="T9" fmla="*/ 9 h 14"/>
                <a:gd name="T10" fmla="*/ 7 w 9"/>
                <a:gd name="T11" fmla="*/ 12 h 14"/>
                <a:gd name="T12" fmla="*/ 6 w 9"/>
                <a:gd name="T13" fmla="*/ 13 h 14"/>
                <a:gd name="T14" fmla="*/ 5 w 9"/>
                <a:gd name="T15" fmla="*/ 14 h 14"/>
                <a:gd name="T16" fmla="*/ 3 w 9"/>
                <a:gd name="T17" fmla="*/ 13 h 14"/>
                <a:gd name="T18" fmla="*/ 3 w 9"/>
                <a:gd name="T19" fmla="*/ 12 h 14"/>
                <a:gd name="T20" fmla="*/ 1 w 9"/>
                <a:gd name="T21" fmla="*/ 9 h 14"/>
                <a:gd name="T22" fmla="*/ 0 w 9"/>
                <a:gd name="T23" fmla="*/ 7 h 14"/>
                <a:gd name="T24" fmla="*/ 1 w 9"/>
                <a:gd name="T25" fmla="*/ 5 h 14"/>
                <a:gd name="T26" fmla="*/ 3 w 9"/>
                <a:gd name="T27" fmla="*/ 2 h 14"/>
                <a:gd name="T28" fmla="*/ 5 w 9"/>
                <a:gd name="T29" fmla="*/ 0 h 14"/>
                <a:gd name="T30" fmla="*/ 5 w 9"/>
                <a:gd name="T31" fmla="*/ 2 h 14"/>
                <a:gd name="T32" fmla="*/ 4 w 9"/>
                <a:gd name="T33" fmla="*/ 2 h 14"/>
                <a:gd name="T34" fmla="*/ 2 w 9"/>
                <a:gd name="T35" fmla="*/ 6 h 14"/>
                <a:gd name="T36" fmla="*/ 2 w 9"/>
                <a:gd name="T37" fmla="*/ 7 h 14"/>
                <a:gd name="T38" fmla="*/ 2 w 9"/>
                <a:gd name="T39" fmla="*/ 8 h 14"/>
                <a:gd name="T40" fmla="*/ 4 w 9"/>
                <a:gd name="T41" fmla="*/ 12 h 14"/>
                <a:gd name="T42" fmla="*/ 5 w 9"/>
                <a:gd name="T43" fmla="*/ 12 h 14"/>
                <a:gd name="T44" fmla="*/ 5 w 9"/>
                <a:gd name="T45" fmla="*/ 12 h 14"/>
                <a:gd name="T46" fmla="*/ 7 w 9"/>
                <a:gd name="T47" fmla="*/ 8 h 14"/>
                <a:gd name="T48" fmla="*/ 7 w 9"/>
                <a:gd name="T49" fmla="*/ 7 h 14"/>
                <a:gd name="T50" fmla="*/ 7 w 9"/>
                <a:gd name="T51" fmla="*/ 6 h 14"/>
                <a:gd name="T52" fmla="*/ 5 w 9"/>
                <a:gd name="T53" fmla="*/ 2 h 14"/>
                <a:gd name="T54" fmla="*/ 5 w 9"/>
                <a:gd name="T5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4">
                  <a:moveTo>
                    <a:pt x="5" y="0"/>
                  </a:moveTo>
                  <a:cubicBezTo>
                    <a:pt x="6" y="0"/>
                    <a:pt x="6" y="1"/>
                    <a:pt x="7" y="2"/>
                  </a:cubicBezTo>
                  <a:cubicBezTo>
                    <a:pt x="9" y="5"/>
                    <a:pt x="9" y="5"/>
                    <a:pt x="9" y="5"/>
                  </a:cubicBezTo>
                  <a:cubicBezTo>
                    <a:pt x="9" y="6"/>
                    <a:pt x="9" y="6"/>
                    <a:pt x="9" y="7"/>
                  </a:cubicBezTo>
                  <a:cubicBezTo>
                    <a:pt x="9" y="8"/>
                    <a:pt x="9" y="8"/>
                    <a:pt x="9" y="9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3"/>
                    <a:pt x="7" y="13"/>
                    <a:pt x="6" y="13"/>
                  </a:cubicBezTo>
                  <a:cubicBezTo>
                    <a:pt x="6" y="14"/>
                    <a:pt x="5" y="14"/>
                    <a:pt x="5" y="14"/>
                  </a:cubicBezTo>
                  <a:cubicBezTo>
                    <a:pt x="4" y="14"/>
                    <a:pt x="4" y="14"/>
                    <a:pt x="3" y="13"/>
                  </a:cubicBezTo>
                  <a:cubicBezTo>
                    <a:pt x="3" y="13"/>
                    <a:pt x="3" y="13"/>
                    <a:pt x="3" y="12"/>
                  </a:cubicBezTo>
                  <a:cubicBezTo>
                    <a:pt x="1" y="9"/>
                    <a:pt x="1" y="9"/>
                    <a:pt x="1" y="9"/>
                  </a:cubicBezTo>
                  <a:cubicBezTo>
                    <a:pt x="1" y="8"/>
                    <a:pt x="0" y="8"/>
                    <a:pt x="0" y="7"/>
                  </a:cubicBezTo>
                  <a:cubicBezTo>
                    <a:pt x="0" y="6"/>
                    <a:pt x="1" y="6"/>
                    <a:pt x="1" y="5"/>
                  </a:cubicBezTo>
                  <a:cubicBezTo>
                    <a:pt x="3" y="2"/>
                    <a:pt x="3" y="2"/>
                    <a:pt x="3" y="2"/>
                  </a:cubicBezTo>
                  <a:cubicBezTo>
                    <a:pt x="3" y="1"/>
                    <a:pt x="4" y="0"/>
                    <a:pt x="5" y="0"/>
                  </a:cubicBezTo>
                  <a:moveTo>
                    <a:pt x="5" y="2"/>
                  </a:moveTo>
                  <a:cubicBezTo>
                    <a:pt x="5" y="2"/>
                    <a:pt x="4" y="2"/>
                    <a:pt x="4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5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5" y="2"/>
                    <a:pt x="5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8" name="Freeform 1960"/>
            <p:cNvSpPr>
              <a:spLocks noEditPoints="1"/>
            </p:cNvSpPr>
            <p:nvPr userDrawn="1"/>
          </p:nvSpPr>
          <p:spPr bwMode="auto">
            <a:xfrm>
              <a:off x="3948" y="3592"/>
              <a:ext cx="38" cy="67"/>
            </a:xfrm>
            <a:custGeom>
              <a:avLst/>
              <a:gdLst>
                <a:gd name="T0" fmla="*/ 5 w 8"/>
                <a:gd name="T1" fmla="*/ 1 h 14"/>
                <a:gd name="T2" fmla="*/ 6 w 8"/>
                <a:gd name="T3" fmla="*/ 2 h 14"/>
                <a:gd name="T4" fmla="*/ 8 w 8"/>
                <a:gd name="T5" fmla="*/ 5 h 14"/>
                <a:gd name="T6" fmla="*/ 8 w 8"/>
                <a:gd name="T7" fmla="*/ 7 h 14"/>
                <a:gd name="T8" fmla="*/ 8 w 8"/>
                <a:gd name="T9" fmla="*/ 8 h 14"/>
                <a:gd name="T10" fmla="*/ 6 w 8"/>
                <a:gd name="T11" fmla="*/ 12 h 14"/>
                <a:gd name="T12" fmla="*/ 5 w 8"/>
                <a:gd name="T13" fmla="*/ 13 h 14"/>
                <a:gd name="T14" fmla="*/ 4 w 8"/>
                <a:gd name="T15" fmla="*/ 14 h 14"/>
                <a:gd name="T16" fmla="*/ 0 w 8"/>
                <a:gd name="T17" fmla="*/ 14 h 14"/>
                <a:gd name="T18" fmla="*/ 0 w 8"/>
                <a:gd name="T19" fmla="*/ 13 h 14"/>
                <a:gd name="T20" fmla="*/ 0 w 8"/>
                <a:gd name="T21" fmla="*/ 13 h 14"/>
                <a:gd name="T22" fmla="*/ 0 w 8"/>
                <a:gd name="T23" fmla="*/ 12 h 14"/>
                <a:gd name="T24" fmla="*/ 0 w 8"/>
                <a:gd name="T25" fmla="*/ 12 h 14"/>
                <a:gd name="T26" fmla="*/ 1 w 8"/>
                <a:gd name="T27" fmla="*/ 12 h 14"/>
                <a:gd name="T28" fmla="*/ 1 w 8"/>
                <a:gd name="T29" fmla="*/ 2 h 14"/>
                <a:gd name="T30" fmla="*/ 0 w 8"/>
                <a:gd name="T31" fmla="*/ 2 h 14"/>
                <a:gd name="T32" fmla="*/ 0 w 8"/>
                <a:gd name="T33" fmla="*/ 2 h 14"/>
                <a:gd name="T34" fmla="*/ 0 w 8"/>
                <a:gd name="T35" fmla="*/ 1 h 14"/>
                <a:gd name="T36" fmla="*/ 0 w 8"/>
                <a:gd name="T37" fmla="*/ 0 h 14"/>
                <a:gd name="T38" fmla="*/ 0 w 8"/>
                <a:gd name="T39" fmla="*/ 0 h 14"/>
                <a:gd name="T40" fmla="*/ 4 w 8"/>
                <a:gd name="T41" fmla="*/ 0 h 14"/>
                <a:gd name="T42" fmla="*/ 5 w 8"/>
                <a:gd name="T43" fmla="*/ 1 h 14"/>
                <a:gd name="T44" fmla="*/ 3 w 8"/>
                <a:gd name="T45" fmla="*/ 12 h 14"/>
                <a:gd name="T46" fmla="*/ 4 w 8"/>
                <a:gd name="T47" fmla="*/ 12 h 14"/>
                <a:gd name="T48" fmla="*/ 5 w 8"/>
                <a:gd name="T49" fmla="*/ 11 h 14"/>
                <a:gd name="T50" fmla="*/ 6 w 8"/>
                <a:gd name="T51" fmla="*/ 8 h 14"/>
                <a:gd name="T52" fmla="*/ 7 w 8"/>
                <a:gd name="T53" fmla="*/ 7 h 14"/>
                <a:gd name="T54" fmla="*/ 6 w 8"/>
                <a:gd name="T55" fmla="*/ 6 h 14"/>
                <a:gd name="T56" fmla="*/ 5 w 8"/>
                <a:gd name="T57" fmla="*/ 3 h 14"/>
                <a:gd name="T58" fmla="*/ 4 w 8"/>
                <a:gd name="T59" fmla="*/ 2 h 14"/>
                <a:gd name="T60" fmla="*/ 3 w 8"/>
                <a:gd name="T61" fmla="*/ 2 h 14"/>
                <a:gd name="T62" fmla="*/ 3 w 8"/>
                <a:gd name="T63" fmla="*/ 1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8" h="14">
                  <a:moveTo>
                    <a:pt x="5" y="1"/>
                  </a:moveTo>
                  <a:cubicBezTo>
                    <a:pt x="6" y="1"/>
                    <a:pt x="6" y="1"/>
                    <a:pt x="6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8" y="6"/>
                    <a:pt x="8" y="7"/>
                  </a:cubicBezTo>
                  <a:cubicBezTo>
                    <a:pt x="8" y="8"/>
                    <a:pt x="8" y="8"/>
                    <a:pt x="8" y="8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5" y="13"/>
                  </a:cubicBezTo>
                  <a:cubicBezTo>
                    <a:pt x="5" y="14"/>
                    <a:pt x="4" y="14"/>
                    <a:pt x="4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4"/>
                    <a:pt x="0" y="14"/>
                    <a:pt x="0" y="13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2"/>
                    <a:pt x="0" y="12"/>
                    <a:pt x="0" y="12"/>
                  </a:cubicBezTo>
                  <a:cubicBezTo>
                    <a:pt x="1" y="12"/>
                    <a:pt x="1" y="12"/>
                    <a:pt x="1" y="12"/>
                  </a:cubicBezTo>
                  <a:cubicBezTo>
                    <a:pt x="1" y="2"/>
                    <a:pt x="1" y="2"/>
                    <a:pt x="1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4" y="0"/>
                    <a:pt x="4" y="0"/>
                    <a:pt x="4" y="0"/>
                  </a:cubicBezTo>
                  <a:cubicBezTo>
                    <a:pt x="4" y="0"/>
                    <a:pt x="5" y="0"/>
                    <a:pt x="5" y="1"/>
                  </a:cubicBezTo>
                  <a:moveTo>
                    <a:pt x="3" y="12"/>
                  </a:move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5" y="11"/>
                  </a:cubicBezTo>
                  <a:cubicBezTo>
                    <a:pt x="6" y="8"/>
                    <a:pt x="6" y="8"/>
                    <a:pt x="6" y="8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7" y="7"/>
                    <a:pt x="7" y="6"/>
                    <a:pt x="6" y="6"/>
                  </a:cubicBezTo>
                  <a:cubicBezTo>
                    <a:pt x="5" y="3"/>
                    <a:pt x="5" y="3"/>
                    <a:pt x="5" y="3"/>
                  </a:cubicBezTo>
                  <a:cubicBezTo>
                    <a:pt x="4" y="2"/>
                    <a:pt x="4" y="2"/>
                    <a:pt x="4" y="2"/>
                  </a:cubicBezTo>
                  <a:cubicBezTo>
                    <a:pt x="3" y="2"/>
                    <a:pt x="3" y="2"/>
                    <a:pt x="3" y="2"/>
                  </a:cubicBezTo>
                  <a:lnTo>
                    <a:pt x="3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9" name="Freeform 1961"/>
            <p:cNvSpPr>
              <a:spLocks/>
            </p:cNvSpPr>
            <p:nvPr userDrawn="1"/>
          </p:nvSpPr>
          <p:spPr bwMode="auto">
            <a:xfrm>
              <a:off x="4015" y="3592"/>
              <a:ext cx="43" cy="67"/>
            </a:xfrm>
            <a:custGeom>
              <a:avLst/>
              <a:gdLst>
                <a:gd name="T0" fmla="*/ 7 w 9"/>
                <a:gd name="T1" fmla="*/ 1 h 14"/>
                <a:gd name="T2" fmla="*/ 8 w 9"/>
                <a:gd name="T3" fmla="*/ 0 h 14"/>
                <a:gd name="T4" fmla="*/ 8 w 9"/>
                <a:gd name="T5" fmla="*/ 0 h 14"/>
                <a:gd name="T6" fmla="*/ 9 w 9"/>
                <a:gd name="T7" fmla="*/ 0 h 14"/>
                <a:gd name="T8" fmla="*/ 9 w 9"/>
                <a:gd name="T9" fmla="*/ 1 h 14"/>
                <a:gd name="T10" fmla="*/ 9 w 9"/>
                <a:gd name="T11" fmla="*/ 3 h 14"/>
                <a:gd name="T12" fmla="*/ 6 w 9"/>
                <a:gd name="T13" fmla="*/ 7 h 14"/>
                <a:gd name="T14" fmla="*/ 6 w 9"/>
                <a:gd name="T15" fmla="*/ 13 h 14"/>
                <a:gd name="T16" fmla="*/ 5 w 9"/>
                <a:gd name="T17" fmla="*/ 14 h 14"/>
                <a:gd name="T18" fmla="*/ 5 w 9"/>
                <a:gd name="T19" fmla="*/ 14 h 14"/>
                <a:gd name="T20" fmla="*/ 4 w 9"/>
                <a:gd name="T21" fmla="*/ 14 h 14"/>
                <a:gd name="T22" fmla="*/ 4 w 9"/>
                <a:gd name="T23" fmla="*/ 13 h 14"/>
                <a:gd name="T24" fmla="*/ 4 w 9"/>
                <a:gd name="T25" fmla="*/ 7 h 14"/>
                <a:gd name="T26" fmla="*/ 0 w 9"/>
                <a:gd name="T27" fmla="*/ 3 h 14"/>
                <a:gd name="T28" fmla="*/ 0 w 9"/>
                <a:gd name="T29" fmla="*/ 1 h 14"/>
                <a:gd name="T30" fmla="*/ 1 w 9"/>
                <a:gd name="T31" fmla="*/ 0 h 14"/>
                <a:gd name="T32" fmla="*/ 1 w 9"/>
                <a:gd name="T33" fmla="*/ 0 h 14"/>
                <a:gd name="T34" fmla="*/ 2 w 9"/>
                <a:gd name="T35" fmla="*/ 0 h 14"/>
                <a:gd name="T36" fmla="*/ 2 w 9"/>
                <a:gd name="T37" fmla="*/ 1 h 14"/>
                <a:gd name="T38" fmla="*/ 2 w 9"/>
                <a:gd name="T39" fmla="*/ 2 h 14"/>
                <a:gd name="T40" fmla="*/ 5 w 9"/>
                <a:gd name="T41" fmla="*/ 5 h 14"/>
                <a:gd name="T42" fmla="*/ 7 w 9"/>
                <a:gd name="T43" fmla="*/ 2 h 14"/>
                <a:gd name="T44" fmla="*/ 7 w 9"/>
                <a:gd name="T45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" h="14">
                  <a:moveTo>
                    <a:pt x="7" y="1"/>
                  </a:move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6" y="7"/>
                    <a:pt x="6" y="7"/>
                    <a:pt x="6" y="7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6" y="13"/>
                    <a:pt x="5" y="13"/>
                    <a:pt x="5" y="14"/>
                  </a:cubicBezTo>
                  <a:cubicBezTo>
                    <a:pt x="5" y="14"/>
                    <a:pt x="5" y="14"/>
                    <a:pt x="5" y="14"/>
                  </a:cubicBezTo>
                  <a:cubicBezTo>
                    <a:pt x="4" y="14"/>
                    <a:pt x="4" y="14"/>
                    <a:pt x="4" y="14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7"/>
                    <a:pt x="4" y="7"/>
                    <a:pt x="4" y="7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7" y="2"/>
                    <a:pt x="7" y="2"/>
                    <a:pt x="7" y="2"/>
                  </a:cubicBezTo>
                  <a:lnTo>
                    <a:pt x="7" y="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0" name="Freeform 1962"/>
            <p:cNvSpPr>
              <a:spLocks/>
            </p:cNvSpPr>
            <p:nvPr userDrawn="1"/>
          </p:nvSpPr>
          <p:spPr bwMode="auto">
            <a:xfrm>
              <a:off x="4087" y="3592"/>
              <a:ext cx="43" cy="67"/>
            </a:xfrm>
            <a:custGeom>
              <a:avLst/>
              <a:gdLst>
                <a:gd name="T0" fmla="*/ 8 w 9"/>
                <a:gd name="T1" fmla="*/ 1 h 14"/>
                <a:gd name="T2" fmla="*/ 9 w 9"/>
                <a:gd name="T3" fmla="*/ 2 h 14"/>
                <a:gd name="T4" fmla="*/ 8 w 9"/>
                <a:gd name="T5" fmla="*/ 3 h 14"/>
                <a:gd name="T6" fmla="*/ 8 w 9"/>
                <a:gd name="T7" fmla="*/ 3 h 14"/>
                <a:gd name="T8" fmla="*/ 7 w 9"/>
                <a:gd name="T9" fmla="*/ 3 h 14"/>
                <a:gd name="T10" fmla="*/ 7 w 9"/>
                <a:gd name="T11" fmla="*/ 3 h 14"/>
                <a:gd name="T12" fmla="*/ 7 w 9"/>
                <a:gd name="T13" fmla="*/ 2 h 14"/>
                <a:gd name="T14" fmla="*/ 6 w 9"/>
                <a:gd name="T15" fmla="*/ 2 h 14"/>
                <a:gd name="T16" fmla="*/ 6 w 9"/>
                <a:gd name="T17" fmla="*/ 2 h 14"/>
                <a:gd name="T18" fmla="*/ 2 w 9"/>
                <a:gd name="T19" fmla="*/ 2 h 14"/>
                <a:gd name="T20" fmla="*/ 2 w 9"/>
                <a:gd name="T21" fmla="*/ 2 h 14"/>
                <a:gd name="T22" fmla="*/ 2 w 9"/>
                <a:gd name="T23" fmla="*/ 2 h 14"/>
                <a:gd name="T24" fmla="*/ 8 w 9"/>
                <a:gd name="T25" fmla="*/ 10 h 14"/>
                <a:gd name="T26" fmla="*/ 9 w 9"/>
                <a:gd name="T27" fmla="*/ 12 h 14"/>
                <a:gd name="T28" fmla="*/ 8 w 9"/>
                <a:gd name="T29" fmla="*/ 13 h 14"/>
                <a:gd name="T30" fmla="*/ 7 w 9"/>
                <a:gd name="T31" fmla="*/ 14 h 14"/>
                <a:gd name="T32" fmla="*/ 2 w 9"/>
                <a:gd name="T33" fmla="*/ 14 h 14"/>
                <a:gd name="T34" fmla="*/ 0 w 9"/>
                <a:gd name="T35" fmla="*/ 13 h 14"/>
                <a:gd name="T36" fmla="*/ 0 w 9"/>
                <a:gd name="T37" fmla="*/ 12 h 14"/>
                <a:gd name="T38" fmla="*/ 0 w 9"/>
                <a:gd name="T39" fmla="*/ 11 h 14"/>
                <a:gd name="T40" fmla="*/ 1 w 9"/>
                <a:gd name="T41" fmla="*/ 11 h 14"/>
                <a:gd name="T42" fmla="*/ 1 w 9"/>
                <a:gd name="T43" fmla="*/ 11 h 14"/>
                <a:gd name="T44" fmla="*/ 2 w 9"/>
                <a:gd name="T45" fmla="*/ 11 h 14"/>
                <a:gd name="T46" fmla="*/ 2 w 9"/>
                <a:gd name="T47" fmla="*/ 12 h 14"/>
                <a:gd name="T48" fmla="*/ 2 w 9"/>
                <a:gd name="T49" fmla="*/ 12 h 14"/>
                <a:gd name="T50" fmla="*/ 7 w 9"/>
                <a:gd name="T51" fmla="*/ 12 h 14"/>
                <a:gd name="T52" fmla="*/ 7 w 9"/>
                <a:gd name="T53" fmla="*/ 12 h 14"/>
                <a:gd name="T54" fmla="*/ 7 w 9"/>
                <a:gd name="T55" fmla="*/ 12 h 14"/>
                <a:gd name="T56" fmla="*/ 7 w 9"/>
                <a:gd name="T57" fmla="*/ 12 h 14"/>
                <a:gd name="T58" fmla="*/ 0 w 9"/>
                <a:gd name="T59" fmla="*/ 4 h 14"/>
                <a:gd name="T60" fmla="*/ 0 w 9"/>
                <a:gd name="T61" fmla="*/ 2 h 14"/>
                <a:gd name="T62" fmla="*/ 0 w 9"/>
                <a:gd name="T63" fmla="*/ 1 h 14"/>
                <a:gd name="T64" fmla="*/ 2 w 9"/>
                <a:gd name="T65" fmla="*/ 0 h 14"/>
                <a:gd name="T66" fmla="*/ 6 w 9"/>
                <a:gd name="T67" fmla="*/ 0 h 14"/>
                <a:gd name="T68" fmla="*/ 8 w 9"/>
                <a:gd name="T6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4">
                  <a:moveTo>
                    <a:pt x="8" y="1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9" y="11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1" y="14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1" name="Freeform 1963"/>
            <p:cNvSpPr>
              <a:spLocks/>
            </p:cNvSpPr>
            <p:nvPr userDrawn="1"/>
          </p:nvSpPr>
          <p:spPr bwMode="auto">
            <a:xfrm>
              <a:off x="4154" y="3592"/>
              <a:ext cx="43" cy="67"/>
            </a:xfrm>
            <a:custGeom>
              <a:avLst/>
              <a:gdLst>
                <a:gd name="T0" fmla="*/ 7 w 9"/>
                <a:gd name="T1" fmla="*/ 6 h 14"/>
                <a:gd name="T2" fmla="*/ 7 w 9"/>
                <a:gd name="T3" fmla="*/ 1 h 14"/>
                <a:gd name="T4" fmla="*/ 8 w 9"/>
                <a:gd name="T5" fmla="*/ 0 h 14"/>
                <a:gd name="T6" fmla="*/ 8 w 9"/>
                <a:gd name="T7" fmla="*/ 0 h 14"/>
                <a:gd name="T8" fmla="*/ 9 w 9"/>
                <a:gd name="T9" fmla="*/ 0 h 14"/>
                <a:gd name="T10" fmla="*/ 9 w 9"/>
                <a:gd name="T11" fmla="*/ 1 h 14"/>
                <a:gd name="T12" fmla="*/ 9 w 9"/>
                <a:gd name="T13" fmla="*/ 13 h 14"/>
                <a:gd name="T14" fmla="*/ 9 w 9"/>
                <a:gd name="T15" fmla="*/ 14 h 14"/>
                <a:gd name="T16" fmla="*/ 8 w 9"/>
                <a:gd name="T17" fmla="*/ 14 h 14"/>
                <a:gd name="T18" fmla="*/ 8 w 9"/>
                <a:gd name="T19" fmla="*/ 14 h 14"/>
                <a:gd name="T20" fmla="*/ 7 w 9"/>
                <a:gd name="T21" fmla="*/ 13 h 14"/>
                <a:gd name="T22" fmla="*/ 7 w 9"/>
                <a:gd name="T23" fmla="*/ 8 h 14"/>
                <a:gd name="T24" fmla="*/ 2 w 9"/>
                <a:gd name="T25" fmla="*/ 8 h 14"/>
                <a:gd name="T26" fmla="*/ 2 w 9"/>
                <a:gd name="T27" fmla="*/ 13 h 14"/>
                <a:gd name="T28" fmla="*/ 2 w 9"/>
                <a:gd name="T29" fmla="*/ 14 h 14"/>
                <a:gd name="T30" fmla="*/ 1 w 9"/>
                <a:gd name="T31" fmla="*/ 14 h 14"/>
                <a:gd name="T32" fmla="*/ 1 w 9"/>
                <a:gd name="T33" fmla="*/ 14 h 14"/>
                <a:gd name="T34" fmla="*/ 0 w 9"/>
                <a:gd name="T35" fmla="*/ 13 h 14"/>
                <a:gd name="T36" fmla="*/ 0 w 9"/>
                <a:gd name="T37" fmla="*/ 1 h 14"/>
                <a:gd name="T38" fmla="*/ 1 w 9"/>
                <a:gd name="T39" fmla="*/ 0 h 14"/>
                <a:gd name="T40" fmla="*/ 1 w 9"/>
                <a:gd name="T41" fmla="*/ 0 h 14"/>
                <a:gd name="T42" fmla="*/ 2 w 9"/>
                <a:gd name="T43" fmla="*/ 0 h 14"/>
                <a:gd name="T44" fmla="*/ 2 w 9"/>
                <a:gd name="T45" fmla="*/ 1 h 14"/>
                <a:gd name="T46" fmla="*/ 2 w 9"/>
                <a:gd name="T47" fmla="*/ 6 h 14"/>
                <a:gd name="T48" fmla="*/ 7 w 9"/>
                <a:gd name="T49" fmla="*/ 6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4">
                  <a:moveTo>
                    <a:pt x="7" y="6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9" y="0"/>
                  </a:cubicBezTo>
                  <a:cubicBezTo>
                    <a:pt x="9" y="0"/>
                    <a:pt x="9" y="1"/>
                    <a:pt x="9" y="1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9" y="14"/>
                  </a:cubicBezTo>
                  <a:cubicBezTo>
                    <a:pt x="9" y="14"/>
                    <a:pt x="8" y="14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2" y="8"/>
                    <a:pt x="2" y="8"/>
                    <a:pt x="2" y="8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2" y="14"/>
                    <a:pt x="1" y="14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2" y="0"/>
                    <a:pt x="2" y="1"/>
                    <a:pt x="2" y="1"/>
                  </a:cubicBezTo>
                  <a:cubicBezTo>
                    <a:pt x="2" y="6"/>
                    <a:pt x="2" y="6"/>
                    <a:pt x="2" y="6"/>
                  </a:cubicBezTo>
                  <a:lnTo>
                    <a:pt x="7" y="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2" name="Freeform 1964"/>
            <p:cNvSpPr>
              <a:spLocks/>
            </p:cNvSpPr>
            <p:nvPr userDrawn="1"/>
          </p:nvSpPr>
          <p:spPr bwMode="auto">
            <a:xfrm>
              <a:off x="4226" y="3592"/>
              <a:ext cx="38" cy="67"/>
            </a:xfrm>
            <a:custGeom>
              <a:avLst/>
              <a:gdLst>
                <a:gd name="T0" fmla="*/ 7 w 8"/>
                <a:gd name="T1" fmla="*/ 11 h 14"/>
                <a:gd name="T2" fmla="*/ 7 w 8"/>
                <a:gd name="T3" fmla="*/ 1 h 14"/>
                <a:gd name="T4" fmla="*/ 7 w 8"/>
                <a:gd name="T5" fmla="*/ 0 h 14"/>
                <a:gd name="T6" fmla="*/ 8 w 8"/>
                <a:gd name="T7" fmla="*/ 0 h 14"/>
                <a:gd name="T8" fmla="*/ 8 w 8"/>
                <a:gd name="T9" fmla="*/ 0 h 14"/>
                <a:gd name="T10" fmla="*/ 8 w 8"/>
                <a:gd name="T11" fmla="*/ 1 h 14"/>
                <a:gd name="T12" fmla="*/ 8 w 8"/>
                <a:gd name="T13" fmla="*/ 14 h 14"/>
                <a:gd name="T14" fmla="*/ 6 w 8"/>
                <a:gd name="T15" fmla="*/ 14 h 14"/>
                <a:gd name="T16" fmla="*/ 1 w 8"/>
                <a:gd name="T17" fmla="*/ 3 h 14"/>
                <a:gd name="T18" fmla="*/ 1 w 8"/>
                <a:gd name="T19" fmla="*/ 13 h 14"/>
                <a:gd name="T20" fmla="*/ 1 w 8"/>
                <a:gd name="T21" fmla="*/ 14 h 14"/>
                <a:gd name="T22" fmla="*/ 1 w 8"/>
                <a:gd name="T23" fmla="*/ 14 h 14"/>
                <a:gd name="T24" fmla="*/ 0 w 8"/>
                <a:gd name="T25" fmla="*/ 14 h 14"/>
                <a:gd name="T26" fmla="*/ 0 w 8"/>
                <a:gd name="T27" fmla="*/ 13 h 14"/>
                <a:gd name="T28" fmla="*/ 0 w 8"/>
                <a:gd name="T29" fmla="*/ 0 h 14"/>
                <a:gd name="T30" fmla="*/ 2 w 8"/>
                <a:gd name="T31" fmla="*/ 0 h 14"/>
                <a:gd name="T32" fmla="*/ 7 w 8"/>
                <a:gd name="T33" fmla="*/ 1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8" h="14">
                  <a:moveTo>
                    <a:pt x="7" y="11"/>
                  </a:moveTo>
                  <a:cubicBezTo>
                    <a:pt x="7" y="1"/>
                    <a:pt x="7" y="1"/>
                    <a:pt x="7" y="1"/>
                  </a:cubicBezTo>
                  <a:cubicBezTo>
                    <a:pt x="7" y="1"/>
                    <a:pt x="7" y="0"/>
                    <a:pt x="7" y="0"/>
                  </a:cubicBezTo>
                  <a:cubicBezTo>
                    <a:pt x="7" y="0"/>
                    <a:pt x="7" y="0"/>
                    <a:pt x="8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8" y="1"/>
                    <a:pt x="8" y="1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6" y="14"/>
                    <a:pt x="6" y="14"/>
                    <a:pt x="6" y="14"/>
                  </a:cubicBezTo>
                  <a:cubicBezTo>
                    <a:pt x="1" y="3"/>
                    <a:pt x="1" y="3"/>
                    <a:pt x="1" y="3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3"/>
                    <a:pt x="1" y="13"/>
                    <a:pt x="1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0" y="14"/>
                    <a:pt x="0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7" y="11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3" name="Freeform 1965"/>
            <p:cNvSpPr>
              <a:spLocks noEditPoints="1"/>
            </p:cNvSpPr>
            <p:nvPr userDrawn="1"/>
          </p:nvSpPr>
          <p:spPr bwMode="auto">
            <a:xfrm>
              <a:off x="4283" y="3592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1 w 11"/>
                <a:gd name="T7" fmla="*/ 10 h 14"/>
                <a:gd name="T8" fmla="*/ 11 w 11"/>
                <a:gd name="T9" fmla="*/ 10 h 14"/>
                <a:gd name="T10" fmla="*/ 11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4 w 11"/>
                <a:gd name="T19" fmla="*/ 14 h 14"/>
                <a:gd name="T20" fmla="*/ 3 w 11"/>
                <a:gd name="T21" fmla="*/ 14 h 14"/>
                <a:gd name="T22" fmla="*/ 3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1 w 11"/>
                <a:gd name="T31" fmla="*/ 11 h 14"/>
                <a:gd name="T32" fmla="*/ 0 w 11"/>
                <a:gd name="T33" fmla="*/ 10 h 14"/>
                <a:gd name="T34" fmla="*/ 1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9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9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1" y="10"/>
                    <a:pt x="11" y="10"/>
                  </a:cubicBezTo>
                  <a:cubicBezTo>
                    <a:pt x="11" y="10"/>
                    <a:pt x="11" y="10"/>
                    <a:pt x="11" y="10"/>
                  </a:cubicBezTo>
                  <a:cubicBezTo>
                    <a:pt x="11" y="11"/>
                    <a:pt x="11" y="11"/>
                    <a:pt x="11" y="11"/>
                  </a:cubicBezTo>
                  <a:cubicBezTo>
                    <a:pt x="11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4" y="13"/>
                    <a:pt x="4" y="14"/>
                  </a:cubicBezTo>
                  <a:cubicBezTo>
                    <a:pt x="4" y="14"/>
                    <a:pt x="3" y="14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0" y="11"/>
                    <a:pt x="0" y="10"/>
                  </a:cubicBezTo>
                  <a:cubicBezTo>
                    <a:pt x="0" y="10"/>
                    <a:pt x="1" y="10"/>
                    <a:pt x="1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9" y="0"/>
                    <a:pt x="10" y="0"/>
                    <a:pt x="10" y="1"/>
                  </a:cubicBezTo>
                  <a:cubicBezTo>
                    <a:pt x="11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1" y="7"/>
                    <a:pt x="10" y="8"/>
                  </a:cubicBezTo>
                  <a:cubicBezTo>
                    <a:pt x="10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9" y="7"/>
                    <a:pt x="9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9" y="2"/>
                  </a:cubicBezTo>
                  <a:cubicBezTo>
                    <a:pt x="9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4" name="Freeform 1966"/>
            <p:cNvSpPr>
              <a:spLocks noEditPoints="1"/>
            </p:cNvSpPr>
            <p:nvPr userDrawn="1"/>
          </p:nvSpPr>
          <p:spPr bwMode="auto">
            <a:xfrm>
              <a:off x="4355" y="3592"/>
              <a:ext cx="53" cy="67"/>
            </a:xfrm>
            <a:custGeom>
              <a:avLst/>
              <a:gdLst>
                <a:gd name="T0" fmla="*/ 4 w 11"/>
                <a:gd name="T1" fmla="*/ 9 h 14"/>
                <a:gd name="T2" fmla="*/ 4 w 11"/>
                <a:gd name="T3" fmla="*/ 10 h 14"/>
                <a:gd name="T4" fmla="*/ 10 w 11"/>
                <a:gd name="T5" fmla="*/ 10 h 14"/>
                <a:gd name="T6" fmla="*/ 10 w 11"/>
                <a:gd name="T7" fmla="*/ 10 h 14"/>
                <a:gd name="T8" fmla="*/ 10 w 11"/>
                <a:gd name="T9" fmla="*/ 10 h 14"/>
                <a:gd name="T10" fmla="*/ 10 w 11"/>
                <a:gd name="T11" fmla="*/ 11 h 14"/>
                <a:gd name="T12" fmla="*/ 10 w 11"/>
                <a:gd name="T13" fmla="*/ 11 h 14"/>
                <a:gd name="T14" fmla="*/ 4 w 11"/>
                <a:gd name="T15" fmla="*/ 11 h 14"/>
                <a:gd name="T16" fmla="*/ 4 w 11"/>
                <a:gd name="T17" fmla="*/ 13 h 14"/>
                <a:gd name="T18" fmla="*/ 3 w 11"/>
                <a:gd name="T19" fmla="*/ 14 h 14"/>
                <a:gd name="T20" fmla="*/ 3 w 11"/>
                <a:gd name="T21" fmla="*/ 14 h 14"/>
                <a:gd name="T22" fmla="*/ 2 w 11"/>
                <a:gd name="T23" fmla="*/ 14 h 14"/>
                <a:gd name="T24" fmla="*/ 2 w 11"/>
                <a:gd name="T25" fmla="*/ 13 h 14"/>
                <a:gd name="T26" fmla="*/ 2 w 11"/>
                <a:gd name="T27" fmla="*/ 11 h 14"/>
                <a:gd name="T28" fmla="*/ 1 w 11"/>
                <a:gd name="T29" fmla="*/ 11 h 14"/>
                <a:gd name="T30" fmla="*/ 0 w 11"/>
                <a:gd name="T31" fmla="*/ 11 h 14"/>
                <a:gd name="T32" fmla="*/ 0 w 11"/>
                <a:gd name="T33" fmla="*/ 10 h 14"/>
                <a:gd name="T34" fmla="*/ 0 w 11"/>
                <a:gd name="T35" fmla="*/ 10 h 14"/>
                <a:gd name="T36" fmla="*/ 1 w 11"/>
                <a:gd name="T37" fmla="*/ 10 h 14"/>
                <a:gd name="T38" fmla="*/ 2 w 11"/>
                <a:gd name="T39" fmla="*/ 10 h 14"/>
                <a:gd name="T40" fmla="*/ 2 w 11"/>
                <a:gd name="T41" fmla="*/ 0 h 14"/>
                <a:gd name="T42" fmla="*/ 8 w 11"/>
                <a:gd name="T43" fmla="*/ 0 h 14"/>
                <a:gd name="T44" fmla="*/ 10 w 11"/>
                <a:gd name="T45" fmla="*/ 1 h 14"/>
                <a:gd name="T46" fmla="*/ 11 w 11"/>
                <a:gd name="T47" fmla="*/ 3 h 14"/>
                <a:gd name="T48" fmla="*/ 11 w 11"/>
                <a:gd name="T49" fmla="*/ 6 h 14"/>
                <a:gd name="T50" fmla="*/ 10 w 11"/>
                <a:gd name="T51" fmla="*/ 8 h 14"/>
                <a:gd name="T52" fmla="*/ 8 w 11"/>
                <a:gd name="T53" fmla="*/ 9 h 14"/>
                <a:gd name="T54" fmla="*/ 4 w 11"/>
                <a:gd name="T55" fmla="*/ 9 h 14"/>
                <a:gd name="T56" fmla="*/ 4 w 11"/>
                <a:gd name="T57" fmla="*/ 7 h 14"/>
                <a:gd name="T58" fmla="*/ 8 w 11"/>
                <a:gd name="T59" fmla="*/ 7 h 14"/>
                <a:gd name="T60" fmla="*/ 8 w 11"/>
                <a:gd name="T61" fmla="*/ 7 h 14"/>
                <a:gd name="T62" fmla="*/ 9 w 11"/>
                <a:gd name="T63" fmla="*/ 6 h 14"/>
                <a:gd name="T64" fmla="*/ 9 w 11"/>
                <a:gd name="T65" fmla="*/ 3 h 14"/>
                <a:gd name="T66" fmla="*/ 8 w 11"/>
                <a:gd name="T67" fmla="*/ 2 h 14"/>
                <a:gd name="T68" fmla="*/ 8 w 11"/>
                <a:gd name="T69" fmla="*/ 2 h 14"/>
                <a:gd name="T70" fmla="*/ 4 w 11"/>
                <a:gd name="T71" fmla="*/ 2 h 14"/>
                <a:gd name="T72" fmla="*/ 4 w 11"/>
                <a:gd name="T73" fmla="*/ 7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1" h="14">
                  <a:moveTo>
                    <a:pt x="4" y="9"/>
                  </a:moveTo>
                  <a:cubicBezTo>
                    <a:pt x="4" y="10"/>
                    <a:pt x="4" y="10"/>
                    <a:pt x="4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0"/>
                    <a:pt x="10" y="10"/>
                    <a:pt x="10" y="10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10" y="11"/>
                    <a:pt x="10" y="11"/>
                    <a:pt x="10" y="11"/>
                  </a:cubicBezTo>
                  <a:cubicBezTo>
                    <a:pt x="4" y="11"/>
                    <a:pt x="4" y="11"/>
                    <a:pt x="4" y="11"/>
                  </a:cubicBezTo>
                  <a:cubicBezTo>
                    <a:pt x="4" y="13"/>
                    <a:pt x="4" y="13"/>
                    <a:pt x="4" y="13"/>
                  </a:cubicBezTo>
                  <a:cubicBezTo>
                    <a:pt x="4" y="13"/>
                    <a:pt x="3" y="13"/>
                    <a:pt x="3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0" y="10"/>
                    <a:pt x="0" y="10"/>
                    <a:pt x="1" y="10"/>
                  </a:cubicBezTo>
                  <a:cubicBezTo>
                    <a:pt x="2" y="10"/>
                    <a:pt x="2" y="10"/>
                    <a:pt x="2" y="10"/>
                  </a:cubicBezTo>
                  <a:cubicBezTo>
                    <a:pt x="2" y="0"/>
                    <a:pt x="2" y="0"/>
                    <a:pt x="2" y="0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8" y="0"/>
                    <a:pt x="9" y="0"/>
                    <a:pt x="10" y="1"/>
                  </a:cubicBezTo>
                  <a:cubicBezTo>
                    <a:pt x="10" y="1"/>
                    <a:pt x="11" y="2"/>
                    <a:pt x="11" y="3"/>
                  </a:cubicBezTo>
                  <a:cubicBezTo>
                    <a:pt x="11" y="6"/>
                    <a:pt x="11" y="6"/>
                    <a:pt x="11" y="6"/>
                  </a:cubicBezTo>
                  <a:cubicBezTo>
                    <a:pt x="11" y="7"/>
                    <a:pt x="10" y="7"/>
                    <a:pt x="10" y="8"/>
                  </a:cubicBezTo>
                  <a:cubicBezTo>
                    <a:pt x="9" y="8"/>
                    <a:pt x="9" y="9"/>
                    <a:pt x="8" y="9"/>
                  </a:cubicBezTo>
                  <a:lnTo>
                    <a:pt x="4" y="9"/>
                  </a:lnTo>
                  <a:close/>
                  <a:moveTo>
                    <a:pt x="4" y="7"/>
                  </a:moveTo>
                  <a:cubicBezTo>
                    <a:pt x="8" y="7"/>
                    <a:pt x="8" y="7"/>
                    <a:pt x="8" y="7"/>
                  </a:cubicBezTo>
                  <a:cubicBezTo>
                    <a:pt x="8" y="7"/>
                    <a:pt x="8" y="7"/>
                    <a:pt x="8" y="7"/>
                  </a:cubicBezTo>
                  <a:cubicBezTo>
                    <a:pt x="9" y="6"/>
                    <a:pt x="9" y="6"/>
                    <a:pt x="9" y="6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9" y="2"/>
                    <a:pt x="8" y="2"/>
                  </a:cubicBezTo>
                  <a:cubicBezTo>
                    <a:pt x="8" y="2"/>
                    <a:pt x="8" y="2"/>
                    <a:pt x="8" y="2"/>
                  </a:cubicBezTo>
                  <a:cubicBezTo>
                    <a:pt x="4" y="2"/>
                    <a:pt x="4" y="2"/>
                    <a:pt x="4" y="2"/>
                  </a:cubicBezTo>
                  <a:lnTo>
                    <a:pt x="4" y="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5" name="Freeform 1967"/>
            <p:cNvSpPr>
              <a:spLocks/>
            </p:cNvSpPr>
            <p:nvPr userDrawn="1"/>
          </p:nvSpPr>
          <p:spPr bwMode="auto">
            <a:xfrm>
              <a:off x="4432" y="3592"/>
              <a:ext cx="43" cy="67"/>
            </a:xfrm>
            <a:custGeom>
              <a:avLst/>
              <a:gdLst>
                <a:gd name="T0" fmla="*/ 4 w 9"/>
                <a:gd name="T1" fmla="*/ 3 h 14"/>
                <a:gd name="T2" fmla="*/ 7 w 9"/>
                <a:gd name="T3" fmla="*/ 0 h 14"/>
                <a:gd name="T4" fmla="*/ 9 w 9"/>
                <a:gd name="T5" fmla="*/ 0 h 14"/>
                <a:gd name="T6" fmla="*/ 9 w 9"/>
                <a:gd name="T7" fmla="*/ 13 h 14"/>
                <a:gd name="T8" fmla="*/ 8 w 9"/>
                <a:gd name="T9" fmla="*/ 14 h 14"/>
                <a:gd name="T10" fmla="*/ 8 w 9"/>
                <a:gd name="T11" fmla="*/ 14 h 14"/>
                <a:gd name="T12" fmla="*/ 7 w 9"/>
                <a:gd name="T13" fmla="*/ 14 h 14"/>
                <a:gd name="T14" fmla="*/ 7 w 9"/>
                <a:gd name="T15" fmla="*/ 13 h 14"/>
                <a:gd name="T16" fmla="*/ 7 w 9"/>
                <a:gd name="T17" fmla="*/ 3 h 14"/>
                <a:gd name="T18" fmla="*/ 5 w 9"/>
                <a:gd name="T19" fmla="*/ 5 h 14"/>
                <a:gd name="T20" fmla="*/ 5 w 9"/>
                <a:gd name="T21" fmla="*/ 6 h 14"/>
                <a:gd name="T22" fmla="*/ 5 w 9"/>
                <a:gd name="T23" fmla="*/ 6 h 14"/>
                <a:gd name="T24" fmla="*/ 4 w 9"/>
                <a:gd name="T25" fmla="*/ 6 h 14"/>
                <a:gd name="T26" fmla="*/ 4 w 9"/>
                <a:gd name="T27" fmla="*/ 6 h 14"/>
                <a:gd name="T28" fmla="*/ 4 w 9"/>
                <a:gd name="T29" fmla="*/ 6 h 14"/>
                <a:gd name="T30" fmla="*/ 4 w 9"/>
                <a:gd name="T31" fmla="*/ 5 h 14"/>
                <a:gd name="T32" fmla="*/ 2 w 9"/>
                <a:gd name="T33" fmla="*/ 3 h 14"/>
                <a:gd name="T34" fmla="*/ 2 w 9"/>
                <a:gd name="T35" fmla="*/ 13 h 14"/>
                <a:gd name="T36" fmla="*/ 2 w 9"/>
                <a:gd name="T37" fmla="*/ 14 h 14"/>
                <a:gd name="T38" fmla="*/ 1 w 9"/>
                <a:gd name="T39" fmla="*/ 14 h 14"/>
                <a:gd name="T40" fmla="*/ 0 w 9"/>
                <a:gd name="T41" fmla="*/ 14 h 14"/>
                <a:gd name="T42" fmla="*/ 0 w 9"/>
                <a:gd name="T43" fmla="*/ 13 h 14"/>
                <a:gd name="T44" fmla="*/ 0 w 9"/>
                <a:gd name="T45" fmla="*/ 0 h 14"/>
                <a:gd name="T46" fmla="*/ 2 w 9"/>
                <a:gd name="T47" fmla="*/ 0 h 14"/>
                <a:gd name="T48" fmla="*/ 4 w 9"/>
                <a:gd name="T49" fmla="*/ 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9" h="14">
                  <a:moveTo>
                    <a:pt x="4" y="3"/>
                  </a:moveTo>
                  <a:cubicBezTo>
                    <a:pt x="7" y="0"/>
                    <a:pt x="7" y="0"/>
                    <a:pt x="7" y="0"/>
                  </a:cubicBezTo>
                  <a:cubicBezTo>
                    <a:pt x="9" y="0"/>
                    <a:pt x="9" y="0"/>
                    <a:pt x="9" y="0"/>
                  </a:cubicBezTo>
                  <a:cubicBezTo>
                    <a:pt x="9" y="13"/>
                    <a:pt x="9" y="13"/>
                    <a:pt x="9" y="13"/>
                  </a:cubicBezTo>
                  <a:cubicBezTo>
                    <a:pt x="9" y="13"/>
                    <a:pt x="9" y="13"/>
                    <a:pt x="8" y="14"/>
                  </a:cubicBezTo>
                  <a:cubicBezTo>
                    <a:pt x="8" y="14"/>
                    <a:pt x="8" y="14"/>
                    <a:pt x="8" y="14"/>
                  </a:cubicBezTo>
                  <a:cubicBezTo>
                    <a:pt x="8" y="14"/>
                    <a:pt x="7" y="14"/>
                    <a:pt x="7" y="14"/>
                  </a:cubicBezTo>
                  <a:cubicBezTo>
                    <a:pt x="7" y="13"/>
                    <a:pt x="7" y="13"/>
                    <a:pt x="7" y="1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5" y="5"/>
                    <a:pt x="5" y="5"/>
                    <a:pt x="5" y="5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6"/>
                    <a:pt x="5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6"/>
                    <a:pt x="4" y="6"/>
                    <a:pt x="4" y="6"/>
                  </a:cubicBezTo>
                  <a:cubicBezTo>
                    <a:pt x="4" y="5"/>
                    <a:pt x="4" y="5"/>
                    <a:pt x="4" y="5"/>
                  </a:cubicBezTo>
                  <a:cubicBezTo>
                    <a:pt x="2" y="3"/>
                    <a:pt x="2" y="3"/>
                    <a:pt x="2" y="3"/>
                  </a:cubicBezTo>
                  <a:cubicBezTo>
                    <a:pt x="2" y="13"/>
                    <a:pt x="2" y="13"/>
                    <a:pt x="2" y="13"/>
                  </a:cubicBezTo>
                  <a:cubicBezTo>
                    <a:pt x="2" y="13"/>
                    <a:pt x="2" y="13"/>
                    <a:pt x="2" y="14"/>
                  </a:cubicBezTo>
                  <a:cubicBezTo>
                    <a:pt x="1" y="14"/>
                    <a:pt x="1" y="14"/>
                    <a:pt x="1" y="14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3"/>
                    <a:pt x="0" y="13"/>
                    <a:pt x="0" y="13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2" y="0"/>
                    <a:pt x="2" y="0"/>
                    <a:pt x="2" y="0"/>
                  </a:cubicBezTo>
                  <a:lnTo>
                    <a:pt x="4" y="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6" name="Freeform 1968"/>
            <p:cNvSpPr>
              <a:spLocks/>
            </p:cNvSpPr>
            <p:nvPr userDrawn="1"/>
          </p:nvSpPr>
          <p:spPr bwMode="auto">
            <a:xfrm>
              <a:off x="4504" y="3592"/>
              <a:ext cx="38" cy="67"/>
            </a:xfrm>
            <a:custGeom>
              <a:avLst/>
              <a:gdLst>
                <a:gd name="T0" fmla="*/ 7 w 8"/>
                <a:gd name="T1" fmla="*/ 0 h 14"/>
                <a:gd name="T2" fmla="*/ 8 w 8"/>
                <a:gd name="T3" fmla="*/ 1 h 14"/>
                <a:gd name="T4" fmla="*/ 8 w 8"/>
                <a:gd name="T5" fmla="*/ 2 h 14"/>
                <a:gd name="T6" fmla="*/ 1 w 8"/>
                <a:gd name="T7" fmla="*/ 13 h 14"/>
                <a:gd name="T8" fmla="*/ 0 w 8"/>
                <a:gd name="T9" fmla="*/ 14 h 14"/>
                <a:gd name="T10" fmla="*/ 0 w 8"/>
                <a:gd name="T11" fmla="*/ 13 h 14"/>
                <a:gd name="T12" fmla="*/ 0 w 8"/>
                <a:gd name="T13" fmla="*/ 12 h 14"/>
                <a:gd name="T14" fmla="*/ 7 w 8"/>
                <a:gd name="T15" fmla="*/ 1 h 14"/>
                <a:gd name="T16" fmla="*/ 7 w 8"/>
                <a:gd name="T17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8" h="14">
                  <a:moveTo>
                    <a:pt x="7" y="0"/>
                  </a:moveTo>
                  <a:cubicBezTo>
                    <a:pt x="8" y="0"/>
                    <a:pt x="8" y="1"/>
                    <a:pt x="8" y="1"/>
                  </a:cubicBezTo>
                  <a:cubicBezTo>
                    <a:pt x="8" y="1"/>
                    <a:pt x="8" y="1"/>
                    <a:pt x="8" y="2"/>
                  </a:cubicBezTo>
                  <a:cubicBezTo>
                    <a:pt x="1" y="13"/>
                    <a:pt x="1" y="13"/>
                    <a:pt x="1" y="13"/>
                  </a:cubicBezTo>
                  <a:cubicBezTo>
                    <a:pt x="1" y="14"/>
                    <a:pt x="1" y="14"/>
                    <a:pt x="0" y="14"/>
                  </a:cubicBezTo>
                  <a:cubicBezTo>
                    <a:pt x="0" y="14"/>
                    <a:pt x="0" y="13"/>
                    <a:pt x="0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7" y="1"/>
                    <a:pt x="7" y="1"/>
                    <a:pt x="7" y="1"/>
                  </a:cubicBezTo>
                  <a:cubicBezTo>
                    <a:pt x="7" y="0"/>
                    <a:pt x="7" y="0"/>
                    <a:pt x="7" y="0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7" name="Freeform 1969"/>
            <p:cNvSpPr>
              <a:spLocks/>
            </p:cNvSpPr>
            <p:nvPr userDrawn="1"/>
          </p:nvSpPr>
          <p:spPr bwMode="auto">
            <a:xfrm>
              <a:off x="5323" y="3582"/>
              <a:ext cx="20" cy="10"/>
            </a:xfrm>
            <a:custGeom>
              <a:avLst/>
              <a:gdLst>
                <a:gd name="T0" fmla="*/ 10 w 20"/>
                <a:gd name="T1" fmla="*/ 0 h 10"/>
                <a:gd name="T2" fmla="*/ 20 w 20"/>
                <a:gd name="T3" fmla="*/ 10 h 10"/>
                <a:gd name="T4" fmla="*/ 15 w 20"/>
                <a:gd name="T5" fmla="*/ 10 h 10"/>
                <a:gd name="T6" fmla="*/ 0 w 20"/>
                <a:gd name="T7" fmla="*/ 0 h 10"/>
                <a:gd name="T8" fmla="*/ 10 w 20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0" h="10">
                  <a:moveTo>
                    <a:pt x="10" y="0"/>
                  </a:moveTo>
                  <a:lnTo>
                    <a:pt x="20" y="10"/>
                  </a:lnTo>
                  <a:lnTo>
                    <a:pt x="15" y="10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8" name="Freeform 1970"/>
            <p:cNvSpPr>
              <a:spLocks/>
            </p:cNvSpPr>
            <p:nvPr userDrawn="1"/>
          </p:nvSpPr>
          <p:spPr bwMode="auto">
            <a:xfrm>
              <a:off x="5841" y="3582"/>
              <a:ext cx="19" cy="10"/>
            </a:xfrm>
            <a:custGeom>
              <a:avLst/>
              <a:gdLst>
                <a:gd name="T0" fmla="*/ 10 w 19"/>
                <a:gd name="T1" fmla="*/ 0 h 10"/>
                <a:gd name="T2" fmla="*/ 19 w 19"/>
                <a:gd name="T3" fmla="*/ 10 h 10"/>
                <a:gd name="T4" fmla="*/ 10 w 19"/>
                <a:gd name="T5" fmla="*/ 10 h 10"/>
                <a:gd name="T6" fmla="*/ 0 w 19"/>
                <a:gd name="T7" fmla="*/ 0 h 10"/>
                <a:gd name="T8" fmla="*/ 10 w 19"/>
                <a:gd name="T9" fmla="*/ 0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9" h="10">
                  <a:moveTo>
                    <a:pt x="10" y="0"/>
                  </a:moveTo>
                  <a:lnTo>
                    <a:pt x="19" y="10"/>
                  </a:lnTo>
                  <a:lnTo>
                    <a:pt x="10" y="10"/>
                  </a:lnTo>
                  <a:lnTo>
                    <a:pt x="0" y="0"/>
                  </a:lnTo>
                  <a:lnTo>
                    <a:pt x="10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9" name="Freeform 1971"/>
            <p:cNvSpPr>
              <a:spLocks noEditPoints="1"/>
            </p:cNvSpPr>
            <p:nvPr userDrawn="1"/>
          </p:nvSpPr>
          <p:spPr bwMode="auto">
            <a:xfrm>
              <a:off x="6100" y="3601"/>
              <a:ext cx="19" cy="49"/>
            </a:xfrm>
            <a:custGeom>
              <a:avLst/>
              <a:gdLst>
                <a:gd name="T0" fmla="*/ 4 w 4"/>
                <a:gd name="T1" fmla="*/ 1 h 10"/>
                <a:gd name="T2" fmla="*/ 4 w 4"/>
                <a:gd name="T3" fmla="*/ 3 h 10"/>
                <a:gd name="T4" fmla="*/ 3 w 4"/>
                <a:gd name="T5" fmla="*/ 4 h 10"/>
                <a:gd name="T6" fmla="*/ 1 w 4"/>
                <a:gd name="T7" fmla="*/ 4 h 10"/>
                <a:gd name="T8" fmla="*/ 0 w 4"/>
                <a:gd name="T9" fmla="*/ 3 h 10"/>
                <a:gd name="T10" fmla="*/ 0 w 4"/>
                <a:gd name="T11" fmla="*/ 1 h 10"/>
                <a:gd name="T12" fmla="*/ 1 w 4"/>
                <a:gd name="T13" fmla="*/ 0 h 10"/>
                <a:gd name="T14" fmla="*/ 3 w 4"/>
                <a:gd name="T15" fmla="*/ 0 h 10"/>
                <a:gd name="T16" fmla="*/ 4 w 4"/>
                <a:gd name="T17" fmla="*/ 1 h 10"/>
                <a:gd name="T18" fmla="*/ 4 w 4"/>
                <a:gd name="T19" fmla="*/ 7 h 10"/>
                <a:gd name="T20" fmla="*/ 4 w 4"/>
                <a:gd name="T21" fmla="*/ 9 h 10"/>
                <a:gd name="T22" fmla="*/ 3 w 4"/>
                <a:gd name="T23" fmla="*/ 10 h 10"/>
                <a:gd name="T24" fmla="*/ 1 w 4"/>
                <a:gd name="T25" fmla="*/ 10 h 10"/>
                <a:gd name="T26" fmla="*/ 0 w 4"/>
                <a:gd name="T27" fmla="*/ 9 h 10"/>
                <a:gd name="T28" fmla="*/ 0 w 4"/>
                <a:gd name="T29" fmla="*/ 7 h 10"/>
                <a:gd name="T30" fmla="*/ 1 w 4"/>
                <a:gd name="T31" fmla="*/ 6 h 10"/>
                <a:gd name="T32" fmla="*/ 3 w 4"/>
                <a:gd name="T33" fmla="*/ 6 h 10"/>
                <a:gd name="T34" fmla="*/ 4 w 4"/>
                <a:gd name="T35" fmla="*/ 7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" h="10">
                  <a:moveTo>
                    <a:pt x="4" y="1"/>
                  </a:moveTo>
                  <a:cubicBezTo>
                    <a:pt x="4" y="3"/>
                    <a:pt x="4" y="3"/>
                    <a:pt x="4" y="3"/>
                  </a:cubicBezTo>
                  <a:cubicBezTo>
                    <a:pt x="4" y="3"/>
                    <a:pt x="3" y="4"/>
                    <a:pt x="3" y="4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0" y="4"/>
                    <a:pt x="0" y="3"/>
                    <a:pt x="0" y="3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0"/>
                    <a:pt x="1" y="0"/>
                  </a:cubicBezTo>
                  <a:cubicBezTo>
                    <a:pt x="3" y="0"/>
                    <a:pt x="3" y="0"/>
                    <a:pt x="3" y="0"/>
                  </a:cubicBezTo>
                  <a:cubicBezTo>
                    <a:pt x="3" y="0"/>
                    <a:pt x="4" y="1"/>
                    <a:pt x="4" y="1"/>
                  </a:cubicBezTo>
                  <a:moveTo>
                    <a:pt x="4" y="7"/>
                  </a:moveTo>
                  <a:cubicBezTo>
                    <a:pt x="4" y="9"/>
                    <a:pt x="4" y="9"/>
                    <a:pt x="4" y="9"/>
                  </a:cubicBezTo>
                  <a:cubicBezTo>
                    <a:pt x="4" y="9"/>
                    <a:pt x="3" y="10"/>
                    <a:pt x="3" y="10"/>
                  </a:cubicBezTo>
                  <a:cubicBezTo>
                    <a:pt x="1" y="10"/>
                    <a:pt x="1" y="10"/>
                    <a:pt x="1" y="10"/>
                  </a:cubicBezTo>
                  <a:cubicBezTo>
                    <a:pt x="0" y="10"/>
                    <a:pt x="0" y="9"/>
                    <a:pt x="0" y="9"/>
                  </a:cubicBezTo>
                  <a:cubicBezTo>
                    <a:pt x="0" y="7"/>
                    <a:pt x="0" y="7"/>
                    <a:pt x="0" y="7"/>
                  </a:cubicBezTo>
                  <a:cubicBezTo>
                    <a:pt x="0" y="7"/>
                    <a:pt x="0" y="6"/>
                    <a:pt x="1" y="6"/>
                  </a:cubicBezTo>
                  <a:cubicBezTo>
                    <a:pt x="3" y="6"/>
                    <a:pt x="3" y="6"/>
                    <a:pt x="3" y="6"/>
                  </a:cubicBezTo>
                  <a:cubicBezTo>
                    <a:pt x="3" y="6"/>
                    <a:pt x="4" y="7"/>
                    <a:pt x="4" y="7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0" name="Freeform 1972"/>
            <p:cNvSpPr>
              <a:spLocks noEditPoints="1"/>
            </p:cNvSpPr>
            <p:nvPr userDrawn="1"/>
          </p:nvSpPr>
          <p:spPr bwMode="auto">
            <a:xfrm>
              <a:off x="6157" y="3592"/>
              <a:ext cx="44" cy="67"/>
            </a:xfrm>
            <a:custGeom>
              <a:avLst/>
              <a:gdLst>
                <a:gd name="T0" fmla="*/ 4 w 9"/>
                <a:gd name="T1" fmla="*/ 0 h 14"/>
                <a:gd name="T2" fmla="*/ 6 w 9"/>
                <a:gd name="T3" fmla="*/ 2 h 14"/>
                <a:gd name="T4" fmla="*/ 8 w 9"/>
                <a:gd name="T5" fmla="*/ 5 h 14"/>
                <a:gd name="T6" fmla="*/ 9 w 9"/>
                <a:gd name="T7" fmla="*/ 7 h 14"/>
                <a:gd name="T8" fmla="*/ 8 w 9"/>
                <a:gd name="T9" fmla="*/ 9 h 14"/>
                <a:gd name="T10" fmla="*/ 6 w 9"/>
                <a:gd name="T11" fmla="*/ 12 h 14"/>
                <a:gd name="T12" fmla="*/ 6 w 9"/>
                <a:gd name="T13" fmla="*/ 13 h 14"/>
                <a:gd name="T14" fmla="*/ 4 w 9"/>
                <a:gd name="T15" fmla="*/ 14 h 14"/>
                <a:gd name="T16" fmla="*/ 3 w 9"/>
                <a:gd name="T17" fmla="*/ 13 h 14"/>
                <a:gd name="T18" fmla="*/ 2 w 9"/>
                <a:gd name="T19" fmla="*/ 12 h 14"/>
                <a:gd name="T20" fmla="*/ 0 w 9"/>
                <a:gd name="T21" fmla="*/ 9 h 14"/>
                <a:gd name="T22" fmla="*/ 0 w 9"/>
                <a:gd name="T23" fmla="*/ 7 h 14"/>
                <a:gd name="T24" fmla="*/ 0 w 9"/>
                <a:gd name="T25" fmla="*/ 5 h 14"/>
                <a:gd name="T26" fmla="*/ 2 w 9"/>
                <a:gd name="T27" fmla="*/ 2 h 14"/>
                <a:gd name="T28" fmla="*/ 4 w 9"/>
                <a:gd name="T29" fmla="*/ 0 h 14"/>
                <a:gd name="T30" fmla="*/ 4 w 9"/>
                <a:gd name="T31" fmla="*/ 2 h 14"/>
                <a:gd name="T32" fmla="*/ 4 w 9"/>
                <a:gd name="T33" fmla="*/ 2 h 14"/>
                <a:gd name="T34" fmla="*/ 2 w 9"/>
                <a:gd name="T35" fmla="*/ 6 h 14"/>
                <a:gd name="T36" fmla="*/ 2 w 9"/>
                <a:gd name="T37" fmla="*/ 7 h 14"/>
                <a:gd name="T38" fmla="*/ 2 w 9"/>
                <a:gd name="T39" fmla="*/ 8 h 14"/>
                <a:gd name="T40" fmla="*/ 4 w 9"/>
                <a:gd name="T41" fmla="*/ 12 h 14"/>
                <a:gd name="T42" fmla="*/ 4 w 9"/>
                <a:gd name="T43" fmla="*/ 12 h 14"/>
                <a:gd name="T44" fmla="*/ 5 w 9"/>
                <a:gd name="T45" fmla="*/ 12 h 14"/>
                <a:gd name="T46" fmla="*/ 7 w 9"/>
                <a:gd name="T47" fmla="*/ 8 h 14"/>
                <a:gd name="T48" fmla="*/ 7 w 9"/>
                <a:gd name="T49" fmla="*/ 7 h 14"/>
                <a:gd name="T50" fmla="*/ 7 w 9"/>
                <a:gd name="T51" fmla="*/ 6 h 14"/>
                <a:gd name="T52" fmla="*/ 5 w 9"/>
                <a:gd name="T53" fmla="*/ 2 h 14"/>
                <a:gd name="T54" fmla="*/ 4 w 9"/>
                <a:gd name="T55" fmla="*/ 2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9" h="14">
                  <a:moveTo>
                    <a:pt x="4" y="0"/>
                  </a:moveTo>
                  <a:cubicBezTo>
                    <a:pt x="5" y="0"/>
                    <a:pt x="6" y="1"/>
                    <a:pt x="6" y="2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8" y="6"/>
                    <a:pt x="9" y="6"/>
                    <a:pt x="9" y="7"/>
                  </a:cubicBezTo>
                  <a:cubicBezTo>
                    <a:pt x="9" y="8"/>
                    <a:pt x="8" y="8"/>
                    <a:pt x="8" y="9"/>
                  </a:cubicBezTo>
                  <a:cubicBezTo>
                    <a:pt x="6" y="12"/>
                    <a:pt x="6" y="12"/>
                    <a:pt x="6" y="12"/>
                  </a:cubicBezTo>
                  <a:cubicBezTo>
                    <a:pt x="6" y="13"/>
                    <a:pt x="6" y="13"/>
                    <a:pt x="6" y="13"/>
                  </a:cubicBezTo>
                  <a:cubicBezTo>
                    <a:pt x="5" y="14"/>
                    <a:pt x="5" y="14"/>
                    <a:pt x="4" y="14"/>
                  </a:cubicBezTo>
                  <a:cubicBezTo>
                    <a:pt x="4" y="14"/>
                    <a:pt x="3" y="14"/>
                    <a:pt x="3" y="13"/>
                  </a:cubicBezTo>
                  <a:cubicBezTo>
                    <a:pt x="3" y="13"/>
                    <a:pt x="2" y="13"/>
                    <a:pt x="2" y="12"/>
                  </a:cubicBezTo>
                  <a:cubicBezTo>
                    <a:pt x="0" y="9"/>
                    <a:pt x="0" y="9"/>
                    <a:pt x="0" y="9"/>
                  </a:cubicBezTo>
                  <a:cubicBezTo>
                    <a:pt x="0" y="8"/>
                    <a:pt x="0" y="8"/>
                    <a:pt x="0" y="7"/>
                  </a:cubicBezTo>
                  <a:cubicBezTo>
                    <a:pt x="0" y="6"/>
                    <a:pt x="0" y="6"/>
                    <a:pt x="0" y="5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3" y="1"/>
                    <a:pt x="3" y="0"/>
                    <a:pt x="4" y="0"/>
                  </a:cubicBezTo>
                  <a:moveTo>
                    <a:pt x="4" y="2"/>
                  </a:moveTo>
                  <a:cubicBezTo>
                    <a:pt x="4" y="2"/>
                    <a:pt x="4" y="2"/>
                    <a:pt x="4" y="2"/>
                  </a:cubicBezTo>
                  <a:cubicBezTo>
                    <a:pt x="2" y="6"/>
                    <a:pt x="2" y="6"/>
                    <a:pt x="2" y="6"/>
                  </a:cubicBezTo>
                  <a:cubicBezTo>
                    <a:pt x="2" y="6"/>
                    <a:pt x="2" y="7"/>
                    <a:pt x="2" y="7"/>
                  </a:cubicBezTo>
                  <a:cubicBezTo>
                    <a:pt x="2" y="7"/>
                    <a:pt x="2" y="8"/>
                    <a:pt x="2" y="8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4" y="12"/>
                    <a:pt x="4" y="12"/>
                    <a:pt x="4" y="12"/>
                  </a:cubicBezTo>
                  <a:cubicBezTo>
                    <a:pt x="5" y="12"/>
                    <a:pt x="5" y="12"/>
                    <a:pt x="5" y="12"/>
                  </a:cubicBezTo>
                  <a:cubicBezTo>
                    <a:pt x="7" y="8"/>
                    <a:pt x="7" y="8"/>
                    <a:pt x="7" y="8"/>
                  </a:cubicBezTo>
                  <a:cubicBezTo>
                    <a:pt x="7" y="8"/>
                    <a:pt x="7" y="7"/>
                    <a:pt x="7" y="7"/>
                  </a:cubicBezTo>
                  <a:cubicBezTo>
                    <a:pt x="7" y="7"/>
                    <a:pt x="7" y="6"/>
                    <a:pt x="7" y="6"/>
                  </a:cubicBezTo>
                  <a:cubicBezTo>
                    <a:pt x="5" y="2"/>
                    <a:pt x="5" y="2"/>
                    <a:pt x="5" y="2"/>
                  </a:cubicBezTo>
                  <a:cubicBezTo>
                    <a:pt x="5" y="2"/>
                    <a:pt x="4" y="2"/>
                    <a:pt x="4" y="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1" name="Freeform 1973"/>
            <p:cNvSpPr>
              <a:spLocks/>
            </p:cNvSpPr>
            <p:nvPr userDrawn="1"/>
          </p:nvSpPr>
          <p:spPr bwMode="auto">
            <a:xfrm>
              <a:off x="6225" y="3592"/>
              <a:ext cx="43" cy="67"/>
            </a:xfrm>
            <a:custGeom>
              <a:avLst/>
              <a:gdLst>
                <a:gd name="T0" fmla="*/ 8 w 9"/>
                <a:gd name="T1" fmla="*/ 1 h 14"/>
                <a:gd name="T2" fmla="*/ 9 w 9"/>
                <a:gd name="T3" fmla="*/ 2 h 14"/>
                <a:gd name="T4" fmla="*/ 9 w 9"/>
                <a:gd name="T5" fmla="*/ 3 h 14"/>
                <a:gd name="T6" fmla="*/ 8 w 9"/>
                <a:gd name="T7" fmla="*/ 3 h 14"/>
                <a:gd name="T8" fmla="*/ 8 w 9"/>
                <a:gd name="T9" fmla="*/ 3 h 14"/>
                <a:gd name="T10" fmla="*/ 7 w 9"/>
                <a:gd name="T11" fmla="*/ 3 h 14"/>
                <a:gd name="T12" fmla="*/ 7 w 9"/>
                <a:gd name="T13" fmla="*/ 2 h 14"/>
                <a:gd name="T14" fmla="*/ 7 w 9"/>
                <a:gd name="T15" fmla="*/ 2 h 14"/>
                <a:gd name="T16" fmla="*/ 7 w 9"/>
                <a:gd name="T17" fmla="*/ 2 h 14"/>
                <a:gd name="T18" fmla="*/ 2 w 9"/>
                <a:gd name="T19" fmla="*/ 2 h 14"/>
                <a:gd name="T20" fmla="*/ 2 w 9"/>
                <a:gd name="T21" fmla="*/ 2 h 14"/>
                <a:gd name="T22" fmla="*/ 2 w 9"/>
                <a:gd name="T23" fmla="*/ 2 h 14"/>
                <a:gd name="T24" fmla="*/ 9 w 9"/>
                <a:gd name="T25" fmla="*/ 10 h 14"/>
                <a:gd name="T26" fmla="*/ 9 w 9"/>
                <a:gd name="T27" fmla="*/ 12 h 14"/>
                <a:gd name="T28" fmla="*/ 9 w 9"/>
                <a:gd name="T29" fmla="*/ 13 h 14"/>
                <a:gd name="T30" fmla="*/ 7 w 9"/>
                <a:gd name="T31" fmla="*/ 14 h 14"/>
                <a:gd name="T32" fmla="*/ 3 w 9"/>
                <a:gd name="T33" fmla="*/ 14 h 14"/>
                <a:gd name="T34" fmla="*/ 1 w 9"/>
                <a:gd name="T35" fmla="*/ 13 h 14"/>
                <a:gd name="T36" fmla="*/ 0 w 9"/>
                <a:gd name="T37" fmla="*/ 12 h 14"/>
                <a:gd name="T38" fmla="*/ 1 w 9"/>
                <a:gd name="T39" fmla="*/ 11 h 14"/>
                <a:gd name="T40" fmla="*/ 1 w 9"/>
                <a:gd name="T41" fmla="*/ 11 h 14"/>
                <a:gd name="T42" fmla="*/ 2 w 9"/>
                <a:gd name="T43" fmla="*/ 11 h 14"/>
                <a:gd name="T44" fmla="*/ 2 w 9"/>
                <a:gd name="T45" fmla="*/ 11 h 14"/>
                <a:gd name="T46" fmla="*/ 2 w 9"/>
                <a:gd name="T47" fmla="*/ 12 h 14"/>
                <a:gd name="T48" fmla="*/ 3 w 9"/>
                <a:gd name="T49" fmla="*/ 12 h 14"/>
                <a:gd name="T50" fmla="*/ 7 w 9"/>
                <a:gd name="T51" fmla="*/ 12 h 14"/>
                <a:gd name="T52" fmla="*/ 7 w 9"/>
                <a:gd name="T53" fmla="*/ 12 h 14"/>
                <a:gd name="T54" fmla="*/ 7 w 9"/>
                <a:gd name="T55" fmla="*/ 12 h 14"/>
                <a:gd name="T56" fmla="*/ 7 w 9"/>
                <a:gd name="T57" fmla="*/ 12 h 14"/>
                <a:gd name="T58" fmla="*/ 1 w 9"/>
                <a:gd name="T59" fmla="*/ 4 h 14"/>
                <a:gd name="T60" fmla="*/ 0 w 9"/>
                <a:gd name="T61" fmla="*/ 2 h 14"/>
                <a:gd name="T62" fmla="*/ 1 w 9"/>
                <a:gd name="T63" fmla="*/ 1 h 14"/>
                <a:gd name="T64" fmla="*/ 2 w 9"/>
                <a:gd name="T65" fmla="*/ 0 h 14"/>
                <a:gd name="T66" fmla="*/ 7 w 9"/>
                <a:gd name="T67" fmla="*/ 0 h 14"/>
                <a:gd name="T68" fmla="*/ 8 w 9"/>
                <a:gd name="T6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4">
                  <a:moveTo>
                    <a:pt x="8" y="1"/>
                  </a:moveTo>
                  <a:cubicBezTo>
                    <a:pt x="9" y="1"/>
                    <a:pt x="9" y="2"/>
                    <a:pt x="9" y="2"/>
                  </a:cubicBezTo>
                  <a:cubicBezTo>
                    <a:pt x="9" y="3"/>
                    <a:pt x="9" y="3"/>
                    <a:pt x="9" y="3"/>
                  </a:cubicBezTo>
                  <a:cubicBezTo>
                    <a:pt x="9" y="3"/>
                    <a:pt x="8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9" y="10"/>
                    <a:pt x="9" y="10"/>
                    <a:pt x="9" y="10"/>
                  </a:cubicBezTo>
                  <a:cubicBezTo>
                    <a:pt x="9" y="11"/>
                    <a:pt x="9" y="11"/>
                    <a:pt x="9" y="12"/>
                  </a:cubicBezTo>
                  <a:cubicBezTo>
                    <a:pt x="9" y="12"/>
                    <a:pt x="9" y="13"/>
                    <a:pt x="9" y="13"/>
                  </a:cubicBezTo>
                  <a:cubicBezTo>
                    <a:pt x="8" y="13"/>
                    <a:pt x="8" y="14"/>
                    <a:pt x="7" y="14"/>
                  </a:cubicBezTo>
                  <a:cubicBezTo>
                    <a:pt x="3" y="14"/>
                    <a:pt x="3" y="14"/>
                    <a:pt x="3" y="14"/>
                  </a:cubicBezTo>
                  <a:cubicBezTo>
                    <a:pt x="2" y="14"/>
                    <a:pt x="2" y="14"/>
                    <a:pt x="1" y="13"/>
                  </a:cubicBezTo>
                  <a:cubicBezTo>
                    <a:pt x="1" y="13"/>
                    <a:pt x="0" y="12"/>
                    <a:pt x="0" y="12"/>
                  </a:cubicBezTo>
                  <a:cubicBezTo>
                    <a:pt x="0" y="11"/>
                    <a:pt x="1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3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1" y="4"/>
                    <a:pt x="1" y="4"/>
                    <a:pt x="1" y="4"/>
                  </a:cubicBezTo>
                  <a:cubicBezTo>
                    <a:pt x="1" y="3"/>
                    <a:pt x="0" y="3"/>
                    <a:pt x="0" y="2"/>
                  </a:cubicBezTo>
                  <a:cubicBezTo>
                    <a:pt x="0" y="2"/>
                    <a:pt x="1" y="1"/>
                    <a:pt x="1" y="1"/>
                  </a:cubicBezTo>
                  <a:cubicBezTo>
                    <a:pt x="1" y="0"/>
                    <a:pt x="2" y="0"/>
                    <a:pt x="2" y="0"/>
                  </a:cubicBezTo>
                  <a:cubicBezTo>
                    <a:pt x="7" y="0"/>
                    <a:pt x="7" y="0"/>
                    <a:pt x="7" y="0"/>
                  </a:cubicBezTo>
                  <a:cubicBezTo>
                    <a:pt x="7" y="0"/>
                    <a:pt x="8" y="0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2" name="Freeform 1974"/>
            <p:cNvSpPr>
              <a:spLocks/>
            </p:cNvSpPr>
            <p:nvPr userDrawn="1"/>
          </p:nvSpPr>
          <p:spPr bwMode="auto">
            <a:xfrm>
              <a:off x="6296" y="3592"/>
              <a:ext cx="44" cy="67"/>
            </a:xfrm>
            <a:custGeom>
              <a:avLst/>
              <a:gdLst>
                <a:gd name="T0" fmla="*/ 8 w 9"/>
                <a:gd name="T1" fmla="*/ 1 h 14"/>
                <a:gd name="T2" fmla="*/ 9 w 9"/>
                <a:gd name="T3" fmla="*/ 2 h 14"/>
                <a:gd name="T4" fmla="*/ 8 w 9"/>
                <a:gd name="T5" fmla="*/ 3 h 14"/>
                <a:gd name="T6" fmla="*/ 8 w 9"/>
                <a:gd name="T7" fmla="*/ 3 h 14"/>
                <a:gd name="T8" fmla="*/ 7 w 9"/>
                <a:gd name="T9" fmla="*/ 3 h 14"/>
                <a:gd name="T10" fmla="*/ 7 w 9"/>
                <a:gd name="T11" fmla="*/ 3 h 14"/>
                <a:gd name="T12" fmla="*/ 7 w 9"/>
                <a:gd name="T13" fmla="*/ 2 h 14"/>
                <a:gd name="T14" fmla="*/ 7 w 9"/>
                <a:gd name="T15" fmla="*/ 2 h 14"/>
                <a:gd name="T16" fmla="*/ 6 w 9"/>
                <a:gd name="T17" fmla="*/ 2 h 14"/>
                <a:gd name="T18" fmla="*/ 2 w 9"/>
                <a:gd name="T19" fmla="*/ 2 h 14"/>
                <a:gd name="T20" fmla="*/ 2 w 9"/>
                <a:gd name="T21" fmla="*/ 2 h 14"/>
                <a:gd name="T22" fmla="*/ 2 w 9"/>
                <a:gd name="T23" fmla="*/ 2 h 14"/>
                <a:gd name="T24" fmla="*/ 8 w 9"/>
                <a:gd name="T25" fmla="*/ 10 h 14"/>
                <a:gd name="T26" fmla="*/ 9 w 9"/>
                <a:gd name="T27" fmla="*/ 12 h 14"/>
                <a:gd name="T28" fmla="*/ 8 w 9"/>
                <a:gd name="T29" fmla="*/ 13 h 14"/>
                <a:gd name="T30" fmla="*/ 7 w 9"/>
                <a:gd name="T31" fmla="*/ 14 h 14"/>
                <a:gd name="T32" fmla="*/ 2 w 9"/>
                <a:gd name="T33" fmla="*/ 14 h 14"/>
                <a:gd name="T34" fmla="*/ 1 w 9"/>
                <a:gd name="T35" fmla="*/ 13 h 14"/>
                <a:gd name="T36" fmla="*/ 0 w 9"/>
                <a:gd name="T37" fmla="*/ 12 h 14"/>
                <a:gd name="T38" fmla="*/ 0 w 9"/>
                <a:gd name="T39" fmla="*/ 11 h 14"/>
                <a:gd name="T40" fmla="*/ 1 w 9"/>
                <a:gd name="T41" fmla="*/ 11 h 14"/>
                <a:gd name="T42" fmla="*/ 1 w 9"/>
                <a:gd name="T43" fmla="*/ 11 h 14"/>
                <a:gd name="T44" fmla="*/ 2 w 9"/>
                <a:gd name="T45" fmla="*/ 11 h 14"/>
                <a:gd name="T46" fmla="*/ 2 w 9"/>
                <a:gd name="T47" fmla="*/ 12 h 14"/>
                <a:gd name="T48" fmla="*/ 2 w 9"/>
                <a:gd name="T49" fmla="*/ 12 h 14"/>
                <a:gd name="T50" fmla="*/ 7 w 9"/>
                <a:gd name="T51" fmla="*/ 12 h 14"/>
                <a:gd name="T52" fmla="*/ 7 w 9"/>
                <a:gd name="T53" fmla="*/ 12 h 14"/>
                <a:gd name="T54" fmla="*/ 7 w 9"/>
                <a:gd name="T55" fmla="*/ 12 h 14"/>
                <a:gd name="T56" fmla="*/ 7 w 9"/>
                <a:gd name="T57" fmla="*/ 12 h 14"/>
                <a:gd name="T58" fmla="*/ 0 w 9"/>
                <a:gd name="T59" fmla="*/ 4 h 14"/>
                <a:gd name="T60" fmla="*/ 0 w 9"/>
                <a:gd name="T61" fmla="*/ 2 h 14"/>
                <a:gd name="T62" fmla="*/ 0 w 9"/>
                <a:gd name="T63" fmla="*/ 1 h 14"/>
                <a:gd name="T64" fmla="*/ 2 w 9"/>
                <a:gd name="T65" fmla="*/ 0 h 14"/>
                <a:gd name="T66" fmla="*/ 6 w 9"/>
                <a:gd name="T67" fmla="*/ 0 h 14"/>
                <a:gd name="T68" fmla="*/ 8 w 9"/>
                <a:gd name="T69" fmla="*/ 1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9" h="14">
                  <a:moveTo>
                    <a:pt x="8" y="1"/>
                  </a:moveTo>
                  <a:cubicBezTo>
                    <a:pt x="8" y="1"/>
                    <a:pt x="9" y="2"/>
                    <a:pt x="9" y="2"/>
                  </a:cubicBezTo>
                  <a:cubicBezTo>
                    <a:pt x="9" y="3"/>
                    <a:pt x="9" y="3"/>
                    <a:pt x="8" y="3"/>
                  </a:cubicBezTo>
                  <a:cubicBezTo>
                    <a:pt x="8" y="3"/>
                    <a:pt x="8" y="3"/>
                    <a:pt x="8" y="3"/>
                  </a:cubicBezTo>
                  <a:cubicBezTo>
                    <a:pt x="8" y="3"/>
                    <a:pt x="7" y="3"/>
                    <a:pt x="7" y="3"/>
                  </a:cubicBezTo>
                  <a:cubicBezTo>
                    <a:pt x="7" y="3"/>
                    <a:pt x="7" y="3"/>
                    <a:pt x="7" y="3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7" y="2"/>
                    <a:pt x="7" y="2"/>
                    <a:pt x="7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2" y="2"/>
                    <a:pt x="2" y="2"/>
                    <a:pt x="2" y="2"/>
                  </a:cubicBezTo>
                  <a:cubicBezTo>
                    <a:pt x="8" y="10"/>
                    <a:pt x="8" y="10"/>
                    <a:pt x="8" y="10"/>
                  </a:cubicBezTo>
                  <a:cubicBezTo>
                    <a:pt x="8" y="11"/>
                    <a:pt x="9" y="11"/>
                    <a:pt x="9" y="12"/>
                  </a:cubicBezTo>
                  <a:cubicBezTo>
                    <a:pt x="9" y="12"/>
                    <a:pt x="8" y="13"/>
                    <a:pt x="8" y="13"/>
                  </a:cubicBezTo>
                  <a:cubicBezTo>
                    <a:pt x="8" y="13"/>
                    <a:pt x="7" y="14"/>
                    <a:pt x="7" y="14"/>
                  </a:cubicBezTo>
                  <a:cubicBezTo>
                    <a:pt x="2" y="14"/>
                    <a:pt x="2" y="14"/>
                    <a:pt x="2" y="14"/>
                  </a:cubicBezTo>
                  <a:cubicBezTo>
                    <a:pt x="2" y="14"/>
                    <a:pt x="1" y="14"/>
                    <a:pt x="1" y="13"/>
                  </a:cubicBezTo>
                  <a:cubicBezTo>
                    <a:pt x="0" y="13"/>
                    <a:pt x="0" y="12"/>
                    <a:pt x="0" y="12"/>
                  </a:cubicBezTo>
                  <a:cubicBezTo>
                    <a:pt x="0" y="11"/>
                    <a:pt x="0" y="11"/>
                    <a:pt x="0" y="11"/>
                  </a:cubicBezTo>
                  <a:cubicBezTo>
                    <a:pt x="0" y="11"/>
                    <a:pt x="0" y="11"/>
                    <a:pt x="1" y="11"/>
                  </a:cubicBezTo>
                  <a:cubicBezTo>
                    <a:pt x="1" y="11"/>
                    <a:pt x="1" y="11"/>
                    <a:pt x="1" y="11"/>
                  </a:cubicBezTo>
                  <a:cubicBezTo>
                    <a:pt x="1" y="11"/>
                    <a:pt x="2" y="11"/>
                    <a:pt x="2" y="11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2" y="12"/>
                    <a:pt x="2" y="12"/>
                    <a:pt x="2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7" y="12"/>
                    <a:pt x="7" y="12"/>
                    <a:pt x="7" y="12"/>
                  </a:cubicBezTo>
                  <a:cubicBezTo>
                    <a:pt x="0" y="4"/>
                    <a:pt x="0" y="4"/>
                    <a:pt x="0" y="4"/>
                  </a:cubicBezTo>
                  <a:cubicBezTo>
                    <a:pt x="0" y="3"/>
                    <a:pt x="0" y="3"/>
                    <a:pt x="0" y="2"/>
                  </a:cubicBezTo>
                  <a:cubicBezTo>
                    <a:pt x="0" y="2"/>
                    <a:pt x="0" y="1"/>
                    <a:pt x="0" y="1"/>
                  </a:cubicBezTo>
                  <a:cubicBezTo>
                    <a:pt x="1" y="0"/>
                    <a:pt x="1" y="0"/>
                    <a:pt x="2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7" y="0"/>
                    <a:pt x="7" y="0"/>
                    <a:pt x="8" y="1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01171293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7" pos="6335">
          <p15:clr>
            <a:srgbClr val="F26B43"/>
          </p15:clr>
        </p15:guide>
        <p15:guide id="8" pos="3545">
          <p15:clr>
            <a:srgbClr val="F26B43"/>
          </p15:clr>
        </p15:guide>
      </p15:sldGuideLst>
    </p:ext>
  </p:extLst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6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16"/>
          <p:cNvSpPr>
            <a:spLocks noGrp="1"/>
          </p:cNvSpPr>
          <p:nvPr>
            <p:ph type="pic" sz="quarter" idx="17" hasCustomPrompt="1"/>
          </p:nvPr>
        </p:nvSpPr>
        <p:spPr>
          <a:xfrm>
            <a:off x="0" y="1440000"/>
            <a:ext cx="4064400" cy="270892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10" name="Рисунок 16"/>
          <p:cNvSpPr>
            <a:spLocks noGrp="1"/>
          </p:cNvSpPr>
          <p:nvPr>
            <p:ph type="pic" sz="quarter" idx="18" hasCustomPrompt="1"/>
          </p:nvPr>
        </p:nvSpPr>
        <p:spPr>
          <a:xfrm>
            <a:off x="4063800" y="1440000"/>
            <a:ext cx="4064400" cy="270892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13" name="Рисунок 16"/>
          <p:cNvSpPr>
            <a:spLocks noGrp="1"/>
          </p:cNvSpPr>
          <p:nvPr>
            <p:ph type="pic" sz="quarter" idx="19" hasCustomPrompt="1"/>
          </p:nvPr>
        </p:nvSpPr>
        <p:spPr>
          <a:xfrm>
            <a:off x="8127600" y="1440000"/>
            <a:ext cx="4064400" cy="270892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4149080"/>
            <a:ext cx="4064400" cy="270892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ru-RU"/>
          </a:p>
        </p:txBody>
      </p:sp>
      <p:sp>
        <p:nvSpPr>
          <p:cNvPr id="11" name="Рисунок 16"/>
          <p:cNvSpPr>
            <a:spLocks noGrp="1"/>
          </p:cNvSpPr>
          <p:nvPr>
            <p:ph type="pic" sz="quarter" idx="15" hasCustomPrompt="1"/>
          </p:nvPr>
        </p:nvSpPr>
        <p:spPr>
          <a:xfrm>
            <a:off x="4063800" y="4149080"/>
            <a:ext cx="4064400" cy="270892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12" name="Рисунок 16"/>
          <p:cNvSpPr>
            <a:spLocks noGrp="1"/>
          </p:cNvSpPr>
          <p:nvPr>
            <p:ph type="pic" sz="quarter" idx="16" hasCustomPrompt="1"/>
          </p:nvPr>
        </p:nvSpPr>
        <p:spPr>
          <a:xfrm>
            <a:off x="8127600" y="4149080"/>
            <a:ext cx="4064400" cy="270892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117718557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</p15:sldGuideLst>
    </p:ext>
  </p:extLst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1_6 фото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Рисунок 16"/>
          <p:cNvSpPr>
            <a:spLocks noGrp="1"/>
          </p:cNvSpPr>
          <p:nvPr>
            <p:ph type="pic" sz="quarter" idx="17" hasCustomPrompt="1"/>
          </p:nvPr>
        </p:nvSpPr>
        <p:spPr>
          <a:xfrm>
            <a:off x="0" y="0"/>
            <a:ext cx="4064400" cy="34308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10" name="Рисунок 16"/>
          <p:cNvSpPr>
            <a:spLocks noGrp="1"/>
          </p:cNvSpPr>
          <p:nvPr>
            <p:ph type="pic" sz="quarter" idx="18" hasCustomPrompt="1"/>
          </p:nvPr>
        </p:nvSpPr>
        <p:spPr>
          <a:xfrm>
            <a:off x="4063800" y="0"/>
            <a:ext cx="4064400" cy="34308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13" name="Рисунок 16"/>
          <p:cNvSpPr>
            <a:spLocks noGrp="1"/>
          </p:cNvSpPr>
          <p:nvPr>
            <p:ph type="pic" sz="quarter" idx="19" hasCustomPrompt="1"/>
          </p:nvPr>
        </p:nvSpPr>
        <p:spPr>
          <a:xfrm>
            <a:off x="8127600" y="0"/>
            <a:ext cx="4064400" cy="34308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5" name="Рисунок 16"/>
          <p:cNvSpPr>
            <a:spLocks noGrp="1"/>
          </p:cNvSpPr>
          <p:nvPr>
            <p:ph type="pic" sz="quarter" idx="12" hasCustomPrompt="1"/>
          </p:nvPr>
        </p:nvSpPr>
        <p:spPr>
          <a:xfrm>
            <a:off x="0" y="3427200"/>
            <a:ext cx="4064400" cy="34308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3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4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/>
          </p:nvPr>
        </p:nvSpPr>
        <p:spPr>
          <a:xfrm>
            <a:off x="576000" y="594000"/>
            <a:ext cx="5868000" cy="553998"/>
          </a:xfrm>
          <a:solidFill>
            <a:schemeClr val="bg1"/>
          </a:solidFill>
        </p:spPr>
        <p:txBody>
          <a:bodyPr lIns="72000"/>
          <a:lstStyle/>
          <a:p>
            <a:r>
              <a:rPr lang="en-US"/>
              <a:t>Click to edit Master title style</a:t>
            </a:r>
            <a:endParaRPr lang="ru-RU" dirty="0"/>
          </a:p>
        </p:txBody>
      </p:sp>
      <p:sp>
        <p:nvSpPr>
          <p:cNvPr id="11" name="Рисунок 16"/>
          <p:cNvSpPr>
            <a:spLocks noGrp="1"/>
          </p:cNvSpPr>
          <p:nvPr>
            <p:ph type="pic" sz="quarter" idx="15" hasCustomPrompt="1"/>
          </p:nvPr>
        </p:nvSpPr>
        <p:spPr>
          <a:xfrm>
            <a:off x="4063800" y="3427200"/>
            <a:ext cx="4064400" cy="34308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12" name="Рисунок 16"/>
          <p:cNvSpPr>
            <a:spLocks noGrp="1"/>
          </p:cNvSpPr>
          <p:nvPr>
            <p:ph type="pic" sz="quarter" idx="16" hasCustomPrompt="1"/>
          </p:nvPr>
        </p:nvSpPr>
        <p:spPr>
          <a:xfrm>
            <a:off x="8127600" y="3427200"/>
            <a:ext cx="4064400" cy="3430800"/>
          </a:xfrm>
          <a:prstGeom prst="rect">
            <a:avLst/>
          </a:prstGeom>
          <a:pattFill prst="pct30">
            <a:fgClr>
              <a:schemeClr val="tx1"/>
            </a:fgClr>
            <a:bgClr>
              <a:schemeClr val="bg2"/>
            </a:bgClr>
          </a:pattFill>
        </p:spPr>
        <p:txBody>
          <a:bodyPr lIns="0" tIns="0" rIns="0" bIns="0" anchor="ctr" anchorCtr="1">
            <a:norm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2000" baseline="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3824060862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</p15:sldGuideLst>
    </p:ext>
  </p:extLst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Контакты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" name="Рисунок 22"/>
          <p:cNvSpPr>
            <a:spLocks noGrp="1"/>
          </p:cNvSpPr>
          <p:nvPr>
            <p:ph type="pic" sz="quarter" idx="12" hasCustomPrompt="1"/>
          </p:nvPr>
        </p:nvSpPr>
        <p:spPr>
          <a:xfrm>
            <a:off x="803412" y="1736812"/>
            <a:ext cx="2314126" cy="2302302"/>
          </a:xfrm>
          <a:custGeom>
            <a:avLst/>
            <a:gdLst>
              <a:gd name="connsiteX0" fmla="*/ 1157063 w 2314126"/>
              <a:gd name="connsiteY0" fmla="*/ 0 h 2302302"/>
              <a:gd name="connsiteX1" fmla="*/ 2314126 w 2314126"/>
              <a:gd name="connsiteY1" fmla="*/ 1151151 h 2302302"/>
              <a:gd name="connsiteX2" fmla="*/ 1157063 w 2314126"/>
              <a:gd name="connsiteY2" fmla="*/ 2302302 h 2302302"/>
              <a:gd name="connsiteX3" fmla="*/ 0 w 2314126"/>
              <a:gd name="connsiteY3" fmla="*/ 1151151 h 2302302"/>
              <a:gd name="connsiteX4" fmla="*/ 1157063 w 2314126"/>
              <a:gd name="connsiteY4" fmla="*/ 0 h 2302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4126" h="2302302">
                <a:moveTo>
                  <a:pt x="1157063" y="0"/>
                </a:moveTo>
                <a:cubicBezTo>
                  <a:pt x="1796092" y="0"/>
                  <a:pt x="2314126" y="515388"/>
                  <a:pt x="2314126" y="1151151"/>
                </a:cubicBezTo>
                <a:cubicBezTo>
                  <a:pt x="2314126" y="1786914"/>
                  <a:pt x="1796092" y="2302302"/>
                  <a:pt x="1157063" y="2302302"/>
                </a:cubicBezTo>
                <a:cubicBezTo>
                  <a:pt x="518035" y="2302302"/>
                  <a:pt x="0" y="1786914"/>
                  <a:pt x="0" y="1151151"/>
                </a:cubicBezTo>
                <a:cubicBezTo>
                  <a:pt x="0" y="515388"/>
                  <a:pt x="518035" y="0"/>
                  <a:pt x="1157063" y="0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2"/>
            </a:bgClr>
          </a:pattFill>
        </p:spPr>
        <p:txBody>
          <a:bodyPr wrap="square" anchor="ctr" anchorCtr="1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9" name="Заголовок 8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11" name="Номер слайда 10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24" name="Рисунок 23"/>
          <p:cNvSpPr>
            <a:spLocks noGrp="1"/>
          </p:cNvSpPr>
          <p:nvPr>
            <p:ph type="pic" sz="quarter" idx="13" hasCustomPrompt="1"/>
          </p:nvPr>
        </p:nvSpPr>
        <p:spPr>
          <a:xfrm>
            <a:off x="4625571" y="1736812"/>
            <a:ext cx="2314126" cy="2302302"/>
          </a:xfrm>
          <a:custGeom>
            <a:avLst/>
            <a:gdLst>
              <a:gd name="connsiteX0" fmla="*/ 1157063 w 2314126"/>
              <a:gd name="connsiteY0" fmla="*/ 0 h 2302302"/>
              <a:gd name="connsiteX1" fmla="*/ 2314126 w 2314126"/>
              <a:gd name="connsiteY1" fmla="*/ 1151151 h 2302302"/>
              <a:gd name="connsiteX2" fmla="*/ 1157063 w 2314126"/>
              <a:gd name="connsiteY2" fmla="*/ 2302302 h 2302302"/>
              <a:gd name="connsiteX3" fmla="*/ 0 w 2314126"/>
              <a:gd name="connsiteY3" fmla="*/ 1151151 h 2302302"/>
              <a:gd name="connsiteX4" fmla="*/ 1157063 w 2314126"/>
              <a:gd name="connsiteY4" fmla="*/ 0 h 2302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4126" h="2302302">
                <a:moveTo>
                  <a:pt x="1157063" y="0"/>
                </a:moveTo>
                <a:cubicBezTo>
                  <a:pt x="1796092" y="0"/>
                  <a:pt x="2314126" y="515388"/>
                  <a:pt x="2314126" y="1151151"/>
                </a:cubicBezTo>
                <a:cubicBezTo>
                  <a:pt x="2314126" y="1786914"/>
                  <a:pt x="1796092" y="2302302"/>
                  <a:pt x="1157063" y="2302302"/>
                </a:cubicBezTo>
                <a:cubicBezTo>
                  <a:pt x="518035" y="2302302"/>
                  <a:pt x="0" y="1786914"/>
                  <a:pt x="0" y="1151151"/>
                </a:cubicBezTo>
                <a:cubicBezTo>
                  <a:pt x="0" y="515388"/>
                  <a:pt x="518035" y="0"/>
                  <a:pt x="1157063" y="0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2"/>
            </a:bgClr>
          </a:pattFill>
        </p:spPr>
        <p:txBody>
          <a:bodyPr wrap="square" anchor="ctr" anchorCtr="1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27" name="Рисунок 26"/>
          <p:cNvSpPr>
            <a:spLocks noGrp="1"/>
          </p:cNvSpPr>
          <p:nvPr>
            <p:ph type="pic" sz="quarter" idx="14" hasCustomPrompt="1"/>
          </p:nvPr>
        </p:nvSpPr>
        <p:spPr>
          <a:xfrm>
            <a:off x="8447730" y="1736812"/>
            <a:ext cx="2314126" cy="2302302"/>
          </a:xfrm>
          <a:custGeom>
            <a:avLst/>
            <a:gdLst>
              <a:gd name="connsiteX0" fmla="*/ 1157063 w 2314126"/>
              <a:gd name="connsiteY0" fmla="*/ 0 h 2302302"/>
              <a:gd name="connsiteX1" fmla="*/ 2314126 w 2314126"/>
              <a:gd name="connsiteY1" fmla="*/ 1151151 h 2302302"/>
              <a:gd name="connsiteX2" fmla="*/ 1157063 w 2314126"/>
              <a:gd name="connsiteY2" fmla="*/ 2302302 h 2302302"/>
              <a:gd name="connsiteX3" fmla="*/ 0 w 2314126"/>
              <a:gd name="connsiteY3" fmla="*/ 1151151 h 2302302"/>
              <a:gd name="connsiteX4" fmla="*/ 1157063 w 2314126"/>
              <a:gd name="connsiteY4" fmla="*/ 0 h 230230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</a:cxnLst>
            <a:rect l="l" t="t" r="r" b="b"/>
            <a:pathLst>
              <a:path w="2314126" h="2302302">
                <a:moveTo>
                  <a:pt x="1157063" y="0"/>
                </a:moveTo>
                <a:cubicBezTo>
                  <a:pt x="1796092" y="0"/>
                  <a:pt x="2314126" y="515388"/>
                  <a:pt x="2314126" y="1151151"/>
                </a:cubicBezTo>
                <a:cubicBezTo>
                  <a:pt x="2314126" y="1786914"/>
                  <a:pt x="1796092" y="2302302"/>
                  <a:pt x="1157063" y="2302302"/>
                </a:cubicBezTo>
                <a:cubicBezTo>
                  <a:pt x="518035" y="2302302"/>
                  <a:pt x="0" y="1786914"/>
                  <a:pt x="0" y="1151151"/>
                </a:cubicBezTo>
                <a:cubicBezTo>
                  <a:pt x="0" y="515388"/>
                  <a:pt x="518035" y="0"/>
                  <a:pt x="1157063" y="0"/>
                </a:cubicBezTo>
                <a:close/>
              </a:path>
            </a:pathLst>
          </a:custGeom>
          <a:pattFill prst="pct25">
            <a:fgClr>
              <a:schemeClr val="tx1"/>
            </a:fgClr>
            <a:bgClr>
              <a:schemeClr val="bg2"/>
            </a:bgClr>
          </a:pattFill>
        </p:spPr>
        <p:txBody>
          <a:bodyPr wrap="square" anchor="ctr" anchorCtr="1">
            <a:noAutofit/>
          </a:bodyPr>
          <a:lstStyle>
            <a:lvl1pPr marL="0" indent="0" algn="ctr">
              <a:buNone/>
              <a:defRPr/>
            </a:lvl1pPr>
          </a:lstStyle>
          <a:p>
            <a:r>
              <a:rPr lang="ru-RU" dirty="0"/>
              <a:t>Фото</a:t>
            </a:r>
          </a:p>
        </p:txBody>
      </p:sp>
      <p:sp>
        <p:nvSpPr>
          <p:cNvPr id="33" name="Текст 30"/>
          <p:cNvSpPr>
            <a:spLocks noGrp="1"/>
          </p:cNvSpPr>
          <p:nvPr>
            <p:ph type="body" sz="quarter" idx="15" hasCustomPrompt="1"/>
          </p:nvPr>
        </p:nvSpPr>
        <p:spPr>
          <a:xfrm>
            <a:off x="1160577" y="4519562"/>
            <a:ext cx="1599797" cy="276999"/>
          </a:xfrm>
        </p:spPr>
        <p:txBody>
          <a:bodyPr wrap="none">
            <a:spAutoFit/>
          </a:bodyPr>
          <a:lstStyle>
            <a:lvl1pPr>
              <a:defRPr lang="ru-RU" sz="1800" b="1" kern="120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lvl="0" indent="0" algn="ctr" defTabSz="1371477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ru-RU" dirty="0"/>
              <a:t>Имя Фамилия</a:t>
            </a:r>
          </a:p>
        </p:txBody>
      </p:sp>
      <p:sp>
        <p:nvSpPr>
          <p:cNvPr id="34" name="Текст 30"/>
          <p:cNvSpPr>
            <a:spLocks noGrp="1"/>
          </p:cNvSpPr>
          <p:nvPr>
            <p:ph type="body" sz="quarter" idx="16" hasCustomPrompt="1"/>
          </p:nvPr>
        </p:nvSpPr>
        <p:spPr>
          <a:xfrm>
            <a:off x="1507018" y="4941168"/>
            <a:ext cx="906915" cy="215444"/>
          </a:xfrm>
        </p:spPr>
        <p:txBody>
          <a:bodyPr wrap="none">
            <a:spAutoFit/>
          </a:bodyPr>
          <a:lstStyle>
            <a:lvl1pPr marL="0" indent="0" algn="ctr" defTabSz="1371477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lang="ru-RU" sz="1400" b="0" kern="120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1400" b="0" dirty="0">
                <a:latin typeface="Arial" panose="020B0604020202020204" pitchFamily="34" charset="0"/>
                <a:cs typeface="Arial" panose="020B0604020202020204" pitchFamily="34" charset="0"/>
              </a:rPr>
              <a:t>Должность</a:t>
            </a:r>
            <a:endParaRPr lang="en-US" sz="14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5" name="Текст 30"/>
          <p:cNvSpPr>
            <a:spLocks noGrp="1"/>
          </p:cNvSpPr>
          <p:nvPr>
            <p:ph type="body" sz="quarter" idx="17" hasCustomPrompt="1"/>
          </p:nvPr>
        </p:nvSpPr>
        <p:spPr>
          <a:xfrm>
            <a:off x="4982736" y="4519562"/>
            <a:ext cx="1599797" cy="276999"/>
          </a:xfrm>
        </p:spPr>
        <p:txBody>
          <a:bodyPr wrap="none">
            <a:spAutoFit/>
          </a:bodyPr>
          <a:lstStyle>
            <a:lvl1pPr>
              <a:defRPr lang="ru-RU" sz="1800" b="1" kern="120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lvl="0" indent="0" algn="ctr" defTabSz="1371477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ru-RU" dirty="0"/>
              <a:t>Имя Фамилия</a:t>
            </a:r>
          </a:p>
        </p:txBody>
      </p:sp>
      <p:sp>
        <p:nvSpPr>
          <p:cNvPr id="36" name="Текст 30"/>
          <p:cNvSpPr>
            <a:spLocks noGrp="1"/>
          </p:cNvSpPr>
          <p:nvPr>
            <p:ph type="body" sz="quarter" idx="18" hasCustomPrompt="1"/>
          </p:nvPr>
        </p:nvSpPr>
        <p:spPr>
          <a:xfrm>
            <a:off x="5329177" y="4941168"/>
            <a:ext cx="906915" cy="215444"/>
          </a:xfrm>
        </p:spPr>
        <p:txBody>
          <a:bodyPr wrap="none">
            <a:spAutoFit/>
          </a:bodyPr>
          <a:lstStyle>
            <a:lvl1pPr marL="0" indent="0" algn="ctr" defTabSz="1371477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lang="ru-RU" sz="1400" b="0" kern="120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1400" b="0" dirty="0">
                <a:latin typeface="Arial" panose="020B0604020202020204" pitchFamily="34" charset="0"/>
                <a:cs typeface="Arial" panose="020B0604020202020204" pitchFamily="34" charset="0"/>
              </a:rPr>
              <a:t>Должность</a:t>
            </a:r>
            <a:endParaRPr lang="en-US" sz="14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sp>
        <p:nvSpPr>
          <p:cNvPr id="37" name="Текст 30"/>
          <p:cNvSpPr>
            <a:spLocks noGrp="1"/>
          </p:cNvSpPr>
          <p:nvPr>
            <p:ph type="body" sz="quarter" idx="19" hasCustomPrompt="1"/>
          </p:nvPr>
        </p:nvSpPr>
        <p:spPr>
          <a:xfrm>
            <a:off x="8804895" y="4519562"/>
            <a:ext cx="1599797" cy="276999"/>
          </a:xfrm>
        </p:spPr>
        <p:txBody>
          <a:bodyPr wrap="none">
            <a:spAutoFit/>
          </a:bodyPr>
          <a:lstStyle>
            <a:lvl1pPr>
              <a:defRPr lang="ru-RU" sz="1800" b="1" kern="120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marL="0" lvl="0" indent="0" algn="ctr" defTabSz="1371477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</a:pPr>
            <a:r>
              <a:rPr lang="ru-RU" dirty="0"/>
              <a:t>Имя Фамилия</a:t>
            </a:r>
          </a:p>
        </p:txBody>
      </p:sp>
      <p:sp>
        <p:nvSpPr>
          <p:cNvPr id="38" name="Текст 30"/>
          <p:cNvSpPr>
            <a:spLocks noGrp="1"/>
          </p:cNvSpPr>
          <p:nvPr>
            <p:ph type="body" sz="quarter" idx="20" hasCustomPrompt="1"/>
          </p:nvPr>
        </p:nvSpPr>
        <p:spPr>
          <a:xfrm>
            <a:off x="9151336" y="4941168"/>
            <a:ext cx="906915" cy="215444"/>
          </a:xfrm>
        </p:spPr>
        <p:txBody>
          <a:bodyPr wrap="none">
            <a:spAutoFit/>
          </a:bodyPr>
          <a:lstStyle>
            <a:lvl1pPr marL="0" indent="0" algn="ctr" defTabSz="1371477" rtl="0" eaLnBrk="1" latinLnBrk="0" hangingPunct="1">
              <a:lnSpc>
                <a:spcPct val="100000"/>
              </a:lnSpc>
              <a:spcBef>
                <a:spcPts val="0"/>
              </a:spcBef>
              <a:buFont typeface="Arial" panose="020B0604020202020204" pitchFamily="34" charset="0"/>
              <a:buNone/>
              <a:defRPr lang="ru-RU" sz="1400" b="0" kern="1200" dirty="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1pPr>
          </a:lstStyle>
          <a:p>
            <a:pPr algn="ctr">
              <a:lnSpc>
                <a:spcPct val="100000"/>
              </a:lnSpc>
              <a:spcBef>
                <a:spcPts val="0"/>
              </a:spcBef>
            </a:pPr>
            <a:r>
              <a:rPr lang="ru-RU" sz="1400" b="0" dirty="0">
                <a:latin typeface="Arial" panose="020B0604020202020204" pitchFamily="34" charset="0"/>
                <a:cs typeface="Arial" panose="020B0604020202020204" pitchFamily="34" charset="0"/>
              </a:rPr>
              <a:t>Должность</a:t>
            </a:r>
            <a:endParaRPr lang="en-US" sz="1400" b="0" dirty="0"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91151168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</p15:sldGuideLst>
    </p:ext>
  </p:extLst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Карта России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52320" y="594000"/>
            <a:ext cx="10296000" cy="553998"/>
          </a:xfrm>
        </p:spPr>
        <p:txBody>
          <a:bodyPr/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grpSp>
        <p:nvGrpSpPr>
          <p:cNvPr id="352" name="Group 199"/>
          <p:cNvGrpSpPr>
            <a:grpSpLocks noChangeAspect="1"/>
          </p:cNvGrpSpPr>
          <p:nvPr userDrawn="1"/>
        </p:nvGrpSpPr>
        <p:grpSpPr bwMode="auto">
          <a:xfrm>
            <a:off x="1069975" y="655638"/>
            <a:ext cx="9464674" cy="5403850"/>
            <a:chOff x="674" y="413"/>
            <a:chExt cx="5962" cy="3404"/>
          </a:xfrm>
          <a:solidFill>
            <a:schemeClr val="bg1"/>
          </a:solidFill>
        </p:grpSpPr>
        <p:sp>
          <p:nvSpPr>
            <p:cNvPr id="354" name="Freeform 200"/>
            <p:cNvSpPr>
              <a:spLocks/>
            </p:cNvSpPr>
            <p:nvPr userDrawn="1"/>
          </p:nvSpPr>
          <p:spPr bwMode="auto">
            <a:xfrm>
              <a:off x="2795" y="1880"/>
              <a:ext cx="42" cy="67"/>
            </a:xfrm>
            <a:custGeom>
              <a:avLst/>
              <a:gdLst>
                <a:gd name="T0" fmla="*/ 13 w 53"/>
                <a:gd name="T1" fmla="*/ 9 h 84"/>
                <a:gd name="T2" fmla="*/ 2 w 53"/>
                <a:gd name="T3" fmla="*/ 12 h 84"/>
                <a:gd name="T4" fmla="*/ 1 w 53"/>
                <a:gd name="T5" fmla="*/ 17 h 84"/>
                <a:gd name="T6" fmla="*/ 3 w 53"/>
                <a:gd name="T7" fmla="*/ 41 h 84"/>
                <a:gd name="T8" fmla="*/ 7 w 53"/>
                <a:gd name="T9" fmla="*/ 56 h 84"/>
                <a:gd name="T10" fmla="*/ 17 w 53"/>
                <a:gd name="T11" fmla="*/ 59 h 84"/>
                <a:gd name="T12" fmla="*/ 19 w 53"/>
                <a:gd name="T13" fmla="*/ 68 h 84"/>
                <a:gd name="T14" fmla="*/ 21 w 53"/>
                <a:gd name="T15" fmla="*/ 81 h 84"/>
                <a:gd name="T16" fmla="*/ 27 w 53"/>
                <a:gd name="T17" fmla="*/ 82 h 84"/>
                <a:gd name="T18" fmla="*/ 41 w 53"/>
                <a:gd name="T19" fmla="*/ 84 h 84"/>
                <a:gd name="T20" fmla="*/ 45 w 53"/>
                <a:gd name="T21" fmla="*/ 81 h 84"/>
                <a:gd name="T22" fmla="*/ 50 w 53"/>
                <a:gd name="T23" fmla="*/ 63 h 84"/>
                <a:gd name="T24" fmla="*/ 41 w 53"/>
                <a:gd name="T25" fmla="*/ 46 h 84"/>
                <a:gd name="T26" fmla="*/ 41 w 53"/>
                <a:gd name="T27" fmla="*/ 24 h 84"/>
                <a:gd name="T28" fmla="*/ 30 w 53"/>
                <a:gd name="T29" fmla="*/ 0 h 84"/>
                <a:gd name="T30" fmla="*/ 13 w 53"/>
                <a:gd name="T31" fmla="*/ 9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3" h="84">
                  <a:moveTo>
                    <a:pt x="13" y="9"/>
                  </a:moveTo>
                  <a:cubicBezTo>
                    <a:pt x="10" y="10"/>
                    <a:pt x="5" y="11"/>
                    <a:pt x="2" y="12"/>
                  </a:cubicBezTo>
                  <a:cubicBezTo>
                    <a:pt x="0" y="14"/>
                    <a:pt x="0" y="13"/>
                    <a:pt x="1" y="17"/>
                  </a:cubicBezTo>
                  <a:cubicBezTo>
                    <a:pt x="1" y="25"/>
                    <a:pt x="2" y="33"/>
                    <a:pt x="3" y="41"/>
                  </a:cubicBezTo>
                  <a:cubicBezTo>
                    <a:pt x="4" y="45"/>
                    <a:pt x="3" y="54"/>
                    <a:pt x="7" y="56"/>
                  </a:cubicBezTo>
                  <a:cubicBezTo>
                    <a:pt x="10" y="58"/>
                    <a:pt x="15" y="57"/>
                    <a:pt x="17" y="59"/>
                  </a:cubicBezTo>
                  <a:cubicBezTo>
                    <a:pt x="19" y="61"/>
                    <a:pt x="19" y="67"/>
                    <a:pt x="19" y="68"/>
                  </a:cubicBezTo>
                  <a:cubicBezTo>
                    <a:pt x="20" y="71"/>
                    <a:pt x="20" y="78"/>
                    <a:pt x="21" y="81"/>
                  </a:cubicBezTo>
                  <a:cubicBezTo>
                    <a:pt x="23" y="82"/>
                    <a:pt x="25" y="82"/>
                    <a:pt x="27" y="82"/>
                  </a:cubicBezTo>
                  <a:cubicBezTo>
                    <a:pt x="32" y="83"/>
                    <a:pt x="36" y="83"/>
                    <a:pt x="41" y="84"/>
                  </a:cubicBezTo>
                  <a:cubicBezTo>
                    <a:pt x="44" y="84"/>
                    <a:pt x="43" y="84"/>
                    <a:pt x="45" y="81"/>
                  </a:cubicBezTo>
                  <a:cubicBezTo>
                    <a:pt x="48" y="76"/>
                    <a:pt x="53" y="68"/>
                    <a:pt x="50" y="63"/>
                  </a:cubicBezTo>
                  <a:cubicBezTo>
                    <a:pt x="47" y="57"/>
                    <a:pt x="42" y="51"/>
                    <a:pt x="41" y="46"/>
                  </a:cubicBezTo>
                  <a:cubicBezTo>
                    <a:pt x="40" y="38"/>
                    <a:pt x="43" y="31"/>
                    <a:pt x="41" y="24"/>
                  </a:cubicBezTo>
                  <a:cubicBezTo>
                    <a:pt x="38" y="16"/>
                    <a:pt x="34" y="8"/>
                    <a:pt x="30" y="0"/>
                  </a:cubicBezTo>
                  <a:cubicBezTo>
                    <a:pt x="24" y="3"/>
                    <a:pt x="19" y="6"/>
                    <a:pt x="13" y="9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5" name="Freeform 201"/>
            <p:cNvSpPr>
              <a:spLocks/>
            </p:cNvSpPr>
            <p:nvPr userDrawn="1"/>
          </p:nvSpPr>
          <p:spPr bwMode="auto">
            <a:xfrm>
              <a:off x="2478" y="1806"/>
              <a:ext cx="67" cy="57"/>
            </a:xfrm>
            <a:custGeom>
              <a:avLst/>
              <a:gdLst>
                <a:gd name="T0" fmla="*/ 49 w 84"/>
                <a:gd name="T1" fmla="*/ 0 h 72"/>
                <a:gd name="T2" fmla="*/ 37 w 84"/>
                <a:gd name="T3" fmla="*/ 3 h 72"/>
                <a:gd name="T4" fmla="*/ 25 w 84"/>
                <a:gd name="T5" fmla="*/ 6 h 72"/>
                <a:gd name="T6" fmla="*/ 18 w 84"/>
                <a:gd name="T7" fmla="*/ 15 h 72"/>
                <a:gd name="T8" fmla="*/ 11 w 84"/>
                <a:gd name="T9" fmla="*/ 24 h 72"/>
                <a:gd name="T10" fmla="*/ 3 w 84"/>
                <a:gd name="T11" fmla="*/ 36 h 72"/>
                <a:gd name="T12" fmla="*/ 2 w 84"/>
                <a:gd name="T13" fmla="*/ 43 h 72"/>
                <a:gd name="T14" fmla="*/ 8 w 84"/>
                <a:gd name="T15" fmla="*/ 58 h 72"/>
                <a:gd name="T16" fmla="*/ 17 w 84"/>
                <a:gd name="T17" fmla="*/ 62 h 72"/>
                <a:gd name="T18" fmla="*/ 26 w 84"/>
                <a:gd name="T19" fmla="*/ 66 h 72"/>
                <a:gd name="T20" fmla="*/ 40 w 84"/>
                <a:gd name="T21" fmla="*/ 71 h 72"/>
                <a:gd name="T22" fmla="*/ 57 w 84"/>
                <a:gd name="T23" fmla="*/ 61 h 72"/>
                <a:gd name="T24" fmla="*/ 72 w 84"/>
                <a:gd name="T25" fmla="*/ 64 h 72"/>
                <a:gd name="T26" fmla="*/ 77 w 84"/>
                <a:gd name="T27" fmla="*/ 59 h 72"/>
                <a:gd name="T28" fmla="*/ 83 w 84"/>
                <a:gd name="T29" fmla="*/ 44 h 72"/>
                <a:gd name="T30" fmla="*/ 81 w 84"/>
                <a:gd name="T31" fmla="*/ 37 h 72"/>
                <a:gd name="T32" fmla="*/ 70 w 84"/>
                <a:gd name="T33" fmla="*/ 23 h 72"/>
                <a:gd name="T34" fmla="*/ 69 w 84"/>
                <a:gd name="T35" fmla="*/ 12 h 72"/>
                <a:gd name="T36" fmla="*/ 64 w 84"/>
                <a:gd name="T37" fmla="*/ 5 h 72"/>
                <a:gd name="T38" fmla="*/ 49 w 84"/>
                <a:gd name="T39" fmla="*/ 0 h 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84" h="72">
                  <a:moveTo>
                    <a:pt x="49" y="0"/>
                  </a:moveTo>
                  <a:cubicBezTo>
                    <a:pt x="45" y="1"/>
                    <a:pt x="41" y="2"/>
                    <a:pt x="37" y="3"/>
                  </a:cubicBezTo>
                  <a:cubicBezTo>
                    <a:pt x="34" y="4"/>
                    <a:pt x="28" y="4"/>
                    <a:pt x="25" y="6"/>
                  </a:cubicBezTo>
                  <a:cubicBezTo>
                    <a:pt x="23" y="8"/>
                    <a:pt x="20" y="13"/>
                    <a:pt x="18" y="15"/>
                  </a:cubicBezTo>
                  <a:cubicBezTo>
                    <a:pt x="16" y="18"/>
                    <a:pt x="14" y="21"/>
                    <a:pt x="11" y="24"/>
                  </a:cubicBezTo>
                  <a:cubicBezTo>
                    <a:pt x="9" y="28"/>
                    <a:pt x="6" y="32"/>
                    <a:pt x="3" y="36"/>
                  </a:cubicBezTo>
                  <a:cubicBezTo>
                    <a:pt x="0" y="39"/>
                    <a:pt x="1" y="39"/>
                    <a:pt x="2" y="43"/>
                  </a:cubicBezTo>
                  <a:cubicBezTo>
                    <a:pt x="4" y="47"/>
                    <a:pt x="5" y="54"/>
                    <a:pt x="8" y="58"/>
                  </a:cubicBezTo>
                  <a:cubicBezTo>
                    <a:pt x="10" y="60"/>
                    <a:pt x="14" y="61"/>
                    <a:pt x="17" y="62"/>
                  </a:cubicBezTo>
                  <a:cubicBezTo>
                    <a:pt x="20" y="63"/>
                    <a:pt x="23" y="64"/>
                    <a:pt x="26" y="66"/>
                  </a:cubicBezTo>
                  <a:cubicBezTo>
                    <a:pt x="31" y="67"/>
                    <a:pt x="36" y="71"/>
                    <a:pt x="40" y="71"/>
                  </a:cubicBezTo>
                  <a:cubicBezTo>
                    <a:pt x="46" y="72"/>
                    <a:pt x="51" y="62"/>
                    <a:pt x="57" y="61"/>
                  </a:cubicBezTo>
                  <a:cubicBezTo>
                    <a:pt x="62" y="60"/>
                    <a:pt x="68" y="64"/>
                    <a:pt x="72" y="64"/>
                  </a:cubicBezTo>
                  <a:cubicBezTo>
                    <a:pt x="76" y="64"/>
                    <a:pt x="75" y="63"/>
                    <a:pt x="77" y="59"/>
                  </a:cubicBezTo>
                  <a:cubicBezTo>
                    <a:pt x="79" y="54"/>
                    <a:pt x="82" y="49"/>
                    <a:pt x="83" y="44"/>
                  </a:cubicBezTo>
                  <a:cubicBezTo>
                    <a:pt x="84" y="40"/>
                    <a:pt x="84" y="40"/>
                    <a:pt x="81" y="37"/>
                  </a:cubicBezTo>
                  <a:cubicBezTo>
                    <a:pt x="78" y="33"/>
                    <a:pt x="73" y="28"/>
                    <a:pt x="70" y="23"/>
                  </a:cubicBezTo>
                  <a:cubicBezTo>
                    <a:pt x="69" y="20"/>
                    <a:pt x="69" y="16"/>
                    <a:pt x="69" y="12"/>
                  </a:cubicBezTo>
                  <a:cubicBezTo>
                    <a:pt x="68" y="6"/>
                    <a:pt x="69" y="6"/>
                    <a:pt x="64" y="5"/>
                  </a:cubicBezTo>
                  <a:cubicBezTo>
                    <a:pt x="59" y="3"/>
                    <a:pt x="54" y="1"/>
                    <a:pt x="49" y="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6" name="Freeform 202"/>
            <p:cNvSpPr>
              <a:spLocks/>
            </p:cNvSpPr>
            <p:nvPr userDrawn="1"/>
          </p:nvSpPr>
          <p:spPr bwMode="auto">
            <a:xfrm>
              <a:off x="2250" y="1767"/>
              <a:ext cx="691" cy="408"/>
            </a:xfrm>
            <a:custGeom>
              <a:avLst/>
              <a:gdLst>
                <a:gd name="T0" fmla="*/ 841 w 869"/>
                <a:gd name="T1" fmla="*/ 369 h 513"/>
                <a:gd name="T2" fmla="*/ 864 w 869"/>
                <a:gd name="T3" fmla="*/ 392 h 513"/>
                <a:gd name="T4" fmla="*/ 861 w 869"/>
                <a:gd name="T5" fmla="*/ 432 h 513"/>
                <a:gd name="T6" fmla="*/ 809 w 869"/>
                <a:gd name="T7" fmla="*/ 438 h 513"/>
                <a:gd name="T8" fmla="*/ 781 w 869"/>
                <a:gd name="T9" fmla="*/ 446 h 513"/>
                <a:gd name="T10" fmla="*/ 761 w 869"/>
                <a:gd name="T11" fmla="*/ 466 h 513"/>
                <a:gd name="T12" fmla="*/ 732 w 869"/>
                <a:gd name="T13" fmla="*/ 476 h 513"/>
                <a:gd name="T14" fmla="*/ 662 w 869"/>
                <a:gd name="T15" fmla="*/ 511 h 513"/>
                <a:gd name="T16" fmla="*/ 631 w 869"/>
                <a:gd name="T17" fmla="*/ 500 h 513"/>
                <a:gd name="T18" fmla="*/ 602 w 869"/>
                <a:gd name="T19" fmla="*/ 491 h 513"/>
                <a:gd name="T20" fmla="*/ 541 w 869"/>
                <a:gd name="T21" fmla="*/ 459 h 513"/>
                <a:gd name="T22" fmla="*/ 463 w 869"/>
                <a:gd name="T23" fmla="*/ 421 h 513"/>
                <a:gd name="T24" fmla="*/ 427 w 869"/>
                <a:gd name="T25" fmla="*/ 407 h 513"/>
                <a:gd name="T26" fmla="*/ 347 w 869"/>
                <a:gd name="T27" fmla="*/ 354 h 513"/>
                <a:gd name="T28" fmla="*/ 314 w 869"/>
                <a:gd name="T29" fmla="*/ 330 h 513"/>
                <a:gd name="T30" fmla="*/ 259 w 869"/>
                <a:gd name="T31" fmla="*/ 346 h 513"/>
                <a:gd name="T32" fmla="*/ 150 w 869"/>
                <a:gd name="T33" fmla="*/ 346 h 513"/>
                <a:gd name="T34" fmla="*/ 114 w 869"/>
                <a:gd name="T35" fmla="*/ 333 h 513"/>
                <a:gd name="T36" fmla="*/ 70 w 869"/>
                <a:gd name="T37" fmla="*/ 320 h 513"/>
                <a:gd name="T38" fmla="*/ 36 w 869"/>
                <a:gd name="T39" fmla="*/ 271 h 513"/>
                <a:gd name="T40" fmla="*/ 0 w 869"/>
                <a:gd name="T41" fmla="*/ 201 h 513"/>
                <a:gd name="T42" fmla="*/ 32 w 869"/>
                <a:gd name="T43" fmla="*/ 189 h 513"/>
                <a:gd name="T44" fmla="*/ 53 w 869"/>
                <a:gd name="T45" fmla="*/ 129 h 513"/>
                <a:gd name="T46" fmla="*/ 92 w 869"/>
                <a:gd name="T47" fmla="*/ 95 h 513"/>
                <a:gd name="T48" fmla="*/ 112 w 869"/>
                <a:gd name="T49" fmla="*/ 65 h 513"/>
                <a:gd name="T50" fmla="*/ 122 w 869"/>
                <a:gd name="T51" fmla="*/ 29 h 513"/>
                <a:gd name="T52" fmla="*/ 139 w 869"/>
                <a:gd name="T53" fmla="*/ 5 h 513"/>
                <a:gd name="T54" fmla="*/ 189 w 869"/>
                <a:gd name="T55" fmla="*/ 71 h 513"/>
                <a:gd name="T56" fmla="*/ 184 w 869"/>
                <a:gd name="T57" fmla="*/ 134 h 513"/>
                <a:gd name="T58" fmla="*/ 156 w 869"/>
                <a:gd name="T59" fmla="*/ 129 h 513"/>
                <a:gd name="T60" fmla="*/ 106 w 869"/>
                <a:gd name="T61" fmla="*/ 131 h 513"/>
                <a:gd name="T62" fmla="*/ 93 w 869"/>
                <a:gd name="T63" fmla="*/ 169 h 513"/>
                <a:gd name="T64" fmla="*/ 102 w 869"/>
                <a:gd name="T65" fmla="*/ 218 h 513"/>
                <a:gd name="T66" fmla="*/ 130 w 869"/>
                <a:gd name="T67" fmla="*/ 226 h 513"/>
                <a:gd name="T68" fmla="*/ 165 w 869"/>
                <a:gd name="T69" fmla="*/ 232 h 513"/>
                <a:gd name="T70" fmla="*/ 185 w 869"/>
                <a:gd name="T71" fmla="*/ 202 h 513"/>
                <a:gd name="T72" fmla="*/ 235 w 869"/>
                <a:gd name="T73" fmla="*/ 204 h 513"/>
                <a:gd name="T74" fmla="*/ 271 w 869"/>
                <a:gd name="T75" fmla="*/ 196 h 513"/>
                <a:gd name="T76" fmla="*/ 311 w 869"/>
                <a:gd name="T77" fmla="*/ 194 h 513"/>
                <a:gd name="T78" fmla="*/ 369 w 869"/>
                <a:gd name="T79" fmla="*/ 199 h 513"/>
                <a:gd name="T80" fmla="*/ 397 w 869"/>
                <a:gd name="T81" fmla="*/ 223 h 513"/>
                <a:gd name="T82" fmla="*/ 407 w 869"/>
                <a:gd name="T83" fmla="*/ 210 h 513"/>
                <a:gd name="T84" fmla="*/ 436 w 869"/>
                <a:gd name="T85" fmla="*/ 193 h 513"/>
                <a:gd name="T86" fmla="*/ 465 w 869"/>
                <a:gd name="T87" fmla="*/ 190 h 513"/>
                <a:gd name="T88" fmla="*/ 455 w 869"/>
                <a:gd name="T89" fmla="*/ 221 h 513"/>
                <a:gd name="T90" fmla="*/ 443 w 869"/>
                <a:gd name="T91" fmla="*/ 242 h 513"/>
                <a:gd name="T92" fmla="*/ 453 w 869"/>
                <a:gd name="T93" fmla="*/ 273 h 513"/>
                <a:gd name="T94" fmla="*/ 484 w 869"/>
                <a:gd name="T95" fmla="*/ 268 h 513"/>
                <a:gd name="T96" fmla="*/ 540 w 869"/>
                <a:gd name="T97" fmla="*/ 264 h 513"/>
                <a:gd name="T98" fmla="*/ 573 w 869"/>
                <a:gd name="T99" fmla="*/ 296 h 513"/>
                <a:gd name="T100" fmla="*/ 606 w 869"/>
                <a:gd name="T101" fmla="*/ 288 h 513"/>
                <a:gd name="T102" fmla="*/ 654 w 869"/>
                <a:gd name="T103" fmla="*/ 286 h 513"/>
                <a:gd name="T104" fmla="*/ 654 w 869"/>
                <a:gd name="T105" fmla="*/ 308 h 513"/>
                <a:gd name="T106" fmla="*/ 637 w 869"/>
                <a:gd name="T107" fmla="*/ 330 h 513"/>
                <a:gd name="T108" fmla="*/ 659 w 869"/>
                <a:gd name="T109" fmla="*/ 359 h 513"/>
                <a:gd name="T110" fmla="*/ 678 w 869"/>
                <a:gd name="T111" fmla="*/ 329 h 513"/>
                <a:gd name="T112" fmla="*/ 695 w 869"/>
                <a:gd name="T113" fmla="*/ 314 h 513"/>
                <a:gd name="T114" fmla="*/ 717 w 869"/>
                <a:gd name="T115" fmla="*/ 310 h 513"/>
                <a:gd name="T116" fmla="*/ 720 w 869"/>
                <a:gd name="T117" fmla="*/ 266 h 513"/>
                <a:gd name="T118" fmla="*/ 724 w 869"/>
                <a:gd name="T119" fmla="*/ 245 h 513"/>
                <a:gd name="T120" fmla="*/ 758 w 869"/>
                <a:gd name="T121" fmla="*/ 232 h 513"/>
                <a:gd name="T122" fmla="*/ 789 w 869"/>
                <a:gd name="T123" fmla="*/ 244 h 513"/>
                <a:gd name="T124" fmla="*/ 864 w 869"/>
                <a:gd name="T125" fmla="*/ 325 h 5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869" h="513">
                  <a:moveTo>
                    <a:pt x="869" y="336"/>
                  </a:moveTo>
                  <a:cubicBezTo>
                    <a:pt x="866" y="342"/>
                    <a:pt x="862" y="348"/>
                    <a:pt x="858" y="352"/>
                  </a:cubicBezTo>
                  <a:cubicBezTo>
                    <a:pt x="852" y="358"/>
                    <a:pt x="847" y="363"/>
                    <a:pt x="841" y="369"/>
                  </a:cubicBezTo>
                  <a:cubicBezTo>
                    <a:pt x="844" y="372"/>
                    <a:pt x="847" y="375"/>
                    <a:pt x="850" y="378"/>
                  </a:cubicBezTo>
                  <a:cubicBezTo>
                    <a:pt x="853" y="381"/>
                    <a:pt x="852" y="384"/>
                    <a:pt x="855" y="388"/>
                  </a:cubicBezTo>
                  <a:cubicBezTo>
                    <a:pt x="856" y="390"/>
                    <a:pt x="862" y="389"/>
                    <a:pt x="864" y="392"/>
                  </a:cubicBezTo>
                  <a:cubicBezTo>
                    <a:pt x="865" y="394"/>
                    <a:pt x="864" y="401"/>
                    <a:pt x="864" y="404"/>
                  </a:cubicBezTo>
                  <a:cubicBezTo>
                    <a:pt x="864" y="411"/>
                    <a:pt x="864" y="419"/>
                    <a:pt x="864" y="426"/>
                  </a:cubicBezTo>
                  <a:cubicBezTo>
                    <a:pt x="864" y="431"/>
                    <a:pt x="865" y="431"/>
                    <a:pt x="861" y="432"/>
                  </a:cubicBezTo>
                  <a:cubicBezTo>
                    <a:pt x="857" y="433"/>
                    <a:pt x="853" y="432"/>
                    <a:pt x="850" y="430"/>
                  </a:cubicBezTo>
                  <a:cubicBezTo>
                    <a:pt x="842" y="426"/>
                    <a:pt x="836" y="422"/>
                    <a:pt x="827" y="424"/>
                  </a:cubicBezTo>
                  <a:cubicBezTo>
                    <a:pt x="820" y="426"/>
                    <a:pt x="814" y="434"/>
                    <a:pt x="809" y="438"/>
                  </a:cubicBezTo>
                  <a:cubicBezTo>
                    <a:pt x="807" y="440"/>
                    <a:pt x="804" y="443"/>
                    <a:pt x="802" y="444"/>
                  </a:cubicBezTo>
                  <a:cubicBezTo>
                    <a:pt x="798" y="446"/>
                    <a:pt x="792" y="445"/>
                    <a:pt x="789" y="445"/>
                  </a:cubicBezTo>
                  <a:cubicBezTo>
                    <a:pt x="787" y="445"/>
                    <a:pt x="782" y="445"/>
                    <a:pt x="781" y="446"/>
                  </a:cubicBezTo>
                  <a:cubicBezTo>
                    <a:pt x="778" y="448"/>
                    <a:pt x="777" y="456"/>
                    <a:pt x="775" y="459"/>
                  </a:cubicBezTo>
                  <a:cubicBezTo>
                    <a:pt x="775" y="461"/>
                    <a:pt x="773" y="467"/>
                    <a:pt x="771" y="468"/>
                  </a:cubicBezTo>
                  <a:cubicBezTo>
                    <a:pt x="770" y="469"/>
                    <a:pt x="763" y="467"/>
                    <a:pt x="761" y="466"/>
                  </a:cubicBezTo>
                  <a:cubicBezTo>
                    <a:pt x="756" y="465"/>
                    <a:pt x="751" y="465"/>
                    <a:pt x="746" y="464"/>
                  </a:cubicBezTo>
                  <a:cubicBezTo>
                    <a:pt x="742" y="463"/>
                    <a:pt x="741" y="462"/>
                    <a:pt x="739" y="465"/>
                  </a:cubicBezTo>
                  <a:cubicBezTo>
                    <a:pt x="736" y="468"/>
                    <a:pt x="735" y="472"/>
                    <a:pt x="732" y="476"/>
                  </a:cubicBezTo>
                  <a:cubicBezTo>
                    <a:pt x="730" y="479"/>
                    <a:pt x="727" y="481"/>
                    <a:pt x="725" y="484"/>
                  </a:cubicBezTo>
                  <a:cubicBezTo>
                    <a:pt x="719" y="489"/>
                    <a:pt x="713" y="493"/>
                    <a:pt x="706" y="497"/>
                  </a:cubicBezTo>
                  <a:cubicBezTo>
                    <a:pt x="692" y="504"/>
                    <a:pt x="677" y="507"/>
                    <a:pt x="662" y="511"/>
                  </a:cubicBezTo>
                  <a:cubicBezTo>
                    <a:pt x="660" y="511"/>
                    <a:pt x="657" y="513"/>
                    <a:pt x="655" y="512"/>
                  </a:cubicBezTo>
                  <a:cubicBezTo>
                    <a:pt x="651" y="511"/>
                    <a:pt x="647" y="508"/>
                    <a:pt x="643" y="506"/>
                  </a:cubicBezTo>
                  <a:cubicBezTo>
                    <a:pt x="639" y="504"/>
                    <a:pt x="635" y="501"/>
                    <a:pt x="631" y="500"/>
                  </a:cubicBezTo>
                  <a:cubicBezTo>
                    <a:pt x="628" y="499"/>
                    <a:pt x="625" y="500"/>
                    <a:pt x="622" y="500"/>
                  </a:cubicBezTo>
                  <a:cubicBezTo>
                    <a:pt x="619" y="501"/>
                    <a:pt x="616" y="502"/>
                    <a:pt x="614" y="501"/>
                  </a:cubicBezTo>
                  <a:cubicBezTo>
                    <a:pt x="610" y="499"/>
                    <a:pt x="606" y="494"/>
                    <a:pt x="602" y="491"/>
                  </a:cubicBezTo>
                  <a:cubicBezTo>
                    <a:pt x="597" y="487"/>
                    <a:pt x="591" y="485"/>
                    <a:pt x="584" y="482"/>
                  </a:cubicBezTo>
                  <a:cubicBezTo>
                    <a:pt x="578" y="480"/>
                    <a:pt x="572" y="478"/>
                    <a:pt x="566" y="475"/>
                  </a:cubicBezTo>
                  <a:cubicBezTo>
                    <a:pt x="557" y="470"/>
                    <a:pt x="549" y="464"/>
                    <a:pt x="541" y="459"/>
                  </a:cubicBezTo>
                  <a:cubicBezTo>
                    <a:pt x="531" y="452"/>
                    <a:pt x="518" y="448"/>
                    <a:pt x="507" y="444"/>
                  </a:cubicBezTo>
                  <a:cubicBezTo>
                    <a:pt x="497" y="440"/>
                    <a:pt x="487" y="436"/>
                    <a:pt x="477" y="432"/>
                  </a:cubicBezTo>
                  <a:cubicBezTo>
                    <a:pt x="471" y="430"/>
                    <a:pt x="468" y="425"/>
                    <a:pt x="463" y="421"/>
                  </a:cubicBezTo>
                  <a:cubicBezTo>
                    <a:pt x="461" y="418"/>
                    <a:pt x="458" y="414"/>
                    <a:pt x="455" y="412"/>
                  </a:cubicBezTo>
                  <a:cubicBezTo>
                    <a:pt x="453" y="411"/>
                    <a:pt x="449" y="411"/>
                    <a:pt x="446" y="411"/>
                  </a:cubicBezTo>
                  <a:cubicBezTo>
                    <a:pt x="439" y="410"/>
                    <a:pt x="433" y="411"/>
                    <a:pt x="427" y="407"/>
                  </a:cubicBezTo>
                  <a:cubicBezTo>
                    <a:pt x="414" y="398"/>
                    <a:pt x="399" y="390"/>
                    <a:pt x="388" y="379"/>
                  </a:cubicBezTo>
                  <a:cubicBezTo>
                    <a:pt x="383" y="374"/>
                    <a:pt x="378" y="368"/>
                    <a:pt x="371" y="365"/>
                  </a:cubicBezTo>
                  <a:cubicBezTo>
                    <a:pt x="363" y="361"/>
                    <a:pt x="354" y="359"/>
                    <a:pt x="347" y="354"/>
                  </a:cubicBezTo>
                  <a:cubicBezTo>
                    <a:pt x="341" y="350"/>
                    <a:pt x="336" y="344"/>
                    <a:pt x="330" y="340"/>
                  </a:cubicBezTo>
                  <a:cubicBezTo>
                    <a:pt x="327" y="337"/>
                    <a:pt x="324" y="333"/>
                    <a:pt x="320" y="331"/>
                  </a:cubicBezTo>
                  <a:cubicBezTo>
                    <a:pt x="318" y="329"/>
                    <a:pt x="318" y="330"/>
                    <a:pt x="314" y="330"/>
                  </a:cubicBezTo>
                  <a:cubicBezTo>
                    <a:pt x="307" y="331"/>
                    <a:pt x="298" y="330"/>
                    <a:pt x="291" y="333"/>
                  </a:cubicBezTo>
                  <a:cubicBezTo>
                    <a:pt x="285" y="336"/>
                    <a:pt x="280" y="343"/>
                    <a:pt x="273" y="346"/>
                  </a:cubicBezTo>
                  <a:cubicBezTo>
                    <a:pt x="269" y="347"/>
                    <a:pt x="263" y="346"/>
                    <a:pt x="259" y="346"/>
                  </a:cubicBezTo>
                  <a:cubicBezTo>
                    <a:pt x="250" y="346"/>
                    <a:pt x="240" y="346"/>
                    <a:pt x="231" y="346"/>
                  </a:cubicBezTo>
                  <a:cubicBezTo>
                    <a:pt x="209" y="346"/>
                    <a:pt x="188" y="346"/>
                    <a:pt x="166" y="346"/>
                  </a:cubicBezTo>
                  <a:cubicBezTo>
                    <a:pt x="162" y="346"/>
                    <a:pt x="155" y="347"/>
                    <a:pt x="150" y="346"/>
                  </a:cubicBezTo>
                  <a:cubicBezTo>
                    <a:pt x="146" y="345"/>
                    <a:pt x="143" y="339"/>
                    <a:pt x="139" y="336"/>
                  </a:cubicBezTo>
                  <a:cubicBezTo>
                    <a:pt x="133" y="332"/>
                    <a:pt x="124" y="329"/>
                    <a:pt x="117" y="326"/>
                  </a:cubicBezTo>
                  <a:cubicBezTo>
                    <a:pt x="116" y="328"/>
                    <a:pt x="116" y="332"/>
                    <a:pt x="114" y="333"/>
                  </a:cubicBezTo>
                  <a:cubicBezTo>
                    <a:pt x="112" y="335"/>
                    <a:pt x="106" y="336"/>
                    <a:pt x="103" y="337"/>
                  </a:cubicBezTo>
                  <a:cubicBezTo>
                    <a:pt x="96" y="340"/>
                    <a:pt x="91" y="341"/>
                    <a:pt x="84" y="336"/>
                  </a:cubicBezTo>
                  <a:cubicBezTo>
                    <a:pt x="78" y="333"/>
                    <a:pt x="74" y="325"/>
                    <a:pt x="70" y="320"/>
                  </a:cubicBezTo>
                  <a:cubicBezTo>
                    <a:pt x="65" y="315"/>
                    <a:pt x="59" y="311"/>
                    <a:pt x="57" y="304"/>
                  </a:cubicBezTo>
                  <a:cubicBezTo>
                    <a:pt x="56" y="298"/>
                    <a:pt x="56" y="291"/>
                    <a:pt x="52" y="287"/>
                  </a:cubicBezTo>
                  <a:cubicBezTo>
                    <a:pt x="47" y="281"/>
                    <a:pt x="41" y="276"/>
                    <a:pt x="36" y="271"/>
                  </a:cubicBezTo>
                  <a:cubicBezTo>
                    <a:pt x="32" y="267"/>
                    <a:pt x="27" y="262"/>
                    <a:pt x="25" y="257"/>
                  </a:cubicBezTo>
                  <a:cubicBezTo>
                    <a:pt x="22" y="251"/>
                    <a:pt x="21" y="242"/>
                    <a:pt x="19" y="236"/>
                  </a:cubicBezTo>
                  <a:cubicBezTo>
                    <a:pt x="16" y="222"/>
                    <a:pt x="9" y="211"/>
                    <a:pt x="0" y="201"/>
                  </a:cubicBezTo>
                  <a:cubicBezTo>
                    <a:pt x="4" y="200"/>
                    <a:pt x="8" y="199"/>
                    <a:pt x="12" y="198"/>
                  </a:cubicBezTo>
                  <a:cubicBezTo>
                    <a:pt x="17" y="197"/>
                    <a:pt x="24" y="197"/>
                    <a:pt x="28" y="195"/>
                  </a:cubicBezTo>
                  <a:cubicBezTo>
                    <a:pt x="30" y="194"/>
                    <a:pt x="31" y="191"/>
                    <a:pt x="32" y="189"/>
                  </a:cubicBezTo>
                  <a:cubicBezTo>
                    <a:pt x="36" y="184"/>
                    <a:pt x="39" y="179"/>
                    <a:pt x="43" y="174"/>
                  </a:cubicBezTo>
                  <a:cubicBezTo>
                    <a:pt x="47" y="168"/>
                    <a:pt x="52" y="163"/>
                    <a:pt x="52" y="155"/>
                  </a:cubicBezTo>
                  <a:cubicBezTo>
                    <a:pt x="52" y="147"/>
                    <a:pt x="50" y="136"/>
                    <a:pt x="53" y="129"/>
                  </a:cubicBezTo>
                  <a:cubicBezTo>
                    <a:pt x="56" y="121"/>
                    <a:pt x="59" y="112"/>
                    <a:pt x="66" y="108"/>
                  </a:cubicBezTo>
                  <a:cubicBezTo>
                    <a:pt x="72" y="106"/>
                    <a:pt x="77" y="103"/>
                    <a:pt x="82" y="100"/>
                  </a:cubicBezTo>
                  <a:cubicBezTo>
                    <a:pt x="84" y="99"/>
                    <a:pt x="91" y="97"/>
                    <a:pt x="92" y="95"/>
                  </a:cubicBezTo>
                  <a:cubicBezTo>
                    <a:pt x="94" y="92"/>
                    <a:pt x="92" y="84"/>
                    <a:pt x="92" y="80"/>
                  </a:cubicBezTo>
                  <a:cubicBezTo>
                    <a:pt x="92" y="76"/>
                    <a:pt x="92" y="76"/>
                    <a:pt x="96" y="74"/>
                  </a:cubicBezTo>
                  <a:cubicBezTo>
                    <a:pt x="101" y="71"/>
                    <a:pt x="106" y="68"/>
                    <a:pt x="112" y="65"/>
                  </a:cubicBezTo>
                  <a:cubicBezTo>
                    <a:pt x="114" y="63"/>
                    <a:pt x="120" y="61"/>
                    <a:pt x="122" y="59"/>
                  </a:cubicBezTo>
                  <a:cubicBezTo>
                    <a:pt x="123" y="56"/>
                    <a:pt x="122" y="48"/>
                    <a:pt x="122" y="45"/>
                  </a:cubicBezTo>
                  <a:cubicBezTo>
                    <a:pt x="122" y="40"/>
                    <a:pt x="122" y="34"/>
                    <a:pt x="122" y="29"/>
                  </a:cubicBezTo>
                  <a:cubicBezTo>
                    <a:pt x="121" y="20"/>
                    <a:pt x="119" y="10"/>
                    <a:pt x="117" y="1"/>
                  </a:cubicBezTo>
                  <a:cubicBezTo>
                    <a:pt x="122" y="1"/>
                    <a:pt x="127" y="1"/>
                    <a:pt x="131" y="1"/>
                  </a:cubicBezTo>
                  <a:cubicBezTo>
                    <a:pt x="137" y="1"/>
                    <a:pt x="137" y="0"/>
                    <a:pt x="139" y="5"/>
                  </a:cubicBezTo>
                  <a:cubicBezTo>
                    <a:pt x="141" y="8"/>
                    <a:pt x="142" y="13"/>
                    <a:pt x="144" y="16"/>
                  </a:cubicBezTo>
                  <a:cubicBezTo>
                    <a:pt x="147" y="19"/>
                    <a:pt x="151" y="22"/>
                    <a:pt x="154" y="25"/>
                  </a:cubicBezTo>
                  <a:cubicBezTo>
                    <a:pt x="167" y="39"/>
                    <a:pt x="180" y="53"/>
                    <a:pt x="189" y="71"/>
                  </a:cubicBezTo>
                  <a:cubicBezTo>
                    <a:pt x="192" y="77"/>
                    <a:pt x="190" y="87"/>
                    <a:pt x="190" y="94"/>
                  </a:cubicBezTo>
                  <a:cubicBezTo>
                    <a:pt x="190" y="102"/>
                    <a:pt x="192" y="111"/>
                    <a:pt x="189" y="118"/>
                  </a:cubicBezTo>
                  <a:cubicBezTo>
                    <a:pt x="187" y="123"/>
                    <a:pt x="186" y="129"/>
                    <a:pt x="184" y="134"/>
                  </a:cubicBezTo>
                  <a:cubicBezTo>
                    <a:pt x="182" y="138"/>
                    <a:pt x="178" y="141"/>
                    <a:pt x="175" y="144"/>
                  </a:cubicBezTo>
                  <a:cubicBezTo>
                    <a:pt x="172" y="147"/>
                    <a:pt x="172" y="145"/>
                    <a:pt x="168" y="142"/>
                  </a:cubicBezTo>
                  <a:cubicBezTo>
                    <a:pt x="164" y="138"/>
                    <a:pt x="160" y="133"/>
                    <a:pt x="156" y="129"/>
                  </a:cubicBezTo>
                  <a:cubicBezTo>
                    <a:pt x="153" y="128"/>
                    <a:pt x="150" y="127"/>
                    <a:pt x="147" y="127"/>
                  </a:cubicBezTo>
                  <a:cubicBezTo>
                    <a:pt x="142" y="125"/>
                    <a:pt x="136" y="123"/>
                    <a:pt x="131" y="123"/>
                  </a:cubicBezTo>
                  <a:cubicBezTo>
                    <a:pt x="123" y="123"/>
                    <a:pt x="113" y="128"/>
                    <a:pt x="106" y="131"/>
                  </a:cubicBezTo>
                  <a:cubicBezTo>
                    <a:pt x="103" y="132"/>
                    <a:pt x="95" y="133"/>
                    <a:pt x="93" y="135"/>
                  </a:cubicBezTo>
                  <a:cubicBezTo>
                    <a:pt x="91" y="137"/>
                    <a:pt x="92" y="141"/>
                    <a:pt x="92" y="144"/>
                  </a:cubicBezTo>
                  <a:cubicBezTo>
                    <a:pt x="92" y="152"/>
                    <a:pt x="91" y="161"/>
                    <a:pt x="93" y="169"/>
                  </a:cubicBezTo>
                  <a:cubicBezTo>
                    <a:pt x="96" y="177"/>
                    <a:pt x="100" y="186"/>
                    <a:pt x="102" y="195"/>
                  </a:cubicBezTo>
                  <a:cubicBezTo>
                    <a:pt x="102" y="200"/>
                    <a:pt x="102" y="206"/>
                    <a:pt x="102" y="211"/>
                  </a:cubicBezTo>
                  <a:cubicBezTo>
                    <a:pt x="102" y="213"/>
                    <a:pt x="101" y="216"/>
                    <a:pt x="102" y="218"/>
                  </a:cubicBezTo>
                  <a:cubicBezTo>
                    <a:pt x="102" y="219"/>
                    <a:pt x="102" y="218"/>
                    <a:pt x="103" y="219"/>
                  </a:cubicBezTo>
                  <a:cubicBezTo>
                    <a:pt x="107" y="221"/>
                    <a:pt x="115" y="222"/>
                    <a:pt x="120" y="223"/>
                  </a:cubicBezTo>
                  <a:cubicBezTo>
                    <a:pt x="123" y="224"/>
                    <a:pt x="127" y="225"/>
                    <a:pt x="130" y="226"/>
                  </a:cubicBezTo>
                  <a:cubicBezTo>
                    <a:pt x="134" y="228"/>
                    <a:pt x="139" y="230"/>
                    <a:pt x="144" y="232"/>
                  </a:cubicBezTo>
                  <a:cubicBezTo>
                    <a:pt x="147" y="233"/>
                    <a:pt x="152" y="237"/>
                    <a:pt x="155" y="237"/>
                  </a:cubicBezTo>
                  <a:cubicBezTo>
                    <a:pt x="158" y="237"/>
                    <a:pt x="163" y="234"/>
                    <a:pt x="165" y="232"/>
                  </a:cubicBezTo>
                  <a:cubicBezTo>
                    <a:pt x="171" y="230"/>
                    <a:pt x="176" y="227"/>
                    <a:pt x="182" y="225"/>
                  </a:cubicBezTo>
                  <a:cubicBezTo>
                    <a:pt x="185" y="223"/>
                    <a:pt x="185" y="222"/>
                    <a:pt x="185" y="218"/>
                  </a:cubicBezTo>
                  <a:cubicBezTo>
                    <a:pt x="185" y="215"/>
                    <a:pt x="183" y="205"/>
                    <a:pt x="185" y="202"/>
                  </a:cubicBezTo>
                  <a:cubicBezTo>
                    <a:pt x="186" y="201"/>
                    <a:pt x="192" y="200"/>
                    <a:pt x="194" y="200"/>
                  </a:cubicBezTo>
                  <a:cubicBezTo>
                    <a:pt x="200" y="198"/>
                    <a:pt x="206" y="197"/>
                    <a:pt x="212" y="196"/>
                  </a:cubicBezTo>
                  <a:cubicBezTo>
                    <a:pt x="219" y="194"/>
                    <a:pt x="228" y="201"/>
                    <a:pt x="235" y="204"/>
                  </a:cubicBezTo>
                  <a:cubicBezTo>
                    <a:pt x="238" y="206"/>
                    <a:pt x="241" y="207"/>
                    <a:pt x="245" y="209"/>
                  </a:cubicBezTo>
                  <a:cubicBezTo>
                    <a:pt x="243" y="203"/>
                    <a:pt x="242" y="196"/>
                    <a:pt x="240" y="190"/>
                  </a:cubicBezTo>
                  <a:cubicBezTo>
                    <a:pt x="251" y="192"/>
                    <a:pt x="261" y="194"/>
                    <a:pt x="271" y="196"/>
                  </a:cubicBezTo>
                  <a:cubicBezTo>
                    <a:pt x="276" y="196"/>
                    <a:pt x="281" y="198"/>
                    <a:pt x="286" y="198"/>
                  </a:cubicBezTo>
                  <a:cubicBezTo>
                    <a:pt x="289" y="198"/>
                    <a:pt x="293" y="197"/>
                    <a:pt x="297" y="196"/>
                  </a:cubicBezTo>
                  <a:cubicBezTo>
                    <a:pt x="301" y="195"/>
                    <a:pt x="306" y="194"/>
                    <a:pt x="311" y="194"/>
                  </a:cubicBezTo>
                  <a:cubicBezTo>
                    <a:pt x="315" y="193"/>
                    <a:pt x="319" y="195"/>
                    <a:pt x="322" y="195"/>
                  </a:cubicBezTo>
                  <a:cubicBezTo>
                    <a:pt x="333" y="196"/>
                    <a:pt x="345" y="199"/>
                    <a:pt x="356" y="199"/>
                  </a:cubicBezTo>
                  <a:cubicBezTo>
                    <a:pt x="360" y="200"/>
                    <a:pt x="365" y="199"/>
                    <a:pt x="369" y="199"/>
                  </a:cubicBezTo>
                  <a:cubicBezTo>
                    <a:pt x="372" y="199"/>
                    <a:pt x="380" y="198"/>
                    <a:pt x="382" y="200"/>
                  </a:cubicBezTo>
                  <a:cubicBezTo>
                    <a:pt x="385" y="202"/>
                    <a:pt x="388" y="210"/>
                    <a:pt x="390" y="214"/>
                  </a:cubicBezTo>
                  <a:cubicBezTo>
                    <a:pt x="392" y="217"/>
                    <a:pt x="393" y="222"/>
                    <a:pt x="397" y="223"/>
                  </a:cubicBezTo>
                  <a:cubicBezTo>
                    <a:pt x="398" y="224"/>
                    <a:pt x="404" y="224"/>
                    <a:pt x="405" y="223"/>
                  </a:cubicBezTo>
                  <a:cubicBezTo>
                    <a:pt x="408" y="222"/>
                    <a:pt x="407" y="223"/>
                    <a:pt x="407" y="220"/>
                  </a:cubicBezTo>
                  <a:cubicBezTo>
                    <a:pt x="407" y="217"/>
                    <a:pt x="407" y="214"/>
                    <a:pt x="407" y="210"/>
                  </a:cubicBezTo>
                  <a:cubicBezTo>
                    <a:pt x="407" y="209"/>
                    <a:pt x="406" y="204"/>
                    <a:pt x="407" y="202"/>
                  </a:cubicBezTo>
                  <a:cubicBezTo>
                    <a:pt x="408" y="201"/>
                    <a:pt x="414" y="200"/>
                    <a:pt x="416" y="199"/>
                  </a:cubicBezTo>
                  <a:cubicBezTo>
                    <a:pt x="422" y="197"/>
                    <a:pt x="429" y="195"/>
                    <a:pt x="436" y="193"/>
                  </a:cubicBezTo>
                  <a:cubicBezTo>
                    <a:pt x="439" y="192"/>
                    <a:pt x="443" y="190"/>
                    <a:pt x="447" y="190"/>
                  </a:cubicBezTo>
                  <a:cubicBezTo>
                    <a:pt x="450" y="190"/>
                    <a:pt x="454" y="190"/>
                    <a:pt x="457" y="190"/>
                  </a:cubicBezTo>
                  <a:cubicBezTo>
                    <a:pt x="459" y="190"/>
                    <a:pt x="464" y="189"/>
                    <a:pt x="465" y="190"/>
                  </a:cubicBezTo>
                  <a:cubicBezTo>
                    <a:pt x="467" y="192"/>
                    <a:pt x="468" y="201"/>
                    <a:pt x="469" y="204"/>
                  </a:cubicBezTo>
                  <a:cubicBezTo>
                    <a:pt x="470" y="210"/>
                    <a:pt x="472" y="215"/>
                    <a:pt x="473" y="221"/>
                  </a:cubicBezTo>
                  <a:cubicBezTo>
                    <a:pt x="467" y="221"/>
                    <a:pt x="461" y="221"/>
                    <a:pt x="455" y="221"/>
                  </a:cubicBezTo>
                  <a:cubicBezTo>
                    <a:pt x="454" y="221"/>
                    <a:pt x="452" y="220"/>
                    <a:pt x="451" y="221"/>
                  </a:cubicBezTo>
                  <a:cubicBezTo>
                    <a:pt x="449" y="222"/>
                    <a:pt x="449" y="227"/>
                    <a:pt x="448" y="229"/>
                  </a:cubicBezTo>
                  <a:cubicBezTo>
                    <a:pt x="447" y="232"/>
                    <a:pt x="446" y="240"/>
                    <a:pt x="443" y="242"/>
                  </a:cubicBezTo>
                  <a:cubicBezTo>
                    <a:pt x="439" y="245"/>
                    <a:pt x="431" y="246"/>
                    <a:pt x="426" y="248"/>
                  </a:cubicBezTo>
                  <a:cubicBezTo>
                    <a:pt x="430" y="252"/>
                    <a:pt x="435" y="256"/>
                    <a:pt x="439" y="260"/>
                  </a:cubicBezTo>
                  <a:cubicBezTo>
                    <a:pt x="443" y="263"/>
                    <a:pt x="448" y="271"/>
                    <a:pt x="453" y="273"/>
                  </a:cubicBezTo>
                  <a:cubicBezTo>
                    <a:pt x="455" y="273"/>
                    <a:pt x="458" y="273"/>
                    <a:pt x="460" y="273"/>
                  </a:cubicBezTo>
                  <a:cubicBezTo>
                    <a:pt x="464" y="273"/>
                    <a:pt x="468" y="273"/>
                    <a:pt x="471" y="273"/>
                  </a:cubicBezTo>
                  <a:cubicBezTo>
                    <a:pt x="476" y="272"/>
                    <a:pt x="480" y="269"/>
                    <a:pt x="484" y="268"/>
                  </a:cubicBezTo>
                  <a:cubicBezTo>
                    <a:pt x="491" y="265"/>
                    <a:pt x="498" y="261"/>
                    <a:pt x="506" y="258"/>
                  </a:cubicBezTo>
                  <a:cubicBezTo>
                    <a:pt x="510" y="257"/>
                    <a:pt x="513" y="258"/>
                    <a:pt x="517" y="259"/>
                  </a:cubicBezTo>
                  <a:cubicBezTo>
                    <a:pt x="524" y="261"/>
                    <a:pt x="533" y="261"/>
                    <a:pt x="540" y="264"/>
                  </a:cubicBezTo>
                  <a:cubicBezTo>
                    <a:pt x="543" y="265"/>
                    <a:pt x="545" y="267"/>
                    <a:pt x="547" y="270"/>
                  </a:cubicBezTo>
                  <a:cubicBezTo>
                    <a:pt x="553" y="276"/>
                    <a:pt x="559" y="282"/>
                    <a:pt x="565" y="288"/>
                  </a:cubicBezTo>
                  <a:cubicBezTo>
                    <a:pt x="568" y="290"/>
                    <a:pt x="571" y="293"/>
                    <a:pt x="573" y="296"/>
                  </a:cubicBezTo>
                  <a:cubicBezTo>
                    <a:pt x="574" y="297"/>
                    <a:pt x="577" y="300"/>
                    <a:pt x="578" y="300"/>
                  </a:cubicBezTo>
                  <a:cubicBezTo>
                    <a:pt x="581" y="301"/>
                    <a:pt x="586" y="291"/>
                    <a:pt x="590" y="289"/>
                  </a:cubicBezTo>
                  <a:cubicBezTo>
                    <a:pt x="594" y="287"/>
                    <a:pt x="602" y="288"/>
                    <a:pt x="606" y="288"/>
                  </a:cubicBezTo>
                  <a:cubicBezTo>
                    <a:pt x="619" y="288"/>
                    <a:pt x="630" y="283"/>
                    <a:pt x="643" y="279"/>
                  </a:cubicBezTo>
                  <a:cubicBezTo>
                    <a:pt x="644" y="279"/>
                    <a:pt x="646" y="278"/>
                    <a:pt x="647" y="278"/>
                  </a:cubicBezTo>
                  <a:cubicBezTo>
                    <a:pt x="649" y="279"/>
                    <a:pt x="653" y="284"/>
                    <a:pt x="654" y="286"/>
                  </a:cubicBezTo>
                  <a:cubicBezTo>
                    <a:pt x="656" y="287"/>
                    <a:pt x="659" y="289"/>
                    <a:pt x="659" y="291"/>
                  </a:cubicBezTo>
                  <a:cubicBezTo>
                    <a:pt x="660" y="294"/>
                    <a:pt x="657" y="299"/>
                    <a:pt x="657" y="302"/>
                  </a:cubicBezTo>
                  <a:cubicBezTo>
                    <a:pt x="656" y="305"/>
                    <a:pt x="656" y="306"/>
                    <a:pt x="654" y="308"/>
                  </a:cubicBezTo>
                  <a:cubicBezTo>
                    <a:pt x="652" y="311"/>
                    <a:pt x="647" y="313"/>
                    <a:pt x="643" y="316"/>
                  </a:cubicBezTo>
                  <a:cubicBezTo>
                    <a:pt x="642" y="317"/>
                    <a:pt x="637" y="318"/>
                    <a:pt x="637" y="320"/>
                  </a:cubicBezTo>
                  <a:cubicBezTo>
                    <a:pt x="636" y="322"/>
                    <a:pt x="637" y="328"/>
                    <a:pt x="637" y="330"/>
                  </a:cubicBezTo>
                  <a:cubicBezTo>
                    <a:pt x="637" y="333"/>
                    <a:pt x="636" y="338"/>
                    <a:pt x="637" y="340"/>
                  </a:cubicBezTo>
                  <a:cubicBezTo>
                    <a:pt x="637" y="342"/>
                    <a:pt x="641" y="344"/>
                    <a:pt x="642" y="345"/>
                  </a:cubicBezTo>
                  <a:cubicBezTo>
                    <a:pt x="648" y="349"/>
                    <a:pt x="653" y="354"/>
                    <a:pt x="659" y="359"/>
                  </a:cubicBezTo>
                  <a:cubicBezTo>
                    <a:pt x="660" y="354"/>
                    <a:pt x="660" y="348"/>
                    <a:pt x="660" y="342"/>
                  </a:cubicBezTo>
                  <a:cubicBezTo>
                    <a:pt x="661" y="336"/>
                    <a:pt x="663" y="336"/>
                    <a:pt x="667" y="331"/>
                  </a:cubicBezTo>
                  <a:cubicBezTo>
                    <a:pt x="671" y="327"/>
                    <a:pt x="671" y="327"/>
                    <a:pt x="678" y="329"/>
                  </a:cubicBezTo>
                  <a:cubicBezTo>
                    <a:pt x="683" y="330"/>
                    <a:pt x="689" y="332"/>
                    <a:pt x="695" y="333"/>
                  </a:cubicBezTo>
                  <a:cubicBezTo>
                    <a:pt x="695" y="330"/>
                    <a:pt x="695" y="328"/>
                    <a:pt x="695" y="325"/>
                  </a:cubicBezTo>
                  <a:cubicBezTo>
                    <a:pt x="695" y="323"/>
                    <a:pt x="693" y="316"/>
                    <a:pt x="695" y="314"/>
                  </a:cubicBezTo>
                  <a:cubicBezTo>
                    <a:pt x="695" y="314"/>
                    <a:pt x="699" y="314"/>
                    <a:pt x="700" y="313"/>
                  </a:cubicBezTo>
                  <a:cubicBezTo>
                    <a:pt x="704" y="313"/>
                    <a:pt x="709" y="312"/>
                    <a:pt x="713" y="311"/>
                  </a:cubicBezTo>
                  <a:cubicBezTo>
                    <a:pt x="714" y="311"/>
                    <a:pt x="716" y="311"/>
                    <a:pt x="717" y="310"/>
                  </a:cubicBezTo>
                  <a:cubicBezTo>
                    <a:pt x="718" y="309"/>
                    <a:pt x="718" y="303"/>
                    <a:pt x="719" y="302"/>
                  </a:cubicBezTo>
                  <a:cubicBezTo>
                    <a:pt x="720" y="296"/>
                    <a:pt x="722" y="289"/>
                    <a:pt x="722" y="282"/>
                  </a:cubicBezTo>
                  <a:cubicBezTo>
                    <a:pt x="722" y="277"/>
                    <a:pt x="721" y="271"/>
                    <a:pt x="720" y="266"/>
                  </a:cubicBezTo>
                  <a:cubicBezTo>
                    <a:pt x="720" y="262"/>
                    <a:pt x="719" y="258"/>
                    <a:pt x="719" y="254"/>
                  </a:cubicBezTo>
                  <a:cubicBezTo>
                    <a:pt x="719" y="253"/>
                    <a:pt x="718" y="249"/>
                    <a:pt x="718" y="248"/>
                  </a:cubicBezTo>
                  <a:cubicBezTo>
                    <a:pt x="719" y="247"/>
                    <a:pt x="723" y="246"/>
                    <a:pt x="724" y="245"/>
                  </a:cubicBezTo>
                  <a:cubicBezTo>
                    <a:pt x="728" y="243"/>
                    <a:pt x="732" y="241"/>
                    <a:pt x="736" y="239"/>
                  </a:cubicBezTo>
                  <a:cubicBezTo>
                    <a:pt x="740" y="237"/>
                    <a:pt x="745" y="236"/>
                    <a:pt x="750" y="234"/>
                  </a:cubicBezTo>
                  <a:cubicBezTo>
                    <a:pt x="752" y="234"/>
                    <a:pt x="756" y="232"/>
                    <a:pt x="758" y="232"/>
                  </a:cubicBezTo>
                  <a:cubicBezTo>
                    <a:pt x="760" y="233"/>
                    <a:pt x="763" y="237"/>
                    <a:pt x="764" y="238"/>
                  </a:cubicBezTo>
                  <a:cubicBezTo>
                    <a:pt x="769" y="243"/>
                    <a:pt x="775" y="249"/>
                    <a:pt x="780" y="254"/>
                  </a:cubicBezTo>
                  <a:cubicBezTo>
                    <a:pt x="783" y="251"/>
                    <a:pt x="786" y="248"/>
                    <a:pt x="789" y="244"/>
                  </a:cubicBezTo>
                  <a:cubicBezTo>
                    <a:pt x="799" y="256"/>
                    <a:pt x="807" y="268"/>
                    <a:pt x="818" y="279"/>
                  </a:cubicBezTo>
                  <a:cubicBezTo>
                    <a:pt x="830" y="291"/>
                    <a:pt x="843" y="304"/>
                    <a:pt x="855" y="316"/>
                  </a:cubicBezTo>
                  <a:cubicBezTo>
                    <a:pt x="858" y="319"/>
                    <a:pt x="862" y="322"/>
                    <a:pt x="864" y="325"/>
                  </a:cubicBezTo>
                  <a:cubicBezTo>
                    <a:pt x="866" y="328"/>
                    <a:pt x="868" y="333"/>
                    <a:pt x="869" y="336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7" name="Freeform 203"/>
            <p:cNvSpPr>
              <a:spLocks/>
            </p:cNvSpPr>
            <p:nvPr userDrawn="1"/>
          </p:nvSpPr>
          <p:spPr bwMode="auto">
            <a:xfrm>
              <a:off x="1905" y="1426"/>
              <a:ext cx="334" cy="426"/>
            </a:xfrm>
            <a:custGeom>
              <a:avLst/>
              <a:gdLst>
                <a:gd name="T0" fmla="*/ 389 w 419"/>
                <a:gd name="T1" fmla="*/ 229 h 535"/>
                <a:gd name="T2" fmla="*/ 378 w 419"/>
                <a:gd name="T3" fmla="*/ 213 h 535"/>
                <a:gd name="T4" fmla="*/ 367 w 419"/>
                <a:gd name="T5" fmla="*/ 195 h 535"/>
                <a:gd name="T6" fmla="*/ 365 w 419"/>
                <a:gd name="T7" fmla="*/ 173 h 535"/>
                <a:gd name="T8" fmla="*/ 350 w 419"/>
                <a:gd name="T9" fmla="*/ 159 h 535"/>
                <a:gd name="T10" fmla="*/ 346 w 419"/>
                <a:gd name="T11" fmla="*/ 137 h 535"/>
                <a:gd name="T12" fmla="*/ 315 w 419"/>
                <a:gd name="T13" fmla="*/ 115 h 535"/>
                <a:gd name="T14" fmla="*/ 315 w 419"/>
                <a:gd name="T15" fmla="*/ 92 h 535"/>
                <a:gd name="T16" fmla="*/ 311 w 419"/>
                <a:gd name="T17" fmla="*/ 68 h 535"/>
                <a:gd name="T18" fmla="*/ 334 w 419"/>
                <a:gd name="T19" fmla="*/ 71 h 535"/>
                <a:gd name="T20" fmla="*/ 342 w 419"/>
                <a:gd name="T21" fmla="*/ 58 h 535"/>
                <a:gd name="T22" fmla="*/ 327 w 419"/>
                <a:gd name="T23" fmla="*/ 39 h 535"/>
                <a:gd name="T24" fmla="*/ 293 w 419"/>
                <a:gd name="T25" fmla="*/ 40 h 535"/>
                <a:gd name="T26" fmla="*/ 285 w 419"/>
                <a:gd name="T27" fmla="*/ 25 h 535"/>
                <a:gd name="T28" fmla="*/ 276 w 419"/>
                <a:gd name="T29" fmla="*/ 28 h 535"/>
                <a:gd name="T30" fmla="*/ 249 w 419"/>
                <a:gd name="T31" fmla="*/ 13 h 535"/>
                <a:gd name="T32" fmla="*/ 207 w 419"/>
                <a:gd name="T33" fmla="*/ 0 h 535"/>
                <a:gd name="T34" fmla="*/ 138 w 419"/>
                <a:gd name="T35" fmla="*/ 35 h 535"/>
                <a:gd name="T36" fmla="*/ 119 w 419"/>
                <a:gd name="T37" fmla="*/ 48 h 535"/>
                <a:gd name="T38" fmla="*/ 118 w 419"/>
                <a:gd name="T39" fmla="*/ 111 h 535"/>
                <a:gd name="T40" fmla="*/ 100 w 419"/>
                <a:gd name="T41" fmla="*/ 141 h 535"/>
                <a:gd name="T42" fmla="*/ 71 w 419"/>
                <a:gd name="T43" fmla="*/ 141 h 535"/>
                <a:gd name="T44" fmla="*/ 40 w 419"/>
                <a:gd name="T45" fmla="*/ 141 h 535"/>
                <a:gd name="T46" fmla="*/ 17 w 419"/>
                <a:gd name="T47" fmla="*/ 165 h 535"/>
                <a:gd name="T48" fmla="*/ 3 w 419"/>
                <a:gd name="T49" fmla="*/ 187 h 535"/>
                <a:gd name="T50" fmla="*/ 9 w 419"/>
                <a:gd name="T51" fmla="*/ 207 h 535"/>
                <a:gd name="T52" fmla="*/ 58 w 419"/>
                <a:gd name="T53" fmla="*/ 252 h 535"/>
                <a:gd name="T54" fmla="*/ 51 w 419"/>
                <a:gd name="T55" fmla="*/ 284 h 535"/>
                <a:gd name="T56" fmla="*/ 65 w 419"/>
                <a:gd name="T57" fmla="*/ 301 h 535"/>
                <a:gd name="T58" fmla="*/ 94 w 419"/>
                <a:gd name="T59" fmla="*/ 304 h 535"/>
                <a:gd name="T60" fmla="*/ 106 w 419"/>
                <a:gd name="T61" fmla="*/ 286 h 535"/>
                <a:gd name="T62" fmla="*/ 117 w 419"/>
                <a:gd name="T63" fmla="*/ 262 h 535"/>
                <a:gd name="T64" fmla="*/ 138 w 419"/>
                <a:gd name="T65" fmla="*/ 260 h 535"/>
                <a:gd name="T66" fmla="*/ 129 w 419"/>
                <a:gd name="T67" fmla="*/ 273 h 535"/>
                <a:gd name="T68" fmla="*/ 121 w 419"/>
                <a:gd name="T69" fmla="*/ 299 h 535"/>
                <a:gd name="T70" fmla="*/ 137 w 419"/>
                <a:gd name="T71" fmla="*/ 310 h 535"/>
                <a:gd name="T72" fmla="*/ 141 w 419"/>
                <a:gd name="T73" fmla="*/ 331 h 535"/>
                <a:gd name="T74" fmla="*/ 153 w 419"/>
                <a:gd name="T75" fmla="*/ 365 h 535"/>
                <a:gd name="T76" fmla="*/ 169 w 419"/>
                <a:gd name="T77" fmla="*/ 401 h 535"/>
                <a:gd name="T78" fmla="*/ 182 w 419"/>
                <a:gd name="T79" fmla="*/ 430 h 535"/>
                <a:gd name="T80" fmla="*/ 202 w 419"/>
                <a:gd name="T81" fmla="*/ 459 h 535"/>
                <a:gd name="T82" fmla="*/ 202 w 419"/>
                <a:gd name="T83" fmla="*/ 482 h 535"/>
                <a:gd name="T84" fmla="*/ 225 w 419"/>
                <a:gd name="T85" fmla="*/ 504 h 535"/>
                <a:gd name="T86" fmla="*/ 279 w 419"/>
                <a:gd name="T87" fmla="*/ 531 h 535"/>
                <a:gd name="T88" fmla="*/ 315 w 419"/>
                <a:gd name="T89" fmla="*/ 530 h 535"/>
                <a:gd name="T90" fmla="*/ 363 w 419"/>
                <a:gd name="T91" fmla="*/ 526 h 535"/>
                <a:gd name="T92" fmla="*/ 392 w 419"/>
                <a:gd name="T93" fmla="*/ 497 h 535"/>
                <a:gd name="T94" fmla="*/ 412 w 419"/>
                <a:gd name="T95" fmla="*/ 461 h 535"/>
                <a:gd name="T96" fmla="*/ 418 w 419"/>
                <a:gd name="T97" fmla="*/ 412 h 535"/>
                <a:gd name="T98" fmla="*/ 419 w 419"/>
                <a:gd name="T99" fmla="*/ 392 h 535"/>
                <a:gd name="T100" fmla="*/ 403 w 419"/>
                <a:gd name="T101" fmla="*/ 376 h 535"/>
                <a:gd name="T102" fmla="*/ 398 w 419"/>
                <a:gd name="T103" fmla="*/ 341 h 535"/>
                <a:gd name="T104" fmla="*/ 392 w 419"/>
                <a:gd name="T105" fmla="*/ 312 h 535"/>
                <a:gd name="T106" fmla="*/ 396 w 419"/>
                <a:gd name="T107" fmla="*/ 273 h 5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19" h="535">
                  <a:moveTo>
                    <a:pt x="396" y="255"/>
                  </a:moveTo>
                  <a:cubicBezTo>
                    <a:pt x="394" y="246"/>
                    <a:pt x="391" y="238"/>
                    <a:pt x="389" y="229"/>
                  </a:cubicBezTo>
                  <a:cubicBezTo>
                    <a:pt x="388" y="227"/>
                    <a:pt x="388" y="224"/>
                    <a:pt x="387" y="221"/>
                  </a:cubicBezTo>
                  <a:cubicBezTo>
                    <a:pt x="385" y="218"/>
                    <a:pt x="381" y="215"/>
                    <a:pt x="378" y="213"/>
                  </a:cubicBezTo>
                  <a:cubicBezTo>
                    <a:pt x="375" y="210"/>
                    <a:pt x="370" y="206"/>
                    <a:pt x="368" y="203"/>
                  </a:cubicBezTo>
                  <a:cubicBezTo>
                    <a:pt x="367" y="201"/>
                    <a:pt x="367" y="198"/>
                    <a:pt x="367" y="195"/>
                  </a:cubicBezTo>
                  <a:cubicBezTo>
                    <a:pt x="367" y="190"/>
                    <a:pt x="367" y="185"/>
                    <a:pt x="367" y="179"/>
                  </a:cubicBezTo>
                  <a:cubicBezTo>
                    <a:pt x="367" y="175"/>
                    <a:pt x="368" y="175"/>
                    <a:pt x="365" y="173"/>
                  </a:cubicBezTo>
                  <a:cubicBezTo>
                    <a:pt x="361" y="171"/>
                    <a:pt x="355" y="170"/>
                    <a:pt x="351" y="167"/>
                  </a:cubicBezTo>
                  <a:cubicBezTo>
                    <a:pt x="349" y="165"/>
                    <a:pt x="350" y="163"/>
                    <a:pt x="350" y="159"/>
                  </a:cubicBezTo>
                  <a:cubicBezTo>
                    <a:pt x="350" y="154"/>
                    <a:pt x="351" y="148"/>
                    <a:pt x="350" y="143"/>
                  </a:cubicBezTo>
                  <a:cubicBezTo>
                    <a:pt x="350" y="140"/>
                    <a:pt x="349" y="140"/>
                    <a:pt x="346" y="137"/>
                  </a:cubicBezTo>
                  <a:cubicBezTo>
                    <a:pt x="340" y="131"/>
                    <a:pt x="335" y="126"/>
                    <a:pt x="328" y="122"/>
                  </a:cubicBezTo>
                  <a:cubicBezTo>
                    <a:pt x="325" y="120"/>
                    <a:pt x="317" y="118"/>
                    <a:pt x="315" y="115"/>
                  </a:cubicBezTo>
                  <a:cubicBezTo>
                    <a:pt x="314" y="113"/>
                    <a:pt x="315" y="108"/>
                    <a:pt x="315" y="106"/>
                  </a:cubicBezTo>
                  <a:cubicBezTo>
                    <a:pt x="315" y="102"/>
                    <a:pt x="315" y="97"/>
                    <a:pt x="315" y="92"/>
                  </a:cubicBezTo>
                  <a:cubicBezTo>
                    <a:pt x="314" y="88"/>
                    <a:pt x="312" y="83"/>
                    <a:pt x="311" y="78"/>
                  </a:cubicBezTo>
                  <a:cubicBezTo>
                    <a:pt x="310" y="74"/>
                    <a:pt x="308" y="72"/>
                    <a:pt x="311" y="68"/>
                  </a:cubicBezTo>
                  <a:cubicBezTo>
                    <a:pt x="313" y="64"/>
                    <a:pt x="318" y="61"/>
                    <a:pt x="321" y="58"/>
                  </a:cubicBezTo>
                  <a:cubicBezTo>
                    <a:pt x="326" y="62"/>
                    <a:pt x="330" y="67"/>
                    <a:pt x="334" y="71"/>
                  </a:cubicBezTo>
                  <a:cubicBezTo>
                    <a:pt x="338" y="74"/>
                    <a:pt x="343" y="77"/>
                    <a:pt x="348" y="80"/>
                  </a:cubicBezTo>
                  <a:cubicBezTo>
                    <a:pt x="346" y="73"/>
                    <a:pt x="343" y="65"/>
                    <a:pt x="342" y="58"/>
                  </a:cubicBezTo>
                  <a:cubicBezTo>
                    <a:pt x="341" y="53"/>
                    <a:pt x="344" y="41"/>
                    <a:pt x="341" y="39"/>
                  </a:cubicBezTo>
                  <a:cubicBezTo>
                    <a:pt x="338" y="38"/>
                    <a:pt x="330" y="39"/>
                    <a:pt x="327" y="39"/>
                  </a:cubicBezTo>
                  <a:cubicBezTo>
                    <a:pt x="323" y="38"/>
                    <a:pt x="318" y="38"/>
                    <a:pt x="314" y="38"/>
                  </a:cubicBezTo>
                  <a:cubicBezTo>
                    <a:pt x="307" y="38"/>
                    <a:pt x="300" y="40"/>
                    <a:pt x="293" y="40"/>
                  </a:cubicBezTo>
                  <a:cubicBezTo>
                    <a:pt x="295" y="32"/>
                    <a:pt x="297" y="24"/>
                    <a:pt x="298" y="16"/>
                  </a:cubicBezTo>
                  <a:cubicBezTo>
                    <a:pt x="294" y="19"/>
                    <a:pt x="289" y="22"/>
                    <a:pt x="285" y="25"/>
                  </a:cubicBezTo>
                  <a:cubicBezTo>
                    <a:pt x="283" y="26"/>
                    <a:pt x="280" y="29"/>
                    <a:pt x="279" y="29"/>
                  </a:cubicBezTo>
                  <a:cubicBezTo>
                    <a:pt x="277" y="29"/>
                    <a:pt x="277" y="29"/>
                    <a:pt x="276" y="28"/>
                  </a:cubicBezTo>
                  <a:cubicBezTo>
                    <a:pt x="271" y="24"/>
                    <a:pt x="267" y="17"/>
                    <a:pt x="262" y="14"/>
                  </a:cubicBezTo>
                  <a:cubicBezTo>
                    <a:pt x="259" y="12"/>
                    <a:pt x="253" y="13"/>
                    <a:pt x="249" y="13"/>
                  </a:cubicBezTo>
                  <a:cubicBezTo>
                    <a:pt x="238" y="13"/>
                    <a:pt x="229" y="9"/>
                    <a:pt x="219" y="5"/>
                  </a:cubicBezTo>
                  <a:cubicBezTo>
                    <a:pt x="216" y="4"/>
                    <a:pt x="210" y="0"/>
                    <a:pt x="207" y="0"/>
                  </a:cubicBezTo>
                  <a:cubicBezTo>
                    <a:pt x="204" y="0"/>
                    <a:pt x="199" y="4"/>
                    <a:pt x="197" y="5"/>
                  </a:cubicBezTo>
                  <a:cubicBezTo>
                    <a:pt x="177" y="15"/>
                    <a:pt x="157" y="25"/>
                    <a:pt x="138" y="35"/>
                  </a:cubicBezTo>
                  <a:cubicBezTo>
                    <a:pt x="133" y="37"/>
                    <a:pt x="125" y="39"/>
                    <a:pt x="121" y="43"/>
                  </a:cubicBezTo>
                  <a:cubicBezTo>
                    <a:pt x="119" y="45"/>
                    <a:pt x="119" y="45"/>
                    <a:pt x="119" y="48"/>
                  </a:cubicBezTo>
                  <a:cubicBezTo>
                    <a:pt x="119" y="62"/>
                    <a:pt x="119" y="75"/>
                    <a:pt x="119" y="88"/>
                  </a:cubicBezTo>
                  <a:cubicBezTo>
                    <a:pt x="119" y="95"/>
                    <a:pt x="121" y="105"/>
                    <a:pt x="118" y="111"/>
                  </a:cubicBezTo>
                  <a:cubicBezTo>
                    <a:pt x="114" y="117"/>
                    <a:pt x="111" y="123"/>
                    <a:pt x="108" y="129"/>
                  </a:cubicBezTo>
                  <a:cubicBezTo>
                    <a:pt x="106" y="131"/>
                    <a:pt x="103" y="139"/>
                    <a:pt x="100" y="141"/>
                  </a:cubicBezTo>
                  <a:cubicBezTo>
                    <a:pt x="99" y="142"/>
                    <a:pt x="94" y="141"/>
                    <a:pt x="92" y="141"/>
                  </a:cubicBezTo>
                  <a:cubicBezTo>
                    <a:pt x="85" y="141"/>
                    <a:pt x="78" y="141"/>
                    <a:pt x="71" y="141"/>
                  </a:cubicBezTo>
                  <a:cubicBezTo>
                    <a:pt x="64" y="141"/>
                    <a:pt x="57" y="141"/>
                    <a:pt x="50" y="141"/>
                  </a:cubicBezTo>
                  <a:cubicBezTo>
                    <a:pt x="47" y="141"/>
                    <a:pt x="42" y="140"/>
                    <a:pt x="40" y="141"/>
                  </a:cubicBezTo>
                  <a:cubicBezTo>
                    <a:pt x="37" y="142"/>
                    <a:pt x="34" y="147"/>
                    <a:pt x="32" y="149"/>
                  </a:cubicBezTo>
                  <a:cubicBezTo>
                    <a:pt x="27" y="154"/>
                    <a:pt x="22" y="159"/>
                    <a:pt x="17" y="165"/>
                  </a:cubicBezTo>
                  <a:cubicBezTo>
                    <a:pt x="13" y="168"/>
                    <a:pt x="8" y="172"/>
                    <a:pt x="5" y="176"/>
                  </a:cubicBezTo>
                  <a:cubicBezTo>
                    <a:pt x="3" y="179"/>
                    <a:pt x="3" y="183"/>
                    <a:pt x="3" y="187"/>
                  </a:cubicBezTo>
                  <a:cubicBezTo>
                    <a:pt x="2" y="190"/>
                    <a:pt x="0" y="196"/>
                    <a:pt x="1" y="199"/>
                  </a:cubicBezTo>
                  <a:cubicBezTo>
                    <a:pt x="2" y="202"/>
                    <a:pt x="7" y="205"/>
                    <a:pt x="9" y="207"/>
                  </a:cubicBezTo>
                  <a:cubicBezTo>
                    <a:pt x="20" y="216"/>
                    <a:pt x="31" y="226"/>
                    <a:pt x="41" y="235"/>
                  </a:cubicBezTo>
                  <a:cubicBezTo>
                    <a:pt x="46" y="239"/>
                    <a:pt x="57" y="246"/>
                    <a:pt x="58" y="252"/>
                  </a:cubicBezTo>
                  <a:cubicBezTo>
                    <a:pt x="59" y="257"/>
                    <a:pt x="56" y="265"/>
                    <a:pt x="55" y="271"/>
                  </a:cubicBezTo>
                  <a:cubicBezTo>
                    <a:pt x="54" y="275"/>
                    <a:pt x="52" y="280"/>
                    <a:pt x="51" y="284"/>
                  </a:cubicBezTo>
                  <a:cubicBezTo>
                    <a:pt x="49" y="290"/>
                    <a:pt x="50" y="290"/>
                    <a:pt x="54" y="294"/>
                  </a:cubicBezTo>
                  <a:cubicBezTo>
                    <a:pt x="58" y="298"/>
                    <a:pt x="60" y="302"/>
                    <a:pt x="65" y="301"/>
                  </a:cubicBezTo>
                  <a:cubicBezTo>
                    <a:pt x="70" y="300"/>
                    <a:pt x="77" y="296"/>
                    <a:pt x="81" y="297"/>
                  </a:cubicBezTo>
                  <a:cubicBezTo>
                    <a:pt x="86" y="298"/>
                    <a:pt x="90" y="303"/>
                    <a:pt x="94" y="304"/>
                  </a:cubicBezTo>
                  <a:cubicBezTo>
                    <a:pt x="98" y="305"/>
                    <a:pt x="104" y="304"/>
                    <a:pt x="109" y="303"/>
                  </a:cubicBezTo>
                  <a:cubicBezTo>
                    <a:pt x="108" y="297"/>
                    <a:pt x="107" y="292"/>
                    <a:pt x="106" y="286"/>
                  </a:cubicBezTo>
                  <a:cubicBezTo>
                    <a:pt x="104" y="279"/>
                    <a:pt x="103" y="278"/>
                    <a:pt x="108" y="273"/>
                  </a:cubicBezTo>
                  <a:cubicBezTo>
                    <a:pt x="111" y="270"/>
                    <a:pt x="115" y="267"/>
                    <a:pt x="117" y="262"/>
                  </a:cubicBezTo>
                  <a:cubicBezTo>
                    <a:pt x="119" y="257"/>
                    <a:pt x="121" y="251"/>
                    <a:pt x="123" y="245"/>
                  </a:cubicBezTo>
                  <a:cubicBezTo>
                    <a:pt x="128" y="250"/>
                    <a:pt x="134" y="255"/>
                    <a:pt x="138" y="260"/>
                  </a:cubicBezTo>
                  <a:cubicBezTo>
                    <a:pt x="140" y="263"/>
                    <a:pt x="140" y="261"/>
                    <a:pt x="138" y="263"/>
                  </a:cubicBezTo>
                  <a:cubicBezTo>
                    <a:pt x="136" y="267"/>
                    <a:pt x="131" y="270"/>
                    <a:pt x="129" y="273"/>
                  </a:cubicBezTo>
                  <a:cubicBezTo>
                    <a:pt x="124" y="277"/>
                    <a:pt x="125" y="282"/>
                    <a:pt x="123" y="288"/>
                  </a:cubicBezTo>
                  <a:cubicBezTo>
                    <a:pt x="123" y="292"/>
                    <a:pt x="122" y="295"/>
                    <a:pt x="121" y="299"/>
                  </a:cubicBezTo>
                  <a:cubicBezTo>
                    <a:pt x="121" y="302"/>
                    <a:pt x="120" y="301"/>
                    <a:pt x="123" y="303"/>
                  </a:cubicBezTo>
                  <a:cubicBezTo>
                    <a:pt x="127" y="306"/>
                    <a:pt x="135" y="306"/>
                    <a:pt x="137" y="310"/>
                  </a:cubicBezTo>
                  <a:cubicBezTo>
                    <a:pt x="138" y="312"/>
                    <a:pt x="138" y="316"/>
                    <a:pt x="139" y="318"/>
                  </a:cubicBezTo>
                  <a:cubicBezTo>
                    <a:pt x="140" y="322"/>
                    <a:pt x="140" y="327"/>
                    <a:pt x="141" y="331"/>
                  </a:cubicBezTo>
                  <a:cubicBezTo>
                    <a:pt x="143" y="338"/>
                    <a:pt x="143" y="345"/>
                    <a:pt x="145" y="352"/>
                  </a:cubicBezTo>
                  <a:cubicBezTo>
                    <a:pt x="147" y="357"/>
                    <a:pt x="150" y="361"/>
                    <a:pt x="153" y="365"/>
                  </a:cubicBezTo>
                  <a:cubicBezTo>
                    <a:pt x="156" y="370"/>
                    <a:pt x="159" y="375"/>
                    <a:pt x="161" y="380"/>
                  </a:cubicBezTo>
                  <a:cubicBezTo>
                    <a:pt x="164" y="387"/>
                    <a:pt x="166" y="394"/>
                    <a:pt x="169" y="401"/>
                  </a:cubicBezTo>
                  <a:cubicBezTo>
                    <a:pt x="171" y="407"/>
                    <a:pt x="173" y="412"/>
                    <a:pt x="175" y="417"/>
                  </a:cubicBezTo>
                  <a:cubicBezTo>
                    <a:pt x="177" y="422"/>
                    <a:pt x="179" y="426"/>
                    <a:pt x="182" y="430"/>
                  </a:cubicBezTo>
                  <a:cubicBezTo>
                    <a:pt x="188" y="436"/>
                    <a:pt x="194" y="441"/>
                    <a:pt x="199" y="447"/>
                  </a:cubicBezTo>
                  <a:cubicBezTo>
                    <a:pt x="203" y="451"/>
                    <a:pt x="202" y="453"/>
                    <a:pt x="202" y="459"/>
                  </a:cubicBezTo>
                  <a:cubicBezTo>
                    <a:pt x="202" y="464"/>
                    <a:pt x="202" y="468"/>
                    <a:pt x="202" y="473"/>
                  </a:cubicBezTo>
                  <a:cubicBezTo>
                    <a:pt x="202" y="475"/>
                    <a:pt x="201" y="479"/>
                    <a:pt x="202" y="482"/>
                  </a:cubicBezTo>
                  <a:cubicBezTo>
                    <a:pt x="204" y="486"/>
                    <a:pt x="211" y="491"/>
                    <a:pt x="215" y="494"/>
                  </a:cubicBezTo>
                  <a:cubicBezTo>
                    <a:pt x="218" y="498"/>
                    <a:pt x="221" y="502"/>
                    <a:pt x="225" y="504"/>
                  </a:cubicBezTo>
                  <a:cubicBezTo>
                    <a:pt x="231" y="509"/>
                    <a:pt x="238" y="512"/>
                    <a:pt x="245" y="515"/>
                  </a:cubicBezTo>
                  <a:cubicBezTo>
                    <a:pt x="256" y="522"/>
                    <a:pt x="267" y="526"/>
                    <a:pt x="279" y="531"/>
                  </a:cubicBezTo>
                  <a:cubicBezTo>
                    <a:pt x="283" y="532"/>
                    <a:pt x="288" y="535"/>
                    <a:pt x="293" y="535"/>
                  </a:cubicBezTo>
                  <a:cubicBezTo>
                    <a:pt x="300" y="535"/>
                    <a:pt x="308" y="532"/>
                    <a:pt x="315" y="530"/>
                  </a:cubicBezTo>
                  <a:cubicBezTo>
                    <a:pt x="328" y="528"/>
                    <a:pt x="339" y="528"/>
                    <a:pt x="352" y="528"/>
                  </a:cubicBezTo>
                  <a:cubicBezTo>
                    <a:pt x="357" y="528"/>
                    <a:pt x="360" y="529"/>
                    <a:pt x="363" y="526"/>
                  </a:cubicBezTo>
                  <a:cubicBezTo>
                    <a:pt x="369" y="520"/>
                    <a:pt x="375" y="514"/>
                    <a:pt x="380" y="508"/>
                  </a:cubicBezTo>
                  <a:cubicBezTo>
                    <a:pt x="384" y="505"/>
                    <a:pt x="389" y="501"/>
                    <a:pt x="392" y="497"/>
                  </a:cubicBezTo>
                  <a:cubicBezTo>
                    <a:pt x="396" y="492"/>
                    <a:pt x="398" y="486"/>
                    <a:pt x="401" y="481"/>
                  </a:cubicBezTo>
                  <a:cubicBezTo>
                    <a:pt x="405" y="475"/>
                    <a:pt x="410" y="468"/>
                    <a:pt x="412" y="461"/>
                  </a:cubicBezTo>
                  <a:cubicBezTo>
                    <a:pt x="414" y="458"/>
                    <a:pt x="414" y="453"/>
                    <a:pt x="414" y="449"/>
                  </a:cubicBezTo>
                  <a:cubicBezTo>
                    <a:pt x="416" y="436"/>
                    <a:pt x="417" y="424"/>
                    <a:pt x="418" y="412"/>
                  </a:cubicBezTo>
                  <a:cubicBezTo>
                    <a:pt x="418" y="407"/>
                    <a:pt x="418" y="403"/>
                    <a:pt x="418" y="398"/>
                  </a:cubicBezTo>
                  <a:cubicBezTo>
                    <a:pt x="419" y="397"/>
                    <a:pt x="419" y="393"/>
                    <a:pt x="419" y="392"/>
                  </a:cubicBezTo>
                  <a:cubicBezTo>
                    <a:pt x="418" y="390"/>
                    <a:pt x="415" y="388"/>
                    <a:pt x="413" y="386"/>
                  </a:cubicBezTo>
                  <a:cubicBezTo>
                    <a:pt x="410" y="383"/>
                    <a:pt x="407" y="380"/>
                    <a:pt x="403" y="376"/>
                  </a:cubicBezTo>
                  <a:cubicBezTo>
                    <a:pt x="399" y="372"/>
                    <a:pt x="398" y="372"/>
                    <a:pt x="398" y="365"/>
                  </a:cubicBezTo>
                  <a:cubicBezTo>
                    <a:pt x="398" y="357"/>
                    <a:pt x="398" y="349"/>
                    <a:pt x="398" y="341"/>
                  </a:cubicBezTo>
                  <a:cubicBezTo>
                    <a:pt x="397" y="335"/>
                    <a:pt x="396" y="332"/>
                    <a:pt x="394" y="327"/>
                  </a:cubicBezTo>
                  <a:cubicBezTo>
                    <a:pt x="391" y="320"/>
                    <a:pt x="390" y="319"/>
                    <a:pt x="392" y="312"/>
                  </a:cubicBezTo>
                  <a:cubicBezTo>
                    <a:pt x="393" y="304"/>
                    <a:pt x="395" y="297"/>
                    <a:pt x="396" y="289"/>
                  </a:cubicBezTo>
                  <a:cubicBezTo>
                    <a:pt x="397" y="284"/>
                    <a:pt x="396" y="279"/>
                    <a:pt x="396" y="273"/>
                  </a:cubicBezTo>
                  <a:cubicBezTo>
                    <a:pt x="396" y="267"/>
                    <a:pt x="396" y="261"/>
                    <a:pt x="396" y="25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8" name="Freeform 204"/>
            <p:cNvSpPr>
              <a:spLocks/>
            </p:cNvSpPr>
            <p:nvPr userDrawn="1"/>
          </p:nvSpPr>
          <p:spPr bwMode="auto">
            <a:xfrm>
              <a:off x="1218" y="1932"/>
              <a:ext cx="191" cy="300"/>
            </a:xfrm>
            <a:custGeom>
              <a:avLst/>
              <a:gdLst>
                <a:gd name="T0" fmla="*/ 231 w 239"/>
                <a:gd name="T1" fmla="*/ 67 h 377"/>
                <a:gd name="T2" fmla="*/ 218 w 239"/>
                <a:gd name="T3" fmla="*/ 38 h 377"/>
                <a:gd name="T4" fmla="*/ 220 w 239"/>
                <a:gd name="T5" fmla="*/ 24 h 377"/>
                <a:gd name="T6" fmla="*/ 216 w 239"/>
                <a:gd name="T7" fmla="*/ 11 h 377"/>
                <a:gd name="T8" fmla="*/ 184 w 239"/>
                <a:gd name="T9" fmla="*/ 1 h 377"/>
                <a:gd name="T10" fmla="*/ 162 w 239"/>
                <a:gd name="T11" fmla="*/ 27 h 377"/>
                <a:gd name="T12" fmla="*/ 136 w 239"/>
                <a:gd name="T13" fmla="*/ 39 h 377"/>
                <a:gd name="T14" fmla="*/ 128 w 239"/>
                <a:gd name="T15" fmla="*/ 63 h 377"/>
                <a:gd name="T16" fmla="*/ 106 w 239"/>
                <a:gd name="T17" fmla="*/ 71 h 377"/>
                <a:gd name="T18" fmla="*/ 85 w 239"/>
                <a:gd name="T19" fmla="*/ 81 h 377"/>
                <a:gd name="T20" fmla="*/ 80 w 239"/>
                <a:gd name="T21" fmla="*/ 109 h 377"/>
                <a:gd name="T22" fmla="*/ 69 w 239"/>
                <a:gd name="T23" fmla="*/ 118 h 377"/>
                <a:gd name="T24" fmla="*/ 33 w 239"/>
                <a:gd name="T25" fmla="*/ 133 h 377"/>
                <a:gd name="T26" fmla="*/ 32 w 239"/>
                <a:gd name="T27" fmla="*/ 167 h 377"/>
                <a:gd name="T28" fmla="*/ 7 w 239"/>
                <a:gd name="T29" fmla="*/ 197 h 377"/>
                <a:gd name="T30" fmla="*/ 4 w 239"/>
                <a:gd name="T31" fmla="*/ 227 h 377"/>
                <a:gd name="T32" fmla="*/ 19 w 239"/>
                <a:gd name="T33" fmla="*/ 250 h 377"/>
                <a:gd name="T34" fmla="*/ 25 w 239"/>
                <a:gd name="T35" fmla="*/ 265 h 377"/>
                <a:gd name="T36" fmla="*/ 14 w 239"/>
                <a:gd name="T37" fmla="*/ 294 h 377"/>
                <a:gd name="T38" fmla="*/ 44 w 239"/>
                <a:gd name="T39" fmla="*/ 307 h 377"/>
                <a:gd name="T40" fmla="*/ 57 w 239"/>
                <a:gd name="T41" fmla="*/ 334 h 377"/>
                <a:gd name="T42" fmla="*/ 68 w 239"/>
                <a:gd name="T43" fmla="*/ 358 h 377"/>
                <a:gd name="T44" fmla="*/ 86 w 239"/>
                <a:gd name="T45" fmla="*/ 368 h 377"/>
                <a:gd name="T46" fmla="*/ 98 w 239"/>
                <a:gd name="T47" fmla="*/ 362 h 377"/>
                <a:gd name="T48" fmla="*/ 119 w 239"/>
                <a:gd name="T49" fmla="*/ 354 h 377"/>
                <a:gd name="T50" fmla="*/ 130 w 239"/>
                <a:gd name="T51" fmla="*/ 329 h 377"/>
                <a:gd name="T52" fmla="*/ 137 w 239"/>
                <a:gd name="T53" fmla="*/ 301 h 377"/>
                <a:gd name="T54" fmla="*/ 149 w 239"/>
                <a:gd name="T55" fmla="*/ 277 h 377"/>
                <a:gd name="T56" fmla="*/ 156 w 239"/>
                <a:gd name="T57" fmla="*/ 257 h 377"/>
                <a:gd name="T58" fmla="*/ 163 w 239"/>
                <a:gd name="T59" fmla="*/ 245 h 377"/>
                <a:gd name="T60" fmla="*/ 173 w 239"/>
                <a:gd name="T61" fmla="*/ 229 h 377"/>
                <a:gd name="T62" fmla="*/ 184 w 239"/>
                <a:gd name="T63" fmla="*/ 218 h 377"/>
                <a:gd name="T64" fmla="*/ 211 w 239"/>
                <a:gd name="T65" fmla="*/ 199 h 377"/>
                <a:gd name="T66" fmla="*/ 216 w 239"/>
                <a:gd name="T67" fmla="*/ 182 h 377"/>
                <a:gd name="T68" fmla="*/ 202 w 239"/>
                <a:gd name="T69" fmla="*/ 168 h 377"/>
                <a:gd name="T70" fmla="*/ 209 w 239"/>
                <a:gd name="T71" fmla="*/ 154 h 377"/>
                <a:gd name="T72" fmla="*/ 216 w 239"/>
                <a:gd name="T73" fmla="*/ 132 h 377"/>
                <a:gd name="T74" fmla="*/ 235 w 239"/>
                <a:gd name="T75" fmla="*/ 118 h 377"/>
                <a:gd name="T76" fmla="*/ 239 w 239"/>
                <a:gd name="T77" fmla="*/ 84 h 3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239" h="377">
                  <a:moveTo>
                    <a:pt x="239" y="84"/>
                  </a:moveTo>
                  <a:cubicBezTo>
                    <a:pt x="237" y="79"/>
                    <a:pt x="233" y="73"/>
                    <a:pt x="231" y="67"/>
                  </a:cubicBezTo>
                  <a:cubicBezTo>
                    <a:pt x="230" y="62"/>
                    <a:pt x="232" y="55"/>
                    <a:pt x="230" y="50"/>
                  </a:cubicBezTo>
                  <a:cubicBezTo>
                    <a:pt x="229" y="46"/>
                    <a:pt x="222" y="41"/>
                    <a:pt x="218" y="38"/>
                  </a:cubicBezTo>
                  <a:cubicBezTo>
                    <a:pt x="217" y="37"/>
                    <a:pt x="215" y="36"/>
                    <a:pt x="215" y="34"/>
                  </a:cubicBezTo>
                  <a:cubicBezTo>
                    <a:pt x="215" y="32"/>
                    <a:pt x="219" y="26"/>
                    <a:pt x="220" y="24"/>
                  </a:cubicBezTo>
                  <a:cubicBezTo>
                    <a:pt x="220" y="23"/>
                    <a:pt x="223" y="20"/>
                    <a:pt x="222" y="18"/>
                  </a:cubicBezTo>
                  <a:cubicBezTo>
                    <a:pt x="222" y="16"/>
                    <a:pt x="218" y="13"/>
                    <a:pt x="216" y="11"/>
                  </a:cubicBezTo>
                  <a:cubicBezTo>
                    <a:pt x="213" y="8"/>
                    <a:pt x="211" y="3"/>
                    <a:pt x="206" y="2"/>
                  </a:cubicBezTo>
                  <a:cubicBezTo>
                    <a:pt x="200" y="0"/>
                    <a:pt x="190" y="0"/>
                    <a:pt x="184" y="1"/>
                  </a:cubicBezTo>
                  <a:cubicBezTo>
                    <a:pt x="179" y="1"/>
                    <a:pt x="178" y="5"/>
                    <a:pt x="175" y="9"/>
                  </a:cubicBezTo>
                  <a:cubicBezTo>
                    <a:pt x="171" y="15"/>
                    <a:pt x="167" y="21"/>
                    <a:pt x="162" y="27"/>
                  </a:cubicBezTo>
                  <a:cubicBezTo>
                    <a:pt x="159" y="30"/>
                    <a:pt x="154" y="31"/>
                    <a:pt x="150" y="32"/>
                  </a:cubicBezTo>
                  <a:cubicBezTo>
                    <a:pt x="146" y="34"/>
                    <a:pt x="138" y="35"/>
                    <a:pt x="136" y="39"/>
                  </a:cubicBezTo>
                  <a:cubicBezTo>
                    <a:pt x="134" y="43"/>
                    <a:pt x="137" y="51"/>
                    <a:pt x="135" y="56"/>
                  </a:cubicBezTo>
                  <a:cubicBezTo>
                    <a:pt x="133" y="58"/>
                    <a:pt x="130" y="61"/>
                    <a:pt x="128" y="63"/>
                  </a:cubicBezTo>
                  <a:cubicBezTo>
                    <a:pt x="127" y="65"/>
                    <a:pt x="124" y="69"/>
                    <a:pt x="122" y="70"/>
                  </a:cubicBezTo>
                  <a:cubicBezTo>
                    <a:pt x="118" y="72"/>
                    <a:pt x="110" y="71"/>
                    <a:pt x="106" y="71"/>
                  </a:cubicBezTo>
                  <a:cubicBezTo>
                    <a:pt x="102" y="71"/>
                    <a:pt x="95" y="70"/>
                    <a:pt x="92" y="73"/>
                  </a:cubicBezTo>
                  <a:cubicBezTo>
                    <a:pt x="89" y="74"/>
                    <a:pt x="87" y="79"/>
                    <a:pt x="85" y="81"/>
                  </a:cubicBezTo>
                  <a:cubicBezTo>
                    <a:pt x="83" y="82"/>
                    <a:pt x="81" y="84"/>
                    <a:pt x="80" y="86"/>
                  </a:cubicBezTo>
                  <a:cubicBezTo>
                    <a:pt x="78" y="93"/>
                    <a:pt x="82" y="102"/>
                    <a:pt x="80" y="109"/>
                  </a:cubicBezTo>
                  <a:cubicBezTo>
                    <a:pt x="80" y="111"/>
                    <a:pt x="81" y="110"/>
                    <a:pt x="79" y="112"/>
                  </a:cubicBezTo>
                  <a:cubicBezTo>
                    <a:pt x="77" y="114"/>
                    <a:pt x="72" y="116"/>
                    <a:pt x="69" y="118"/>
                  </a:cubicBezTo>
                  <a:cubicBezTo>
                    <a:pt x="64" y="121"/>
                    <a:pt x="58" y="126"/>
                    <a:pt x="52" y="129"/>
                  </a:cubicBezTo>
                  <a:cubicBezTo>
                    <a:pt x="46" y="131"/>
                    <a:pt x="39" y="132"/>
                    <a:pt x="33" y="133"/>
                  </a:cubicBezTo>
                  <a:cubicBezTo>
                    <a:pt x="35" y="139"/>
                    <a:pt x="38" y="147"/>
                    <a:pt x="39" y="153"/>
                  </a:cubicBezTo>
                  <a:cubicBezTo>
                    <a:pt x="39" y="158"/>
                    <a:pt x="35" y="163"/>
                    <a:pt x="32" y="167"/>
                  </a:cubicBezTo>
                  <a:cubicBezTo>
                    <a:pt x="30" y="172"/>
                    <a:pt x="28" y="176"/>
                    <a:pt x="24" y="180"/>
                  </a:cubicBezTo>
                  <a:cubicBezTo>
                    <a:pt x="19" y="186"/>
                    <a:pt x="13" y="191"/>
                    <a:pt x="7" y="197"/>
                  </a:cubicBezTo>
                  <a:cubicBezTo>
                    <a:pt x="3" y="201"/>
                    <a:pt x="3" y="204"/>
                    <a:pt x="1" y="211"/>
                  </a:cubicBezTo>
                  <a:cubicBezTo>
                    <a:pt x="0" y="218"/>
                    <a:pt x="1" y="220"/>
                    <a:pt x="4" y="227"/>
                  </a:cubicBezTo>
                  <a:cubicBezTo>
                    <a:pt x="6" y="232"/>
                    <a:pt x="8" y="238"/>
                    <a:pt x="12" y="242"/>
                  </a:cubicBezTo>
                  <a:cubicBezTo>
                    <a:pt x="14" y="245"/>
                    <a:pt x="17" y="247"/>
                    <a:pt x="19" y="250"/>
                  </a:cubicBezTo>
                  <a:cubicBezTo>
                    <a:pt x="21" y="251"/>
                    <a:pt x="26" y="255"/>
                    <a:pt x="27" y="257"/>
                  </a:cubicBezTo>
                  <a:cubicBezTo>
                    <a:pt x="28" y="259"/>
                    <a:pt x="26" y="263"/>
                    <a:pt x="25" y="265"/>
                  </a:cubicBezTo>
                  <a:cubicBezTo>
                    <a:pt x="24" y="269"/>
                    <a:pt x="23" y="273"/>
                    <a:pt x="21" y="276"/>
                  </a:cubicBezTo>
                  <a:cubicBezTo>
                    <a:pt x="19" y="282"/>
                    <a:pt x="17" y="288"/>
                    <a:pt x="14" y="294"/>
                  </a:cubicBezTo>
                  <a:cubicBezTo>
                    <a:pt x="21" y="296"/>
                    <a:pt x="30" y="297"/>
                    <a:pt x="37" y="300"/>
                  </a:cubicBezTo>
                  <a:cubicBezTo>
                    <a:pt x="39" y="302"/>
                    <a:pt x="42" y="305"/>
                    <a:pt x="44" y="307"/>
                  </a:cubicBezTo>
                  <a:cubicBezTo>
                    <a:pt x="47" y="310"/>
                    <a:pt x="51" y="313"/>
                    <a:pt x="55" y="317"/>
                  </a:cubicBezTo>
                  <a:cubicBezTo>
                    <a:pt x="59" y="321"/>
                    <a:pt x="57" y="329"/>
                    <a:pt x="57" y="334"/>
                  </a:cubicBezTo>
                  <a:cubicBezTo>
                    <a:pt x="57" y="343"/>
                    <a:pt x="57" y="351"/>
                    <a:pt x="57" y="359"/>
                  </a:cubicBezTo>
                  <a:cubicBezTo>
                    <a:pt x="61" y="359"/>
                    <a:pt x="64" y="359"/>
                    <a:pt x="68" y="358"/>
                  </a:cubicBezTo>
                  <a:cubicBezTo>
                    <a:pt x="71" y="358"/>
                    <a:pt x="75" y="357"/>
                    <a:pt x="77" y="358"/>
                  </a:cubicBezTo>
                  <a:cubicBezTo>
                    <a:pt x="80" y="360"/>
                    <a:pt x="84" y="366"/>
                    <a:pt x="86" y="368"/>
                  </a:cubicBezTo>
                  <a:cubicBezTo>
                    <a:pt x="88" y="371"/>
                    <a:pt x="91" y="374"/>
                    <a:pt x="93" y="377"/>
                  </a:cubicBezTo>
                  <a:cubicBezTo>
                    <a:pt x="95" y="372"/>
                    <a:pt x="96" y="367"/>
                    <a:pt x="98" y="362"/>
                  </a:cubicBezTo>
                  <a:cubicBezTo>
                    <a:pt x="100" y="356"/>
                    <a:pt x="100" y="357"/>
                    <a:pt x="107" y="357"/>
                  </a:cubicBezTo>
                  <a:cubicBezTo>
                    <a:pt x="113" y="357"/>
                    <a:pt x="116" y="358"/>
                    <a:pt x="119" y="354"/>
                  </a:cubicBezTo>
                  <a:cubicBezTo>
                    <a:pt x="121" y="350"/>
                    <a:pt x="123" y="346"/>
                    <a:pt x="125" y="342"/>
                  </a:cubicBezTo>
                  <a:cubicBezTo>
                    <a:pt x="127" y="338"/>
                    <a:pt x="129" y="333"/>
                    <a:pt x="130" y="329"/>
                  </a:cubicBezTo>
                  <a:cubicBezTo>
                    <a:pt x="132" y="323"/>
                    <a:pt x="131" y="317"/>
                    <a:pt x="132" y="311"/>
                  </a:cubicBezTo>
                  <a:cubicBezTo>
                    <a:pt x="133" y="305"/>
                    <a:pt x="133" y="305"/>
                    <a:pt x="137" y="301"/>
                  </a:cubicBezTo>
                  <a:cubicBezTo>
                    <a:pt x="142" y="296"/>
                    <a:pt x="143" y="295"/>
                    <a:pt x="144" y="289"/>
                  </a:cubicBezTo>
                  <a:cubicBezTo>
                    <a:pt x="145" y="282"/>
                    <a:pt x="144" y="281"/>
                    <a:pt x="149" y="277"/>
                  </a:cubicBezTo>
                  <a:cubicBezTo>
                    <a:pt x="154" y="273"/>
                    <a:pt x="159" y="269"/>
                    <a:pt x="163" y="265"/>
                  </a:cubicBezTo>
                  <a:cubicBezTo>
                    <a:pt x="161" y="262"/>
                    <a:pt x="158" y="260"/>
                    <a:pt x="156" y="257"/>
                  </a:cubicBezTo>
                  <a:cubicBezTo>
                    <a:pt x="153" y="254"/>
                    <a:pt x="154" y="254"/>
                    <a:pt x="157" y="251"/>
                  </a:cubicBezTo>
                  <a:cubicBezTo>
                    <a:pt x="159" y="249"/>
                    <a:pt x="161" y="246"/>
                    <a:pt x="163" y="245"/>
                  </a:cubicBezTo>
                  <a:cubicBezTo>
                    <a:pt x="166" y="243"/>
                    <a:pt x="172" y="242"/>
                    <a:pt x="173" y="240"/>
                  </a:cubicBezTo>
                  <a:cubicBezTo>
                    <a:pt x="175" y="238"/>
                    <a:pt x="173" y="231"/>
                    <a:pt x="173" y="229"/>
                  </a:cubicBezTo>
                  <a:cubicBezTo>
                    <a:pt x="173" y="224"/>
                    <a:pt x="173" y="224"/>
                    <a:pt x="176" y="222"/>
                  </a:cubicBezTo>
                  <a:cubicBezTo>
                    <a:pt x="178" y="220"/>
                    <a:pt x="181" y="219"/>
                    <a:pt x="184" y="218"/>
                  </a:cubicBezTo>
                  <a:cubicBezTo>
                    <a:pt x="187" y="215"/>
                    <a:pt x="190" y="211"/>
                    <a:pt x="193" y="208"/>
                  </a:cubicBezTo>
                  <a:cubicBezTo>
                    <a:pt x="198" y="204"/>
                    <a:pt x="206" y="204"/>
                    <a:pt x="211" y="199"/>
                  </a:cubicBezTo>
                  <a:cubicBezTo>
                    <a:pt x="212" y="198"/>
                    <a:pt x="213" y="194"/>
                    <a:pt x="213" y="192"/>
                  </a:cubicBezTo>
                  <a:cubicBezTo>
                    <a:pt x="214" y="190"/>
                    <a:pt x="217" y="184"/>
                    <a:pt x="216" y="182"/>
                  </a:cubicBezTo>
                  <a:cubicBezTo>
                    <a:pt x="216" y="180"/>
                    <a:pt x="210" y="177"/>
                    <a:pt x="208" y="175"/>
                  </a:cubicBezTo>
                  <a:cubicBezTo>
                    <a:pt x="204" y="173"/>
                    <a:pt x="204" y="172"/>
                    <a:pt x="202" y="168"/>
                  </a:cubicBezTo>
                  <a:cubicBezTo>
                    <a:pt x="201" y="164"/>
                    <a:pt x="200" y="164"/>
                    <a:pt x="202" y="161"/>
                  </a:cubicBezTo>
                  <a:cubicBezTo>
                    <a:pt x="204" y="159"/>
                    <a:pt x="208" y="157"/>
                    <a:pt x="209" y="154"/>
                  </a:cubicBezTo>
                  <a:cubicBezTo>
                    <a:pt x="210" y="149"/>
                    <a:pt x="208" y="144"/>
                    <a:pt x="209" y="140"/>
                  </a:cubicBezTo>
                  <a:cubicBezTo>
                    <a:pt x="210" y="137"/>
                    <a:pt x="214" y="134"/>
                    <a:pt x="216" y="132"/>
                  </a:cubicBezTo>
                  <a:cubicBezTo>
                    <a:pt x="221" y="128"/>
                    <a:pt x="231" y="129"/>
                    <a:pt x="237" y="129"/>
                  </a:cubicBezTo>
                  <a:cubicBezTo>
                    <a:pt x="237" y="125"/>
                    <a:pt x="236" y="121"/>
                    <a:pt x="235" y="118"/>
                  </a:cubicBezTo>
                  <a:cubicBezTo>
                    <a:pt x="234" y="114"/>
                    <a:pt x="232" y="109"/>
                    <a:pt x="233" y="105"/>
                  </a:cubicBezTo>
                  <a:cubicBezTo>
                    <a:pt x="233" y="99"/>
                    <a:pt x="237" y="91"/>
                    <a:pt x="239" y="8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9" name="Freeform 205"/>
            <p:cNvSpPr>
              <a:spLocks/>
            </p:cNvSpPr>
            <p:nvPr userDrawn="1"/>
          </p:nvSpPr>
          <p:spPr bwMode="auto">
            <a:xfrm>
              <a:off x="1188" y="2217"/>
              <a:ext cx="236" cy="203"/>
            </a:xfrm>
            <a:custGeom>
              <a:avLst/>
              <a:gdLst>
                <a:gd name="T0" fmla="*/ 206 w 296"/>
                <a:gd name="T1" fmla="*/ 226 h 256"/>
                <a:gd name="T2" fmla="*/ 236 w 296"/>
                <a:gd name="T3" fmla="*/ 223 h 256"/>
                <a:gd name="T4" fmla="*/ 269 w 296"/>
                <a:gd name="T5" fmla="*/ 192 h 256"/>
                <a:gd name="T6" fmla="*/ 291 w 296"/>
                <a:gd name="T7" fmla="*/ 178 h 256"/>
                <a:gd name="T8" fmla="*/ 289 w 296"/>
                <a:gd name="T9" fmla="*/ 150 h 256"/>
                <a:gd name="T10" fmla="*/ 268 w 296"/>
                <a:gd name="T11" fmla="*/ 125 h 256"/>
                <a:gd name="T12" fmla="*/ 258 w 296"/>
                <a:gd name="T13" fmla="*/ 100 h 256"/>
                <a:gd name="T14" fmla="*/ 241 w 296"/>
                <a:gd name="T15" fmla="*/ 96 h 256"/>
                <a:gd name="T16" fmla="*/ 216 w 296"/>
                <a:gd name="T17" fmla="*/ 99 h 256"/>
                <a:gd name="T18" fmla="*/ 186 w 296"/>
                <a:gd name="T19" fmla="*/ 85 h 256"/>
                <a:gd name="T20" fmla="*/ 163 w 296"/>
                <a:gd name="T21" fmla="*/ 69 h 256"/>
                <a:gd name="T22" fmla="*/ 149 w 296"/>
                <a:gd name="T23" fmla="*/ 39 h 256"/>
                <a:gd name="T24" fmla="*/ 133 w 296"/>
                <a:gd name="T25" fmla="*/ 26 h 256"/>
                <a:gd name="T26" fmla="*/ 121 w 296"/>
                <a:gd name="T27" fmla="*/ 7 h 256"/>
                <a:gd name="T28" fmla="*/ 95 w 296"/>
                <a:gd name="T29" fmla="*/ 1 h 256"/>
                <a:gd name="T30" fmla="*/ 72 w 296"/>
                <a:gd name="T31" fmla="*/ 20 h 256"/>
                <a:gd name="T32" fmla="*/ 53 w 296"/>
                <a:gd name="T33" fmla="*/ 41 h 256"/>
                <a:gd name="T34" fmla="*/ 38 w 296"/>
                <a:gd name="T35" fmla="*/ 52 h 256"/>
                <a:gd name="T36" fmla="*/ 22 w 296"/>
                <a:gd name="T37" fmla="*/ 92 h 256"/>
                <a:gd name="T38" fmla="*/ 11 w 296"/>
                <a:gd name="T39" fmla="*/ 133 h 256"/>
                <a:gd name="T40" fmla="*/ 12 w 296"/>
                <a:gd name="T41" fmla="*/ 150 h 256"/>
                <a:gd name="T42" fmla="*/ 11 w 296"/>
                <a:gd name="T43" fmla="*/ 170 h 256"/>
                <a:gd name="T44" fmla="*/ 12 w 296"/>
                <a:gd name="T45" fmla="*/ 196 h 256"/>
                <a:gd name="T46" fmla="*/ 7 w 296"/>
                <a:gd name="T47" fmla="*/ 217 h 256"/>
                <a:gd name="T48" fmla="*/ 15 w 296"/>
                <a:gd name="T49" fmla="*/ 231 h 256"/>
                <a:gd name="T50" fmla="*/ 23 w 296"/>
                <a:gd name="T51" fmla="*/ 256 h 256"/>
                <a:gd name="T52" fmla="*/ 43 w 296"/>
                <a:gd name="T53" fmla="*/ 230 h 256"/>
                <a:gd name="T54" fmla="*/ 61 w 296"/>
                <a:gd name="T55" fmla="*/ 227 h 256"/>
                <a:gd name="T56" fmla="*/ 92 w 296"/>
                <a:gd name="T57" fmla="*/ 216 h 256"/>
                <a:gd name="T58" fmla="*/ 113 w 296"/>
                <a:gd name="T59" fmla="*/ 198 h 256"/>
                <a:gd name="T60" fmla="*/ 140 w 296"/>
                <a:gd name="T61" fmla="*/ 211 h 256"/>
                <a:gd name="T62" fmla="*/ 153 w 296"/>
                <a:gd name="T63" fmla="*/ 225 h 256"/>
                <a:gd name="T64" fmla="*/ 166 w 296"/>
                <a:gd name="T65" fmla="*/ 220 h 256"/>
                <a:gd name="T66" fmla="*/ 193 w 296"/>
                <a:gd name="T67" fmla="*/ 236 h 2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96" h="256">
                  <a:moveTo>
                    <a:pt x="193" y="236"/>
                  </a:moveTo>
                  <a:cubicBezTo>
                    <a:pt x="197" y="233"/>
                    <a:pt x="202" y="227"/>
                    <a:pt x="206" y="226"/>
                  </a:cubicBezTo>
                  <a:cubicBezTo>
                    <a:pt x="210" y="224"/>
                    <a:pt x="217" y="226"/>
                    <a:pt x="222" y="226"/>
                  </a:cubicBezTo>
                  <a:cubicBezTo>
                    <a:pt x="227" y="225"/>
                    <a:pt x="231" y="224"/>
                    <a:pt x="236" y="223"/>
                  </a:cubicBezTo>
                  <a:cubicBezTo>
                    <a:pt x="242" y="221"/>
                    <a:pt x="244" y="222"/>
                    <a:pt x="247" y="217"/>
                  </a:cubicBezTo>
                  <a:cubicBezTo>
                    <a:pt x="253" y="208"/>
                    <a:pt x="260" y="198"/>
                    <a:pt x="269" y="192"/>
                  </a:cubicBezTo>
                  <a:cubicBezTo>
                    <a:pt x="273" y="189"/>
                    <a:pt x="278" y="188"/>
                    <a:pt x="283" y="186"/>
                  </a:cubicBezTo>
                  <a:cubicBezTo>
                    <a:pt x="288" y="184"/>
                    <a:pt x="290" y="184"/>
                    <a:pt x="291" y="178"/>
                  </a:cubicBezTo>
                  <a:cubicBezTo>
                    <a:pt x="293" y="174"/>
                    <a:pt x="296" y="167"/>
                    <a:pt x="296" y="163"/>
                  </a:cubicBezTo>
                  <a:cubicBezTo>
                    <a:pt x="295" y="159"/>
                    <a:pt x="292" y="153"/>
                    <a:pt x="289" y="150"/>
                  </a:cubicBezTo>
                  <a:cubicBezTo>
                    <a:pt x="286" y="146"/>
                    <a:pt x="279" y="144"/>
                    <a:pt x="276" y="140"/>
                  </a:cubicBezTo>
                  <a:cubicBezTo>
                    <a:pt x="273" y="136"/>
                    <a:pt x="271" y="129"/>
                    <a:pt x="268" y="125"/>
                  </a:cubicBezTo>
                  <a:cubicBezTo>
                    <a:pt x="266" y="120"/>
                    <a:pt x="261" y="118"/>
                    <a:pt x="259" y="113"/>
                  </a:cubicBezTo>
                  <a:cubicBezTo>
                    <a:pt x="256" y="110"/>
                    <a:pt x="260" y="103"/>
                    <a:pt x="258" y="100"/>
                  </a:cubicBezTo>
                  <a:cubicBezTo>
                    <a:pt x="257" y="99"/>
                    <a:pt x="254" y="99"/>
                    <a:pt x="253" y="99"/>
                  </a:cubicBezTo>
                  <a:cubicBezTo>
                    <a:pt x="249" y="98"/>
                    <a:pt x="245" y="97"/>
                    <a:pt x="241" y="96"/>
                  </a:cubicBezTo>
                  <a:cubicBezTo>
                    <a:pt x="236" y="94"/>
                    <a:pt x="233" y="96"/>
                    <a:pt x="228" y="97"/>
                  </a:cubicBezTo>
                  <a:cubicBezTo>
                    <a:pt x="224" y="99"/>
                    <a:pt x="220" y="100"/>
                    <a:pt x="216" y="99"/>
                  </a:cubicBezTo>
                  <a:cubicBezTo>
                    <a:pt x="210" y="98"/>
                    <a:pt x="202" y="97"/>
                    <a:pt x="196" y="94"/>
                  </a:cubicBezTo>
                  <a:cubicBezTo>
                    <a:pt x="192" y="93"/>
                    <a:pt x="189" y="88"/>
                    <a:pt x="186" y="85"/>
                  </a:cubicBezTo>
                  <a:cubicBezTo>
                    <a:pt x="182" y="81"/>
                    <a:pt x="178" y="79"/>
                    <a:pt x="174" y="77"/>
                  </a:cubicBezTo>
                  <a:cubicBezTo>
                    <a:pt x="170" y="74"/>
                    <a:pt x="166" y="72"/>
                    <a:pt x="163" y="69"/>
                  </a:cubicBezTo>
                  <a:cubicBezTo>
                    <a:pt x="160" y="66"/>
                    <a:pt x="155" y="62"/>
                    <a:pt x="153" y="58"/>
                  </a:cubicBezTo>
                  <a:cubicBezTo>
                    <a:pt x="151" y="52"/>
                    <a:pt x="150" y="45"/>
                    <a:pt x="149" y="39"/>
                  </a:cubicBezTo>
                  <a:cubicBezTo>
                    <a:pt x="148" y="33"/>
                    <a:pt x="145" y="33"/>
                    <a:pt x="141" y="31"/>
                  </a:cubicBezTo>
                  <a:cubicBezTo>
                    <a:pt x="139" y="29"/>
                    <a:pt x="135" y="28"/>
                    <a:pt x="133" y="26"/>
                  </a:cubicBezTo>
                  <a:cubicBezTo>
                    <a:pt x="132" y="25"/>
                    <a:pt x="132" y="21"/>
                    <a:pt x="131" y="19"/>
                  </a:cubicBezTo>
                  <a:cubicBezTo>
                    <a:pt x="129" y="15"/>
                    <a:pt x="124" y="11"/>
                    <a:pt x="121" y="7"/>
                  </a:cubicBezTo>
                  <a:cubicBezTo>
                    <a:pt x="118" y="3"/>
                    <a:pt x="117" y="0"/>
                    <a:pt x="112" y="0"/>
                  </a:cubicBezTo>
                  <a:cubicBezTo>
                    <a:pt x="108" y="0"/>
                    <a:pt x="99" y="0"/>
                    <a:pt x="95" y="1"/>
                  </a:cubicBezTo>
                  <a:cubicBezTo>
                    <a:pt x="91" y="3"/>
                    <a:pt x="87" y="8"/>
                    <a:pt x="84" y="11"/>
                  </a:cubicBezTo>
                  <a:cubicBezTo>
                    <a:pt x="80" y="14"/>
                    <a:pt x="75" y="17"/>
                    <a:pt x="72" y="20"/>
                  </a:cubicBezTo>
                  <a:cubicBezTo>
                    <a:pt x="69" y="25"/>
                    <a:pt x="68" y="32"/>
                    <a:pt x="65" y="36"/>
                  </a:cubicBezTo>
                  <a:cubicBezTo>
                    <a:pt x="62" y="40"/>
                    <a:pt x="57" y="40"/>
                    <a:pt x="53" y="41"/>
                  </a:cubicBezTo>
                  <a:cubicBezTo>
                    <a:pt x="49" y="42"/>
                    <a:pt x="43" y="43"/>
                    <a:pt x="40" y="46"/>
                  </a:cubicBezTo>
                  <a:cubicBezTo>
                    <a:pt x="39" y="47"/>
                    <a:pt x="38" y="51"/>
                    <a:pt x="38" y="52"/>
                  </a:cubicBezTo>
                  <a:cubicBezTo>
                    <a:pt x="36" y="56"/>
                    <a:pt x="35" y="60"/>
                    <a:pt x="34" y="63"/>
                  </a:cubicBezTo>
                  <a:cubicBezTo>
                    <a:pt x="30" y="73"/>
                    <a:pt x="26" y="82"/>
                    <a:pt x="22" y="92"/>
                  </a:cubicBezTo>
                  <a:cubicBezTo>
                    <a:pt x="18" y="101"/>
                    <a:pt x="16" y="111"/>
                    <a:pt x="13" y="121"/>
                  </a:cubicBezTo>
                  <a:cubicBezTo>
                    <a:pt x="12" y="125"/>
                    <a:pt x="11" y="129"/>
                    <a:pt x="11" y="133"/>
                  </a:cubicBezTo>
                  <a:cubicBezTo>
                    <a:pt x="11" y="136"/>
                    <a:pt x="11" y="140"/>
                    <a:pt x="12" y="143"/>
                  </a:cubicBezTo>
                  <a:cubicBezTo>
                    <a:pt x="12" y="145"/>
                    <a:pt x="13" y="149"/>
                    <a:pt x="12" y="150"/>
                  </a:cubicBezTo>
                  <a:cubicBezTo>
                    <a:pt x="10" y="153"/>
                    <a:pt x="3" y="157"/>
                    <a:pt x="0" y="159"/>
                  </a:cubicBezTo>
                  <a:cubicBezTo>
                    <a:pt x="4" y="162"/>
                    <a:pt x="8" y="166"/>
                    <a:pt x="11" y="170"/>
                  </a:cubicBezTo>
                  <a:cubicBezTo>
                    <a:pt x="15" y="173"/>
                    <a:pt x="18" y="175"/>
                    <a:pt x="17" y="178"/>
                  </a:cubicBezTo>
                  <a:cubicBezTo>
                    <a:pt x="17" y="184"/>
                    <a:pt x="14" y="191"/>
                    <a:pt x="12" y="196"/>
                  </a:cubicBezTo>
                  <a:cubicBezTo>
                    <a:pt x="11" y="200"/>
                    <a:pt x="11" y="203"/>
                    <a:pt x="10" y="207"/>
                  </a:cubicBezTo>
                  <a:cubicBezTo>
                    <a:pt x="9" y="210"/>
                    <a:pt x="8" y="214"/>
                    <a:pt x="7" y="217"/>
                  </a:cubicBezTo>
                  <a:cubicBezTo>
                    <a:pt x="7" y="219"/>
                    <a:pt x="5" y="223"/>
                    <a:pt x="5" y="225"/>
                  </a:cubicBezTo>
                  <a:cubicBezTo>
                    <a:pt x="6" y="228"/>
                    <a:pt x="12" y="230"/>
                    <a:pt x="15" y="231"/>
                  </a:cubicBezTo>
                  <a:cubicBezTo>
                    <a:pt x="20" y="234"/>
                    <a:pt x="23" y="234"/>
                    <a:pt x="23" y="239"/>
                  </a:cubicBezTo>
                  <a:cubicBezTo>
                    <a:pt x="23" y="245"/>
                    <a:pt x="23" y="251"/>
                    <a:pt x="23" y="256"/>
                  </a:cubicBezTo>
                  <a:cubicBezTo>
                    <a:pt x="27" y="252"/>
                    <a:pt x="32" y="248"/>
                    <a:pt x="36" y="242"/>
                  </a:cubicBezTo>
                  <a:cubicBezTo>
                    <a:pt x="38" y="238"/>
                    <a:pt x="41" y="234"/>
                    <a:pt x="43" y="230"/>
                  </a:cubicBezTo>
                  <a:cubicBezTo>
                    <a:pt x="45" y="227"/>
                    <a:pt x="45" y="227"/>
                    <a:pt x="48" y="226"/>
                  </a:cubicBezTo>
                  <a:cubicBezTo>
                    <a:pt x="52" y="226"/>
                    <a:pt x="57" y="228"/>
                    <a:pt x="61" y="227"/>
                  </a:cubicBezTo>
                  <a:cubicBezTo>
                    <a:pt x="64" y="227"/>
                    <a:pt x="68" y="224"/>
                    <a:pt x="71" y="223"/>
                  </a:cubicBezTo>
                  <a:cubicBezTo>
                    <a:pt x="78" y="219"/>
                    <a:pt x="84" y="218"/>
                    <a:pt x="92" y="216"/>
                  </a:cubicBezTo>
                  <a:cubicBezTo>
                    <a:pt x="98" y="214"/>
                    <a:pt x="103" y="206"/>
                    <a:pt x="108" y="202"/>
                  </a:cubicBezTo>
                  <a:cubicBezTo>
                    <a:pt x="110" y="200"/>
                    <a:pt x="111" y="198"/>
                    <a:pt x="113" y="198"/>
                  </a:cubicBezTo>
                  <a:cubicBezTo>
                    <a:pt x="116" y="197"/>
                    <a:pt x="124" y="197"/>
                    <a:pt x="127" y="198"/>
                  </a:cubicBezTo>
                  <a:cubicBezTo>
                    <a:pt x="131" y="199"/>
                    <a:pt x="138" y="207"/>
                    <a:pt x="140" y="211"/>
                  </a:cubicBezTo>
                  <a:cubicBezTo>
                    <a:pt x="142" y="214"/>
                    <a:pt x="141" y="221"/>
                    <a:pt x="143" y="223"/>
                  </a:cubicBezTo>
                  <a:cubicBezTo>
                    <a:pt x="145" y="225"/>
                    <a:pt x="150" y="224"/>
                    <a:pt x="153" y="225"/>
                  </a:cubicBezTo>
                  <a:cubicBezTo>
                    <a:pt x="157" y="225"/>
                    <a:pt x="159" y="226"/>
                    <a:pt x="163" y="223"/>
                  </a:cubicBezTo>
                  <a:cubicBezTo>
                    <a:pt x="164" y="222"/>
                    <a:pt x="165" y="220"/>
                    <a:pt x="166" y="220"/>
                  </a:cubicBezTo>
                  <a:cubicBezTo>
                    <a:pt x="168" y="220"/>
                    <a:pt x="173" y="221"/>
                    <a:pt x="174" y="222"/>
                  </a:cubicBezTo>
                  <a:cubicBezTo>
                    <a:pt x="181" y="225"/>
                    <a:pt x="187" y="231"/>
                    <a:pt x="193" y="236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0" name="Freeform 206"/>
            <p:cNvSpPr>
              <a:spLocks/>
            </p:cNvSpPr>
            <p:nvPr userDrawn="1"/>
          </p:nvSpPr>
          <p:spPr bwMode="auto">
            <a:xfrm>
              <a:off x="1082" y="2370"/>
              <a:ext cx="185" cy="175"/>
            </a:xfrm>
            <a:custGeom>
              <a:avLst/>
              <a:gdLst>
                <a:gd name="T0" fmla="*/ 183 w 233"/>
                <a:gd name="T1" fmla="*/ 181 h 220"/>
                <a:gd name="T2" fmla="*/ 190 w 233"/>
                <a:gd name="T3" fmla="*/ 171 h 220"/>
                <a:gd name="T4" fmla="*/ 215 w 233"/>
                <a:gd name="T5" fmla="*/ 180 h 220"/>
                <a:gd name="T6" fmla="*/ 223 w 233"/>
                <a:gd name="T7" fmla="*/ 167 h 220"/>
                <a:gd name="T8" fmla="*/ 232 w 233"/>
                <a:gd name="T9" fmla="*/ 150 h 220"/>
                <a:gd name="T10" fmla="*/ 224 w 233"/>
                <a:gd name="T11" fmla="*/ 128 h 220"/>
                <a:gd name="T12" fmla="*/ 218 w 233"/>
                <a:gd name="T13" fmla="*/ 115 h 220"/>
                <a:gd name="T14" fmla="*/ 225 w 233"/>
                <a:gd name="T15" fmla="*/ 101 h 220"/>
                <a:gd name="T16" fmla="*/ 230 w 233"/>
                <a:gd name="T17" fmla="*/ 73 h 220"/>
                <a:gd name="T18" fmla="*/ 229 w 233"/>
                <a:gd name="T19" fmla="*/ 60 h 220"/>
                <a:gd name="T20" fmla="*/ 224 w 233"/>
                <a:gd name="T21" fmla="*/ 46 h 220"/>
                <a:gd name="T22" fmla="*/ 213 w 233"/>
                <a:gd name="T23" fmla="*/ 26 h 220"/>
                <a:gd name="T24" fmla="*/ 194 w 233"/>
                <a:gd name="T25" fmla="*/ 34 h 220"/>
                <a:gd name="T26" fmla="*/ 168 w 233"/>
                <a:gd name="T27" fmla="*/ 52 h 220"/>
                <a:gd name="T28" fmla="*/ 157 w 233"/>
                <a:gd name="T29" fmla="*/ 46 h 220"/>
                <a:gd name="T30" fmla="*/ 137 w 233"/>
                <a:gd name="T31" fmla="*/ 34 h 220"/>
                <a:gd name="T32" fmla="*/ 108 w 233"/>
                <a:gd name="T33" fmla="*/ 37 h 220"/>
                <a:gd name="T34" fmla="*/ 87 w 233"/>
                <a:gd name="T35" fmla="*/ 17 h 220"/>
                <a:gd name="T36" fmla="*/ 69 w 233"/>
                <a:gd name="T37" fmla="*/ 0 h 220"/>
                <a:gd name="T38" fmla="*/ 53 w 233"/>
                <a:gd name="T39" fmla="*/ 9 h 220"/>
                <a:gd name="T40" fmla="*/ 43 w 233"/>
                <a:gd name="T41" fmla="*/ 29 h 220"/>
                <a:gd name="T42" fmla="*/ 11 w 233"/>
                <a:gd name="T43" fmla="*/ 63 h 220"/>
                <a:gd name="T44" fmla="*/ 0 w 233"/>
                <a:gd name="T45" fmla="*/ 82 h 220"/>
                <a:gd name="T46" fmla="*/ 14 w 233"/>
                <a:gd name="T47" fmla="*/ 102 h 220"/>
                <a:gd name="T48" fmla="*/ 25 w 233"/>
                <a:gd name="T49" fmla="*/ 110 h 220"/>
                <a:gd name="T50" fmla="*/ 58 w 233"/>
                <a:gd name="T51" fmla="*/ 122 h 220"/>
                <a:gd name="T52" fmla="*/ 82 w 233"/>
                <a:gd name="T53" fmla="*/ 131 h 220"/>
                <a:gd name="T54" fmla="*/ 103 w 233"/>
                <a:gd name="T55" fmla="*/ 169 h 220"/>
                <a:gd name="T56" fmla="*/ 93 w 233"/>
                <a:gd name="T57" fmla="*/ 218 h 220"/>
                <a:gd name="T58" fmla="*/ 114 w 233"/>
                <a:gd name="T59" fmla="*/ 206 h 220"/>
                <a:gd name="T60" fmla="*/ 137 w 233"/>
                <a:gd name="T61" fmla="*/ 205 h 220"/>
                <a:gd name="T62" fmla="*/ 158 w 233"/>
                <a:gd name="T63" fmla="*/ 206 h 220"/>
                <a:gd name="T64" fmla="*/ 181 w 233"/>
                <a:gd name="T65" fmla="*/ 195 h 2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233" h="220">
                  <a:moveTo>
                    <a:pt x="181" y="195"/>
                  </a:moveTo>
                  <a:cubicBezTo>
                    <a:pt x="183" y="190"/>
                    <a:pt x="185" y="186"/>
                    <a:pt x="183" y="181"/>
                  </a:cubicBezTo>
                  <a:cubicBezTo>
                    <a:pt x="183" y="179"/>
                    <a:pt x="180" y="175"/>
                    <a:pt x="181" y="174"/>
                  </a:cubicBezTo>
                  <a:cubicBezTo>
                    <a:pt x="182" y="173"/>
                    <a:pt x="188" y="171"/>
                    <a:pt x="190" y="171"/>
                  </a:cubicBezTo>
                  <a:cubicBezTo>
                    <a:pt x="194" y="169"/>
                    <a:pt x="201" y="168"/>
                    <a:pt x="205" y="170"/>
                  </a:cubicBezTo>
                  <a:cubicBezTo>
                    <a:pt x="208" y="171"/>
                    <a:pt x="211" y="179"/>
                    <a:pt x="215" y="180"/>
                  </a:cubicBezTo>
                  <a:cubicBezTo>
                    <a:pt x="216" y="180"/>
                    <a:pt x="220" y="175"/>
                    <a:pt x="221" y="174"/>
                  </a:cubicBezTo>
                  <a:cubicBezTo>
                    <a:pt x="222" y="172"/>
                    <a:pt x="222" y="170"/>
                    <a:pt x="223" y="167"/>
                  </a:cubicBezTo>
                  <a:cubicBezTo>
                    <a:pt x="224" y="161"/>
                    <a:pt x="225" y="158"/>
                    <a:pt x="229" y="154"/>
                  </a:cubicBezTo>
                  <a:cubicBezTo>
                    <a:pt x="231" y="152"/>
                    <a:pt x="232" y="152"/>
                    <a:pt x="232" y="150"/>
                  </a:cubicBezTo>
                  <a:cubicBezTo>
                    <a:pt x="233" y="147"/>
                    <a:pt x="231" y="142"/>
                    <a:pt x="231" y="139"/>
                  </a:cubicBezTo>
                  <a:cubicBezTo>
                    <a:pt x="230" y="133"/>
                    <a:pt x="228" y="132"/>
                    <a:pt x="224" y="128"/>
                  </a:cubicBezTo>
                  <a:cubicBezTo>
                    <a:pt x="223" y="126"/>
                    <a:pt x="219" y="124"/>
                    <a:pt x="219" y="122"/>
                  </a:cubicBezTo>
                  <a:cubicBezTo>
                    <a:pt x="218" y="120"/>
                    <a:pt x="218" y="117"/>
                    <a:pt x="218" y="115"/>
                  </a:cubicBezTo>
                  <a:cubicBezTo>
                    <a:pt x="218" y="113"/>
                    <a:pt x="218" y="110"/>
                    <a:pt x="219" y="108"/>
                  </a:cubicBezTo>
                  <a:cubicBezTo>
                    <a:pt x="220" y="106"/>
                    <a:pt x="223" y="103"/>
                    <a:pt x="225" y="101"/>
                  </a:cubicBezTo>
                  <a:cubicBezTo>
                    <a:pt x="229" y="97"/>
                    <a:pt x="227" y="92"/>
                    <a:pt x="227" y="87"/>
                  </a:cubicBezTo>
                  <a:cubicBezTo>
                    <a:pt x="227" y="82"/>
                    <a:pt x="228" y="78"/>
                    <a:pt x="230" y="73"/>
                  </a:cubicBezTo>
                  <a:cubicBezTo>
                    <a:pt x="230" y="71"/>
                    <a:pt x="232" y="67"/>
                    <a:pt x="232" y="65"/>
                  </a:cubicBezTo>
                  <a:cubicBezTo>
                    <a:pt x="232" y="63"/>
                    <a:pt x="230" y="62"/>
                    <a:pt x="229" y="60"/>
                  </a:cubicBezTo>
                  <a:cubicBezTo>
                    <a:pt x="227" y="59"/>
                    <a:pt x="224" y="57"/>
                    <a:pt x="223" y="55"/>
                  </a:cubicBezTo>
                  <a:cubicBezTo>
                    <a:pt x="222" y="53"/>
                    <a:pt x="224" y="49"/>
                    <a:pt x="224" y="46"/>
                  </a:cubicBezTo>
                  <a:cubicBezTo>
                    <a:pt x="224" y="41"/>
                    <a:pt x="221" y="38"/>
                    <a:pt x="218" y="34"/>
                  </a:cubicBezTo>
                  <a:cubicBezTo>
                    <a:pt x="217" y="32"/>
                    <a:pt x="215" y="27"/>
                    <a:pt x="213" y="26"/>
                  </a:cubicBezTo>
                  <a:cubicBezTo>
                    <a:pt x="212" y="25"/>
                    <a:pt x="212" y="26"/>
                    <a:pt x="210" y="27"/>
                  </a:cubicBezTo>
                  <a:cubicBezTo>
                    <a:pt x="205" y="29"/>
                    <a:pt x="199" y="34"/>
                    <a:pt x="194" y="34"/>
                  </a:cubicBezTo>
                  <a:cubicBezTo>
                    <a:pt x="189" y="35"/>
                    <a:pt x="182" y="31"/>
                    <a:pt x="179" y="35"/>
                  </a:cubicBezTo>
                  <a:cubicBezTo>
                    <a:pt x="174" y="39"/>
                    <a:pt x="172" y="47"/>
                    <a:pt x="168" y="52"/>
                  </a:cubicBezTo>
                  <a:cubicBezTo>
                    <a:pt x="165" y="56"/>
                    <a:pt x="160" y="60"/>
                    <a:pt x="157" y="63"/>
                  </a:cubicBezTo>
                  <a:cubicBezTo>
                    <a:pt x="157" y="58"/>
                    <a:pt x="157" y="52"/>
                    <a:pt x="157" y="46"/>
                  </a:cubicBezTo>
                  <a:cubicBezTo>
                    <a:pt x="157" y="41"/>
                    <a:pt x="154" y="41"/>
                    <a:pt x="149" y="38"/>
                  </a:cubicBezTo>
                  <a:cubicBezTo>
                    <a:pt x="145" y="37"/>
                    <a:pt x="141" y="33"/>
                    <a:pt x="137" y="34"/>
                  </a:cubicBezTo>
                  <a:cubicBezTo>
                    <a:pt x="131" y="34"/>
                    <a:pt x="125" y="38"/>
                    <a:pt x="119" y="39"/>
                  </a:cubicBezTo>
                  <a:cubicBezTo>
                    <a:pt x="115" y="40"/>
                    <a:pt x="112" y="39"/>
                    <a:pt x="108" y="37"/>
                  </a:cubicBezTo>
                  <a:cubicBezTo>
                    <a:pt x="104" y="36"/>
                    <a:pt x="96" y="35"/>
                    <a:pt x="93" y="32"/>
                  </a:cubicBezTo>
                  <a:cubicBezTo>
                    <a:pt x="90" y="29"/>
                    <a:pt x="88" y="21"/>
                    <a:pt x="87" y="17"/>
                  </a:cubicBezTo>
                  <a:cubicBezTo>
                    <a:pt x="85" y="13"/>
                    <a:pt x="82" y="10"/>
                    <a:pt x="79" y="7"/>
                  </a:cubicBezTo>
                  <a:cubicBezTo>
                    <a:pt x="75" y="3"/>
                    <a:pt x="74" y="0"/>
                    <a:pt x="69" y="0"/>
                  </a:cubicBezTo>
                  <a:cubicBezTo>
                    <a:pt x="66" y="0"/>
                    <a:pt x="57" y="0"/>
                    <a:pt x="55" y="2"/>
                  </a:cubicBezTo>
                  <a:cubicBezTo>
                    <a:pt x="53" y="3"/>
                    <a:pt x="53" y="8"/>
                    <a:pt x="53" y="9"/>
                  </a:cubicBezTo>
                  <a:cubicBezTo>
                    <a:pt x="52" y="13"/>
                    <a:pt x="51" y="16"/>
                    <a:pt x="50" y="20"/>
                  </a:cubicBezTo>
                  <a:cubicBezTo>
                    <a:pt x="48" y="24"/>
                    <a:pt x="46" y="26"/>
                    <a:pt x="43" y="29"/>
                  </a:cubicBezTo>
                  <a:cubicBezTo>
                    <a:pt x="36" y="37"/>
                    <a:pt x="30" y="44"/>
                    <a:pt x="22" y="51"/>
                  </a:cubicBezTo>
                  <a:cubicBezTo>
                    <a:pt x="19" y="55"/>
                    <a:pt x="14" y="59"/>
                    <a:pt x="11" y="63"/>
                  </a:cubicBezTo>
                  <a:cubicBezTo>
                    <a:pt x="8" y="67"/>
                    <a:pt x="6" y="72"/>
                    <a:pt x="3" y="76"/>
                  </a:cubicBezTo>
                  <a:cubicBezTo>
                    <a:pt x="3" y="78"/>
                    <a:pt x="0" y="80"/>
                    <a:pt x="0" y="82"/>
                  </a:cubicBezTo>
                  <a:cubicBezTo>
                    <a:pt x="1" y="84"/>
                    <a:pt x="4" y="88"/>
                    <a:pt x="5" y="89"/>
                  </a:cubicBezTo>
                  <a:cubicBezTo>
                    <a:pt x="8" y="94"/>
                    <a:pt x="10" y="98"/>
                    <a:pt x="14" y="102"/>
                  </a:cubicBezTo>
                  <a:cubicBezTo>
                    <a:pt x="16" y="105"/>
                    <a:pt x="19" y="109"/>
                    <a:pt x="22" y="110"/>
                  </a:cubicBezTo>
                  <a:cubicBezTo>
                    <a:pt x="25" y="112"/>
                    <a:pt x="22" y="112"/>
                    <a:pt x="25" y="110"/>
                  </a:cubicBezTo>
                  <a:cubicBezTo>
                    <a:pt x="30" y="108"/>
                    <a:pt x="35" y="102"/>
                    <a:pt x="39" y="98"/>
                  </a:cubicBezTo>
                  <a:cubicBezTo>
                    <a:pt x="45" y="107"/>
                    <a:pt x="51" y="115"/>
                    <a:pt x="58" y="122"/>
                  </a:cubicBezTo>
                  <a:cubicBezTo>
                    <a:pt x="62" y="127"/>
                    <a:pt x="63" y="128"/>
                    <a:pt x="69" y="129"/>
                  </a:cubicBezTo>
                  <a:cubicBezTo>
                    <a:pt x="73" y="129"/>
                    <a:pt x="78" y="129"/>
                    <a:pt x="82" y="131"/>
                  </a:cubicBezTo>
                  <a:cubicBezTo>
                    <a:pt x="92" y="138"/>
                    <a:pt x="95" y="147"/>
                    <a:pt x="99" y="157"/>
                  </a:cubicBezTo>
                  <a:cubicBezTo>
                    <a:pt x="101" y="161"/>
                    <a:pt x="103" y="165"/>
                    <a:pt x="103" y="169"/>
                  </a:cubicBezTo>
                  <a:cubicBezTo>
                    <a:pt x="103" y="174"/>
                    <a:pt x="102" y="180"/>
                    <a:pt x="101" y="186"/>
                  </a:cubicBezTo>
                  <a:cubicBezTo>
                    <a:pt x="99" y="196"/>
                    <a:pt x="95" y="207"/>
                    <a:pt x="93" y="218"/>
                  </a:cubicBezTo>
                  <a:cubicBezTo>
                    <a:pt x="96" y="218"/>
                    <a:pt x="103" y="220"/>
                    <a:pt x="106" y="218"/>
                  </a:cubicBezTo>
                  <a:cubicBezTo>
                    <a:pt x="109" y="216"/>
                    <a:pt x="110" y="209"/>
                    <a:pt x="114" y="206"/>
                  </a:cubicBezTo>
                  <a:cubicBezTo>
                    <a:pt x="117" y="204"/>
                    <a:pt x="122" y="203"/>
                    <a:pt x="126" y="202"/>
                  </a:cubicBezTo>
                  <a:cubicBezTo>
                    <a:pt x="132" y="200"/>
                    <a:pt x="132" y="201"/>
                    <a:pt x="137" y="205"/>
                  </a:cubicBezTo>
                  <a:cubicBezTo>
                    <a:pt x="141" y="208"/>
                    <a:pt x="142" y="208"/>
                    <a:pt x="148" y="208"/>
                  </a:cubicBezTo>
                  <a:cubicBezTo>
                    <a:pt x="153" y="208"/>
                    <a:pt x="155" y="209"/>
                    <a:pt x="158" y="206"/>
                  </a:cubicBezTo>
                  <a:cubicBezTo>
                    <a:pt x="161" y="203"/>
                    <a:pt x="165" y="197"/>
                    <a:pt x="169" y="195"/>
                  </a:cubicBezTo>
                  <a:cubicBezTo>
                    <a:pt x="172" y="194"/>
                    <a:pt x="178" y="195"/>
                    <a:pt x="181" y="19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1" name="Freeform 207"/>
            <p:cNvSpPr>
              <a:spLocks/>
            </p:cNvSpPr>
            <p:nvPr userDrawn="1"/>
          </p:nvSpPr>
          <p:spPr bwMode="auto">
            <a:xfrm>
              <a:off x="1121" y="2529"/>
              <a:ext cx="190" cy="186"/>
            </a:xfrm>
            <a:custGeom>
              <a:avLst/>
              <a:gdLst>
                <a:gd name="T0" fmla="*/ 208 w 239"/>
                <a:gd name="T1" fmla="*/ 177 h 233"/>
                <a:gd name="T2" fmla="*/ 223 w 239"/>
                <a:gd name="T3" fmla="*/ 180 h 233"/>
                <a:gd name="T4" fmla="*/ 239 w 239"/>
                <a:gd name="T5" fmla="*/ 191 h 233"/>
                <a:gd name="T6" fmla="*/ 231 w 239"/>
                <a:gd name="T7" fmla="*/ 199 h 233"/>
                <a:gd name="T8" fmla="*/ 225 w 239"/>
                <a:gd name="T9" fmla="*/ 205 h 233"/>
                <a:gd name="T10" fmla="*/ 212 w 239"/>
                <a:gd name="T11" fmla="*/ 201 h 233"/>
                <a:gd name="T12" fmla="*/ 205 w 239"/>
                <a:gd name="T13" fmla="*/ 201 h 233"/>
                <a:gd name="T14" fmla="*/ 196 w 239"/>
                <a:gd name="T15" fmla="*/ 210 h 233"/>
                <a:gd name="T16" fmla="*/ 196 w 239"/>
                <a:gd name="T17" fmla="*/ 220 h 233"/>
                <a:gd name="T18" fmla="*/ 195 w 239"/>
                <a:gd name="T19" fmla="*/ 228 h 233"/>
                <a:gd name="T20" fmla="*/ 183 w 239"/>
                <a:gd name="T21" fmla="*/ 233 h 233"/>
                <a:gd name="T22" fmla="*/ 178 w 239"/>
                <a:gd name="T23" fmla="*/ 217 h 233"/>
                <a:gd name="T24" fmla="*/ 169 w 239"/>
                <a:gd name="T25" fmla="*/ 206 h 233"/>
                <a:gd name="T26" fmla="*/ 142 w 239"/>
                <a:gd name="T27" fmla="*/ 186 h 233"/>
                <a:gd name="T28" fmla="*/ 131 w 239"/>
                <a:gd name="T29" fmla="*/ 181 h 233"/>
                <a:gd name="T30" fmla="*/ 116 w 239"/>
                <a:gd name="T31" fmla="*/ 184 h 233"/>
                <a:gd name="T32" fmla="*/ 97 w 239"/>
                <a:gd name="T33" fmla="*/ 180 h 233"/>
                <a:gd name="T34" fmla="*/ 84 w 239"/>
                <a:gd name="T35" fmla="*/ 177 h 233"/>
                <a:gd name="T36" fmla="*/ 84 w 239"/>
                <a:gd name="T37" fmla="*/ 166 h 233"/>
                <a:gd name="T38" fmla="*/ 81 w 239"/>
                <a:gd name="T39" fmla="*/ 162 h 233"/>
                <a:gd name="T40" fmla="*/ 67 w 239"/>
                <a:gd name="T41" fmla="*/ 146 h 233"/>
                <a:gd name="T42" fmla="*/ 58 w 239"/>
                <a:gd name="T43" fmla="*/ 154 h 233"/>
                <a:gd name="T44" fmla="*/ 40 w 239"/>
                <a:gd name="T45" fmla="*/ 154 h 233"/>
                <a:gd name="T46" fmla="*/ 14 w 239"/>
                <a:gd name="T47" fmla="*/ 149 h 233"/>
                <a:gd name="T48" fmla="*/ 25 w 239"/>
                <a:gd name="T49" fmla="*/ 126 h 233"/>
                <a:gd name="T50" fmla="*/ 26 w 239"/>
                <a:gd name="T51" fmla="*/ 105 h 233"/>
                <a:gd name="T52" fmla="*/ 26 w 239"/>
                <a:gd name="T53" fmla="*/ 97 h 233"/>
                <a:gd name="T54" fmla="*/ 18 w 239"/>
                <a:gd name="T55" fmla="*/ 85 h 233"/>
                <a:gd name="T56" fmla="*/ 8 w 239"/>
                <a:gd name="T57" fmla="*/ 67 h 233"/>
                <a:gd name="T58" fmla="*/ 0 w 239"/>
                <a:gd name="T59" fmla="*/ 55 h 233"/>
                <a:gd name="T60" fmla="*/ 7 w 239"/>
                <a:gd name="T61" fmla="*/ 48 h 233"/>
                <a:gd name="T62" fmla="*/ 13 w 239"/>
                <a:gd name="T63" fmla="*/ 42 h 233"/>
                <a:gd name="T64" fmla="*/ 18 w 239"/>
                <a:gd name="T65" fmla="*/ 29 h 233"/>
                <a:gd name="T66" fmla="*/ 20 w 239"/>
                <a:gd name="T67" fmla="*/ 27 h 233"/>
                <a:gd name="T68" fmla="*/ 27 w 239"/>
                <a:gd name="T69" fmla="*/ 27 h 233"/>
                <a:gd name="T70" fmla="*/ 36 w 239"/>
                <a:gd name="T71" fmla="*/ 24 h 233"/>
                <a:gd name="T72" fmla="*/ 44 w 239"/>
                <a:gd name="T73" fmla="*/ 18 h 233"/>
                <a:gd name="T74" fmla="*/ 57 w 239"/>
                <a:gd name="T75" fmla="*/ 18 h 233"/>
                <a:gd name="T76" fmla="*/ 64 w 239"/>
                <a:gd name="T77" fmla="*/ 8 h 233"/>
                <a:gd name="T78" fmla="*/ 73 w 239"/>
                <a:gd name="T79" fmla="*/ 3 h 233"/>
                <a:gd name="T80" fmla="*/ 82 w 239"/>
                <a:gd name="T81" fmla="*/ 1 h 233"/>
                <a:gd name="T82" fmla="*/ 92 w 239"/>
                <a:gd name="T83" fmla="*/ 8 h 233"/>
                <a:gd name="T84" fmla="*/ 105 w 239"/>
                <a:gd name="T85" fmla="*/ 8 h 233"/>
                <a:gd name="T86" fmla="*/ 112 w 239"/>
                <a:gd name="T87" fmla="*/ 16 h 233"/>
                <a:gd name="T88" fmla="*/ 129 w 239"/>
                <a:gd name="T89" fmla="*/ 25 h 233"/>
                <a:gd name="T90" fmla="*/ 135 w 239"/>
                <a:gd name="T91" fmla="*/ 32 h 233"/>
                <a:gd name="T92" fmla="*/ 135 w 239"/>
                <a:gd name="T93" fmla="*/ 47 h 233"/>
                <a:gd name="T94" fmla="*/ 141 w 239"/>
                <a:gd name="T95" fmla="*/ 51 h 233"/>
                <a:gd name="T96" fmla="*/ 150 w 239"/>
                <a:gd name="T97" fmla="*/ 57 h 233"/>
                <a:gd name="T98" fmla="*/ 154 w 239"/>
                <a:gd name="T99" fmla="*/ 66 h 233"/>
                <a:gd name="T100" fmla="*/ 164 w 239"/>
                <a:gd name="T101" fmla="*/ 70 h 233"/>
                <a:gd name="T102" fmla="*/ 166 w 239"/>
                <a:gd name="T103" fmla="*/ 82 h 233"/>
                <a:gd name="T104" fmla="*/ 168 w 239"/>
                <a:gd name="T105" fmla="*/ 96 h 233"/>
                <a:gd name="T106" fmla="*/ 181 w 239"/>
                <a:gd name="T107" fmla="*/ 118 h 233"/>
                <a:gd name="T108" fmla="*/ 182 w 239"/>
                <a:gd name="T109" fmla="*/ 128 h 233"/>
                <a:gd name="T110" fmla="*/ 185 w 239"/>
                <a:gd name="T111" fmla="*/ 144 h 233"/>
                <a:gd name="T112" fmla="*/ 194 w 239"/>
                <a:gd name="T113" fmla="*/ 147 h 233"/>
                <a:gd name="T114" fmla="*/ 204 w 239"/>
                <a:gd name="T115" fmla="*/ 154 h 233"/>
                <a:gd name="T116" fmla="*/ 208 w 239"/>
                <a:gd name="T117" fmla="*/ 163 h 233"/>
                <a:gd name="T118" fmla="*/ 208 w 239"/>
                <a:gd name="T119" fmla="*/ 177 h 2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239" h="233">
                  <a:moveTo>
                    <a:pt x="208" y="177"/>
                  </a:moveTo>
                  <a:cubicBezTo>
                    <a:pt x="213" y="178"/>
                    <a:pt x="219" y="178"/>
                    <a:pt x="223" y="180"/>
                  </a:cubicBezTo>
                  <a:cubicBezTo>
                    <a:pt x="229" y="182"/>
                    <a:pt x="234" y="187"/>
                    <a:pt x="239" y="191"/>
                  </a:cubicBezTo>
                  <a:cubicBezTo>
                    <a:pt x="237" y="193"/>
                    <a:pt x="234" y="196"/>
                    <a:pt x="231" y="199"/>
                  </a:cubicBezTo>
                  <a:cubicBezTo>
                    <a:pt x="230" y="200"/>
                    <a:pt x="227" y="205"/>
                    <a:pt x="225" y="205"/>
                  </a:cubicBezTo>
                  <a:cubicBezTo>
                    <a:pt x="222" y="205"/>
                    <a:pt x="215" y="202"/>
                    <a:pt x="212" y="201"/>
                  </a:cubicBezTo>
                  <a:cubicBezTo>
                    <a:pt x="208" y="199"/>
                    <a:pt x="208" y="198"/>
                    <a:pt x="205" y="201"/>
                  </a:cubicBezTo>
                  <a:cubicBezTo>
                    <a:pt x="203" y="203"/>
                    <a:pt x="198" y="207"/>
                    <a:pt x="196" y="210"/>
                  </a:cubicBezTo>
                  <a:cubicBezTo>
                    <a:pt x="195" y="212"/>
                    <a:pt x="196" y="217"/>
                    <a:pt x="196" y="220"/>
                  </a:cubicBezTo>
                  <a:cubicBezTo>
                    <a:pt x="196" y="223"/>
                    <a:pt x="197" y="226"/>
                    <a:pt x="195" y="228"/>
                  </a:cubicBezTo>
                  <a:cubicBezTo>
                    <a:pt x="192" y="231"/>
                    <a:pt x="187" y="232"/>
                    <a:pt x="183" y="233"/>
                  </a:cubicBezTo>
                  <a:cubicBezTo>
                    <a:pt x="182" y="228"/>
                    <a:pt x="181" y="222"/>
                    <a:pt x="178" y="217"/>
                  </a:cubicBezTo>
                  <a:cubicBezTo>
                    <a:pt x="176" y="213"/>
                    <a:pt x="172" y="210"/>
                    <a:pt x="169" y="206"/>
                  </a:cubicBezTo>
                  <a:cubicBezTo>
                    <a:pt x="160" y="198"/>
                    <a:pt x="152" y="192"/>
                    <a:pt x="142" y="186"/>
                  </a:cubicBezTo>
                  <a:cubicBezTo>
                    <a:pt x="138" y="184"/>
                    <a:pt x="135" y="181"/>
                    <a:pt x="131" y="181"/>
                  </a:cubicBezTo>
                  <a:cubicBezTo>
                    <a:pt x="126" y="181"/>
                    <a:pt x="121" y="184"/>
                    <a:pt x="116" y="184"/>
                  </a:cubicBezTo>
                  <a:cubicBezTo>
                    <a:pt x="110" y="183"/>
                    <a:pt x="103" y="181"/>
                    <a:pt x="97" y="180"/>
                  </a:cubicBezTo>
                  <a:cubicBezTo>
                    <a:pt x="95" y="179"/>
                    <a:pt x="85" y="179"/>
                    <a:pt x="84" y="177"/>
                  </a:cubicBezTo>
                  <a:cubicBezTo>
                    <a:pt x="82" y="175"/>
                    <a:pt x="84" y="168"/>
                    <a:pt x="84" y="166"/>
                  </a:cubicBezTo>
                  <a:cubicBezTo>
                    <a:pt x="83" y="164"/>
                    <a:pt x="83" y="164"/>
                    <a:pt x="81" y="162"/>
                  </a:cubicBezTo>
                  <a:cubicBezTo>
                    <a:pt x="77" y="157"/>
                    <a:pt x="72" y="152"/>
                    <a:pt x="67" y="146"/>
                  </a:cubicBezTo>
                  <a:cubicBezTo>
                    <a:pt x="64" y="149"/>
                    <a:pt x="61" y="153"/>
                    <a:pt x="58" y="154"/>
                  </a:cubicBezTo>
                  <a:cubicBezTo>
                    <a:pt x="53" y="156"/>
                    <a:pt x="45" y="155"/>
                    <a:pt x="40" y="154"/>
                  </a:cubicBezTo>
                  <a:cubicBezTo>
                    <a:pt x="31" y="154"/>
                    <a:pt x="22" y="151"/>
                    <a:pt x="14" y="149"/>
                  </a:cubicBezTo>
                  <a:cubicBezTo>
                    <a:pt x="18" y="141"/>
                    <a:pt x="22" y="134"/>
                    <a:pt x="25" y="126"/>
                  </a:cubicBezTo>
                  <a:cubicBezTo>
                    <a:pt x="27" y="119"/>
                    <a:pt x="26" y="111"/>
                    <a:pt x="26" y="105"/>
                  </a:cubicBezTo>
                  <a:cubicBezTo>
                    <a:pt x="26" y="102"/>
                    <a:pt x="26" y="100"/>
                    <a:pt x="26" y="97"/>
                  </a:cubicBezTo>
                  <a:cubicBezTo>
                    <a:pt x="24" y="93"/>
                    <a:pt x="21" y="89"/>
                    <a:pt x="18" y="85"/>
                  </a:cubicBezTo>
                  <a:cubicBezTo>
                    <a:pt x="15" y="78"/>
                    <a:pt x="12" y="73"/>
                    <a:pt x="8" y="67"/>
                  </a:cubicBezTo>
                  <a:cubicBezTo>
                    <a:pt x="6" y="64"/>
                    <a:pt x="0" y="58"/>
                    <a:pt x="0" y="55"/>
                  </a:cubicBezTo>
                  <a:cubicBezTo>
                    <a:pt x="0" y="53"/>
                    <a:pt x="5" y="50"/>
                    <a:pt x="7" y="48"/>
                  </a:cubicBezTo>
                  <a:cubicBezTo>
                    <a:pt x="10" y="46"/>
                    <a:pt x="11" y="45"/>
                    <a:pt x="13" y="42"/>
                  </a:cubicBezTo>
                  <a:cubicBezTo>
                    <a:pt x="15" y="38"/>
                    <a:pt x="15" y="32"/>
                    <a:pt x="18" y="29"/>
                  </a:cubicBezTo>
                  <a:cubicBezTo>
                    <a:pt x="19" y="28"/>
                    <a:pt x="19" y="28"/>
                    <a:pt x="20" y="27"/>
                  </a:cubicBezTo>
                  <a:cubicBezTo>
                    <a:pt x="21" y="26"/>
                    <a:pt x="25" y="27"/>
                    <a:pt x="27" y="27"/>
                  </a:cubicBezTo>
                  <a:cubicBezTo>
                    <a:pt x="32" y="27"/>
                    <a:pt x="33" y="28"/>
                    <a:pt x="36" y="24"/>
                  </a:cubicBezTo>
                  <a:cubicBezTo>
                    <a:pt x="38" y="22"/>
                    <a:pt x="41" y="19"/>
                    <a:pt x="44" y="18"/>
                  </a:cubicBezTo>
                  <a:cubicBezTo>
                    <a:pt x="47" y="17"/>
                    <a:pt x="53" y="20"/>
                    <a:pt x="57" y="18"/>
                  </a:cubicBezTo>
                  <a:cubicBezTo>
                    <a:pt x="60" y="17"/>
                    <a:pt x="62" y="10"/>
                    <a:pt x="64" y="8"/>
                  </a:cubicBezTo>
                  <a:cubicBezTo>
                    <a:pt x="66" y="5"/>
                    <a:pt x="69" y="5"/>
                    <a:pt x="73" y="3"/>
                  </a:cubicBezTo>
                  <a:cubicBezTo>
                    <a:pt x="75" y="3"/>
                    <a:pt x="80" y="0"/>
                    <a:pt x="82" y="1"/>
                  </a:cubicBezTo>
                  <a:cubicBezTo>
                    <a:pt x="86" y="2"/>
                    <a:pt x="89" y="7"/>
                    <a:pt x="92" y="8"/>
                  </a:cubicBezTo>
                  <a:cubicBezTo>
                    <a:pt x="96" y="9"/>
                    <a:pt x="101" y="8"/>
                    <a:pt x="105" y="8"/>
                  </a:cubicBezTo>
                  <a:cubicBezTo>
                    <a:pt x="109" y="9"/>
                    <a:pt x="109" y="12"/>
                    <a:pt x="112" y="16"/>
                  </a:cubicBezTo>
                  <a:cubicBezTo>
                    <a:pt x="116" y="21"/>
                    <a:pt x="124" y="21"/>
                    <a:pt x="129" y="25"/>
                  </a:cubicBezTo>
                  <a:cubicBezTo>
                    <a:pt x="132" y="28"/>
                    <a:pt x="134" y="29"/>
                    <a:pt x="135" y="32"/>
                  </a:cubicBezTo>
                  <a:cubicBezTo>
                    <a:pt x="136" y="37"/>
                    <a:pt x="134" y="43"/>
                    <a:pt x="135" y="47"/>
                  </a:cubicBezTo>
                  <a:cubicBezTo>
                    <a:pt x="136" y="51"/>
                    <a:pt x="137" y="50"/>
                    <a:pt x="141" y="51"/>
                  </a:cubicBezTo>
                  <a:cubicBezTo>
                    <a:pt x="146" y="53"/>
                    <a:pt x="148" y="52"/>
                    <a:pt x="150" y="57"/>
                  </a:cubicBezTo>
                  <a:cubicBezTo>
                    <a:pt x="151" y="61"/>
                    <a:pt x="151" y="63"/>
                    <a:pt x="154" y="66"/>
                  </a:cubicBezTo>
                  <a:cubicBezTo>
                    <a:pt x="157" y="67"/>
                    <a:pt x="163" y="68"/>
                    <a:pt x="164" y="70"/>
                  </a:cubicBezTo>
                  <a:cubicBezTo>
                    <a:pt x="166" y="73"/>
                    <a:pt x="166" y="79"/>
                    <a:pt x="166" y="82"/>
                  </a:cubicBezTo>
                  <a:cubicBezTo>
                    <a:pt x="167" y="86"/>
                    <a:pt x="167" y="92"/>
                    <a:pt x="168" y="96"/>
                  </a:cubicBezTo>
                  <a:cubicBezTo>
                    <a:pt x="171" y="104"/>
                    <a:pt x="178" y="110"/>
                    <a:pt x="181" y="118"/>
                  </a:cubicBezTo>
                  <a:cubicBezTo>
                    <a:pt x="182" y="121"/>
                    <a:pt x="182" y="125"/>
                    <a:pt x="182" y="128"/>
                  </a:cubicBezTo>
                  <a:cubicBezTo>
                    <a:pt x="183" y="132"/>
                    <a:pt x="183" y="140"/>
                    <a:pt x="185" y="144"/>
                  </a:cubicBezTo>
                  <a:cubicBezTo>
                    <a:pt x="186" y="147"/>
                    <a:pt x="191" y="147"/>
                    <a:pt x="194" y="147"/>
                  </a:cubicBezTo>
                  <a:cubicBezTo>
                    <a:pt x="199" y="148"/>
                    <a:pt x="201" y="150"/>
                    <a:pt x="204" y="154"/>
                  </a:cubicBezTo>
                  <a:cubicBezTo>
                    <a:pt x="208" y="158"/>
                    <a:pt x="208" y="158"/>
                    <a:pt x="208" y="163"/>
                  </a:cubicBezTo>
                  <a:cubicBezTo>
                    <a:pt x="208" y="168"/>
                    <a:pt x="208" y="173"/>
                    <a:pt x="208" y="17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2" name="Freeform 208"/>
            <p:cNvSpPr>
              <a:spLocks/>
            </p:cNvSpPr>
            <p:nvPr userDrawn="1"/>
          </p:nvSpPr>
          <p:spPr bwMode="auto">
            <a:xfrm>
              <a:off x="1120" y="2645"/>
              <a:ext cx="154" cy="191"/>
            </a:xfrm>
            <a:custGeom>
              <a:avLst/>
              <a:gdLst>
                <a:gd name="T0" fmla="*/ 184 w 194"/>
                <a:gd name="T1" fmla="*/ 144 h 240"/>
                <a:gd name="T2" fmla="*/ 172 w 194"/>
                <a:gd name="T3" fmla="*/ 144 h 240"/>
                <a:gd name="T4" fmla="*/ 172 w 194"/>
                <a:gd name="T5" fmla="*/ 158 h 240"/>
                <a:gd name="T6" fmla="*/ 173 w 194"/>
                <a:gd name="T7" fmla="*/ 170 h 240"/>
                <a:gd name="T8" fmla="*/ 176 w 194"/>
                <a:gd name="T9" fmla="*/ 184 h 240"/>
                <a:gd name="T10" fmla="*/ 162 w 194"/>
                <a:gd name="T11" fmla="*/ 191 h 240"/>
                <a:gd name="T12" fmla="*/ 158 w 194"/>
                <a:gd name="T13" fmla="*/ 199 h 240"/>
                <a:gd name="T14" fmla="*/ 158 w 194"/>
                <a:gd name="T15" fmla="*/ 214 h 240"/>
                <a:gd name="T16" fmla="*/ 144 w 194"/>
                <a:gd name="T17" fmla="*/ 214 h 240"/>
                <a:gd name="T18" fmla="*/ 147 w 194"/>
                <a:gd name="T19" fmla="*/ 224 h 240"/>
                <a:gd name="T20" fmla="*/ 147 w 194"/>
                <a:gd name="T21" fmla="*/ 230 h 240"/>
                <a:gd name="T22" fmla="*/ 136 w 194"/>
                <a:gd name="T23" fmla="*/ 236 h 240"/>
                <a:gd name="T24" fmla="*/ 127 w 194"/>
                <a:gd name="T25" fmla="*/ 240 h 240"/>
                <a:gd name="T26" fmla="*/ 121 w 194"/>
                <a:gd name="T27" fmla="*/ 223 h 240"/>
                <a:gd name="T28" fmla="*/ 115 w 194"/>
                <a:gd name="T29" fmla="*/ 208 h 240"/>
                <a:gd name="T30" fmla="*/ 98 w 194"/>
                <a:gd name="T31" fmla="*/ 197 h 240"/>
                <a:gd name="T32" fmla="*/ 82 w 194"/>
                <a:gd name="T33" fmla="*/ 179 h 240"/>
                <a:gd name="T34" fmla="*/ 81 w 194"/>
                <a:gd name="T35" fmla="*/ 176 h 240"/>
                <a:gd name="T36" fmla="*/ 84 w 194"/>
                <a:gd name="T37" fmla="*/ 165 h 240"/>
                <a:gd name="T38" fmla="*/ 87 w 194"/>
                <a:gd name="T39" fmla="*/ 149 h 240"/>
                <a:gd name="T40" fmla="*/ 82 w 194"/>
                <a:gd name="T41" fmla="*/ 123 h 240"/>
                <a:gd name="T42" fmla="*/ 76 w 194"/>
                <a:gd name="T43" fmla="*/ 112 h 240"/>
                <a:gd name="T44" fmla="*/ 42 w 194"/>
                <a:gd name="T45" fmla="*/ 87 h 240"/>
                <a:gd name="T46" fmla="*/ 31 w 194"/>
                <a:gd name="T47" fmla="*/ 77 h 240"/>
                <a:gd name="T48" fmla="*/ 24 w 194"/>
                <a:gd name="T49" fmla="*/ 53 h 240"/>
                <a:gd name="T50" fmla="*/ 11 w 194"/>
                <a:gd name="T51" fmla="*/ 42 h 240"/>
                <a:gd name="T52" fmla="*/ 6 w 194"/>
                <a:gd name="T53" fmla="*/ 37 h 240"/>
                <a:gd name="T54" fmla="*/ 2 w 194"/>
                <a:gd name="T55" fmla="*/ 26 h 240"/>
                <a:gd name="T56" fmla="*/ 1 w 194"/>
                <a:gd name="T57" fmla="*/ 20 h 240"/>
                <a:gd name="T58" fmla="*/ 11 w 194"/>
                <a:gd name="T59" fmla="*/ 8 h 240"/>
                <a:gd name="T60" fmla="*/ 16 w 194"/>
                <a:gd name="T61" fmla="*/ 3 h 240"/>
                <a:gd name="T62" fmla="*/ 28 w 194"/>
                <a:gd name="T63" fmla="*/ 6 h 240"/>
                <a:gd name="T64" fmla="*/ 48 w 194"/>
                <a:gd name="T65" fmla="*/ 8 h 240"/>
                <a:gd name="T66" fmla="*/ 60 w 194"/>
                <a:gd name="T67" fmla="*/ 8 h 240"/>
                <a:gd name="T68" fmla="*/ 68 w 194"/>
                <a:gd name="T69" fmla="*/ 0 h 240"/>
                <a:gd name="T70" fmla="*/ 83 w 194"/>
                <a:gd name="T71" fmla="*/ 17 h 240"/>
                <a:gd name="T72" fmla="*/ 85 w 194"/>
                <a:gd name="T73" fmla="*/ 21 h 240"/>
                <a:gd name="T74" fmla="*/ 85 w 194"/>
                <a:gd name="T75" fmla="*/ 31 h 240"/>
                <a:gd name="T76" fmla="*/ 92 w 194"/>
                <a:gd name="T77" fmla="*/ 33 h 240"/>
                <a:gd name="T78" fmla="*/ 105 w 194"/>
                <a:gd name="T79" fmla="*/ 35 h 240"/>
                <a:gd name="T80" fmla="*/ 122 w 194"/>
                <a:gd name="T81" fmla="*/ 37 h 240"/>
                <a:gd name="T82" fmla="*/ 138 w 194"/>
                <a:gd name="T83" fmla="*/ 37 h 240"/>
                <a:gd name="T84" fmla="*/ 159 w 194"/>
                <a:gd name="T85" fmla="*/ 50 h 240"/>
                <a:gd name="T86" fmla="*/ 171 w 194"/>
                <a:gd name="T87" fmla="*/ 62 h 240"/>
                <a:gd name="T88" fmla="*/ 181 w 194"/>
                <a:gd name="T89" fmla="*/ 75 h 240"/>
                <a:gd name="T90" fmla="*/ 187 w 194"/>
                <a:gd name="T91" fmla="*/ 97 h 240"/>
                <a:gd name="T92" fmla="*/ 188 w 194"/>
                <a:gd name="T93" fmla="*/ 104 h 240"/>
                <a:gd name="T94" fmla="*/ 179 w 194"/>
                <a:gd name="T95" fmla="*/ 111 h 240"/>
                <a:gd name="T96" fmla="*/ 186 w 194"/>
                <a:gd name="T97" fmla="*/ 118 h 240"/>
                <a:gd name="T98" fmla="*/ 193 w 194"/>
                <a:gd name="T99" fmla="*/ 126 h 240"/>
                <a:gd name="T100" fmla="*/ 189 w 194"/>
                <a:gd name="T101" fmla="*/ 134 h 240"/>
                <a:gd name="T102" fmla="*/ 184 w 194"/>
                <a:gd name="T103" fmla="*/ 144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94" h="240">
                  <a:moveTo>
                    <a:pt x="184" y="144"/>
                  </a:moveTo>
                  <a:cubicBezTo>
                    <a:pt x="182" y="144"/>
                    <a:pt x="174" y="142"/>
                    <a:pt x="172" y="144"/>
                  </a:cubicBezTo>
                  <a:cubicBezTo>
                    <a:pt x="170" y="145"/>
                    <a:pt x="172" y="156"/>
                    <a:pt x="172" y="158"/>
                  </a:cubicBezTo>
                  <a:cubicBezTo>
                    <a:pt x="172" y="162"/>
                    <a:pt x="172" y="166"/>
                    <a:pt x="173" y="170"/>
                  </a:cubicBezTo>
                  <a:cubicBezTo>
                    <a:pt x="173" y="172"/>
                    <a:pt x="177" y="182"/>
                    <a:pt x="176" y="184"/>
                  </a:cubicBezTo>
                  <a:cubicBezTo>
                    <a:pt x="175" y="186"/>
                    <a:pt x="165" y="190"/>
                    <a:pt x="162" y="191"/>
                  </a:cubicBezTo>
                  <a:cubicBezTo>
                    <a:pt x="158" y="193"/>
                    <a:pt x="158" y="193"/>
                    <a:pt x="158" y="199"/>
                  </a:cubicBezTo>
                  <a:cubicBezTo>
                    <a:pt x="158" y="201"/>
                    <a:pt x="160" y="212"/>
                    <a:pt x="158" y="214"/>
                  </a:cubicBezTo>
                  <a:cubicBezTo>
                    <a:pt x="156" y="215"/>
                    <a:pt x="146" y="214"/>
                    <a:pt x="144" y="214"/>
                  </a:cubicBezTo>
                  <a:cubicBezTo>
                    <a:pt x="145" y="218"/>
                    <a:pt x="146" y="221"/>
                    <a:pt x="147" y="224"/>
                  </a:cubicBezTo>
                  <a:cubicBezTo>
                    <a:pt x="148" y="227"/>
                    <a:pt x="149" y="228"/>
                    <a:pt x="147" y="230"/>
                  </a:cubicBezTo>
                  <a:cubicBezTo>
                    <a:pt x="145" y="233"/>
                    <a:pt x="139" y="234"/>
                    <a:pt x="136" y="236"/>
                  </a:cubicBezTo>
                  <a:cubicBezTo>
                    <a:pt x="134" y="236"/>
                    <a:pt x="129" y="240"/>
                    <a:pt x="127" y="240"/>
                  </a:cubicBezTo>
                  <a:cubicBezTo>
                    <a:pt x="123" y="239"/>
                    <a:pt x="121" y="226"/>
                    <a:pt x="121" y="223"/>
                  </a:cubicBezTo>
                  <a:cubicBezTo>
                    <a:pt x="119" y="218"/>
                    <a:pt x="119" y="211"/>
                    <a:pt x="115" y="208"/>
                  </a:cubicBezTo>
                  <a:cubicBezTo>
                    <a:pt x="109" y="204"/>
                    <a:pt x="103" y="202"/>
                    <a:pt x="98" y="197"/>
                  </a:cubicBezTo>
                  <a:cubicBezTo>
                    <a:pt x="93" y="192"/>
                    <a:pt x="86" y="185"/>
                    <a:pt x="82" y="179"/>
                  </a:cubicBezTo>
                  <a:cubicBezTo>
                    <a:pt x="81" y="177"/>
                    <a:pt x="81" y="178"/>
                    <a:pt x="81" y="176"/>
                  </a:cubicBezTo>
                  <a:cubicBezTo>
                    <a:pt x="80" y="173"/>
                    <a:pt x="83" y="168"/>
                    <a:pt x="84" y="165"/>
                  </a:cubicBezTo>
                  <a:cubicBezTo>
                    <a:pt x="85" y="159"/>
                    <a:pt x="88" y="155"/>
                    <a:pt x="87" y="149"/>
                  </a:cubicBezTo>
                  <a:cubicBezTo>
                    <a:pt x="85" y="141"/>
                    <a:pt x="83" y="132"/>
                    <a:pt x="82" y="123"/>
                  </a:cubicBezTo>
                  <a:cubicBezTo>
                    <a:pt x="81" y="117"/>
                    <a:pt x="81" y="116"/>
                    <a:pt x="76" y="112"/>
                  </a:cubicBezTo>
                  <a:cubicBezTo>
                    <a:pt x="64" y="104"/>
                    <a:pt x="53" y="95"/>
                    <a:pt x="42" y="87"/>
                  </a:cubicBezTo>
                  <a:cubicBezTo>
                    <a:pt x="38" y="84"/>
                    <a:pt x="33" y="81"/>
                    <a:pt x="31" y="77"/>
                  </a:cubicBezTo>
                  <a:cubicBezTo>
                    <a:pt x="28" y="69"/>
                    <a:pt x="27" y="61"/>
                    <a:pt x="24" y="53"/>
                  </a:cubicBezTo>
                  <a:cubicBezTo>
                    <a:pt x="22" y="48"/>
                    <a:pt x="15" y="45"/>
                    <a:pt x="11" y="42"/>
                  </a:cubicBezTo>
                  <a:cubicBezTo>
                    <a:pt x="9" y="40"/>
                    <a:pt x="7" y="39"/>
                    <a:pt x="6" y="37"/>
                  </a:cubicBezTo>
                  <a:cubicBezTo>
                    <a:pt x="4" y="34"/>
                    <a:pt x="3" y="29"/>
                    <a:pt x="2" y="26"/>
                  </a:cubicBezTo>
                  <a:cubicBezTo>
                    <a:pt x="0" y="23"/>
                    <a:pt x="0" y="22"/>
                    <a:pt x="1" y="20"/>
                  </a:cubicBezTo>
                  <a:cubicBezTo>
                    <a:pt x="3" y="16"/>
                    <a:pt x="8" y="12"/>
                    <a:pt x="11" y="8"/>
                  </a:cubicBezTo>
                  <a:cubicBezTo>
                    <a:pt x="12" y="7"/>
                    <a:pt x="14" y="4"/>
                    <a:pt x="16" y="3"/>
                  </a:cubicBezTo>
                  <a:cubicBezTo>
                    <a:pt x="19" y="3"/>
                    <a:pt x="25" y="5"/>
                    <a:pt x="28" y="6"/>
                  </a:cubicBezTo>
                  <a:cubicBezTo>
                    <a:pt x="35" y="8"/>
                    <a:pt x="41" y="8"/>
                    <a:pt x="48" y="8"/>
                  </a:cubicBezTo>
                  <a:cubicBezTo>
                    <a:pt x="51" y="8"/>
                    <a:pt x="57" y="10"/>
                    <a:pt x="60" y="8"/>
                  </a:cubicBezTo>
                  <a:cubicBezTo>
                    <a:pt x="63" y="7"/>
                    <a:pt x="66" y="3"/>
                    <a:pt x="68" y="0"/>
                  </a:cubicBezTo>
                  <a:cubicBezTo>
                    <a:pt x="73" y="6"/>
                    <a:pt x="79" y="11"/>
                    <a:pt x="83" y="17"/>
                  </a:cubicBezTo>
                  <a:cubicBezTo>
                    <a:pt x="85" y="19"/>
                    <a:pt x="84" y="18"/>
                    <a:pt x="85" y="21"/>
                  </a:cubicBezTo>
                  <a:cubicBezTo>
                    <a:pt x="85" y="23"/>
                    <a:pt x="84" y="30"/>
                    <a:pt x="85" y="31"/>
                  </a:cubicBezTo>
                  <a:cubicBezTo>
                    <a:pt x="86" y="32"/>
                    <a:pt x="91" y="32"/>
                    <a:pt x="92" y="33"/>
                  </a:cubicBezTo>
                  <a:cubicBezTo>
                    <a:pt x="96" y="34"/>
                    <a:pt x="101" y="34"/>
                    <a:pt x="105" y="35"/>
                  </a:cubicBezTo>
                  <a:cubicBezTo>
                    <a:pt x="111" y="37"/>
                    <a:pt x="116" y="38"/>
                    <a:pt x="122" y="37"/>
                  </a:cubicBezTo>
                  <a:cubicBezTo>
                    <a:pt x="128" y="36"/>
                    <a:pt x="132" y="33"/>
                    <a:pt x="138" y="37"/>
                  </a:cubicBezTo>
                  <a:cubicBezTo>
                    <a:pt x="145" y="41"/>
                    <a:pt x="152" y="45"/>
                    <a:pt x="159" y="50"/>
                  </a:cubicBezTo>
                  <a:cubicBezTo>
                    <a:pt x="164" y="53"/>
                    <a:pt x="167" y="58"/>
                    <a:pt x="171" y="62"/>
                  </a:cubicBezTo>
                  <a:cubicBezTo>
                    <a:pt x="176" y="67"/>
                    <a:pt x="179" y="69"/>
                    <a:pt x="181" y="75"/>
                  </a:cubicBezTo>
                  <a:cubicBezTo>
                    <a:pt x="183" y="82"/>
                    <a:pt x="185" y="89"/>
                    <a:pt x="187" y="97"/>
                  </a:cubicBezTo>
                  <a:cubicBezTo>
                    <a:pt x="188" y="100"/>
                    <a:pt x="190" y="102"/>
                    <a:pt x="188" y="104"/>
                  </a:cubicBezTo>
                  <a:cubicBezTo>
                    <a:pt x="187" y="107"/>
                    <a:pt x="181" y="109"/>
                    <a:pt x="179" y="111"/>
                  </a:cubicBezTo>
                  <a:cubicBezTo>
                    <a:pt x="181" y="114"/>
                    <a:pt x="183" y="116"/>
                    <a:pt x="186" y="118"/>
                  </a:cubicBezTo>
                  <a:cubicBezTo>
                    <a:pt x="187" y="120"/>
                    <a:pt x="193" y="124"/>
                    <a:pt x="193" y="126"/>
                  </a:cubicBezTo>
                  <a:cubicBezTo>
                    <a:pt x="194" y="128"/>
                    <a:pt x="190" y="133"/>
                    <a:pt x="189" y="134"/>
                  </a:cubicBezTo>
                  <a:cubicBezTo>
                    <a:pt x="188" y="137"/>
                    <a:pt x="186" y="140"/>
                    <a:pt x="184" y="14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3" name="Freeform 209"/>
            <p:cNvSpPr>
              <a:spLocks/>
            </p:cNvSpPr>
            <p:nvPr userDrawn="1"/>
          </p:nvSpPr>
          <p:spPr bwMode="auto">
            <a:xfrm>
              <a:off x="1221" y="2680"/>
              <a:ext cx="231" cy="226"/>
            </a:xfrm>
            <a:custGeom>
              <a:avLst/>
              <a:gdLst>
                <a:gd name="T0" fmla="*/ 221 w 291"/>
                <a:gd name="T1" fmla="*/ 102 h 285"/>
                <a:gd name="T2" fmla="*/ 219 w 291"/>
                <a:gd name="T3" fmla="*/ 124 h 285"/>
                <a:gd name="T4" fmla="*/ 253 w 291"/>
                <a:gd name="T5" fmla="*/ 147 h 285"/>
                <a:gd name="T6" fmla="*/ 272 w 291"/>
                <a:gd name="T7" fmla="*/ 171 h 285"/>
                <a:gd name="T8" fmla="*/ 286 w 291"/>
                <a:gd name="T9" fmla="*/ 209 h 285"/>
                <a:gd name="T10" fmla="*/ 281 w 291"/>
                <a:gd name="T11" fmla="*/ 229 h 285"/>
                <a:gd name="T12" fmla="*/ 252 w 291"/>
                <a:gd name="T13" fmla="*/ 226 h 285"/>
                <a:gd name="T14" fmla="*/ 235 w 291"/>
                <a:gd name="T15" fmla="*/ 206 h 285"/>
                <a:gd name="T16" fmla="*/ 219 w 291"/>
                <a:gd name="T17" fmla="*/ 203 h 285"/>
                <a:gd name="T18" fmla="*/ 184 w 291"/>
                <a:gd name="T19" fmla="*/ 218 h 285"/>
                <a:gd name="T20" fmla="*/ 165 w 291"/>
                <a:gd name="T21" fmla="*/ 228 h 285"/>
                <a:gd name="T22" fmla="*/ 141 w 291"/>
                <a:gd name="T23" fmla="*/ 265 h 285"/>
                <a:gd name="T24" fmla="*/ 119 w 291"/>
                <a:gd name="T25" fmla="*/ 274 h 285"/>
                <a:gd name="T26" fmla="*/ 93 w 291"/>
                <a:gd name="T27" fmla="*/ 282 h 285"/>
                <a:gd name="T28" fmla="*/ 70 w 291"/>
                <a:gd name="T29" fmla="*/ 279 h 285"/>
                <a:gd name="T30" fmla="*/ 45 w 291"/>
                <a:gd name="T31" fmla="*/ 273 h 285"/>
                <a:gd name="T32" fmla="*/ 36 w 291"/>
                <a:gd name="T33" fmla="*/ 249 h 285"/>
                <a:gd name="T34" fmla="*/ 16 w 291"/>
                <a:gd name="T35" fmla="*/ 235 h 285"/>
                <a:gd name="T36" fmla="*/ 10 w 291"/>
                <a:gd name="T37" fmla="*/ 208 h 285"/>
                <a:gd name="T38" fmla="*/ 8 w 291"/>
                <a:gd name="T39" fmla="*/ 193 h 285"/>
                <a:gd name="T40" fmla="*/ 20 w 291"/>
                <a:gd name="T41" fmla="*/ 182 h 285"/>
                <a:gd name="T42" fmla="*/ 31 w 291"/>
                <a:gd name="T43" fmla="*/ 170 h 285"/>
                <a:gd name="T44" fmla="*/ 31 w 291"/>
                <a:gd name="T45" fmla="*/ 153 h 285"/>
                <a:gd name="T46" fmla="*/ 47 w 291"/>
                <a:gd name="T47" fmla="*/ 142 h 285"/>
                <a:gd name="T48" fmla="*/ 45 w 291"/>
                <a:gd name="T49" fmla="*/ 124 h 285"/>
                <a:gd name="T50" fmla="*/ 51 w 291"/>
                <a:gd name="T51" fmla="*/ 101 h 285"/>
                <a:gd name="T52" fmla="*/ 66 w 291"/>
                <a:gd name="T53" fmla="*/ 85 h 285"/>
                <a:gd name="T54" fmla="*/ 52 w 291"/>
                <a:gd name="T55" fmla="*/ 68 h 285"/>
                <a:gd name="T56" fmla="*/ 58 w 291"/>
                <a:gd name="T57" fmla="*/ 47 h 285"/>
                <a:gd name="T58" fmla="*/ 67 w 291"/>
                <a:gd name="T59" fmla="*/ 40 h 285"/>
                <a:gd name="T60" fmla="*/ 71 w 291"/>
                <a:gd name="T61" fmla="*/ 20 h 285"/>
                <a:gd name="T62" fmla="*/ 96 w 291"/>
                <a:gd name="T63" fmla="*/ 15 h 285"/>
                <a:gd name="T64" fmla="*/ 114 w 291"/>
                <a:gd name="T65" fmla="*/ 2 h 285"/>
                <a:gd name="T66" fmla="*/ 136 w 291"/>
                <a:gd name="T67" fmla="*/ 9 h 285"/>
                <a:gd name="T68" fmla="*/ 164 w 291"/>
                <a:gd name="T69" fmla="*/ 32 h 285"/>
                <a:gd name="T70" fmla="*/ 161 w 291"/>
                <a:gd name="T71" fmla="*/ 48 h 285"/>
                <a:gd name="T72" fmla="*/ 175 w 291"/>
                <a:gd name="T73" fmla="*/ 66 h 285"/>
                <a:gd name="T74" fmla="*/ 200 w 291"/>
                <a:gd name="T75" fmla="*/ 78 h 2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91" h="285">
                  <a:moveTo>
                    <a:pt x="210" y="91"/>
                  </a:moveTo>
                  <a:cubicBezTo>
                    <a:pt x="213" y="94"/>
                    <a:pt x="219" y="98"/>
                    <a:pt x="221" y="102"/>
                  </a:cubicBezTo>
                  <a:cubicBezTo>
                    <a:pt x="222" y="105"/>
                    <a:pt x="219" y="111"/>
                    <a:pt x="218" y="115"/>
                  </a:cubicBezTo>
                  <a:cubicBezTo>
                    <a:pt x="216" y="120"/>
                    <a:pt x="215" y="120"/>
                    <a:pt x="219" y="124"/>
                  </a:cubicBezTo>
                  <a:cubicBezTo>
                    <a:pt x="222" y="128"/>
                    <a:pt x="226" y="133"/>
                    <a:pt x="230" y="135"/>
                  </a:cubicBezTo>
                  <a:cubicBezTo>
                    <a:pt x="237" y="140"/>
                    <a:pt x="249" y="139"/>
                    <a:pt x="253" y="147"/>
                  </a:cubicBezTo>
                  <a:cubicBezTo>
                    <a:pt x="256" y="151"/>
                    <a:pt x="257" y="156"/>
                    <a:pt x="260" y="160"/>
                  </a:cubicBezTo>
                  <a:cubicBezTo>
                    <a:pt x="263" y="164"/>
                    <a:pt x="268" y="167"/>
                    <a:pt x="272" y="171"/>
                  </a:cubicBezTo>
                  <a:cubicBezTo>
                    <a:pt x="277" y="177"/>
                    <a:pt x="278" y="188"/>
                    <a:pt x="281" y="196"/>
                  </a:cubicBezTo>
                  <a:cubicBezTo>
                    <a:pt x="282" y="200"/>
                    <a:pt x="284" y="205"/>
                    <a:pt x="286" y="209"/>
                  </a:cubicBezTo>
                  <a:cubicBezTo>
                    <a:pt x="287" y="212"/>
                    <a:pt x="291" y="218"/>
                    <a:pt x="290" y="221"/>
                  </a:cubicBezTo>
                  <a:cubicBezTo>
                    <a:pt x="289" y="224"/>
                    <a:pt x="283" y="228"/>
                    <a:pt x="281" y="229"/>
                  </a:cubicBezTo>
                  <a:cubicBezTo>
                    <a:pt x="275" y="231"/>
                    <a:pt x="268" y="229"/>
                    <a:pt x="262" y="229"/>
                  </a:cubicBezTo>
                  <a:cubicBezTo>
                    <a:pt x="258" y="229"/>
                    <a:pt x="256" y="228"/>
                    <a:pt x="252" y="226"/>
                  </a:cubicBezTo>
                  <a:cubicBezTo>
                    <a:pt x="249" y="224"/>
                    <a:pt x="242" y="222"/>
                    <a:pt x="240" y="219"/>
                  </a:cubicBezTo>
                  <a:cubicBezTo>
                    <a:pt x="237" y="216"/>
                    <a:pt x="238" y="208"/>
                    <a:pt x="235" y="206"/>
                  </a:cubicBezTo>
                  <a:cubicBezTo>
                    <a:pt x="234" y="205"/>
                    <a:pt x="230" y="205"/>
                    <a:pt x="228" y="205"/>
                  </a:cubicBezTo>
                  <a:cubicBezTo>
                    <a:pt x="226" y="204"/>
                    <a:pt x="222" y="203"/>
                    <a:pt x="219" y="203"/>
                  </a:cubicBezTo>
                  <a:cubicBezTo>
                    <a:pt x="212" y="204"/>
                    <a:pt x="208" y="216"/>
                    <a:pt x="201" y="218"/>
                  </a:cubicBezTo>
                  <a:cubicBezTo>
                    <a:pt x="196" y="219"/>
                    <a:pt x="189" y="218"/>
                    <a:pt x="184" y="218"/>
                  </a:cubicBezTo>
                  <a:cubicBezTo>
                    <a:pt x="181" y="218"/>
                    <a:pt x="171" y="216"/>
                    <a:pt x="168" y="218"/>
                  </a:cubicBezTo>
                  <a:cubicBezTo>
                    <a:pt x="166" y="219"/>
                    <a:pt x="165" y="226"/>
                    <a:pt x="165" y="228"/>
                  </a:cubicBezTo>
                  <a:cubicBezTo>
                    <a:pt x="163" y="233"/>
                    <a:pt x="162" y="240"/>
                    <a:pt x="160" y="245"/>
                  </a:cubicBezTo>
                  <a:cubicBezTo>
                    <a:pt x="156" y="252"/>
                    <a:pt x="147" y="259"/>
                    <a:pt x="141" y="265"/>
                  </a:cubicBezTo>
                  <a:cubicBezTo>
                    <a:pt x="138" y="267"/>
                    <a:pt x="135" y="272"/>
                    <a:pt x="132" y="274"/>
                  </a:cubicBezTo>
                  <a:cubicBezTo>
                    <a:pt x="129" y="275"/>
                    <a:pt x="122" y="274"/>
                    <a:pt x="119" y="274"/>
                  </a:cubicBezTo>
                  <a:cubicBezTo>
                    <a:pt x="114" y="274"/>
                    <a:pt x="107" y="272"/>
                    <a:pt x="102" y="274"/>
                  </a:cubicBezTo>
                  <a:cubicBezTo>
                    <a:pt x="98" y="275"/>
                    <a:pt x="95" y="280"/>
                    <a:pt x="93" y="282"/>
                  </a:cubicBezTo>
                  <a:cubicBezTo>
                    <a:pt x="89" y="285"/>
                    <a:pt x="86" y="284"/>
                    <a:pt x="81" y="284"/>
                  </a:cubicBezTo>
                  <a:cubicBezTo>
                    <a:pt x="74" y="284"/>
                    <a:pt x="74" y="285"/>
                    <a:pt x="70" y="279"/>
                  </a:cubicBezTo>
                  <a:cubicBezTo>
                    <a:pt x="67" y="274"/>
                    <a:pt x="67" y="273"/>
                    <a:pt x="61" y="273"/>
                  </a:cubicBezTo>
                  <a:cubicBezTo>
                    <a:pt x="58" y="273"/>
                    <a:pt x="47" y="274"/>
                    <a:pt x="45" y="273"/>
                  </a:cubicBezTo>
                  <a:cubicBezTo>
                    <a:pt x="43" y="270"/>
                    <a:pt x="47" y="261"/>
                    <a:pt x="45" y="258"/>
                  </a:cubicBezTo>
                  <a:cubicBezTo>
                    <a:pt x="44" y="255"/>
                    <a:pt x="38" y="251"/>
                    <a:pt x="36" y="249"/>
                  </a:cubicBezTo>
                  <a:cubicBezTo>
                    <a:pt x="32" y="246"/>
                    <a:pt x="26" y="244"/>
                    <a:pt x="22" y="242"/>
                  </a:cubicBezTo>
                  <a:cubicBezTo>
                    <a:pt x="17" y="240"/>
                    <a:pt x="16" y="240"/>
                    <a:pt x="16" y="235"/>
                  </a:cubicBezTo>
                  <a:cubicBezTo>
                    <a:pt x="16" y="229"/>
                    <a:pt x="17" y="223"/>
                    <a:pt x="16" y="217"/>
                  </a:cubicBezTo>
                  <a:cubicBezTo>
                    <a:pt x="15" y="213"/>
                    <a:pt x="13" y="211"/>
                    <a:pt x="10" y="208"/>
                  </a:cubicBezTo>
                  <a:cubicBezTo>
                    <a:pt x="7" y="205"/>
                    <a:pt x="4" y="201"/>
                    <a:pt x="0" y="197"/>
                  </a:cubicBezTo>
                  <a:cubicBezTo>
                    <a:pt x="3" y="196"/>
                    <a:pt x="6" y="194"/>
                    <a:pt x="8" y="193"/>
                  </a:cubicBezTo>
                  <a:cubicBezTo>
                    <a:pt x="12" y="191"/>
                    <a:pt x="17" y="190"/>
                    <a:pt x="20" y="187"/>
                  </a:cubicBezTo>
                  <a:cubicBezTo>
                    <a:pt x="22" y="185"/>
                    <a:pt x="21" y="185"/>
                    <a:pt x="20" y="182"/>
                  </a:cubicBezTo>
                  <a:cubicBezTo>
                    <a:pt x="19" y="179"/>
                    <a:pt x="18" y="175"/>
                    <a:pt x="17" y="171"/>
                  </a:cubicBezTo>
                  <a:cubicBezTo>
                    <a:pt x="20" y="171"/>
                    <a:pt x="30" y="172"/>
                    <a:pt x="31" y="170"/>
                  </a:cubicBezTo>
                  <a:cubicBezTo>
                    <a:pt x="32" y="170"/>
                    <a:pt x="31" y="166"/>
                    <a:pt x="31" y="164"/>
                  </a:cubicBezTo>
                  <a:cubicBezTo>
                    <a:pt x="31" y="161"/>
                    <a:pt x="31" y="157"/>
                    <a:pt x="31" y="153"/>
                  </a:cubicBezTo>
                  <a:cubicBezTo>
                    <a:pt x="31" y="148"/>
                    <a:pt x="34" y="148"/>
                    <a:pt x="39" y="146"/>
                  </a:cubicBezTo>
                  <a:cubicBezTo>
                    <a:pt x="41" y="145"/>
                    <a:pt x="45" y="144"/>
                    <a:pt x="47" y="142"/>
                  </a:cubicBezTo>
                  <a:cubicBezTo>
                    <a:pt x="50" y="140"/>
                    <a:pt x="49" y="142"/>
                    <a:pt x="49" y="139"/>
                  </a:cubicBezTo>
                  <a:cubicBezTo>
                    <a:pt x="49" y="134"/>
                    <a:pt x="46" y="129"/>
                    <a:pt x="45" y="124"/>
                  </a:cubicBezTo>
                  <a:cubicBezTo>
                    <a:pt x="44" y="118"/>
                    <a:pt x="45" y="113"/>
                    <a:pt x="45" y="107"/>
                  </a:cubicBezTo>
                  <a:cubicBezTo>
                    <a:pt x="45" y="100"/>
                    <a:pt x="44" y="101"/>
                    <a:pt x="51" y="101"/>
                  </a:cubicBezTo>
                  <a:cubicBezTo>
                    <a:pt x="58" y="101"/>
                    <a:pt x="58" y="100"/>
                    <a:pt x="61" y="94"/>
                  </a:cubicBezTo>
                  <a:cubicBezTo>
                    <a:pt x="62" y="92"/>
                    <a:pt x="65" y="88"/>
                    <a:pt x="66" y="85"/>
                  </a:cubicBezTo>
                  <a:cubicBezTo>
                    <a:pt x="66" y="82"/>
                    <a:pt x="66" y="83"/>
                    <a:pt x="64" y="80"/>
                  </a:cubicBezTo>
                  <a:cubicBezTo>
                    <a:pt x="60" y="76"/>
                    <a:pt x="56" y="72"/>
                    <a:pt x="52" y="68"/>
                  </a:cubicBezTo>
                  <a:cubicBezTo>
                    <a:pt x="54" y="67"/>
                    <a:pt x="61" y="63"/>
                    <a:pt x="62" y="60"/>
                  </a:cubicBezTo>
                  <a:cubicBezTo>
                    <a:pt x="63" y="57"/>
                    <a:pt x="59" y="50"/>
                    <a:pt x="58" y="47"/>
                  </a:cubicBezTo>
                  <a:cubicBezTo>
                    <a:pt x="58" y="45"/>
                    <a:pt x="57" y="45"/>
                    <a:pt x="58" y="44"/>
                  </a:cubicBezTo>
                  <a:cubicBezTo>
                    <a:pt x="60" y="42"/>
                    <a:pt x="65" y="41"/>
                    <a:pt x="67" y="40"/>
                  </a:cubicBezTo>
                  <a:cubicBezTo>
                    <a:pt x="71" y="38"/>
                    <a:pt x="70" y="36"/>
                    <a:pt x="70" y="31"/>
                  </a:cubicBezTo>
                  <a:cubicBezTo>
                    <a:pt x="70" y="27"/>
                    <a:pt x="69" y="23"/>
                    <a:pt x="71" y="20"/>
                  </a:cubicBezTo>
                  <a:cubicBezTo>
                    <a:pt x="73" y="18"/>
                    <a:pt x="79" y="10"/>
                    <a:pt x="81" y="10"/>
                  </a:cubicBezTo>
                  <a:cubicBezTo>
                    <a:pt x="85" y="9"/>
                    <a:pt x="92" y="14"/>
                    <a:pt x="96" y="15"/>
                  </a:cubicBezTo>
                  <a:cubicBezTo>
                    <a:pt x="100" y="16"/>
                    <a:pt x="101" y="14"/>
                    <a:pt x="104" y="11"/>
                  </a:cubicBezTo>
                  <a:cubicBezTo>
                    <a:pt x="107" y="8"/>
                    <a:pt x="111" y="3"/>
                    <a:pt x="114" y="2"/>
                  </a:cubicBezTo>
                  <a:cubicBezTo>
                    <a:pt x="117" y="0"/>
                    <a:pt x="125" y="3"/>
                    <a:pt x="129" y="4"/>
                  </a:cubicBezTo>
                  <a:cubicBezTo>
                    <a:pt x="134" y="5"/>
                    <a:pt x="134" y="4"/>
                    <a:pt x="136" y="9"/>
                  </a:cubicBezTo>
                  <a:cubicBezTo>
                    <a:pt x="138" y="13"/>
                    <a:pt x="140" y="20"/>
                    <a:pt x="143" y="23"/>
                  </a:cubicBezTo>
                  <a:cubicBezTo>
                    <a:pt x="148" y="27"/>
                    <a:pt x="163" y="26"/>
                    <a:pt x="164" y="32"/>
                  </a:cubicBezTo>
                  <a:cubicBezTo>
                    <a:pt x="165" y="33"/>
                    <a:pt x="163" y="37"/>
                    <a:pt x="163" y="39"/>
                  </a:cubicBezTo>
                  <a:cubicBezTo>
                    <a:pt x="162" y="42"/>
                    <a:pt x="161" y="45"/>
                    <a:pt x="161" y="48"/>
                  </a:cubicBezTo>
                  <a:cubicBezTo>
                    <a:pt x="160" y="53"/>
                    <a:pt x="162" y="53"/>
                    <a:pt x="165" y="57"/>
                  </a:cubicBezTo>
                  <a:cubicBezTo>
                    <a:pt x="168" y="60"/>
                    <a:pt x="172" y="65"/>
                    <a:pt x="175" y="66"/>
                  </a:cubicBezTo>
                  <a:cubicBezTo>
                    <a:pt x="180" y="68"/>
                    <a:pt x="188" y="65"/>
                    <a:pt x="192" y="68"/>
                  </a:cubicBezTo>
                  <a:cubicBezTo>
                    <a:pt x="195" y="69"/>
                    <a:pt x="198" y="75"/>
                    <a:pt x="200" y="78"/>
                  </a:cubicBezTo>
                  <a:cubicBezTo>
                    <a:pt x="203" y="82"/>
                    <a:pt x="206" y="87"/>
                    <a:pt x="210" y="91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4" name="Freeform 210"/>
            <p:cNvSpPr>
              <a:spLocks/>
            </p:cNvSpPr>
            <p:nvPr userDrawn="1"/>
          </p:nvSpPr>
          <p:spPr bwMode="auto">
            <a:xfrm>
              <a:off x="951" y="3257"/>
              <a:ext cx="120" cy="107"/>
            </a:xfrm>
            <a:custGeom>
              <a:avLst/>
              <a:gdLst>
                <a:gd name="T0" fmla="*/ 105 w 150"/>
                <a:gd name="T1" fmla="*/ 115 h 135"/>
                <a:gd name="T2" fmla="*/ 91 w 150"/>
                <a:gd name="T3" fmla="*/ 129 h 135"/>
                <a:gd name="T4" fmla="*/ 75 w 150"/>
                <a:gd name="T5" fmla="*/ 133 h 135"/>
                <a:gd name="T6" fmla="*/ 37 w 150"/>
                <a:gd name="T7" fmla="*/ 111 h 135"/>
                <a:gd name="T8" fmla="*/ 25 w 150"/>
                <a:gd name="T9" fmla="*/ 80 h 135"/>
                <a:gd name="T10" fmla="*/ 5 w 150"/>
                <a:gd name="T11" fmla="*/ 46 h 135"/>
                <a:gd name="T12" fmla="*/ 2 w 150"/>
                <a:gd name="T13" fmla="*/ 28 h 135"/>
                <a:gd name="T14" fmla="*/ 11 w 150"/>
                <a:gd name="T15" fmla="*/ 19 h 135"/>
                <a:gd name="T16" fmla="*/ 17 w 150"/>
                <a:gd name="T17" fmla="*/ 15 h 135"/>
                <a:gd name="T18" fmla="*/ 35 w 150"/>
                <a:gd name="T19" fmla="*/ 9 h 135"/>
                <a:gd name="T20" fmla="*/ 44 w 150"/>
                <a:gd name="T21" fmla="*/ 1 h 135"/>
                <a:gd name="T22" fmla="*/ 53 w 150"/>
                <a:gd name="T23" fmla="*/ 0 h 135"/>
                <a:gd name="T24" fmla="*/ 58 w 150"/>
                <a:gd name="T25" fmla="*/ 4 h 135"/>
                <a:gd name="T26" fmla="*/ 63 w 150"/>
                <a:gd name="T27" fmla="*/ 15 h 135"/>
                <a:gd name="T28" fmla="*/ 68 w 150"/>
                <a:gd name="T29" fmla="*/ 22 h 135"/>
                <a:gd name="T30" fmla="*/ 73 w 150"/>
                <a:gd name="T31" fmla="*/ 30 h 135"/>
                <a:gd name="T32" fmla="*/ 82 w 150"/>
                <a:gd name="T33" fmla="*/ 30 h 135"/>
                <a:gd name="T34" fmla="*/ 95 w 150"/>
                <a:gd name="T35" fmla="*/ 30 h 135"/>
                <a:gd name="T36" fmla="*/ 107 w 150"/>
                <a:gd name="T37" fmla="*/ 16 h 135"/>
                <a:gd name="T38" fmla="*/ 113 w 150"/>
                <a:gd name="T39" fmla="*/ 8 h 135"/>
                <a:gd name="T40" fmla="*/ 124 w 150"/>
                <a:gd name="T41" fmla="*/ 11 h 135"/>
                <a:gd name="T42" fmla="*/ 128 w 150"/>
                <a:gd name="T43" fmla="*/ 16 h 135"/>
                <a:gd name="T44" fmla="*/ 128 w 150"/>
                <a:gd name="T45" fmla="*/ 30 h 135"/>
                <a:gd name="T46" fmla="*/ 141 w 150"/>
                <a:gd name="T47" fmla="*/ 43 h 135"/>
                <a:gd name="T48" fmla="*/ 144 w 150"/>
                <a:gd name="T49" fmla="*/ 54 h 135"/>
                <a:gd name="T50" fmla="*/ 150 w 150"/>
                <a:gd name="T51" fmla="*/ 64 h 135"/>
                <a:gd name="T52" fmla="*/ 137 w 150"/>
                <a:gd name="T53" fmla="*/ 64 h 135"/>
                <a:gd name="T54" fmla="*/ 128 w 150"/>
                <a:gd name="T55" fmla="*/ 68 h 135"/>
                <a:gd name="T56" fmla="*/ 124 w 150"/>
                <a:gd name="T57" fmla="*/ 74 h 135"/>
                <a:gd name="T58" fmla="*/ 127 w 150"/>
                <a:gd name="T59" fmla="*/ 78 h 135"/>
                <a:gd name="T60" fmla="*/ 136 w 150"/>
                <a:gd name="T61" fmla="*/ 89 h 135"/>
                <a:gd name="T62" fmla="*/ 137 w 150"/>
                <a:gd name="T63" fmla="*/ 99 h 135"/>
                <a:gd name="T64" fmla="*/ 131 w 150"/>
                <a:gd name="T65" fmla="*/ 110 h 135"/>
                <a:gd name="T66" fmla="*/ 117 w 150"/>
                <a:gd name="T67" fmla="*/ 116 h 135"/>
                <a:gd name="T68" fmla="*/ 105 w 150"/>
                <a:gd name="T69" fmla="*/ 115 h 1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50" h="135">
                  <a:moveTo>
                    <a:pt x="105" y="115"/>
                  </a:moveTo>
                  <a:cubicBezTo>
                    <a:pt x="100" y="119"/>
                    <a:pt x="96" y="125"/>
                    <a:pt x="91" y="129"/>
                  </a:cubicBezTo>
                  <a:cubicBezTo>
                    <a:pt x="86" y="131"/>
                    <a:pt x="79" y="135"/>
                    <a:pt x="75" y="133"/>
                  </a:cubicBezTo>
                  <a:cubicBezTo>
                    <a:pt x="61" y="129"/>
                    <a:pt x="48" y="119"/>
                    <a:pt x="37" y="111"/>
                  </a:cubicBezTo>
                  <a:cubicBezTo>
                    <a:pt x="28" y="105"/>
                    <a:pt x="29" y="89"/>
                    <a:pt x="25" y="80"/>
                  </a:cubicBezTo>
                  <a:cubicBezTo>
                    <a:pt x="19" y="68"/>
                    <a:pt x="9" y="59"/>
                    <a:pt x="5" y="46"/>
                  </a:cubicBezTo>
                  <a:cubicBezTo>
                    <a:pt x="4" y="41"/>
                    <a:pt x="0" y="32"/>
                    <a:pt x="2" y="28"/>
                  </a:cubicBezTo>
                  <a:cubicBezTo>
                    <a:pt x="4" y="25"/>
                    <a:pt x="9" y="22"/>
                    <a:pt x="11" y="19"/>
                  </a:cubicBezTo>
                  <a:cubicBezTo>
                    <a:pt x="13" y="17"/>
                    <a:pt x="14" y="15"/>
                    <a:pt x="17" y="15"/>
                  </a:cubicBezTo>
                  <a:cubicBezTo>
                    <a:pt x="23" y="12"/>
                    <a:pt x="30" y="15"/>
                    <a:pt x="35" y="9"/>
                  </a:cubicBezTo>
                  <a:cubicBezTo>
                    <a:pt x="37" y="7"/>
                    <a:pt x="41" y="2"/>
                    <a:pt x="44" y="1"/>
                  </a:cubicBezTo>
                  <a:cubicBezTo>
                    <a:pt x="46" y="0"/>
                    <a:pt x="50" y="0"/>
                    <a:pt x="53" y="0"/>
                  </a:cubicBezTo>
                  <a:cubicBezTo>
                    <a:pt x="57" y="0"/>
                    <a:pt x="56" y="1"/>
                    <a:pt x="58" y="4"/>
                  </a:cubicBezTo>
                  <a:cubicBezTo>
                    <a:pt x="59" y="8"/>
                    <a:pt x="61" y="12"/>
                    <a:pt x="63" y="15"/>
                  </a:cubicBezTo>
                  <a:cubicBezTo>
                    <a:pt x="64" y="17"/>
                    <a:pt x="66" y="20"/>
                    <a:pt x="68" y="22"/>
                  </a:cubicBezTo>
                  <a:cubicBezTo>
                    <a:pt x="69" y="24"/>
                    <a:pt x="71" y="29"/>
                    <a:pt x="73" y="30"/>
                  </a:cubicBezTo>
                  <a:cubicBezTo>
                    <a:pt x="75" y="31"/>
                    <a:pt x="80" y="30"/>
                    <a:pt x="82" y="30"/>
                  </a:cubicBezTo>
                  <a:cubicBezTo>
                    <a:pt x="86" y="30"/>
                    <a:pt x="91" y="31"/>
                    <a:pt x="95" y="30"/>
                  </a:cubicBezTo>
                  <a:cubicBezTo>
                    <a:pt x="99" y="28"/>
                    <a:pt x="104" y="20"/>
                    <a:pt x="107" y="16"/>
                  </a:cubicBezTo>
                  <a:cubicBezTo>
                    <a:pt x="108" y="14"/>
                    <a:pt x="111" y="8"/>
                    <a:pt x="113" y="8"/>
                  </a:cubicBezTo>
                  <a:cubicBezTo>
                    <a:pt x="116" y="7"/>
                    <a:pt x="122" y="10"/>
                    <a:pt x="124" y="11"/>
                  </a:cubicBezTo>
                  <a:cubicBezTo>
                    <a:pt x="128" y="12"/>
                    <a:pt x="128" y="12"/>
                    <a:pt x="128" y="16"/>
                  </a:cubicBezTo>
                  <a:cubicBezTo>
                    <a:pt x="128" y="20"/>
                    <a:pt x="126" y="27"/>
                    <a:pt x="128" y="30"/>
                  </a:cubicBezTo>
                  <a:cubicBezTo>
                    <a:pt x="130" y="36"/>
                    <a:pt x="140" y="36"/>
                    <a:pt x="141" y="43"/>
                  </a:cubicBezTo>
                  <a:cubicBezTo>
                    <a:pt x="142" y="47"/>
                    <a:pt x="142" y="51"/>
                    <a:pt x="144" y="54"/>
                  </a:cubicBezTo>
                  <a:cubicBezTo>
                    <a:pt x="145" y="58"/>
                    <a:pt x="148" y="61"/>
                    <a:pt x="150" y="64"/>
                  </a:cubicBezTo>
                  <a:cubicBezTo>
                    <a:pt x="146" y="64"/>
                    <a:pt x="141" y="64"/>
                    <a:pt x="137" y="64"/>
                  </a:cubicBezTo>
                  <a:cubicBezTo>
                    <a:pt x="131" y="64"/>
                    <a:pt x="130" y="63"/>
                    <a:pt x="128" y="68"/>
                  </a:cubicBezTo>
                  <a:cubicBezTo>
                    <a:pt x="127" y="69"/>
                    <a:pt x="124" y="73"/>
                    <a:pt x="124" y="74"/>
                  </a:cubicBezTo>
                  <a:cubicBezTo>
                    <a:pt x="124" y="76"/>
                    <a:pt x="126" y="77"/>
                    <a:pt x="127" y="78"/>
                  </a:cubicBezTo>
                  <a:cubicBezTo>
                    <a:pt x="131" y="82"/>
                    <a:pt x="133" y="84"/>
                    <a:pt x="136" y="89"/>
                  </a:cubicBezTo>
                  <a:cubicBezTo>
                    <a:pt x="139" y="94"/>
                    <a:pt x="140" y="94"/>
                    <a:pt x="137" y="99"/>
                  </a:cubicBezTo>
                  <a:cubicBezTo>
                    <a:pt x="135" y="103"/>
                    <a:pt x="134" y="108"/>
                    <a:pt x="131" y="110"/>
                  </a:cubicBezTo>
                  <a:cubicBezTo>
                    <a:pt x="128" y="112"/>
                    <a:pt x="120" y="115"/>
                    <a:pt x="117" y="116"/>
                  </a:cubicBezTo>
                  <a:cubicBezTo>
                    <a:pt x="113" y="116"/>
                    <a:pt x="108" y="115"/>
                    <a:pt x="105" y="11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5" name="Freeform 211"/>
            <p:cNvSpPr>
              <a:spLocks/>
            </p:cNvSpPr>
            <p:nvPr userDrawn="1"/>
          </p:nvSpPr>
          <p:spPr bwMode="auto">
            <a:xfrm>
              <a:off x="1046" y="3398"/>
              <a:ext cx="110" cy="99"/>
            </a:xfrm>
            <a:custGeom>
              <a:avLst/>
              <a:gdLst>
                <a:gd name="T0" fmla="*/ 0 w 138"/>
                <a:gd name="T1" fmla="*/ 39 h 124"/>
                <a:gd name="T2" fmla="*/ 4 w 138"/>
                <a:gd name="T3" fmla="*/ 65 h 124"/>
                <a:gd name="T4" fmla="*/ 5 w 138"/>
                <a:gd name="T5" fmla="*/ 77 h 124"/>
                <a:gd name="T6" fmla="*/ 11 w 138"/>
                <a:gd name="T7" fmla="*/ 83 h 124"/>
                <a:gd name="T8" fmla="*/ 21 w 138"/>
                <a:gd name="T9" fmla="*/ 93 h 124"/>
                <a:gd name="T10" fmla="*/ 30 w 138"/>
                <a:gd name="T11" fmla="*/ 95 h 124"/>
                <a:gd name="T12" fmla="*/ 46 w 138"/>
                <a:gd name="T13" fmla="*/ 97 h 124"/>
                <a:gd name="T14" fmla="*/ 52 w 138"/>
                <a:gd name="T15" fmla="*/ 101 h 124"/>
                <a:gd name="T16" fmla="*/ 62 w 138"/>
                <a:gd name="T17" fmla="*/ 112 h 124"/>
                <a:gd name="T18" fmla="*/ 67 w 138"/>
                <a:gd name="T19" fmla="*/ 124 h 124"/>
                <a:gd name="T20" fmla="*/ 75 w 138"/>
                <a:gd name="T21" fmla="*/ 112 h 124"/>
                <a:gd name="T22" fmla="*/ 82 w 138"/>
                <a:gd name="T23" fmla="*/ 106 h 124"/>
                <a:gd name="T24" fmla="*/ 96 w 138"/>
                <a:gd name="T25" fmla="*/ 105 h 124"/>
                <a:gd name="T26" fmla="*/ 98 w 138"/>
                <a:gd name="T27" fmla="*/ 93 h 124"/>
                <a:gd name="T28" fmla="*/ 93 w 138"/>
                <a:gd name="T29" fmla="*/ 76 h 124"/>
                <a:gd name="T30" fmla="*/ 94 w 138"/>
                <a:gd name="T31" fmla="*/ 66 h 124"/>
                <a:gd name="T32" fmla="*/ 97 w 138"/>
                <a:gd name="T33" fmla="*/ 48 h 124"/>
                <a:gd name="T34" fmla="*/ 108 w 138"/>
                <a:gd name="T35" fmla="*/ 43 h 124"/>
                <a:gd name="T36" fmla="*/ 138 w 138"/>
                <a:gd name="T37" fmla="*/ 41 h 124"/>
                <a:gd name="T38" fmla="*/ 133 w 138"/>
                <a:gd name="T39" fmla="*/ 21 h 124"/>
                <a:gd name="T40" fmla="*/ 120 w 138"/>
                <a:gd name="T41" fmla="*/ 9 h 124"/>
                <a:gd name="T42" fmla="*/ 112 w 138"/>
                <a:gd name="T43" fmla="*/ 2 h 124"/>
                <a:gd name="T44" fmla="*/ 106 w 138"/>
                <a:gd name="T45" fmla="*/ 4 h 124"/>
                <a:gd name="T46" fmla="*/ 101 w 138"/>
                <a:gd name="T47" fmla="*/ 9 h 124"/>
                <a:gd name="T48" fmla="*/ 101 w 138"/>
                <a:gd name="T49" fmla="*/ 22 h 124"/>
                <a:gd name="T50" fmla="*/ 90 w 138"/>
                <a:gd name="T51" fmla="*/ 31 h 124"/>
                <a:gd name="T52" fmla="*/ 71 w 138"/>
                <a:gd name="T53" fmla="*/ 33 h 124"/>
                <a:gd name="T54" fmla="*/ 64 w 138"/>
                <a:gd name="T55" fmla="*/ 40 h 124"/>
                <a:gd name="T56" fmla="*/ 56 w 138"/>
                <a:gd name="T57" fmla="*/ 33 h 124"/>
                <a:gd name="T58" fmla="*/ 38 w 138"/>
                <a:gd name="T59" fmla="*/ 30 h 124"/>
                <a:gd name="T60" fmla="*/ 29 w 138"/>
                <a:gd name="T61" fmla="*/ 35 h 124"/>
                <a:gd name="T62" fmla="*/ 20 w 138"/>
                <a:gd name="T63" fmla="*/ 35 h 124"/>
                <a:gd name="T64" fmla="*/ 0 w 138"/>
                <a:gd name="T65" fmla="*/ 39 h 1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38" h="124">
                  <a:moveTo>
                    <a:pt x="0" y="39"/>
                  </a:moveTo>
                  <a:cubicBezTo>
                    <a:pt x="2" y="48"/>
                    <a:pt x="3" y="56"/>
                    <a:pt x="4" y="65"/>
                  </a:cubicBezTo>
                  <a:cubicBezTo>
                    <a:pt x="4" y="68"/>
                    <a:pt x="4" y="73"/>
                    <a:pt x="5" y="77"/>
                  </a:cubicBezTo>
                  <a:cubicBezTo>
                    <a:pt x="6" y="79"/>
                    <a:pt x="9" y="81"/>
                    <a:pt x="11" y="83"/>
                  </a:cubicBezTo>
                  <a:cubicBezTo>
                    <a:pt x="14" y="86"/>
                    <a:pt x="18" y="91"/>
                    <a:pt x="21" y="93"/>
                  </a:cubicBezTo>
                  <a:cubicBezTo>
                    <a:pt x="24" y="95"/>
                    <a:pt x="27" y="94"/>
                    <a:pt x="30" y="95"/>
                  </a:cubicBezTo>
                  <a:cubicBezTo>
                    <a:pt x="35" y="96"/>
                    <a:pt x="41" y="96"/>
                    <a:pt x="46" y="97"/>
                  </a:cubicBezTo>
                  <a:cubicBezTo>
                    <a:pt x="49" y="98"/>
                    <a:pt x="49" y="99"/>
                    <a:pt x="52" y="101"/>
                  </a:cubicBezTo>
                  <a:cubicBezTo>
                    <a:pt x="55" y="105"/>
                    <a:pt x="60" y="108"/>
                    <a:pt x="62" y="112"/>
                  </a:cubicBezTo>
                  <a:cubicBezTo>
                    <a:pt x="65" y="115"/>
                    <a:pt x="65" y="121"/>
                    <a:pt x="67" y="124"/>
                  </a:cubicBezTo>
                  <a:cubicBezTo>
                    <a:pt x="69" y="120"/>
                    <a:pt x="72" y="116"/>
                    <a:pt x="75" y="112"/>
                  </a:cubicBezTo>
                  <a:cubicBezTo>
                    <a:pt x="77" y="107"/>
                    <a:pt x="77" y="106"/>
                    <a:pt x="82" y="106"/>
                  </a:cubicBezTo>
                  <a:cubicBezTo>
                    <a:pt x="85" y="106"/>
                    <a:pt x="94" y="107"/>
                    <a:pt x="96" y="105"/>
                  </a:cubicBezTo>
                  <a:cubicBezTo>
                    <a:pt x="98" y="104"/>
                    <a:pt x="98" y="95"/>
                    <a:pt x="98" y="93"/>
                  </a:cubicBezTo>
                  <a:cubicBezTo>
                    <a:pt x="97" y="87"/>
                    <a:pt x="94" y="82"/>
                    <a:pt x="93" y="76"/>
                  </a:cubicBezTo>
                  <a:cubicBezTo>
                    <a:pt x="93" y="73"/>
                    <a:pt x="94" y="70"/>
                    <a:pt x="94" y="66"/>
                  </a:cubicBezTo>
                  <a:cubicBezTo>
                    <a:pt x="95" y="61"/>
                    <a:pt x="95" y="53"/>
                    <a:pt x="97" y="48"/>
                  </a:cubicBezTo>
                  <a:cubicBezTo>
                    <a:pt x="99" y="45"/>
                    <a:pt x="104" y="44"/>
                    <a:pt x="108" y="43"/>
                  </a:cubicBezTo>
                  <a:cubicBezTo>
                    <a:pt x="117" y="39"/>
                    <a:pt x="127" y="41"/>
                    <a:pt x="138" y="41"/>
                  </a:cubicBezTo>
                  <a:cubicBezTo>
                    <a:pt x="136" y="35"/>
                    <a:pt x="136" y="27"/>
                    <a:pt x="133" y="21"/>
                  </a:cubicBezTo>
                  <a:cubicBezTo>
                    <a:pt x="131" y="17"/>
                    <a:pt x="123" y="12"/>
                    <a:pt x="120" y="9"/>
                  </a:cubicBezTo>
                  <a:cubicBezTo>
                    <a:pt x="117" y="7"/>
                    <a:pt x="114" y="3"/>
                    <a:pt x="112" y="2"/>
                  </a:cubicBezTo>
                  <a:cubicBezTo>
                    <a:pt x="109" y="0"/>
                    <a:pt x="109" y="1"/>
                    <a:pt x="106" y="4"/>
                  </a:cubicBezTo>
                  <a:cubicBezTo>
                    <a:pt x="105" y="5"/>
                    <a:pt x="102" y="7"/>
                    <a:pt x="101" y="9"/>
                  </a:cubicBezTo>
                  <a:cubicBezTo>
                    <a:pt x="100" y="13"/>
                    <a:pt x="103" y="18"/>
                    <a:pt x="101" y="22"/>
                  </a:cubicBezTo>
                  <a:cubicBezTo>
                    <a:pt x="100" y="26"/>
                    <a:pt x="94" y="30"/>
                    <a:pt x="90" y="31"/>
                  </a:cubicBezTo>
                  <a:cubicBezTo>
                    <a:pt x="84" y="33"/>
                    <a:pt x="76" y="30"/>
                    <a:pt x="71" y="33"/>
                  </a:cubicBezTo>
                  <a:cubicBezTo>
                    <a:pt x="69" y="34"/>
                    <a:pt x="66" y="40"/>
                    <a:pt x="64" y="40"/>
                  </a:cubicBezTo>
                  <a:cubicBezTo>
                    <a:pt x="62" y="40"/>
                    <a:pt x="57" y="34"/>
                    <a:pt x="56" y="33"/>
                  </a:cubicBezTo>
                  <a:cubicBezTo>
                    <a:pt x="51" y="29"/>
                    <a:pt x="44" y="28"/>
                    <a:pt x="38" y="30"/>
                  </a:cubicBezTo>
                  <a:cubicBezTo>
                    <a:pt x="34" y="31"/>
                    <a:pt x="32" y="34"/>
                    <a:pt x="29" y="35"/>
                  </a:cubicBezTo>
                  <a:cubicBezTo>
                    <a:pt x="25" y="36"/>
                    <a:pt x="24" y="36"/>
                    <a:pt x="20" y="35"/>
                  </a:cubicBezTo>
                  <a:cubicBezTo>
                    <a:pt x="13" y="33"/>
                    <a:pt x="7" y="37"/>
                    <a:pt x="0" y="39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6" name="Freeform 212"/>
            <p:cNvSpPr>
              <a:spLocks/>
            </p:cNvSpPr>
            <p:nvPr userDrawn="1"/>
          </p:nvSpPr>
          <p:spPr bwMode="auto">
            <a:xfrm>
              <a:off x="1099" y="3430"/>
              <a:ext cx="59" cy="86"/>
            </a:xfrm>
            <a:custGeom>
              <a:avLst/>
              <a:gdLst>
                <a:gd name="T0" fmla="*/ 31 w 74"/>
                <a:gd name="T1" fmla="*/ 7 h 108"/>
                <a:gd name="T2" fmla="*/ 37 w 74"/>
                <a:gd name="T3" fmla="*/ 4 h 108"/>
                <a:gd name="T4" fmla="*/ 46 w 74"/>
                <a:gd name="T5" fmla="*/ 1 h 108"/>
                <a:gd name="T6" fmla="*/ 53 w 74"/>
                <a:gd name="T7" fmla="*/ 13 h 108"/>
                <a:gd name="T8" fmla="*/ 62 w 74"/>
                <a:gd name="T9" fmla="*/ 21 h 108"/>
                <a:gd name="T10" fmla="*/ 73 w 74"/>
                <a:gd name="T11" fmla="*/ 31 h 108"/>
                <a:gd name="T12" fmla="*/ 72 w 74"/>
                <a:gd name="T13" fmla="*/ 38 h 108"/>
                <a:gd name="T14" fmla="*/ 69 w 74"/>
                <a:gd name="T15" fmla="*/ 48 h 108"/>
                <a:gd name="T16" fmla="*/ 64 w 74"/>
                <a:gd name="T17" fmla="*/ 59 h 108"/>
                <a:gd name="T18" fmla="*/ 49 w 74"/>
                <a:gd name="T19" fmla="*/ 87 h 108"/>
                <a:gd name="T20" fmla="*/ 41 w 74"/>
                <a:gd name="T21" fmla="*/ 97 h 108"/>
                <a:gd name="T22" fmla="*/ 26 w 74"/>
                <a:gd name="T23" fmla="*/ 108 h 108"/>
                <a:gd name="T24" fmla="*/ 23 w 74"/>
                <a:gd name="T25" fmla="*/ 98 h 108"/>
                <a:gd name="T26" fmla="*/ 20 w 74"/>
                <a:gd name="T27" fmla="*/ 87 h 108"/>
                <a:gd name="T28" fmla="*/ 11 w 74"/>
                <a:gd name="T29" fmla="*/ 86 h 108"/>
                <a:gd name="T30" fmla="*/ 0 w 74"/>
                <a:gd name="T31" fmla="*/ 84 h 108"/>
                <a:gd name="T32" fmla="*/ 7 w 74"/>
                <a:gd name="T33" fmla="*/ 73 h 108"/>
                <a:gd name="T34" fmla="*/ 12 w 74"/>
                <a:gd name="T35" fmla="*/ 66 h 108"/>
                <a:gd name="T36" fmla="*/ 28 w 74"/>
                <a:gd name="T37" fmla="*/ 66 h 108"/>
                <a:gd name="T38" fmla="*/ 31 w 74"/>
                <a:gd name="T39" fmla="*/ 55 h 108"/>
                <a:gd name="T40" fmla="*/ 26 w 74"/>
                <a:gd name="T41" fmla="*/ 34 h 108"/>
                <a:gd name="T42" fmla="*/ 31 w 74"/>
                <a:gd name="T43" fmla="*/ 7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74" h="108">
                  <a:moveTo>
                    <a:pt x="31" y="7"/>
                  </a:moveTo>
                  <a:cubicBezTo>
                    <a:pt x="33" y="6"/>
                    <a:pt x="35" y="5"/>
                    <a:pt x="37" y="4"/>
                  </a:cubicBezTo>
                  <a:cubicBezTo>
                    <a:pt x="39" y="3"/>
                    <a:pt x="44" y="0"/>
                    <a:pt x="46" y="1"/>
                  </a:cubicBezTo>
                  <a:cubicBezTo>
                    <a:pt x="49" y="1"/>
                    <a:pt x="52" y="10"/>
                    <a:pt x="53" y="13"/>
                  </a:cubicBezTo>
                  <a:cubicBezTo>
                    <a:pt x="56" y="17"/>
                    <a:pt x="59" y="19"/>
                    <a:pt x="62" y="21"/>
                  </a:cubicBezTo>
                  <a:cubicBezTo>
                    <a:pt x="65" y="23"/>
                    <a:pt x="73" y="28"/>
                    <a:pt x="73" y="31"/>
                  </a:cubicBezTo>
                  <a:cubicBezTo>
                    <a:pt x="74" y="32"/>
                    <a:pt x="72" y="37"/>
                    <a:pt x="72" y="38"/>
                  </a:cubicBezTo>
                  <a:cubicBezTo>
                    <a:pt x="71" y="41"/>
                    <a:pt x="70" y="45"/>
                    <a:pt x="69" y="48"/>
                  </a:cubicBezTo>
                  <a:cubicBezTo>
                    <a:pt x="68" y="52"/>
                    <a:pt x="66" y="56"/>
                    <a:pt x="64" y="59"/>
                  </a:cubicBezTo>
                  <a:cubicBezTo>
                    <a:pt x="60" y="69"/>
                    <a:pt x="55" y="78"/>
                    <a:pt x="49" y="87"/>
                  </a:cubicBezTo>
                  <a:cubicBezTo>
                    <a:pt x="47" y="91"/>
                    <a:pt x="45" y="94"/>
                    <a:pt x="41" y="97"/>
                  </a:cubicBezTo>
                  <a:cubicBezTo>
                    <a:pt x="36" y="101"/>
                    <a:pt x="31" y="104"/>
                    <a:pt x="26" y="108"/>
                  </a:cubicBezTo>
                  <a:cubicBezTo>
                    <a:pt x="25" y="105"/>
                    <a:pt x="24" y="101"/>
                    <a:pt x="23" y="98"/>
                  </a:cubicBezTo>
                  <a:cubicBezTo>
                    <a:pt x="22" y="96"/>
                    <a:pt x="22" y="88"/>
                    <a:pt x="20" y="87"/>
                  </a:cubicBezTo>
                  <a:cubicBezTo>
                    <a:pt x="18" y="86"/>
                    <a:pt x="13" y="86"/>
                    <a:pt x="11" y="86"/>
                  </a:cubicBezTo>
                  <a:cubicBezTo>
                    <a:pt x="7" y="85"/>
                    <a:pt x="4" y="85"/>
                    <a:pt x="0" y="84"/>
                  </a:cubicBezTo>
                  <a:cubicBezTo>
                    <a:pt x="2" y="81"/>
                    <a:pt x="4" y="77"/>
                    <a:pt x="7" y="73"/>
                  </a:cubicBezTo>
                  <a:cubicBezTo>
                    <a:pt x="9" y="70"/>
                    <a:pt x="10" y="67"/>
                    <a:pt x="12" y="66"/>
                  </a:cubicBezTo>
                  <a:cubicBezTo>
                    <a:pt x="17" y="64"/>
                    <a:pt x="25" y="68"/>
                    <a:pt x="28" y="66"/>
                  </a:cubicBezTo>
                  <a:cubicBezTo>
                    <a:pt x="30" y="64"/>
                    <a:pt x="31" y="57"/>
                    <a:pt x="31" y="55"/>
                  </a:cubicBezTo>
                  <a:cubicBezTo>
                    <a:pt x="31" y="47"/>
                    <a:pt x="26" y="41"/>
                    <a:pt x="26" y="34"/>
                  </a:cubicBezTo>
                  <a:cubicBezTo>
                    <a:pt x="26" y="25"/>
                    <a:pt x="29" y="15"/>
                    <a:pt x="31" y="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7" name="Freeform 213"/>
            <p:cNvSpPr>
              <a:spLocks/>
            </p:cNvSpPr>
            <p:nvPr userDrawn="1"/>
          </p:nvSpPr>
          <p:spPr bwMode="auto">
            <a:xfrm>
              <a:off x="1120" y="3374"/>
              <a:ext cx="176" cy="323"/>
            </a:xfrm>
            <a:custGeom>
              <a:avLst/>
              <a:gdLst>
                <a:gd name="T0" fmla="*/ 8 w 222"/>
                <a:gd name="T1" fmla="*/ 220 h 406"/>
                <a:gd name="T2" fmla="*/ 32 w 222"/>
                <a:gd name="T3" fmla="*/ 214 h 406"/>
                <a:gd name="T4" fmla="*/ 59 w 222"/>
                <a:gd name="T5" fmla="*/ 206 h 406"/>
                <a:gd name="T6" fmla="*/ 81 w 222"/>
                <a:gd name="T7" fmla="*/ 200 h 406"/>
                <a:gd name="T8" fmla="*/ 103 w 222"/>
                <a:gd name="T9" fmla="*/ 181 h 406"/>
                <a:gd name="T10" fmla="*/ 142 w 222"/>
                <a:gd name="T11" fmla="*/ 145 h 406"/>
                <a:gd name="T12" fmla="*/ 157 w 222"/>
                <a:gd name="T13" fmla="*/ 134 h 406"/>
                <a:gd name="T14" fmla="*/ 150 w 222"/>
                <a:gd name="T15" fmla="*/ 112 h 406"/>
                <a:gd name="T16" fmla="*/ 125 w 222"/>
                <a:gd name="T17" fmla="*/ 103 h 406"/>
                <a:gd name="T18" fmla="*/ 101 w 222"/>
                <a:gd name="T19" fmla="*/ 74 h 406"/>
                <a:gd name="T20" fmla="*/ 106 w 222"/>
                <a:gd name="T21" fmla="*/ 58 h 406"/>
                <a:gd name="T22" fmla="*/ 99 w 222"/>
                <a:gd name="T23" fmla="*/ 51 h 406"/>
                <a:gd name="T24" fmla="*/ 95 w 222"/>
                <a:gd name="T25" fmla="*/ 41 h 406"/>
                <a:gd name="T26" fmla="*/ 107 w 222"/>
                <a:gd name="T27" fmla="*/ 39 h 406"/>
                <a:gd name="T28" fmla="*/ 112 w 222"/>
                <a:gd name="T29" fmla="*/ 22 h 406"/>
                <a:gd name="T30" fmla="*/ 135 w 222"/>
                <a:gd name="T31" fmla="*/ 17 h 406"/>
                <a:gd name="T32" fmla="*/ 157 w 222"/>
                <a:gd name="T33" fmla="*/ 11 h 406"/>
                <a:gd name="T34" fmla="*/ 174 w 222"/>
                <a:gd name="T35" fmla="*/ 0 h 406"/>
                <a:gd name="T36" fmla="*/ 190 w 222"/>
                <a:gd name="T37" fmla="*/ 13 h 406"/>
                <a:gd name="T38" fmla="*/ 211 w 222"/>
                <a:gd name="T39" fmla="*/ 28 h 406"/>
                <a:gd name="T40" fmla="*/ 216 w 222"/>
                <a:gd name="T41" fmla="*/ 54 h 406"/>
                <a:gd name="T42" fmla="*/ 203 w 222"/>
                <a:gd name="T43" fmla="*/ 76 h 406"/>
                <a:gd name="T44" fmla="*/ 206 w 222"/>
                <a:gd name="T45" fmla="*/ 99 h 406"/>
                <a:gd name="T46" fmla="*/ 220 w 222"/>
                <a:gd name="T47" fmla="*/ 124 h 406"/>
                <a:gd name="T48" fmla="*/ 217 w 222"/>
                <a:gd name="T49" fmla="*/ 150 h 406"/>
                <a:gd name="T50" fmla="*/ 211 w 222"/>
                <a:gd name="T51" fmla="*/ 174 h 406"/>
                <a:gd name="T52" fmla="*/ 197 w 222"/>
                <a:gd name="T53" fmla="*/ 188 h 406"/>
                <a:gd name="T54" fmla="*/ 183 w 222"/>
                <a:gd name="T55" fmla="*/ 211 h 406"/>
                <a:gd name="T56" fmla="*/ 160 w 222"/>
                <a:gd name="T57" fmla="*/ 249 h 406"/>
                <a:gd name="T58" fmla="*/ 160 w 222"/>
                <a:gd name="T59" fmla="*/ 285 h 406"/>
                <a:gd name="T60" fmla="*/ 164 w 222"/>
                <a:gd name="T61" fmla="*/ 342 h 406"/>
                <a:gd name="T62" fmla="*/ 164 w 222"/>
                <a:gd name="T63" fmla="*/ 384 h 406"/>
                <a:gd name="T64" fmla="*/ 150 w 222"/>
                <a:gd name="T65" fmla="*/ 398 h 406"/>
                <a:gd name="T66" fmla="*/ 116 w 222"/>
                <a:gd name="T67" fmla="*/ 396 h 406"/>
                <a:gd name="T68" fmla="*/ 75 w 222"/>
                <a:gd name="T69" fmla="*/ 402 h 406"/>
                <a:gd name="T70" fmla="*/ 61 w 222"/>
                <a:gd name="T71" fmla="*/ 385 h 406"/>
                <a:gd name="T72" fmla="*/ 49 w 222"/>
                <a:gd name="T73" fmla="*/ 344 h 406"/>
                <a:gd name="T74" fmla="*/ 45 w 222"/>
                <a:gd name="T75" fmla="*/ 309 h 406"/>
                <a:gd name="T76" fmla="*/ 26 w 222"/>
                <a:gd name="T77" fmla="*/ 294 h 406"/>
                <a:gd name="T78" fmla="*/ 20 w 222"/>
                <a:gd name="T79" fmla="*/ 267 h 406"/>
                <a:gd name="T80" fmla="*/ 0 w 222"/>
                <a:gd name="T81" fmla="*/ 235 h 4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22" h="406">
                  <a:moveTo>
                    <a:pt x="0" y="235"/>
                  </a:moveTo>
                  <a:cubicBezTo>
                    <a:pt x="3" y="230"/>
                    <a:pt x="6" y="225"/>
                    <a:pt x="8" y="220"/>
                  </a:cubicBezTo>
                  <a:cubicBezTo>
                    <a:pt x="11" y="216"/>
                    <a:pt x="13" y="217"/>
                    <a:pt x="18" y="216"/>
                  </a:cubicBezTo>
                  <a:cubicBezTo>
                    <a:pt x="22" y="216"/>
                    <a:pt x="28" y="216"/>
                    <a:pt x="32" y="214"/>
                  </a:cubicBezTo>
                  <a:cubicBezTo>
                    <a:pt x="36" y="212"/>
                    <a:pt x="39" y="206"/>
                    <a:pt x="44" y="205"/>
                  </a:cubicBezTo>
                  <a:cubicBezTo>
                    <a:pt x="48" y="203"/>
                    <a:pt x="55" y="206"/>
                    <a:pt x="59" y="206"/>
                  </a:cubicBezTo>
                  <a:cubicBezTo>
                    <a:pt x="65" y="206"/>
                    <a:pt x="67" y="204"/>
                    <a:pt x="71" y="200"/>
                  </a:cubicBezTo>
                  <a:cubicBezTo>
                    <a:pt x="76" y="197"/>
                    <a:pt x="75" y="197"/>
                    <a:pt x="81" y="200"/>
                  </a:cubicBezTo>
                  <a:cubicBezTo>
                    <a:pt x="86" y="203"/>
                    <a:pt x="90" y="205"/>
                    <a:pt x="95" y="208"/>
                  </a:cubicBezTo>
                  <a:cubicBezTo>
                    <a:pt x="98" y="200"/>
                    <a:pt x="99" y="189"/>
                    <a:pt x="103" y="181"/>
                  </a:cubicBezTo>
                  <a:cubicBezTo>
                    <a:pt x="106" y="173"/>
                    <a:pt x="115" y="166"/>
                    <a:pt x="120" y="160"/>
                  </a:cubicBezTo>
                  <a:cubicBezTo>
                    <a:pt x="126" y="153"/>
                    <a:pt x="134" y="150"/>
                    <a:pt x="142" y="145"/>
                  </a:cubicBezTo>
                  <a:cubicBezTo>
                    <a:pt x="145" y="143"/>
                    <a:pt x="149" y="142"/>
                    <a:pt x="152" y="141"/>
                  </a:cubicBezTo>
                  <a:cubicBezTo>
                    <a:pt x="158" y="139"/>
                    <a:pt x="157" y="140"/>
                    <a:pt x="157" y="134"/>
                  </a:cubicBezTo>
                  <a:cubicBezTo>
                    <a:pt x="156" y="128"/>
                    <a:pt x="156" y="122"/>
                    <a:pt x="155" y="116"/>
                  </a:cubicBezTo>
                  <a:cubicBezTo>
                    <a:pt x="155" y="111"/>
                    <a:pt x="154" y="112"/>
                    <a:pt x="150" y="112"/>
                  </a:cubicBezTo>
                  <a:cubicBezTo>
                    <a:pt x="144" y="112"/>
                    <a:pt x="137" y="112"/>
                    <a:pt x="133" y="110"/>
                  </a:cubicBezTo>
                  <a:cubicBezTo>
                    <a:pt x="129" y="109"/>
                    <a:pt x="128" y="106"/>
                    <a:pt x="125" y="103"/>
                  </a:cubicBezTo>
                  <a:cubicBezTo>
                    <a:pt x="120" y="95"/>
                    <a:pt x="114" y="89"/>
                    <a:pt x="107" y="82"/>
                  </a:cubicBezTo>
                  <a:cubicBezTo>
                    <a:pt x="106" y="80"/>
                    <a:pt x="101" y="76"/>
                    <a:pt x="101" y="74"/>
                  </a:cubicBezTo>
                  <a:cubicBezTo>
                    <a:pt x="100" y="72"/>
                    <a:pt x="102" y="69"/>
                    <a:pt x="103" y="67"/>
                  </a:cubicBezTo>
                  <a:cubicBezTo>
                    <a:pt x="104" y="64"/>
                    <a:pt x="105" y="61"/>
                    <a:pt x="106" y="58"/>
                  </a:cubicBezTo>
                  <a:cubicBezTo>
                    <a:pt x="107" y="57"/>
                    <a:pt x="108" y="56"/>
                    <a:pt x="107" y="55"/>
                  </a:cubicBezTo>
                  <a:cubicBezTo>
                    <a:pt x="106" y="54"/>
                    <a:pt x="101" y="52"/>
                    <a:pt x="99" y="51"/>
                  </a:cubicBezTo>
                  <a:cubicBezTo>
                    <a:pt x="98" y="51"/>
                    <a:pt x="96" y="50"/>
                    <a:pt x="95" y="49"/>
                  </a:cubicBezTo>
                  <a:cubicBezTo>
                    <a:pt x="94" y="48"/>
                    <a:pt x="95" y="42"/>
                    <a:pt x="95" y="41"/>
                  </a:cubicBezTo>
                  <a:cubicBezTo>
                    <a:pt x="96" y="38"/>
                    <a:pt x="94" y="40"/>
                    <a:pt x="97" y="39"/>
                  </a:cubicBezTo>
                  <a:cubicBezTo>
                    <a:pt x="100" y="38"/>
                    <a:pt x="104" y="39"/>
                    <a:pt x="107" y="39"/>
                  </a:cubicBezTo>
                  <a:cubicBezTo>
                    <a:pt x="110" y="39"/>
                    <a:pt x="116" y="36"/>
                    <a:pt x="117" y="32"/>
                  </a:cubicBezTo>
                  <a:cubicBezTo>
                    <a:pt x="119" y="29"/>
                    <a:pt x="112" y="25"/>
                    <a:pt x="112" y="22"/>
                  </a:cubicBezTo>
                  <a:cubicBezTo>
                    <a:pt x="113" y="20"/>
                    <a:pt x="120" y="13"/>
                    <a:pt x="122" y="12"/>
                  </a:cubicBezTo>
                  <a:cubicBezTo>
                    <a:pt x="125" y="12"/>
                    <a:pt x="132" y="17"/>
                    <a:pt x="135" y="17"/>
                  </a:cubicBezTo>
                  <a:cubicBezTo>
                    <a:pt x="139" y="18"/>
                    <a:pt x="143" y="16"/>
                    <a:pt x="147" y="15"/>
                  </a:cubicBezTo>
                  <a:cubicBezTo>
                    <a:pt x="150" y="13"/>
                    <a:pt x="154" y="12"/>
                    <a:pt x="157" y="11"/>
                  </a:cubicBezTo>
                  <a:cubicBezTo>
                    <a:pt x="162" y="8"/>
                    <a:pt x="166" y="3"/>
                    <a:pt x="172" y="1"/>
                  </a:cubicBezTo>
                  <a:cubicBezTo>
                    <a:pt x="173" y="1"/>
                    <a:pt x="173" y="0"/>
                    <a:pt x="174" y="0"/>
                  </a:cubicBezTo>
                  <a:cubicBezTo>
                    <a:pt x="176" y="1"/>
                    <a:pt x="179" y="4"/>
                    <a:pt x="181" y="5"/>
                  </a:cubicBezTo>
                  <a:cubicBezTo>
                    <a:pt x="184" y="7"/>
                    <a:pt x="188" y="10"/>
                    <a:pt x="190" y="13"/>
                  </a:cubicBezTo>
                  <a:cubicBezTo>
                    <a:pt x="193" y="16"/>
                    <a:pt x="195" y="21"/>
                    <a:pt x="198" y="24"/>
                  </a:cubicBezTo>
                  <a:cubicBezTo>
                    <a:pt x="201" y="26"/>
                    <a:pt x="208" y="26"/>
                    <a:pt x="211" y="28"/>
                  </a:cubicBezTo>
                  <a:cubicBezTo>
                    <a:pt x="213" y="31"/>
                    <a:pt x="215" y="39"/>
                    <a:pt x="216" y="42"/>
                  </a:cubicBezTo>
                  <a:cubicBezTo>
                    <a:pt x="217" y="46"/>
                    <a:pt x="216" y="50"/>
                    <a:pt x="216" y="54"/>
                  </a:cubicBezTo>
                  <a:cubicBezTo>
                    <a:pt x="215" y="57"/>
                    <a:pt x="216" y="62"/>
                    <a:pt x="214" y="65"/>
                  </a:cubicBezTo>
                  <a:cubicBezTo>
                    <a:pt x="211" y="69"/>
                    <a:pt x="205" y="72"/>
                    <a:pt x="203" y="76"/>
                  </a:cubicBezTo>
                  <a:cubicBezTo>
                    <a:pt x="201" y="79"/>
                    <a:pt x="203" y="85"/>
                    <a:pt x="203" y="89"/>
                  </a:cubicBezTo>
                  <a:cubicBezTo>
                    <a:pt x="203" y="94"/>
                    <a:pt x="202" y="95"/>
                    <a:pt x="206" y="99"/>
                  </a:cubicBezTo>
                  <a:cubicBezTo>
                    <a:pt x="209" y="102"/>
                    <a:pt x="213" y="105"/>
                    <a:pt x="215" y="108"/>
                  </a:cubicBezTo>
                  <a:cubicBezTo>
                    <a:pt x="218" y="113"/>
                    <a:pt x="218" y="119"/>
                    <a:pt x="220" y="124"/>
                  </a:cubicBezTo>
                  <a:cubicBezTo>
                    <a:pt x="221" y="127"/>
                    <a:pt x="222" y="129"/>
                    <a:pt x="222" y="133"/>
                  </a:cubicBezTo>
                  <a:cubicBezTo>
                    <a:pt x="221" y="139"/>
                    <a:pt x="219" y="145"/>
                    <a:pt x="217" y="150"/>
                  </a:cubicBezTo>
                  <a:cubicBezTo>
                    <a:pt x="216" y="153"/>
                    <a:pt x="215" y="156"/>
                    <a:pt x="215" y="160"/>
                  </a:cubicBezTo>
                  <a:cubicBezTo>
                    <a:pt x="214" y="164"/>
                    <a:pt x="213" y="170"/>
                    <a:pt x="211" y="174"/>
                  </a:cubicBezTo>
                  <a:cubicBezTo>
                    <a:pt x="209" y="178"/>
                    <a:pt x="204" y="181"/>
                    <a:pt x="201" y="184"/>
                  </a:cubicBezTo>
                  <a:cubicBezTo>
                    <a:pt x="200" y="185"/>
                    <a:pt x="198" y="186"/>
                    <a:pt x="197" y="188"/>
                  </a:cubicBezTo>
                  <a:cubicBezTo>
                    <a:pt x="197" y="190"/>
                    <a:pt x="198" y="193"/>
                    <a:pt x="197" y="195"/>
                  </a:cubicBezTo>
                  <a:cubicBezTo>
                    <a:pt x="196" y="201"/>
                    <a:pt x="187" y="205"/>
                    <a:pt x="183" y="211"/>
                  </a:cubicBezTo>
                  <a:cubicBezTo>
                    <a:pt x="177" y="221"/>
                    <a:pt x="171" y="231"/>
                    <a:pt x="165" y="241"/>
                  </a:cubicBezTo>
                  <a:cubicBezTo>
                    <a:pt x="163" y="243"/>
                    <a:pt x="160" y="246"/>
                    <a:pt x="160" y="249"/>
                  </a:cubicBezTo>
                  <a:cubicBezTo>
                    <a:pt x="159" y="252"/>
                    <a:pt x="160" y="257"/>
                    <a:pt x="160" y="260"/>
                  </a:cubicBezTo>
                  <a:cubicBezTo>
                    <a:pt x="160" y="268"/>
                    <a:pt x="159" y="277"/>
                    <a:pt x="160" y="285"/>
                  </a:cubicBezTo>
                  <a:cubicBezTo>
                    <a:pt x="162" y="296"/>
                    <a:pt x="164" y="307"/>
                    <a:pt x="166" y="318"/>
                  </a:cubicBezTo>
                  <a:cubicBezTo>
                    <a:pt x="167" y="326"/>
                    <a:pt x="165" y="334"/>
                    <a:pt x="164" y="342"/>
                  </a:cubicBezTo>
                  <a:cubicBezTo>
                    <a:pt x="162" y="350"/>
                    <a:pt x="162" y="357"/>
                    <a:pt x="163" y="365"/>
                  </a:cubicBezTo>
                  <a:cubicBezTo>
                    <a:pt x="163" y="371"/>
                    <a:pt x="163" y="378"/>
                    <a:pt x="164" y="384"/>
                  </a:cubicBezTo>
                  <a:cubicBezTo>
                    <a:pt x="164" y="386"/>
                    <a:pt x="165" y="390"/>
                    <a:pt x="164" y="391"/>
                  </a:cubicBezTo>
                  <a:cubicBezTo>
                    <a:pt x="162" y="394"/>
                    <a:pt x="153" y="396"/>
                    <a:pt x="150" y="398"/>
                  </a:cubicBezTo>
                  <a:cubicBezTo>
                    <a:pt x="146" y="399"/>
                    <a:pt x="141" y="403"/>
                    <a:pt x="136" y="404"/>
                  </a:cubicBezTo>
                  <a:cubicBezTo>
                    <a:pt x="130" y="405"/>
                    <a:pt x="123" y="396"/>
                    <a:pt x="116" y="396"/>
                  </a:cubicBezTo>
                  <a:cubicBezTo>
                    <a:pt x="107" y="397"/>
                    <a:pt x="99" y="405"/>
                    <a:pt x="90" y="405"/>
                  </a:cubicBezTo>
                  <a:cubicBezTo>
                    <a:pt x="85" y="406"/>
                    <a:pt x="80" y="403"/>
                    <a:pt x="75" y="402"/>
                  </a:cubicBezTo>
                  <a:cubicBezTo>
                    <a:pt x="73" y="402"/>
                    <a:pt x="65" y="401"/>
                    <a:pt x="64" y="399"/>
                  </a:cubicBezTo>
                  <a:cubicBezTo>
                    <a:pt x="62" y="397"/>
                    <a:pt x="62" y="388"/>
                    <a:pt x="61" y="385"/>
                  </a:cubicBezTo>
                  <a:cubicBezTo>
                    <a:pt x="61" y="382"/>
                    <a:pt x="61" y="379"/>
                    <a:pt x="60" y="376"/>
                  </a:cubicBezTo>
                  <a:cubicBezTo>
                    <a:pt x="57" y="365"/>
                    <a:pt x="53" y="355"/>
                    <a:pt x="49" y="344"/>
                  </a:cubicBezTo>
                  <a:cubicBezTo>
                    <a:pt x="47" y="336"/>
                    <a:pt x="46" y="329"/>
                    <a:pt x="46" y="321"/>
                  </a:cubicBezTo>
                  <a:cubicBezTo>
                    <a:pt x="45" y="318"/>
                    <a:pt x="46" y="312"/>
                    <a:pt x="45" y="309"/>
                  </a:cubicBezTo>
                  <a:cubicBezTo>
                    <a:pt x="43" y="306"/>
                    <a:pt x="36" y="303"/>
                    <a:pt x="32" y="301"/>
                  </a:cubicBezTo>
                  <a:cubicBezTo>
                    <a:pt x="29" y="299"/>
                    <a:pt x="26" y="298"/>
                    <a:pt x="26" y="294"/>
                  </a:cubicBezTo>
                  <a:cubicBezTo>
                    <a:pt x="25" y="290"/>
                    <a:pt x="27" y="285"/>
                    <a:pt x="26" y="281"/>
                  </a:cubicBezTo>
                  <a:cubicBezTo>
                    <a:pt x="25" y="276"/>
                    <a:pt x="22" y="271"/>
                    <a:pt x="20" y="267"/>
                  </a:cubicBezTo>
                  <a:cubicBezTo>
                    <a:pt x="19" y="263"/>
                    <a:pt x="18" y="259"/>
                    <a:pt x="16" y="256"/>
                  </a:cubicBezTo>
                  <a:cubicBezTo>
                    <a:pt x="12" y="249"/>
                    <a:pt x="5" y="242"/>
                    <a:pt x="0" y="23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8" name="Freeform 214"/>
            <p:cNvSpPr>
              <a:spLocks/>
            </p:cNvSpPr>
            <p:nvPr userDrawn="1"/>
          </p:nvSpPr>
          <p:spPr bwMode="auto">
            <a:xfrm>
              <a:off x="1120" y="3115"/>
              <a:ext cx="308" cy="313"/>
            </a:xfrm>
            <a:custGeom>
              <a:avLst/>
              <a:gdLst>
                <a:gd name="T0" fmla="*/ 351 w 388"/>
                <a:gd name="T1" fmla="*/ 130 h 394"/>
                <a:gd name="T2" fmla="*/ 353 w 388"/>
                <a:gd name="T3" fmla="*/ 83 h 394"/>
                <a:gd name="T4" fmla="*/ 338 w 388"/>
                <a:gd name="T5" fmla="*/ 48 h 394"/>
                <a:gd name="T6" fmla="*/ 314 w 388"/>
                <a:gd name="T7" fmla="*/ 31 h 394"/>
                <a:gd name="T8" fmla="*/ 289 w 388"/>
                <a:gd name="T9" fmla="*/ 0 h 394"/>
                <a:gd name="T10" fmla="*/ 270 w 388"/>
                <a:gd name="T11" fmla="*/ 27 h 394"/>
                <a:gd name="T12" fmla="*/ 238 w 388"/>
                <a:gd name="T13" fmla="*/ 17 h 394"/>
                <a:gd name="T14" fmla="*/ 208 w 388"/>
                <a:gd name="T15" fmla="*/ 29 h 394"/>
                <a:gd name="T16" fmla="*/ 212 w 388"/>
                <a:gd name="T17" fmla="*/ 53 h 394"/>
                <a:gd name="T18" fmla="*/ 241 w 388"/>
                <a:gd name="T19" fmla="*/ 62 h 394"/>
                <a:gd name="T20" fmla="*/ 205 w 388"/>
                <a:gd name="T21" fmla="*/ 104 h 394"/>
                <a:gd name="T22" fmla="*/ 173 w 388"/>
                <a:gd name="T23" fmla="*/ 109 h 394"/>
                <a:gd name="T24" fmla="*/ 140 w 388"/>
                <a:gd name="T25" fmla="*/ 127 h 394"/>
                <a:gd name="T26" fmla="*/ 111 w 388"/>
                <a:gd name="T27" fmla="*/ 118 h 394"/>
                <a:gd name="T28" fmla="*/ 103 w 388"/>
                <a:gd name="T29" fmla="*/ 83 h 394"/>
                <a:gd name="T30" fmla="*/ 78 w 388"/>
                <a:gd name="T31" fmla="*/ 69 h 394"/>
                <a:gd name="T32" fmla="*/ 71 w 388"/>
                <a:gd name="T33" fmla="*/ 35 h 394"/>
                <a:gd name="T34" fmla="*/ 55 w 388"/>
                <a:gd name="T35" fmla="*/ 49 h 394"/>
                <a:gd name="T36" fmla="*/ 26 w 388"/>
                <a:gd name="T37" fmla="*/ 55 h 394"/>
                <a:gd name="T38" fmla="*/ 13 w 388"/>
                <a:gd name="T39" fmla="*/ 66 h 394"/>
                <a:gd name="T40" fmla="*/ 28 w 388"/>
                <a:gd name="T41" fmla="*/ 81 h 394"/>
                <a:gd name="T42" fmla="*/ 55 w 388"/>
                <a:gd name="T43" fmla="*/ 103 h 394"/>
                <a:gd name="T44" fmla="*/ 88 w 388"/>
                <a:gd name="T45" fmla="*/ 104 h 394"/>
                <a:gd name="T46" fmla="*/ 107 w 388"/>
                <a:gd name="T47" fmla="*/ 150 h 394"/>
                <a:gd name="T48" fmla="*/ 125 w 388"/>
                <a:gd name="T49" fmla="*/ 184 h 394"/>
                <a:gd name="T50" fmla="*/ 139 w 388"/>
                <a:gd name="T51" fmla="*/ 228 h 394"/>
                <a:gd name="T52" fmla="*/ 150 w 388"/>
                <a:gd name="T53" fmla="*/ 255 h 394"/>
                <a:gd name="T54" fmla="*/ 174 w 388"/>
                <a:gd name="T55" fmla="*/ 301 h 394"/>
                <a:gd name="T56" fmla="*/ 181 w 388"/>
                <a:gd name="T57" fmla="*/ 331 h 394"/>
                <a:gd name="T58" fmla="*/ 205 w 388"/>
                <a:gd name="T59" fmla="*/ 352 h 394"/>
                <a:gd name="T60" fmla="*/ 216 w 388"/>
                <a:gd name="T61" fmla="*/ 377 h 394"/>
                <a:gd name="T62" fmla="*/ 232 w 388"/>
                <a:gd name="T63" fmla="*/ 393 h 394"/>
                <a:gd name="T64" fmla="*/ 277 w 388"/>
                <a:gd name="T65" fmla="*/ 387 h 394"/>
                <a:gd name="T66" fmla="*/ 309 w 388"/>
                <a:gd name="T67" fmla="*/ 358 h 394"/>
                <a:gd name="T68" fmla="*/ 298 w 388"/>
                <a:gd name="T69" fmla="*/ 331 h 394"/>
                <a:gd name="T70" fmla="*/ 285 w 388"/>
                <a:gd name="T71" fmla="*/ 318 h 394"/>
                <a:gd name="T72" fmla="*/ 318 w 388"/>
                <a:gd name="T73" fmla="*/ 295 h 394"/>
                <a:gd name="T74" fmla="*/ 312 w 388"/>
                <a:gd name="T75" fmla="*/ 272 h 394"/>
                <a:gd name="T76" fmla="*/ 310 w 388"/>
                <a:gd name="T77" fmla="*/ 243 h 394"/>
                <a:gd name="T78" fmla="*/ 328 w 388"/>
                <a:gd name="T79" fmla="*/ 253 h 394"/>
                <a:gd name="T80" fmla="*/ 339 w 388"/>
                <a:gd name="T81" fmla="*/ 240 h 394"/>
                <a:gd name="T82" fmla="*/ 366 w 388"/>
                <a:gd name="T83" fmla="*/ 236 h 394"/>
                <a:gd name="T84" fmla="*/ 360 w 388"/>
                <a:gd name="T85" fmla="*/ 211 h 394"/>
                <a:gd name="T86" fmla="*/ 381 w 388"/>
                <a:gd name="T87" fmla="*/ 174 h 3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88" h="394">
                  <a:moveTo>
                    <a:pt x="388" y="145"/>
                  </a:moveTo>
                  <a:cubicBezTo>
                    <a:pt x="380" y="145"/>
                    <a:pt x="371" y="146"/>
                    <a:pt x="364" y="144"/>
                  </a:cubicBezTo>
                  <a:cubicBezTo>
                    <a:pt x="359" y="143"/>
                    <a:pt x="354" y="135"/>
                    <a:pt x="351" y="130"/>
                  </a:cubicBezTo>
                  <a:cubicBezTo>
                    <a:pt x="348" y="125"/>
                    <a:pt x="349" y="116"/>
                    <a:pt x="348" y="110"/>
                  </a:cubicBezTo>
                  <a:cubicBezTo>
                    <a:pt x="348" y="103"/>
                    <a:pt x="350" y="96"/>
                    <a:pt x="352" y="90"/>
                  </a:cubicBezTo>
                  <a:cubicBezTo>
                    <a:pt x="352" y="88"/>
                    <a:pt x="352" y="85"/>
                    <a:pt x="353" y="83"/>
                  </a:cubicBezTo>
                  <a:cubicBezTo>
                    <a:pt x="353" y="80"/>
                    <a:pt x="356" y="72"/>
                    <a:pt x="355" y="69"/>
                  </a:cubicBezTo>
                  <a:cubicBezTo>
                    <a:pt x="354" y="65"/>
                    <a:pt x="344" y="63"/>
                    <a:pt x="341" y="59"/>
                  </a:cubicBezTo>
                  <a:cubicBezTo>
                    <a:pt x="339" y="56"/>
                    <a:pt x="339" y="51"/>
                    <a:pt x="338" y="48"/>
                  </a:cubicBezTo>
                  <a:cubicBezTo>
                    <a:pt x="337" y="45"/>
                    <a:pt x="336" y="38"/>
                    <a:pt x="335" y="36"/>
                  </a:cubicBezTo>
                  <a:cubicBezTo>
                    <a:pt x="333" y="35"/>
                    <a:pt x="329" y="35"/>
                    <a:pt x="327" y="34"/>
                  </a:cubicBezTo>
                  <a:cubicBezTo>
                    <a:pt x="323" y="33"/>
                    <a:pt x="318" y="33"/>
                    <a:pt x="314" y="31"/>
                  </a:cubicBezTo>
                  <a:cubicBezTo>
                    <a:pt x="310" y="29"/>
                    <a:pt x="302" y="22"/>
                    <a:pt x="301" y="17"/>
                  </a:cubicBezTo>
                  <a:cubicBezTo>
                    <a:pt x="300" y="14"/>
                    <a:pt x="303" y="7"/>
                    <a:pt x="301" y="4"/>
                  </a:cubicBezTo>
                  <a:cubicBezTo>
                    <a:pt x="299" y="2"/>
                    <a:pt x="291" y="0"/>
                    <a:pt x="289" y="0"/>
                  </a:cubicBezTo>
                  <a:cubicBezTo>
                    <a:pt x="287" y="6"/>
                    <a:pt x="285" y="12"/>
                    <a:pt x="282" y="19"/>
                  </a:cubicBezTo>
                  <a:cubicBezTo>
                    <a:pt x="282" y="20"/>
                    <a:pt x="281" y="22"/>
                    <a:pt x="280" y="23"/>
                  </a:cubicBezTo>
                  <a:cubicBezTo>
                    <a:pt x="278" y="25"/>
                    <a:pt x="273" y="27"/>
                    <a:pt x="270" y="27"/>
                  </a:cubicBezTo>
                  <a:cubicBezTo>
                    <a:pt x="265" y="28"/>
                    <a:pt x="262" y="19"/>
                    <a:pt x="257" y="17"/>
                  </a:cubicBezTo>
                  <a:cubicBezTo>
                    <a:pt x="253" y="15"/>
                    <a:pt x="247" y="22"/>
                    <a:pt x="242" y="21"/>
                  </a:cubicBezTo>
                  <a:cubicBezTo>
                    <a:pt x="241" y="21"/>
                    <a:pt x="239" y="18"/>
                    <a:pt x="238" y="17"/>
                  </a:cubicBezTo>
                  <a:cubicBezTo>
                    <a:pt x="236" y="15"/>
                    <a:pt x="232" y="9"/>
                    <a:pt x="230" y="9"/>
                  </a:cubicBezTo>
                  <a:cubicBezTo>
                    <a:pt x="227" y="8"/>
                    <a:pt x="221" y="16"/>
                    <a:pt x="218" y="18"/>
                  </a:cubicBezTo>
                  <a:cubicBezTo>
                    <a:pt x="215" y="21"/>
                    <a:pt x="209" y="25"/>
                    <a:pt x="208" y="29"/>
                  </a:cubicBezTo>
                  <a:cubicBezTo>
                    <a:pt x="208" y="32"/>
                    <a:pt x="208" y="36"/>
                    <a:pt x="208" y="39"/>
                  </a:cubicBezTo>
                  <a:cubicBezTo>
                    <a:pt x="208" y="43"/>
                    <a:pt x="207" y="48"/>
                    <a:pt x="208" y="51"/>
                  </a:cubicBezTo>
                  <a:cubicBezTo>
                    <a:pt x="209" y="54"/>
                    <a:pt x="208" y="53"/>
                    <a:pt x="212" y="53"/>
                  </a:cubicBezTo>
                  <a:cubicBezTo>
                    <a:pt x="215" y="54"/>
                    <a:pt x="220" y="55"/>
                    <a:pt x="223" y="54"/>
                  </a:cubicBezTo>
                  <a:cubicBezTo>
                    <a:pt x="229" y="53"/>
                    <a:pt x="235" y="48"/>
                    <a:pt x="241" y="45"/>
                  </a:cubicBezTo>
                  <a:cubicBezTo>
                    <a:pt x="241" y="50"/>
                    <a:pt x="242" y="57"/>
                    <a:pt x="241" y="62"/>
                  </a:cubicBezTo>
                  <a:cubicBezTo>
                    <a:pt x="239" y="69"/>
                    <a:pt x="234" y="76"/>
                    <a:pt x="231" y="82"/>
                  </a:cubicBezTo>
                  <a:cubicBezTo>
                    <a:pt x="229" y="87"/>
                    <a:pt x="226" y="88"/>
                    <a:pt x="221" y="92"/>
                  </a:cubicBezTo>
                  <a:cubicBezTo>
                    <a:pt x="217" y="95"/>
                    <a:pt x="210" y="102"/>
                    <a:pt x="205" y="104"/>
                  </a:cubicBezTo>
                  <a:cubicBezTo>
                    <a:pt x="203" y="105"/>
                    <a:pt x="199" y="104"/>
                    <a:pt x="197" y="104"/>
                  </a:cubicBezTo>
                  <a:cubicBezTo>
                    <a:pt x="193" y="104"/>
                    <a:pt x="188" y="104"/>
                    <a:pt x="184" y="104"/>
                  </a:cubicBezTo>
                  <a:cubicBezTo>
                    <a:pt x="177" y="104"/>
                    <a:pt x="177" y="104"/>
                    <a:pt x="173" y="109"/>
                  </a:cubicBezTo>
                  <a:cubicBezTo>
                    <a:pt x="167" y="115"/>
                    <a:pt x="161" y="122"/>
                    <a:pt x="155" y="127"/>
                  </a:cubicBezTo>
                  <a:cubicBezTo>
                    <a:pt x="153" y="129"/>
                    <a:pt x="154" y="129"/>
                    <a:pt x="151" y="129"/>
                  </a:cubicBezTo>
                  <a:cubicBezTo>
                    <a:pt x="148" y="130"/>
                    <a:pt x="144" y="126"/>
                    <a:pt x="140" y="127"/>
                  </a:cubicBezTo>
                  <a:cubicBezTo>
                    <a:pt x="137" y="127"/>
                    <a:pt x="136" y="130"/>
                    <a:pt x="133" y="131"/>
                  </a:cubicBezTo>
                  <a:cubicBezTo>
                    <a:pt x="131" y="132"/>
                    <a:pt x="128" y="130"/>
                    <a:pt x="126" y="129"/>
                  </a:cubicBezTo>
                  <a:cubicBezTo>
                    <a:pt x="120" y="127"/>
                    <a:pt x="114" y="124"/>
                    <a:pt x="111" y="118"/>
                  </a:cubicBezTo>
                  <a:cubicBezTo>
                    <a:pt x="108" y="114"/>
                    <a:pt x="108" y="106"/>
                    <a:pt x="107" y="101"/>
                  </a:cubicBezTo>
                  <a:cubicBezTo>
                    <a:pt x="106" y="97"/>
                    <a:pt x="105" y="93"/>
                    <a:pt x="104" y="89"/>
                  </a:cubicBezTo>
                  <a:cubicBezTo>
                    <a:pt x="104" y="87"/>
                    <a:pt x="103" y="84"/>
                    <a:pt x="103" y="83"/>
                  </a:cubicBezTo>
                  <a:cubicBezTo>
                    <a:pt x="101" y="81"/>
                    <a:pt x="95" y="81"/>
                    <a:pt x="93" y="80"/>
                  </a:cubicBezTo>
                  <a:cubicBezTo>
                    <a:pt x="91" y="80"/>
                    <a:pt x="89" y="79"/>
                    <a:pt x="87" y="78"/>
                  </a:cubicBezTo>
                  <a:cubicBezTo>
                    <a:pt x="84" y="76"/>
                    <a:pt x="80" y="72"/>
                    <a:pt x="78" y="69"/>
                  </a:cubicBezTo>
                  <a:cubicBezTo>
                    <a:pt x="77" y="67"/>
                    <a:pt x="77" y="66"/>
                    <a:pt x="77" y="63"/>
                  </a:cubicBezTo>
                  <a:cubicBezTo>
                    <a:pt x="77" y="56"/>
                    <a:pt x="77" y="51"/>
                    <a:pt x="74" y="44"/>
                  </a:cubicBezTo>
                  <a:cubicBezTo>
                    <a:pt x="73" y="43"/>
                    <a:pt x="72" y="36"/>
                    <a:pt x="71" y="35"/>
                  </a:cubicBezTo>
                  <a:cubicBezTo>
                    <a:pt x="69" y="34"/>
                    <a:pt x="63" y="35"/>
                    <a:pt x="60" y="35"/>
                  </a:cubicBezTo>
                  <a:cubicBezTo>
                    <a:pt x="56" y="35"/>
                    <a:pt x="57" y="36"/>
                    <a:pt x="57" y="40"/>
                  </a:cubicBezTo>
                  <a:cubicBezTo>
                    <a:pt x="57" y="44"/>
                    <a:pt x="57" y="46"/>
                    <a:pt x="55" y="49"/>
                  </a:cubicBezTo>
                  <a:cubicBezTo>
                    <a:pt x="53" y="51"/>
                    <a:pt x="50" y="54"/>
                    <a:pt x="48" y="55"/>
                  </a:cubicBezTo>
                  <a:cubicBezTo>
                    <a:pt x="44" y="56"/>
                    <a:pt x="38" y="55"/>
                    <a:pt x="34" y="55"/>
                  </a:cubicBezTo>
                  <a:cubicBezTo>
                    <a:pt x="32" y="55"/>
                    <a:pt x="28" y="56"/>
                    <a:pt x="26" y="55"/>
                  </a:cubicBezTo>
                  <a:cubicBezTo>
                    <a:pt x="23" y="54"/>
                    <a:pt x="19" y="48"/>
                    <a:pt x="16" y="48"/>
                  </a:cubicBezTo>
                  <a:cubicBezTo>
                    <a:pt x="12" y="47"/>
                    <a:pt x="4" y="56"/>
                    <a:pt x="0" y="59"/>
                  </a:cubicBezTo>
                  <a:cubicBezTo>
                    <a:pt x="4" y="61"/>
                    <a:pt x="11" y="63"/>
                    <a:pt x="13" y="66"/>
                  </a:cubicBezTo>
                  <a:cubicBezTo>
                    <a:pt x="16" y="69"/>
                    <a:pt x="16" y="75"/>
                    <a:pt x="18" y="78"/>
                  </a:cubicBezTo>
                  <a:cubicBezTo>
                    <a:pt x="18" y="80"/>
                    <a:pt x="18" y="81"/>
                    <a:pt x="19" y="81"/>
                  </a:cubicBezTo>
                  <a:cubicBezTo>
                    <a:pt x="21" y="82"/>
                    <a:pt x="26" y="81"/>
                    <a:pt x="28" y="81"/>
                  </a:cubicBezTo>
                  <a:cubicBezTo>
                    <a:pt x="32" y="81"/>
                    <a:pt x="36" y="79"/>
                    <a:pt x="40" y="78"/>
                  </a:cubicBezTo>
                  <a:cubicBezTo>
                    <a:pt x="43" y="84"/>
                    <a:pt x="44" y="91"/>
                    <a:pt x="48" y="96"/>
                  </a:cubicBezTo>
                  <a:cubicBezTo>
                    <a:pt x="50" y="98"/>
                    <a:pt x="53" y="102"/>
                    <a:pt x="55" y="103"/>
                  </a:cubicBezTo>
                  <a:cubicBezTo>
                    <a:pt x="58" y="104"/>
                    <a:pt x="65" y="101"/>
                    <a:pt x="68" y="101"/>
                  </a:cubicBezTo>
                  <a:cubicBezTo>
                    <a:pt x="70" y="100"/>
                    <a:pt x="74" y="99"/>
                    <a:pt x="77" y="99"/>
                  </a:cubicBezTo>
                  <a:cubicBezTo>
                    <a:pt x="79" y="99"/>
                    <a:pt x="86" y="102"/>
                    <a:pt x="88" y="104"/>
                  </a:cubicBezTo>
                  <a:cubicBezTo>
                    <a:pt x="93" y="108"/>
                    <a:pt x="90" y="117"/>
                    <a:pt x="92" y="122"/>
                  </a:cubicBezTo>
                  <a:cubicBezTo>
                    <a:pt x="95" y="128"/>
                    <a:pt x="102" y="131"/>
                    <a:pt x="104" y="138"/>
                  </a:cubicBezTo>
                  <a:cubicBezTo>
                    <a:pt x="105" y="141"/>
                    <a:pt x="105" y="146"/>
                    <a:pt x="107" y="150"/>
                  </a:cubicBezTo>
                  <a:cubicBezTo>
                    <a:pt x="109" y="153"/>
                    <a:pt x="112" y="155"/>
                    <a:pt x="115" y="158"/>
                  </a:cubicBezTo>
                  <a:cubicBezTo>
                    <a:pt x="120" y="163"/>
                    <a:pt x="122" y="171"/>
                    <a:pt x="124" y="178"/>
                  </a:cubicBezTo>
                  <a:cubicBezTo>
                    <a:pt x="125" y="181"/>
                    <a:pt x="126" y="181"/>
                    <a:pt x="125" y="184"/>
                  </a:cubicBezTo>
                  <a:cubicBezTo>
                    <a:pt x="124" y="188"/>
                    <a:pt x="119" y="192"/>
                    <a:pt x="118" y="197"/>
                  </a:cubicBezTo>
                  <a:cubicBezTo>
                    <a:pt x="117" y="202"/>
                    <a:pt x="123" y="210"/>
                    <a:pt x="126" y="215"/>
                  </a:cubicBezTo>
                  <a:cubicBezTo>
                    <a:pt x="130" y="220"/>
                    <a:pt x="135" y="223"/>
                    <a:pt x="139" y="228"/>
                  </a:cubicBezTo>
                  <a:cubicBezTo>
                    <a:pt x="142" y="231"/>
                    <a:pt x="145" y="235"/>
                    <a:pt x="147" y="238"/>
                  </a:cubicBezTo>
                  <a:cubicBezTo>
                    <a:pt x="148" y="241"/>
                    <a:pt x="148" y="245"/>
                    <a:pt x="148" y="248"/>
                  </a:cubicBezTo>
                  <a:cubicBezTo>
                    <a:pt x="148" y="252"/>
                    <a:pt x="147" y="253"/>
                    <a:pt x="150" y="255"/>
                  </a:cubicBezTo>
                  <a:cubicBezTo>
                    <a:pt x="153" y="259"/>
                    <a:pt x="158" y="262"/>
                    <a:pt x="160" y="266"/>
                  </a:cubicBezTo>
                  <a:cubicBezTo>
                    <a:pt x="163" y="271"/>
                    <a:pt x="161" y="279"/>
                    <a:pt x="164" y="284"/>
                  </a:cubicBezTo>
                  <a:cubicBezTo>
                    <a:pt x="166" y="290"/>
                    <a:pt x="173" y="294"/>
                    <a:pt x="174" y="301"/>
                  </a:cubicBezTo>
                  <a:cubicBezTo>
                    <a:pt x="174" y="305"/>
                    <a:pt x="174" y="310"/>
                    <a:pt x="174" y="315"/>
                  </a:cubicBezTo>
                  <a:cubicBezTo>
                    <a:pt x="174" y="317"/>
                    <a:pt x="172" y="324"/>
                    <a:pt x="174" y="326"/>
                  </a:cubicBezTo>
                  <a:cubicBezTo>
                    <a:pt x="175" y="328"/>
                    <a:pt x="179" y="330"/>
                    <a:pt x="181" y="331"/>
                  </a:cubicBezTo>
                  <a:cubicBezTo>
                    <a:pt x="184" y="333"/>
                    <a:pt x="187" y="335"/>
                    <a:pt x="190" y="338"/>
                  </a:cubicBezTo>
                  <a:cubicBezTo>
                    <a:pt x="193" y="341"/>
                    <a:pt x="194" y="345"/>
                    <a:pt x="196" y="348"/>
                  </a:cubicBezTo>
                  <a:cubicBezTo>
                    <a:pt x="199" y="351"/>
                    <a:pt x="201" y="351"/>
                    <a:pt x="205" y="352"/>
                  </a:cubicBezTo>
                  <a:cubicBezTo>
                    <a:pt x="208" y="354"/>
                    <a:pt x="210" y="354"/>
                    <a:pt x="211" y="356"/>
                  </a:cubicBezTo>
                  <a:cubicBezTo>
                    <a:pt x="213" y="359"/>
                    <a:pt x="215" y="365"/>
                    <a:pt x="216" y="369"/>
                  </a:cubicBezTo>
                  <a:cubicBezTo>
                    <a:pt x="217" y="371"/>
                    <a:pt x="216" y="374"/>
                    <a:pt x="216" y="377"/>
                  </a:cubicBezTo>
                  <a:cubicBezTo>
                    <a:pt x="216" y="379"/>
                    <a:pt x="214" y="388"/>
                    <a:pt x="215" y="390"/>
                  </a:cubicBezTo>
                  <a:cubicBezTo>
                    <a:pt x="216" y="392"/>
                    <a:pt x="223" y="392"/>
                    <a:pt x="225" y="393"/>
                  </a:cubicBezTo>
                  <a:cubicBezTo>
                    <a:pt x="228" y="394"/>
                    <a:pt x="229" y="394"/>
                    <a:pt x="232" y="393"/>
                  </a:cubicBezTo>
                  <a:cubicBezTo>
                    <a:pt x="240" y="392"/>
                    <a:pt x="247" y="388"/>
                    <a:pt x="254" y="387"/>
                  </a:cubicBezTo>
                  <a:cubicBezTo>
                    <a:pt x="258" y="386"/>
                    <a:pt x="262" y="387"/>
                    <a:pt x="265" y="387"/>
                  </a:cubicBezTo>
                  <a:cubicBezTo>
                    <a:pt x="268" y="387"/>
                    <a:pt x="274" y="388"/>
                    <a:pt x="277" y="387"/>
                  </a:cubicBezTo>
                  <a:cubicBezTo>
                    <a:pt x="279" y="386"/>
                    <a:pt x="281" y="382"/>
                    <a:pt x="282" y="381"/>
                  </a:cubicBezTo>
                  <a:cubicBezTo>
                    <a:pt x="285" y="377"/>
                    <a:pt x="289" y="373"/>
                    <a:pt x="292" y="369"/>
                  </a:cubicBezTo>
                  <a:cubicBezTo>
                    <a:pt x="297" y="363"/>
                    <a:pt x="302" y="361"/>
                    <a:pt x="309" y="358"/>
                  </a:cubicBezTo>
                  <a:cubicBezTo>
                    <a:pt x="312" y="357"/>
                    <a:pt x="313" y="357"/>
                    <a:pt x="313" y="354"/>
                  </a:cubicBezTo>
                  <a:cubicBezTo>
                    <a:pt x="314" y="351"/>
                    <a:pt x="314" y="343"/>
                    <a:pt x="313" y="340"/>
                  </a:cubicBezTo>
                  <a:cubicBezTo>
                    <a:pt x="312" y="336"/>
                    <a:pt x="303" y="331"/>
                    <a:pt x="298" y="331"/>
                  </a:cubicBezTo>
                  <a:cubicBezTo>
                    <a:pt x="295" y="330"/>
                    <a:pt x="288" y="332"/>
                    <a:pt x="285" y="330"/>
                  </a:cubicBezTo>
                  <a:cubicBezTo>
                    <a:pt x="284" y="330"/>
                    <a:pt x="281" y="323"/>
                    <a:pt x="281" y="321"/>
                  </a:cubicBezTo>
                  <a:cubicBezTo>
                    <a:pt x="281" y="320"/>
                    <a:pt x="284" y="319"/>
                    <a:pt x="285" y="318"/>
                  </a:cubicBezTo>
                  <a:cubicBezTo>
                    <a:pt x="289" y="315"/>
                    <a:pt x="293" y="313"/>
                    <a:pt x="297" y="310"/>
                  </a:cubicBezTo>
                  <a:cubicBezTo>
                    <a:pt x="301" y="307"/>
                    <a:pt x="305" y="304"/>
                    <a:pt x="309" y="301"/>
                  </a:cubicBezTo>
                  <a:cubicBezTo>
                    <a:pt x="312" y="299"/>
                    <a:pt x="316" y="297"/>
                    <a:pt x="318" y="295"/>
                  </a:cubicBezTo>
                  <a:cubicBezTo>
                    <a:pt x="320" y="293"/>
                    <a:pt x="320" y="291"/>
                    <a:pt x="320" y="288"/>
                  </a:cubicBezTo>
                  <a:cubicBezTo>
                    <a:pt x="320" y="283"/>
                    <a:pt x="319" y="283"/>
                    <a:pt x="316" y="279"/>
                  </a:cubicBezTo>
                  <a:cubicBezTo>
                    <a:pt x="313" y="276"/>
                    <a:pt x="312" y="276"/>
                    <a:pt x="312" y="272"/>
                  </a:cubicBezTo>
                  <a:cubicBezTo>
                    <a:pt x="312" y="268"/>
                    <a:pt x="313" y="264"/>
                    <a:pt x="312" y="261"/>
                  </a:cubicBezTo>
                  <a:cubicBezTo>
                    <a:pt x="310" y="257"/>
                    <a:pt x="305" y="254"/>
                    <a:pt x="304" y="251"/>
                  </a:cubicBezTo>
                  <a:cubicBezTo>
                    <a:pt x="304" y="248"/>
                    <a:pt x="308" y="245"/>
                    <a:pt x="310" y="243"/>
                  </a:cubicBezTo>
                  <a:cubicBezTo>
                    <a:pt x="313" y="240"/>
                    <a:pt x="313" y="240"/>
                    <a:pt x="317" y="242"/>
                  </a:cubicBezTo>
                  <a:cubicBezTo>
                    <a:pt x="320" y="243"/>
                    <a:pt x="325" y="244"/>
                    <a:pt x="326" y="247"/>
                  </a:cubicBezTo>
                  <a:cubicBezTo>
                    <a:pt x="327" y="249"/>
                    <a:pt x="327" y="251"/>
                    <a:pt x="328" y="253"/>
                  </a:cubicBezTo>
                  <a:cubicBezTo>
                    <a:pt x="329" y="256"/>
                    <a:pt x="328" y="254"/>
                    <a:pt x="331" y="255"/>
                  </a:cubicBezTo>
                  <a:cubicBezTo>
                    <a:pt x="336" y="256"/>
                    <a:pt x="337" y="255"/>
                    <a:pt x="338" y="251"/>
                  </a:cubicBezTo>
                  <a:cubicBezTo>
                    <a:pt x="338" y="249"/>
                    <a:pt x="338" y="241"/>
                    <a:pt x="339" y="240"/>
                  </a:cubicBezTo>
                  <a:cubicBezTo>
                    <a:pt x="340" y="239"/>
                    <a:pt x="348" y="241"/>
                    <a:pt x="349" y="241"/>
                  </a:cubicBezTo>
                  <a:cubicBezTo>
                    <a:pt x="353" y="241"/>
                    <a:pt x="359" y="243"/>
                    <a:pt x="362" y="242"/>
                  </a:cubicBezTo>
                  <a:cubicBezTo>
                    <a:pt x="365" y="241"/>
                    <a:pt x="365" y="239"/>
                    <a:pt x="366" y="236"/>
                  </a:cubicBezTo>
                  <a:cubicBezTo>
                    <a:pt x="367" y="233"/>
                    <a:pt x="371" y="227"/>
                    <a:pt x="371" y="224"/>
                  </a:cubicBezTo>
                  <a:cubicBezTo>
                    <a:pt x="371" y="221"/>
                    <a:pt x="368" y="220"/>
                    <a:pt x="366" y="218"/>
                  </a:cubicBezTo>
                  <a:cubicBezTo>
                    <a:pt x="364" y="216"/>
                    <a:pt x="360" y="213"/>
                    <a:pt x="360" y="211"/>
                  </a:cubicBezTo>
                  <a:cubicBezTo>
                    <a:pt x="359" y="208"/>
                    <a:pt x="362" y="203"/>
                    <a:pt x="363" y="200"/>
                  </a:cubicBezTo>
                  <a:cubicBezTo>
                    <a:pt x="364" y="195"/>
                    <a:pt x="365" y="184"/>
                    <a:pt x="369" y="180"/>
                  </a:cubicBezTo>
                  <a:cubicBezTo>
                    <a:pt x="373" y="178"/>
                    <a:pt x="378" y="177"/>
                    <a:pt x="381" y="174"/>
                  </a:cubicBezTo>
                  <a:cubicBezTo>
                    <a:pt x="383" y="172"/>
                    <a:pt x="383" y="168"/>
                    <a:pt x="384" y="165"/>
                  </a:cubicBezTo>
                  <a:cubicBezTo>
                    <a:pt x="385" y="158"/>
                    <a:pt x="387" y="151"/>
                    <a:pt x="388" y="14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9" name="Freeform 215"/>
            <p:cNvSpPr>
              <a:spLocks/>
            </p:cNvSpPr>
            <p:nvPr userDrawn="1"/>
          </p:nvSpPr>
          <p:spPr bwMode="auto">
            <a:xfrm>
              <a:off x="1804" y="2930"/>
              <a:ext cx="466" cy="455"/>
            </a:xfrm>
            <a:custGeom>
              <a:avLst/>
              <a:gdLst>
                <a:gd name="T0" fmla="*/ 205 w 585"/>
                <a:gd name="T1" fmla="*/ 428 h 572"/>
                <a:gd name="T2" fmla="*/ 165 w 585"/>
                <a:gd name="T3" fmla="*/ 381 h 572"/>
                <a:gd name="T4" fmla="*/ 144 w 585"/>
                <a:gd name="T5" fmla="*/ 405 h 572"/>
                <a:gd name="T6" fmla="*/ 135 w 585"/>
                <a:gd name="T7" fmla="*/ 386 h 572"/>
                <a:gd name="T8" fmla="*/ 148 w 585"/>
                <a:gd name="T9" fmla="*/ 368 h 572"/>
                <a:gd name="T10" fmla="*/ 125 w 585"/>
                <a:gd name="T11" fmla="*/ 298 h 572"/>
                <a:gd name="T12" fmla="*/ 95 w 585"/>
                <a:gd name="T13" fmla="*/ 263 h 572"/>
                <a:gd name="T14" fmla="*/ 74 w 585"/>
                <a:gd name="T15" fmla="*/ 250 h 572"/>
                <a:gd name="T16" fmla="*/ 45 w 585"/>
                <a:gd name="T17" fmla="*/ 223 h 572"/>
                <a:gd name="T18" fmla="*/ 9 w 585"/>
                <a:gd name="T19" fmla="*/ 219 h 572"/>
                <a:gd name="T20" fmla="*/ 0 w 585"/>
                <a:gd name="T21" fmla="*/ 176 h 572"/>
                <a:gd name="T22" fmla="*/ 30 w 585"/>
                <a:gd name="T23" fmla="*/ 166 h 572"/>
                <a:gd name="T24" fmla="*/ 53 w 585"/>
                <a:gd name="T25" fmla="*/ 146 h 572"/>
                <a:gd name="T26" fmla="*/ 78 w 585"/>
                <a:gd name="T27" fmla="*/ 125 h 572"/>
                <a:gd name="T28" fmla="*/ 108 w 585"/>
                <a:gd name="T29" fmla="*/ 112 h 572"/>
                <a:gd name="T30" fmla="*/ 140 w 585"/>
                <a:gd name="T31" fmla="*/ 85 h 572"/>
                <a:gd name="T32" fmla="*/ 175 w 585"/>
                <a:gd name="T33" fmla="*/ 53 h 572"/>
                <a:gd name="T34" fmla="*/ 199 w 585"/>
                <a:gd name="T35" fmla="*/ 14 h 572"/>
                <a:gd name="T36" fmla="*/ 216 w 585"/>
                <a:gd name="T37" fmla="*/ 1 h 572"/>
                <a:gd name="T38" fmla="*/ 227 w 585"/>
                <a:gd name="T39" fmla="*/ 35 h 572"/>
                <a:gd name="T40" fmla="*/ 247 w 585"/>
                <a:gd name="T41" fmla="*/ 91 h 572"/>
                <a:gd name="T42" fmla="*/ 251 w 585"/>
                <a:gd name="T43" fmla="*/ 117 h 572"/>
                <a:gd name="T44" fmla="*/ 265 w 585"/>
                <a:gd name="T45" fmla="*/ 143 h 572"/>
                <a:gd name="T46" fmla="*/ 287 w 585"/>
                <a:gd name="T47" fmla="*/ 193 h 572"/>
                <a:gd name="T48" fmla="*/ 289 w 585"/>
                <a:gd name="T49" fmla="*/ 244 h 572"/>
                <a:gd name="T50" fmla="*/ 289 w 585"/>
                <a:gd name="T51" fmla="*/ 277 h 572"/>
                <a:gd name="T52" fmla="*/ 310 w 585"/>
                <a:gd name="T53" fmla="*/ 270 h 572"/>
                <a:gd name="T54" fmla="*/ 337 w 585"/>
                <a:gd name="T55" fmla="*/ 282 h 572"/>
                <a:gd name="T56" fmla="*/ 322 w 585"/>
                <a:gd name="T57" fmla="*/ 304 h 572"/>
                <a:gd name="T58" fmla="*/ 328 w 585"/>
                <a:gd name="T59" fmla="*/ 321 h 572"/>
                <a:gd name="T60" fmla="*/ 317 w 585"/>
                <a:gd name="T61" fmla="*/ 353 h 572"/>
                <a:gd name="T62" fmla="*/ 334 w 585"/>
                <a:gd name="T63" fmla="*/ 380 h 572"/>
                <a:gd name="T64" fmla="*/ 350 w 585"/>
                <a:gd name="T65" fmla="*/ 393 h 572"/>
                <a:gd name="T66" fmla="*/ 384 w 585"/>
                <a:gd name="T67" fmla="*/ 382 h 572"/>
                <a:gd name="T68" fmla="*/ 418 w 585"/>
                <a:gd name="T69" fmla="*/ 408 h 572"/>
                <a:gd name="T70" fmla="*/ 450 w 585"/>
                <a:gd name="T71" fmla="*/ 373 h 572"/>
                <a:gd name="T72" fmla="*/ 499 w 585"/>
                <a:gd name="T73" fmla="*/ 368 h 572"/>
                <a:gd name="T74" fmla="*/ 531 w 585"/>
                <a:gd name="T75" fmla="*/ 379 h 572"/>
                <a:gd name="T76" fmla="*/ 512 w 585"/>
                <a:gd name="T77" fmla="*/ 416 h 572"/>
                <a:gd name="T78" fmla="*/ 524 w 585"/>
                <a:gd name="T79" fmla="*/ 432 h 572"/>
                <a:gd name="T80" fmla="*/ 537 w 585"/>
                <a:gd name="T81" fmla="*/ 469 h 572"/>
                <a:gd name="T82" fmla="*/ 567 w 585"/>
                <a:gd name="T83" fmla="*/ 512 h 572"/>
                <a:gd name="T84" fmla="*/ 571 w 585"/>
                <a:gd name="T85" fmla="*/ 551 h 572"/>
                <a:gd name="T86" fmla="*/ 529 w 585"/>
                <a:gd name="T87" fmla="*/ 570 h 572"/>
                <a:gd name="T88" fmla="*/ 487 w 585"/>
                <a:gd name="T89" fmla="*/ 559 h 572"/>
                <a:gd name="T90" fmla="*/ 453 w 585"/>
                <a:gd name="T91" fmla="*/ 551 h 572"/>
                <a:gd name="T92" fmla="*/ 423 w 585"/>
                <a:gd name="T93" fmla="*/ 543 h 572"/>
                <a:gd name="T94" fmla="*/ 387 w 585"/>
                <a:gd name="T95" fmla="*/ 496 h 572"/>
                <a:gd name="T96" fmla="*/ 378 w 585"/>
                <a:gd name="T97" fmla="*/ 459 h 572"/>
                <a:gd name="T98" fmla="*/ 344 w 585"/>
                <a:gd name="T99" fmla="*/ 453 h 572"/>
                <a:gd name="T100" fmla="*/ 315 w 585"/>
                <a:gd name="T101" fmla="*/ 447 h 572"/>
                <a:gd name="T102" fmla="*/ 269 w 585"/>
                <a:gd name="T103" fmla="*/ 416 h 5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585" h="572">
                  <a:moveTo>
                    <a:pt x="244" y="428"/>
                  </a:moveTo>
                  <a:cubicBezTo>
                    <a:pt x="236" y="429"/>
                    <a:pt x="227" y="433"/>
                    <a:pt x="219" y="432"/>
                  </a:cubicBezTo>
                  <a:cubicBezTo>
                    <a:pt x="214" y="431"/>
                    <a:pt x="209" y="429"/>
                    <a:pt x="205" y="428"/>
                  </a:cubicBezTo>
                  <a:cubicBezTo>
                    <a:pt x="201" y="426"/>
                    <a:pt x="200" y="427"/>
                    <a:pt x="198" y="424"/>
                  </a:cubicBezTo>
                  <a:cubicBezTo>
                    <a:pt x="193" y="416"/>
                    <a:pt x="190" y="406"/>
                    <a:pt x="185" y="399"/>
                  </a:cubicBezTo>
                  <a:cubicBezTo>
                    <a:pt x="180" y="392"/>
                    <a:pt x="171" y="387"/>
                    <a:pt x="165" y="381"/>
                  </a:cubicBezTo>
                  <a:cubicBezTo>
                    <a:pt x="161" y="386"/>
                    <a:pt x="158" y="392"/>
                    <a:pt x="155" y="397"/>
                  </a:cubicBezTo>
                  <a:cubicBezTo>
                    <a:pt x="154" y="399"/>
                    <a:pt x="152" y="403"/>
                    <a:pt x="151" y="404"/>
                  </a:cubicBezTo>
                  <a:cubicBezTo>
                    <a:pt x="149" y="405"/>
                    <a:pt x="145" y="405"/>
                    <a:pt x="144" y="405"/>
                  </a:cubicBezTo>
                  <a:cubicBezTo>
                    <a:pt x="142" y="405"/>
                    <a:pt x="136" y="405"/>
                    <a:pt x="135" y="405"/>
                  </a:cubicBezTo>
                  <a:cubicBezTo>
                    <a:pt x="134" y="403"/>
                    <a:pt x="135" y="397"/>
                    <a:pt x="135" y="395"/>
                  </a:cubicBezTo>
                  <a:cubicBezTo>
                    <a:pt x="135" y="393"/>
                    <a:pt x="134" y="388"/>
                    <a:pt x="135" y="386"/>
                  </a:cubicBezTo>
                  <a:cubicBezTo>
                    <a:pt x="136" y="384"/>
                    <a:pt x="139" y="382"/>
                    <a:pt x="140" y="380"/>
                  </a:cubicBezTo>
                  <a:cubicBezTo>
                    <a:pt x="143" y="378"/>
                    <a:pt x="147" y="375"/>
                    <a:pt x="148" y="373"/>
                  </a:cubicBezTo>
                  <a:cubicBezTo>
                    <a:pt x="149" y="370"/>
                    <a:pt x="149" y="371"/>
                    <a:pt x="148" y="368"/>
                  </a:cubicBezTo>
                  <a:cubicBezTo>
                    <a:pt x="145" y="363"/>
                    <a:pt x="142" y="357"/>
                    <a:pt x="140" y="351"/>
                  </a:cubicBezTo>
                  <a:cubicBezTo>
                    <a:pt x="136" y="341"/>
                    <a:pt x="130" y="330"/>
                    <a:pt x="128" y="320"/>
                  </a:cubicBezTo>
                  <a:cubicBezTo>
                    <a:pt x="126" y="313"/>
                    <a:pt x="126" y="305"/>
                    <a:pt x="125" y="298"/>
                  </a:cubicBezTo>
                  <a:cubicBezTo>
                    <a:pt x="124" y="293"/>
                    <a:pt x="124" y="290"/>
                    <a:pt x="121" y="286"/>
                  </a:cubicBezTo>
                  <a:cubicBezTo>
                    <a:pt x="117" y="281"/>
                    <a:pt x="112" y="274"/>
                    <a:pt x="107" y="269"/>
                  </a:cubicBezTo>
                  <a:cubicBezTo>
                    <a:pt x="104" y="266"/>
                    <a:pt x="99" y="265"/>
                    <a:pt x="95" y="263"/>
                  </a:cubicBezTo>
                  <a:cubicBezTo>
                    <a:pt x="91" y="262"/>
                    <a:pt x="87" y="260"/>
                    <a:pt x="83" y="259"/>
                  </a:cubicBezTo>
                  <a:cubicBezTo>
                    <a:pt x="82" y="258"/>
                    <a:pt x="78" y="258"/>
                    <a:pt x="77" y="257"/>
                  </a:cubicBezTo>
                  <a:cubicBezTo>
                    <a:pt x="76" y="255"/>
                    <a:pt x="75" y="252"/>
                    <a:pt x="74" y="250"/>
                  </a:cubicBezTo>
                  <a:cubicBezTo>
                    <a:pt x="73" y="246"/>
                    <a:pt x="72" y="242"/>
                    <a:pt x="70" y="238"/>
                  </a:cubicBezTo>
                  <a:cubicBezTo>
                    <a:pt x="67" y="233"/>
                    <a:pt x="62" y="229"/>
                    <a:pt x="58" y="225"/>
                  </a:cubicBezTo>
                  <a:cubicBezTo>
                    <a:pt x="53" y="220"/>
                    <a:pt x="52" y="221"/>
                    <a:pt x="45" y="223"/>
                  </a:cubicBezTo>
                  <a:cubicBezTo>
                    <a:pt x="39" y="224"/>
                    <a:pt x="32" y="225"/>
                    <a:pt x="25" y="226"/>
                  </a:cubicBezTo>
                  <a:cubicBezTo>
                    <a:pt x="23" y="226"/>
                    <a:pt x="10" y="228"/>
                    <a:pt x="9" y="226"/>
                  </a:cubicBezTo>
                  <a:cubicBezTo>
                    <a:pt x="8" y="225"/>
                    <a:pt x="9" y="220"/>
                    <a:pt x="9" y="219"/>
                  </a:cubicBezTo>
                  <a:cubicBezTo>
                    <a:pt x="9" y="215"/>
                    <a:pt x="9" y="211"/>
                    <a:pt x="9" y="206"/>
                  </a:cubicBezTo>
                  <a:cubicBezTo>
                    <a:pt x="8" y="201"/>
                    <a:pt x="6" y="197"/>
                    <a:pt x="5" y="192"/>
                  </a:cubicBezTo>
                  <a:cubicBezTo>
                    <a:pt x="3" y="187"/>
                    <a:pt x="0" y="182"/>
                    <a:pt x="0" y="176"/>
                  </a:cubicBezTo>
                  <a:cubicBezTo>
                    <a:pt x="1" y="175"/>
                    <a:pt x="0" y="167"/>
                    <a:pt x="1" y="166"/>
                  </a:cubicBezTo>
                  <a:cubicBezTo>
                    <a:pt x="2" y="166"/>
                    <a:pt x="4" y="166"/>
                    <a:pt x="5" y="166"/>
                  </a:cubicBezTo>
                  <a:cubicBezTo>
                    <a:pt x="14" y="166"/>
                    <a:pt x="22" y="166"/>
                    <a:pt x="30" y="166"/>
                  </a:cubicBezTo>
                  <a:cubicBezTo>
                    <a:pt x="33" y="166"/>
                    <a:pt x="41" y="168"/>
                    <a:pt x="43" y="166"/>
                  </a:cubicBezTo>
                  <a:cubicBezTo>
                    <a:pt x="45" y="165"/>
                    <a:pt x="46" y="160"/>
                    <a:pt x="47" y="158"/>
                  </a:cubicBezTo>
                  <a:cubicBezTo>
                    <a:pt x="49" y="154"/>
                    <a:pt x="51" y="150"/>
                    <a:pt x="53" y="146"/>
                  </a:cubicBezTo>
                  <a:cubicBezTo>
                    <a:pt x="55" y="141"/>
                    <a:pt x="57" y="140"/>
                    <a:pt x="62" y="137"/>
                  </a:cubicBezTo>
                  <a:cubicBezTo>
                    <a:pt x="65" y="134"/>
                    <a:pt x="69" y="132"/>
                    <a:pt x="72" y="130"/>
                  </a:cubicBezTo>
                  <a:cubicBezTo>
                    <a:pt x="73" y="129"/>
                    <a:pt x="76" y="126"/>
                    <a:pt x="78" y="125"/>
                  </a:cubicBezTo>
                  <a:cubicBezTo>
                    <a:pt x="83" y="125"/>
                    <a:pt x="88" y="131"/>
                    <a:pt x="92" y="128"/>
                  </a:cubicBezTo>
                  <a:cubicBezTo>
                    <a:pt x="95" y="124"/>
                    <a:pt x="95" y="116"/>
                    <a:pt x="99" y="113"/>
                  </a:cubicBezTo>
                  <a:cubicBezTo>
                    <a:pt x="101" y="112"/>
                    <a:pt x="105" y="112"/>
                    <a:pt x="108" y="112"/>
                  </a:cubicBezTo>
                  <a:cubicBezTo>
                    <a:pt x="112" y="111"/>
                    <a:pt x="116" y="110"/>
                    <a:pt x="121" y="109"/>
                  </a:cubicBezTo>
                  <a:cubicBezTo>
                    <a:pt x="125" y="109"/>
                    <a:pt x="129" y="109"/>
                    <a:pt x="132" y="106"/>
                  </a:cubicBezTo>
                  <a:cubicBezTo>
                    <a:pt x="136" y="100"/>
                    <a:pt x="138" y="91"/>
                    <a:pt x="140" y="85"/>
                  </a:cubicBezTo>
                  <a:cubicBezTo>
                    <a:pt x="142" y="81"/>
                    <a:pt x="144" y="73"/>
                    <a:pt x="147" y="70"/>
                  </a:cubicBezTo>
                  <a:cubicBezTo>
                    <a:pt x="151" y="66"/>
                    <a:pt x="159" y="63"/>
                    <a:pt x="164" y="60"/>
                  </a:cubicBezTo>
                  <a:cubicBezTo>
                    <a:pt x="168" y="58"/>
                    <a:pt x="172" y="56"/>
                    <a:pt x="175" y="53"/>
                  </a:cubicBezTo>
                  <a:cubicBezTo>
                    <a:pt x="181" y="48"/>
                    <a:pt x="186" y="42"/>
                    <a:pt x="192" y="37"/>
                  </a:cubicBezTo>
                  <a:cubicBezTo>
                    <a:pt x="195" y="33"/>
                    <a:pt x="195" y="31"/>
                    <a:pt x="196" y="26"/>
                  </a:cubicBezTo>
                  <a:cubicBezTo>
                    <a:pt x="197" y="22"/>
                    <a:pt x="198" y="18"/>
                    <a:pt x="199" y="14"/>
                  </a:cubicBezTo>
                  <a:cubicBezTo>
                    <a:pt x="200" y="11"/>
                    <a:pt x="200" y="6"/>
                    <a:pt x="202" y="3"/>
                  </a:cubicBezTo>
                  <a:cubicBezTo>
                    <a:pt x="203" y="1"/>
                    <a:pt x="201" y="2"/>
                    <a:pt x="204" y="1"/>
                  </a:cubicBezTo>
                  <a:cubicBezTo>
                    <a:pt x="207" y="0"/>
                    <a:pt x="212" y="1"/>
                    <a:pt x="216" y="1"/>
                  </a:cubicBezTo>
                  <a:cubicBezTo>
                    <a:pt x="222" y="1"/>
                    <a:pt x="223" y="3"/>
                    <a:pt x="227" y="7"/>
                  </a:cubicBezTo>
                  <a:cubicBezTo>
                    <a:pt x="232" y="12"/>
                    <a:pt x="237" y="16"/>
                    <a:pt x="241" y="21"/>
                  </a:cubicBezTo>
                  <a:cubicBezTo>
                    <a:pt x="237" y="26"/>
                    <a:pt x="232" y="30"/>
                    <a:pt x="227" y="35"/>
                  </a:cubicBezTo>
                  <a:cubicBezTo>
                    <a:pt x="235" y="42"/>
                    <a:pt x="246" y="50"/>
                    <a:pt x="247" y="62"/>
                  </a:cubicBezTo>
                  <a:cubicBezTo>
                    <a:pt x="247" y="70"/>
                    <a:pt x="246" y="78"/>
                    <a:pt x="246" y="87"/>
                  </a:cubicBezTo>
                  <a:cubicBezTo>
                    <a:pt x="246" y="89"/>
                    <a:pt x="246" y="89"/>
                    <a:pt x="247" y="91"/>
                  </a:cubicBezTo>
                  <a:cubicBezTo>
                    <a:pt x="249" y="94"/>
                    <a:pt x="254" y="96"/>
                    <a:pt x="255" y="99"/>
                  </a:cubicBezTo>
                  <a:cubicBezTo>
                    <a:pt x="255" y="100"/>
                    <a:pt x="254" y="103"/>
                    <a:pt x="254" y="104"/>
                  </a:cubicBezTo>
                  <a:cubicBezTo>
                    <a:pt x="253" y="108"/>
                    <a:pt x="252" y="113"/>
                    <a:pt x="251" y="117"/>
                  </a:cubicBezTo>
                  <a:cubicBezTo>
                    <a:pt x="251" y="121"/>
                    <a:pt x="249" y="125"/>
                    <a:pt x="249" y="129"/>
                  </a:cubicBezTo>
                  <a:cubicBezTo>
                    <a:pt x="249" y="132"/>
                    <a:pt x="248" y="131"/>
                    <a:pt x="250" y="133"/>
                  </a:cubicBezTo>
                  <a:cubicBezTo>
                    <a:pt x="254" y="137"/>
                    <a:pt x="261" y="139"/>
                    <a:pt x="265" y="143"/>
                  </a:cubicBezTo>
                  <a:cubicBezTo>
                    <a:pt x="269" y="147"/>
                    <a:pt x="275" y="152"/>
                    <a:pt x="278" y="157"/>
                  </a:cubicBezTo>
                  <a:cubicBezTo>
                    <a:pt x="281" y="163"/>
                    <a:pt x="283" y="171"/>
                    <a:pt x="286" y="178"/>
                  </a:cubicBezTo>
                  <a:cubicBezTo>
                    <a:pt x="288" y="183"/>
                    <a:pt x="287" y="188"/>
                    <a:pt x="287" y="193"/>
                  </a:cubicBezTo>
                  <a:cubicBezTo>
                    <a:pt x="287" y="199"/>
                    <a:pt x="286" y="205"/>
                    <a:pt x="289" y="210"/>
                  </a:cubicBezTo>
                  <a:cubicBezTo>
                    <a:pt x="291" y="216"/>
                    <a:pt x="296" y="221"/>
                    <a:pt x="294" y="227"/>
                  </a:cubicBezTo>
                  <a:cubicBezTo>
                    <a:pt x="292" y="233"/>
                    <a:pt x="289" y="238"/>
                    <a:pt x="289" y="244"/>
                  </a:cubicBezTo>
                  <a:cubicBezTo>
                    <a:pt x="289" y="250"/>
                    <a:pt x="290" y="257"/>
                    <a:pt x="289" y="263"/>
                  </a:cubicBezTo>
                  <a:cubicBezTo>
                    <a:pt x="288" y="266"/>
                    <a:pt x="284" y="270"/>
                    <a:pt x="284" y="273"/>
                  </a:cubicBezTo>
                  <a:cubicBezTo>
                    <a:pt x="284" y="276"/>
                    <a:pt x="286" y="276"/>
                    <a:pt x="289" y="277"/>
                  </a:cubicBezTo>
                  <a:cubicBezTo>
                    <a:pt x="290" y="278"/>
                    <a:pt x="296" y="282"/>
                    <a:pt x="298" y="282"/>
                  </a:cubicBezTo>
                  <a:cubicBezTo>
                    <a:pt x="299" y="282"/>
                    <a:pt x="303" y="277"/>
                    <a:pt x="304" y="275"/>
                  </a:cubicBezTo>
                  <a:cubicBezTo>
                    <a:pt x="306" y="274"/>
                    <a:pt x="308" y="271"/>
                    <a:pt x="310" y="270"/>
                  </a:cubicBezTo>
                  <a:cubicBezTo>
                    <a:pt x="314" y="269"/>
                    <a:pt x="320" y="270"/>
                    <a:pt x="323" y="270"/>
                  </a:cubicBezTo>
                  <a:cubicBezTo>
                    <a:pt x="327" y="270"/>
                    <a:pt x="329" y="269"/>
                    <a:pt x="331" y="271"/>
                  </a:cubicBezTo>
                  <a:cubicBezTo>
                    <a:pt x="332" y="272"/>
                    <a:pt x="337" y="280"/>
                    <a:pt x="337" y="282"/>
                  </a:cubicBezTo>
                  <a:cubicBezTo>
                    <a:pt x="337" y="285"/>
                    <a:pt x="335" y="287"/>
                    <a:pt x="334" y="290"/>
                  </a:cubicBezTo>
                  <a:cubicBezTo>
                    <a:pt x="333" y="293"/>
                    <a:pt x="332" y="298"/>
                    <a:pt x="330" y="301"/>
                  </a:cubicBezTo>
                  <a:cubicBezTo>
                    <a:pt x="328" y="302"/>
                    <a:pt x="324" y="303"/>
                    <a:pt x="322" y="304"/>
                  </a:cubicBezTo>
                  <a:cubicBezTo>
                    <a:pt x="318" y="306"/>
                    <a:pt x="314" y="307"/>
                    <a:pt x="311" y="309"/>
                  </a:cubicBezTo>
                  <a:cubicBezTo>
                    <a:pt x="312" y="312"/>
                    <a:pt x="313" y="316"/>
                    <a:pt x="316" y="318"/>
                  </a:cubicBezTo>
                  <a:cubicBezTo>
                    <a:pt x="319" y="319"/>
                    <a:pt x="326" y="318"/>
                    <a:pt x="328" y="321"/>
                  </a:cubicBezTo>
                  <a:cubicBezTo>
                    <a:pt x="329" y="323"/>
                    <a:pt x="326" y="333"/>
                    <a:pt x="325" y="336"/>
                  </a:cubicBezTo>
                  <a:cubicBezTo>
                    <a:pt x="325" y="339"/>
                    <a:pt x="325" y="342"/>
                    <a:pt x="323" y="345"/>
                  </a:cubicBezTo>
                  <a:cubicBezTo>
                    <a:pt x="321" y="348"/>
                    <a:pt x="317" y="349"/>
                    <a:pt x="317" y="353"/>
                  </a:cubicBezTo>
                  <a:cubicBezTo>
                    <a:pt x="317" y="356"/>
                    <a:pt x="318" y="367"/>
                    <a:pt x="320" y="369"/>
                  </a:cubicBezTo>
                  <a:cubicBezTo>
                    <a:pt x="322" y="371"/>
                    <a:pt x="328" y="368"/>
                    <a:pt x="331" y="370"/>
                  </a:cubicBezTo>
                  <a:cubicBezTo>
                    <a:pt x="334" y="371"/>
                    <a:pt x="333" y="377"/>
                    <a:pt x="334" y="380"/>
                  </a:cubicBezTo>
                  <a:cubicBezTo>
                    <a:pt x="336" y="383"/>
                    <a:pt x="341" y="386"/>
                    <a:pt x="343" y="389"/>
                  </a:cubicBezTo>
                  <a:cubicBezTo>
                    <a:pt x="344" y="390"/>
                    <a:pt x="346" y="393"/>
                    <a:pt x="348" y="394"/>
                  </a:cubicBezTo>
                  <a:cubicBezTo>
                    <a:pt x="349" y="394"/>
                    <a:pt x="349" y="393"/>
                    <a:pt x="350" y="393"/>
                  </a:cubicBezTo>
                  <a:cubicBezTo>
                    <a:pt x="354" y="392"/>
                    <a:pt x="359" y="389"/>
                    <a:pt x="362" y="387"/>
                  </a:cubicBezTo>
                  <a:cubicBezTo>
                    <a:pt x="366" y="385"/>
                    <a:pt x="369" y="378"/>
                    <a:pt x="372" y="377"/>
                  </a:cubicBezTo>
                  <a:cubicBezTo>
                    <a:pt x="375" y="376"/>
                    <a:pt x="381" y="381"/>
                    <a:pt x="384" y="382"/>
                  </a:cubicBezTo>
                  <a:cubicBezTo>
                    <a:pt x="387" y="385"/>
                    <a:pt x="387" y="389"/>
                    <a:pt x="389" y="393"/>
                  </a:cubicBezTo>
                  <a:cubicBezTo>
                    <a:pt x="392" y="399"/>
                    <a:pt x="400" y="403"/>
                    <a:pt x="407" y="405"/>
                  </a:cubicBezTo>
                  <a:cubicBezTo>
                    <a:pt x="410" y="406"/>
                    <a:pt x="415" y="409"/>
                    <a:pt x="418" y="408"/>
                  </a:cubicBezTo>
                  <a:cubicBezTo>
                    <a:pt x="422" y="407"/>
                    <a:pt x="428" y="401"/>
                    <a:pt x="431" y="398"/>
                  </a:cubicBezTo>
                  <a:cubicBezTo>
                    <a:pt x="437" y="393"/>
                    <a:pt x="437" y="382"/>
                    <a:pt x="442" y="375"/>
                  </a:cubicBezTo>
                  <a:cubicBezTo>
                    <a:pt x="444" y="372"/>
                    <a:pt x="446" y="373"/>
                    <a:pt x="450" y="373"/>
                  </a:cubicBezTo>
                  <a:cubicBezTo>
                    <a:pt x="454" y="373"/>
                    <a:pt x="458" y="373"/>
                    <a:pt x="462" y="373"/>
                  </a:cubicBezTo>
                  <a:cubicBezTo>
                    <a:pt x="470" y="373"/>
                    <a:pt x="479" y="375"/>
                    <a:pt x="486" y="373"/>
                  </a:cubicBezTo>
                  <a:cubicBezTo>
                    <a:pt x="490" y="372"/>
                    <a:pt x="495" y="368"/>
                    <a:pt x="499" y="368"/>
                  </a:cubicBezTo>
                  <a:cubicBezTo>
                    <a:pt x="502" y="368"/>
                    <a:pt x="508" y="372"/>
                    <a:pt x="511" y="373"/>
                  </a:cubicBezTo>
                  <a:cubicBezTo>
                    <a:pt x="515" y="375"/>
                    <a:pt x="517" y="376"/>
                    <a:pt x="521" y="376"/>
                  </a:cubicBezTo>
                  <a:cubicBezTo>
                    <a:pt x="526" y="376"/>
                    <a:pt x="529" y="375"/>
                    <a:pt x="531" y="379"/>
                  </a:cubicBezTo>
                  <a:cubicBezTo>
                    <a:pt x="533" y="382"/>
                    <a:pt x="538" y="388"/>
                    <a:pt x="538" y="391"/>
                  </a:cubicBezTo>
                  <a:cubicBezTo>
                    <a:pt x="538" y="394"/>
                    <a:pt x="535" y="400"/>
                    <a:pt x="534" y="403"/>
                  </a:cubicBezTo>
                  <a:cubicBezTo>
                    <a:pt x="531" y="411"/>
                    <a:pt x="519" y="412"/>
                    <a:pt x="512" y="416"/>
                  </a:cubicBezTo>
                  <a:cubicBezTo>
                    <a:pt x="509" y="418"/>
                    <a:pt x="510" y="420"/>
                    <a:pt x="511" y="425"/>
                  </a:cubicBezTo>
                  <a:cubicBezTo>
                    <a:pt x="512" y="431"/>
                    <a:pt x="510" y="432"/>
                    <a:pt x="516" y="432"/>
                  </a:cubicBezTo>
                  <a:cubicBezTo>
                    <a:pt x="518" y="432"/>
                    <a:pt x="522" y="431"/>
                    <a:pt x="524" y="432"/>
                  </a:cubicBezTo>
                  <a:cubicBezTo>
                    <a:pt x="525" y="433"/>
                    <a:pt x="524" y="433"/>
                    <a:pt x="525" y="435"/>
                  </a:cubicBezTo>
                  <a:cubicBezTo>
                    <a:pt x="526" y="440"/>
                    <a:pt x="526" y="445"/>
                    <a:pt x="528" y="450"/>
                  </a:cubicBezTo>
                  <a:cubicBezTo>
                    <a:pt x="530" y="456"/>
                    <a:pt x="533" y="464"/>
                    <a:pt x="537" y="469"/>
                  </a:cubicBezTo>
                  <a:cubicBezTo>
                    <a:pt x="542" y="476"/>
                    <a:pt x="549" y="482"/>
                    <a:pt x="556" y="488"/>
                  </a:cubicBezTo>
                  <a:cubicBezTo>
                    <a:pt x="558" y="490"/>
                    <a:pt x="562" y="493"/>
                    <a:pt x="564" y="496"/>
                  </a:cubicBezTo>
                  <a:cubicBezTo>
                    <a:pt x="566" y="501"/>
                    <a:pt x="566" y="507"/>
                    <a:pt x="567" y="512"/>
                  </a:cubicBezTo>
                  <a:cubicBezTo>
                    <a:pt x="569" y="521"/>
                    <a:pt x="579" y="523"/>
                    <a:pt x="583" y="531"/>
                  </a:cubicBezTo>
                  <a:cubicBezTo>
                    <a:pt x="585" y="534"/>
                    <a:pt x="584" y="534"/>
                    <a:pt x="581" y="537"/>
                  </a:cubicBezTo>
                  <a:cubicBezTo>
                    <a:pt x="578" y="542"/>
                    <a:pt x="574" y="547"/>
                    <a:pt x="571" y="551"/>
                  </a:cubicBezTo>
                  <a:cubicBezTo>
                    <a:pt x="566" y="557"/>
                    <a:pt x="560" y="565"/>
                    <a:pt x="554" y="569"/>
                  </a:cubicBezTo>
                  <a:cubicBezTo>
                    <a:pt x="552" y="571"/>
                    <a:pt x="549" y="570"/>
                    <a:pt x="546" y="570"/>
                  </a:cubicBezTo>
                  <a:cubicBezTo>
                    <a:pt x="540" y="570"/>
                    <a:pt x="535" y="570"/>
                    <a:pt x="529" y="570"/>
                  </a:cubicBezTo>
                  <a:cubicBezTo>
                    <a:pt x="521" y="570"/>
                    <a:pt x="512" y="571"/>
                    <a:pt x="504" y="572"/>
                  </a:cubicBezTo>
                  <a:cubicBezTo>
                    <a:pt x="500" y="572"/>
                    <a:pt x="500" y="572"/>
                    <a:pt x="497" y="569"/>
                  </a:cubicBezTo>
                  <a:cubicBezTo>
                    <a:pt x="494" y="566"/>
                    <a:pt x="489" y="562"/>
                    <a:pt x="487" y="559"/>
                  </a:cubicBezTo>
                  <a:cubicBezTo>
                    <a:pt x="483" y="554"/>
                    <a:pt x="481" y="541"/>
                    <a:pt x="476" y="539"/>
                  </a:cubicBezTo>
                  <a:cubicBezTo>
                    <a:pt x="473" y="538"/>
                    <a:pt x="467" y="539"/>
                    <a:pt x="464" y="540"/>
                  </a:cubicBezTo>
                  <a:cubicBezTo>
                    <a:pt x="460" y="542"/>
                    <a:pt x="458" y="548"/>
                    <a:pt x="453" y="551"/>
                  </a:cubicBezTo>
                  <a:cubicBezTo>
                    <a:pt x="451" y="553"/>
                    <a:pt x="447" y="552"/>
                    <a:pt x="443" y="552"/>
                  </a:cubicBezTo>
                  <a:cubicBezTo>
                    <a:pt x="440" y="552"/>
                    <a:pt x="434" y="553"/>
                    <a:pt x="431" y="552"/>
                  </a:cubicBezTo>
                  <a:cubicBezTo>
                    <a:pt x="429" y="551"/>
                    <a:pt x="425" y="546"/>
                    <a:pt x="423" y="543"/>
                  </a:cubicBezTo>
                  <a:cubicBezTo>
                    <a:pt x="419" y="539"/>
                    <a:pt x="415" y="535"/>
                    <a:pt x="411" y="531"/>
                  </a:cubicBezTo>
                  <a:cubicBezTo>
                    <a:pt x="406" y="526"/>
                    <a:pt x="407" y="519"/>
                    <a:pt x="402" y="514"/>
                  </a:cubicBezTo>
                  <a:cubicBezTo>
                    <a:pt x="398" y="508"/>
                    <a:pt x="388" y="503"/>
                    <a:pt x="387" y="496"/>
                  </a:cubicBezTo>
                  <a:cubicBezTo>
                    <a:pt x="386" y="491"/>
                    <a:pt x="387" y="485"/>
                    <a:pt x="387" y="480"/>
                  </a:cubicBezTo>
                  <a:cubicBezTo>
                    <a:pt x="387" y="477"/>
                    <a:pt x="388" y="471"/>
                    <a:pt x="387" y="468"/>
                  </a:cubicBezTo>
                  <a:cubicBezTo>
                    <a:pt x="385" y="465"/>
                    <a:pt x="380" y="461"/>
                    <a:pt x="378" y="459"/>
                  </a:cubicBezTo>
                  <a:cubicBezTo>
                    <a:pt x="376" y="457"/>
                    <a:pt x="374" y="454"/>
                    <a:pt x="371" y="453"/>
                  </a:cubicBezTo>
                  <a:cubicBezTo>
                    <a:pt x="366" y="452"/>
                    <a:pt x="359" y="453"/>
                    <a:pt x="355" y="453"/>
                  </a:cubicBezTo>
                  <a:cubicBezTo>
                    <a:pt x="351" y="453"/>
                    <a:pt x="348" y="453"/>
                    <a:pt x="344" y="453"/>
                  </a:cubicBezTo>
                  <a:cubicBezTo>
                    <a:pt x="340" y="454"/>
                    <a:pt x="335" y="457"/>
                    <a:pt x="331" y="458"/>
                  </a:cubicBezTo>
                  <a:cubicBezTo>
                    <a:pt x="329" y="459"/>
                    <a:pt x="324" y="462"/>
                    <a:pt x="322" y="461"/>
                  </a:cubicBezTo>
                  <a:cubicBezTo>
                    <a:pt x="319" y="460"/>
                    <a:pt x="317" y="449"/>
                    <a:pt x="315" y="447"/>
                  </a:cubicBezTo>
                  <a:cubicBezTo>
                    <a:pt x="314" y="444"/>
                    <a:pt x="313" y="443"/>
                    <a:pt x="310" y="441"/>
                  </a:cubicBezTo>
                  <a:cubicBezTo>
                    <a:pt x="304" y="436"/>
                    <a:pt x="297" y="429"/>
                    <a:pt x="290" y="425"/>
                  </a:cubicBezTo>
                  <a:cubicBezTo>
                    <a:pt x="285" y="422"/>
                    <a:pt x="275" y="414"/>
                    <a:pt x="269" y="416"/>
                  </a:cubicBezTo>
                  <a:cubicBezTo>
                    <a:pt x="261" y="419"/>
                    <a:pt x="252" y="424"/>
                    <a:pt x="244" y="428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0" name="Freeform 216"/>
            <p:cNvSpPr>
              <a:spLocks/>
            </p:cNvSpPr>
            <p:nvPr userDrawn="1"/>
          </p:nvSpPr>
          <p:spPr bwMode="auto">
            <a:xfrm>
              <a:off x="2157" y="2934"/>
              <a:ext cx="289" cy="354"/>
            </a:xfrm>
            <a:custGeom>
              <a:avLst/>
              <a:gdLst>
                <a:gd name="T0" fmla="*/ 92 w 364"/>
                <a:gd name="T1" fmla="*/ 380 h 445"/>
                <a:gd name="T2" fmla="*/ 52 w 364"/>
                <a:gd name="T3" fmla="*/ 363 h 445"/>
                <a:gd name="T4" fmla="*/ 0 w 364"/>
                <a:gd name="T5" fmla="*/ 367 h 445"/>
                <a:gd name="T6" fmla="*/ 29 w 364"/>
                <a:gd name="T7" fmla="*/ 329 h 445"/>
                <a:gd name="T8" fmla="*/ 49 w 364"/>
                <a:gd name="T9" fmla="*/ 300 h 445"/>
                <a:gd name="T10" fmla="*/ 61 w 364"/>
                <a:gd name="T11" fmla="*/ 275 h 445"/>
                <a:gd name="T12" fmla="*/ 74 w 364"/>
                <a:gd name="T13" fmla="*/ 244 h 445"/>
                <a:gd name="T14" fmla="*/ 114 w 364"/>
                <a:gd name="T15" fmla="*/ 215 h 445"/>
                <a:gd name="T16" fmla="*/ 119 w 364"/>
                <a:gd name="T17" fmla="*/ 206 h 445"/>
                <a:gd name="T18" fmla="*/ 152 w 364"/>
                <a:gd name="T19" fmla="*/ 216 h 445"/>
                <a:gd name="T20" fmla="*/ 158 w 364"/>
                <a:gd name="T21" fmla="*/ 193 h 445"/>
                <a:gd name="T22" fmla="*/ 132 w 364"/>
                <a:gd name="T23" fmla="*/ 162 h 445"/>
                <a:gd name="T24" fmla="*/ 89 w 364"/>
                <a:gd name="T25" fmla="*/ 164 h 445"/>
                <a:gd name="T26" fmla="*/ 62 w 364"/>
                <a:gd name="T27" fmla="*/ 125 h 445"/>
                <a:gd name="T28" fmla="*/ 46 w 364"/>
                <a:gd name="T29" fmla="*/ 85 h 445"/>
                <a:gd name="T30" fmla="*/ 70 w 364"/>
                <a:gd name="T31" fmla="*/ 54 h 445"/>
                <a:gd name="T32" fmla="*/ 106 w 364"/>
                <a:gd name="T33" fmla="*/ 69 h 445"/>
                <a:gd name="T34" fmla="*/ 120 w 364"/>
                <a:gd name="T35" fmla="*/ 88 h 445"/>
                <a:gd name="T36" fmla="*/ 139 w 364"/>
                <a:gd name="T37" fmla="*/ 105 h 445"/>
                <a:gd name="T38" fmla="*/ 163 w 364"/>
                <a:gd name="T39" fmla="*/ 91 h 445"/>
                <a:gd name="T40" fmla="*/ 187 w 364"/>
                <a:gd name="T41" fmla="*/ 71 h 445"/>
                <a:gd name="T42" fmla="*/ 206 w 364"/>
                <a:gd name="T43" fmla="*/ 22 h 445"/>
                <a:gd name="T44" fmla="*/ 216 w 364"/>
                <a:gd name="T45" fmla="*/ 1 h 445"/>
                <a:gd name="T46" fmla="*/ 238 w 364"/>
                <a:gd name="T47" fmla="*/ 13 h 445"/>
                <a:gd name="T48" fmla="*/ 269 w 364"/>
                <a:gd name="T49" fmla="*/ 39 h 445"/>
                <a:gd name="T50" fmla="*/ 291 w 364"/>
                <a:gd name="T51" fmla="*/ 48 h 445"/>
                <a:gd name="T52" fmla="*/ 312 w 364"/>
                <a:gd name="T53" fmla="*/ 49 h 445"/>
                <a:gd name="T54" fmla="*/ 334 w 364"/>
                <a:gd name="T55" fmla="*/ 54 h 445"/>
                <a:gd name="T56" fmla="*/ 360 w 364"/>
                <a:gd name="T57" fmla="*/ 86 h 445"/>
                <a:gd name="T58" fmla="*/ 362 w 364"/>
                <a:gd name="T59" fmla="*/ 126 h 445"/>
                <a:gd name="T60" fmla="*/ 353 w 364"/>
                <a:gd name="T61" fmla="*/ 152 h 445"/>
                <a:gd name="T62" fmla="*/ 321 w 364"/>
                <a:gd name="T63" fmla="*/ 167 h 445"/>
                <a:gd name="T64" fmla="*/ 321 w 364"/>
                <a:gd name="T65" fmla="*/ 193 h 445"/>
                <a:gd name="T66" fmla="*/ 300 w 364"/>
                <a:gd name="T67" fmla="*/ 200 h 445"/>
                <a:gd name="T68" fmla="*/ 307 w 364"/>
                <a:gd name="T69" fmla="*/ 226 h 445"/>
                <a:gd name="T70" fmla="*/ 326 w 364"/>
                <a:gd name="T71" fmla="*/ 236 h 445"/>
                <a:gd name="T72" fmla="*/ 351 w 364"/>
                <a:gd name="T73" fmla="*/ 240 h 445"/>
                <a:gd name="T74" fmla="*/ 360 w 364"/>
                <a:gd name="T75" fmla="*/ 264 h 445"/>
                <a:gd name="T76" fmla="*/ 336 w 364"/>
                <a:gd name="T77" fmla="*/ 298 h 445"/>
                <a:gd name="T78" fmla="*/ 298 w 364"/>
                <a:gd name="T79" fmla="*/ 295 h 445"/>
                <a:gd name="T80" fmla="*/ 267 w 364"/>
                <a:gd name="T81" fmla="*/ 282 h 445"/>
                <a:gd name="T82" fmla="*/ 226 w 364"/>
                <a:gd name="T83" fmla="*/ 267 h 445"/>
                <a:gd name="T84" fmla="*/ 210 w 364"/>
                <a:gd name="T85" fmla="*/ 299 h 445"/>
                <a:gd name="T86" fmla="*/ 199 w 364"/>
                <a:gd name="T87" fmla="*/ 328 h 445"/>
                <a:gd name="T88" fmla="*/ 225 w 364"/>
                <a:gd name="T89" fmla="*/ 380 h 445"/>
                <a:gd name="T90" fmla="*/ 187 w 364"/>
                <a:gd name="T91" fmla="*/ 360 h 445"/>
                <a:gd name="T92" fmla="*/ 149 w 364"/>
                <a:gd name="T93" fmla="*/ 365 h 445"/>
                <a:gd name="T94" fmla="*/ 146 w 364"/>
                <a:gd name="T95" fmla="*/ 396 h 445"/>
                <a:gd name="T96" fmla="*/ 119 w 364"/>
                <a:gd name="T97" fmla="*/ 426 h 445"/>
                <a:gd name="T98" fmla="*/ 90 w 364"/>
                <a:gd name="T99" fmla="*/ 432 h 445"/>
                <a:gd name="T100" fmla="*/ 82 w 364"/>
                <a:gd name="T101" fmla="*/ 426 h 445"/>
                <a:gd name="T102" fmla="*/ 67 w 364"/>
                <a:gd name="T103" fmla="*/ 412 h 4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364" h="445">
                  <a:moveTo>
                    <a:pt x="89" y="400"/>
                  </a:moveTo>
                  <a:cubicBezTo>
                    <a:pt x="91" y="396"/>
                    <a:pt x="93" y="392"/>
                    <a:pt x="94" y="388"/>
                  </a:cubicBezTo>
                  <a:cubicBezTo>
                    <a:pt x="95" y="384"/>
                    <a:pt x="94" y="383"/>
                    <a:pt x="92" y="380"/>
                  </a:cubicBezTo>
                  <a:cubicBezTo>
                    <a:pt x="91" y="377"/>
                    <a:pt x="89" y="372"/>
                    <a:pt x="86" y="370"/>
                  </a:cubicBezTo>
                  <a:cubicBezTo>
                    <a:pt x="83" y="369"/>
                    <a:pt x="78" y="371"/>
                    <a:pt x="74" y="370"/>
                  </a:cubicBezTo>
                  <a:cubicBezTo>
                    <a:pt x="67" y="368"/>
                    <a:pt x="60" y="360"/>
                    <a:pt x="52" y="363"/>
                  </a:cubicBezTo>
                  <a:cubicBezTo>
                    <a:pt x="49" y="365"/>
                    <a:pt x="45" y="367"/>
                    <a:pt x="41" y="367"/>
                  </a:cubicBezTo>
                  <a:cubicBezTo>
                    <a:pt x="38" y="368"/>
                    <a:pt x="34" y="367"/>
                    <a:pt x="30" y="367"/>
                  </a:cubicBezTo>
                  <a:cubicBezTo>
                    <a:pt x="20" y="367"/>
                    <a:pt x="10" y="367"/>
                    <a:pt x="0" y="367"/>
                  </a:cubicBezTo>
                  <a:cubicBezTo>
                    <a:pt x="2" y="363"/>
                    <a:pt x="5" y="357"/>
                    <a:pt x="9" y="354"/>
                  </a:cubicBezTo>
                  <a:cubicBezTo>
                    <a:pt x="13" y="351"/>
                    <a:pt x="23" y="350"/>
                    <a:pt x="26" y="346"/>
                  </a:cubicBezTo>
                  <a:cubicBezTo>
                    <a:pt x="29" y="342"/>
                    <a:pt x="27" y="334"/>
                    <a:pt x="29" y="329"/>
                  </a:cubicBezTo>
                  <a:cubicBezTo>
                    <a:pt x="31" y="322"/>
                    <a:pt x="36" y="316"/>
                    <a:pt x="39" y="310"/>
                  </a:cubicBezTo>
                  <a:cubicBezTo>
                    <a:pt x="41" y="307"/>
                    <a:pt x="42" y="303"/>
                    <a:pt x="44" y="301"/>
                  </a:cubicBezTo>
                  <a:cubicBezTo>
                    <a:pt x="46" y="299"/>
                    <a:pt x="46" y="300"/>
                    <a:pt x="49" y="300"/>
                  </a:cubicBezTo>
                  <a:cubicBezTo>
                    <a:pt x="50" y="300"/>
                    <a:pt x="57" y="300"/>
                    <a:pt x="57" y="299"/>
                  </a:cubicBezTo>
                  <a:cubicBezTo>
                    <a:pt x="59" y="298"/>
                    <a:pt x="57" y="291"/>
                    <a:pt x="57" y="289"/>
                  </a:cubicBezTo>
                  <a:cubicBezTo>
                    <a:pt x="57" y="283"/>
                    <a:pt x="57" y="280"/>
                    <a:pt x="61" y="275"/>
                  </a:cubicBezTo>
                  <a:cubicBezTo>
                    <a:pt x="63" y="272"/>
                    <a:pt x="66" y="268"/>
                    <a:pt x="68" y="265"/>
                  </a:cubicBezTo>
                  <a:cubicBezTo>
                    <a:pt x="69" y="263"/>
                    <a:pt x="72" y="260"/>
                    <a:pt x="73" y="258"/>
                  </a:cubicBezTo>
                  <a:cubicBezTo>
                    <a:pt x="75" y="253"/>
                    <a:pt x="72" y="248"/>
                    <a:pt x="74" y="244"/>
                  </a:cubicBezTo>
                  <a:cubicBezTo>
                    <a:pt x="78" y="237"/>
                    <a:pt x="86" y="232"/>
                    <a:pt x="91" y="227"/>
                  </a:cubicBezTo>
                  <a:cubicBezTo>
                    <a:pt x="95" y="222"/>
                    <a:pt x="97" y="221"/>
                    <a:pt x="103" y="219"/>
                  </a:cubicBezTo>
                  <a:cubicBezTo>
                    <a:pt x="106" y="218"/>
                    <a:pt x="111" y="217"/>
                    <a:pt x="114" y="215"/>
                  </a:cubicBezTo>
                  <a:cubicBezTo>
                    <a:pt x="114" y="215"/>
                    <a:pt x="115" y="215"/>
                    <a:pt x="116" y="214"/>
                  </a:cubicBezTo>
                  <a:cubicBezTo>
                    <a:pt x="117" y="213"/>
                    <a:pt x="115" y="210"/>
                    <a:pt x="116" y="208"/>
                  </a:cubicBezTo>
                  <a:cubicBezTo>
                    <a:pt x="116" y="205"/>
                    <a:pt x="116" y="206"/>
                    <a:pt x="119" y="206"/>
                  </a:cubicBezTo>
                  <a:cubicBezTo>
                    <a:pt x="124" y="205"/>
                    <a:pt x="128" y="205"/>
                    <a:pt x="132" y="204"/>
                  </a:cubicBezTo>
                  <a:cubicBezTo>
                    <a:pt x="139" y="204"/>
                    <a:pt x="138" y="212"/>
                    <a:pt x="144" y="215"/>
                  </a:cubicBezTo>
                  <a:cubicBezTo>
                    <a:pt x="146" y="216"/>
                    <a:pt x="150" y="216"/>
                    <a:pt x="152" y="216"/>
                  </a:cubicBezTo>
                  <a:cubicBezTo>
                    <a:pt x="156" y="216"/>
                    <a:pt x="157" y="216"/>
                    <a:pt x="158" y="214"/>
                  </a:cubicBezTo>
                  <a:cubicBezTo>
                    <a:pt x="159" y="211"/>
                    <a:pt x="158" y="206"/>
                    <a:pt x="158" y="203"/>
                  </a:cubicBezTo>
                  <a:cubicBezTo>
                    <a:pt x="158" y="200"/>
                    <a:pt x="158" y="196"/>
                    <a:pt x="158" y="193"/>
                  </a:cubicBezTo>
                  <a:cubicBezTo>
                    <a:pt x="157" y="187"/>
                    <a:pt x="154" y="181"/>
                    <a:pt x="152" y="175"/>
                  </a:cubicBezTo>
                  <a:cubicBezTo>
                    <a:pt x="150" y="169"/>
                    <a:pt x="151" y="167"/>
                    <a:pt x="145" y="165"/>
                  </a:cubicBezTo>
                  <a:cubicBezTo>
                    <a:pt x="141" y="164"/>
                    <a:pt x="136" y="163"/>
                    <a:pt x="132" y="162"/>
                  </a:cubicBezTo>
                  <a:cubicBezTo>
                    <a:pt x="129" y="161"/>
                    <a:pt x="125" y="158"/>
                    <a:pt x="122" y="158"/>
                  </a:cubicBezTo>
                  <a:cubicBezTo>
                    <a:pt x="117" y="158"/>
                    <a:pt x="113" y="165"/>
                    <a:pt x="108" y="166"/>
                  </a:cubicBezTo>
                  <a:cubicBezTo>
                    <a:pt x="103" y="168"/>
                    <a:pt x="94" y="165"/>
                    <a:pt x="89" y="164"/>
                  </a:cubicBezTo>
                  <a:cubicBezTo>
                    <a:pt x="84" y="164"/>
                    <a:pt x="80" y="165"/>
                    <a:pt x="77" y="160"/>
                  </a:cubicBezTo>
                  <a:cubicBezTo>
                    <a:pt x="73" y="154"/>
                    <a:pt x="67" y="147"/>
                    <a:pt x="64" y="140"/>
                  </a:cubicBezTo>
                  <a:cubicBezTo>
                    <a:pt x="62" y="136"/>
                    <a:pt x="62" y="130"/>
                    <a:pt x="62" y="125"/>
                  </a:cubicBezTo>
                  <a:cubicBezTo>
                    <a:pt x="61" y="120"/>
                    <a:pt x="62" y="112"/>
                    <a:pt x="60" y="107"/>
                  </a:cubicBezTo>
                  <a:cubicBezTo>
                    <a:pt x="57" y="103"/>
                    <a:pt x="50" y="100"/>
                    <a:pt x="48" y="95"/>
                  </a:cubicBezTo>
                  <a:cubicBezTo>
                    <a:pt x="47" y="92"/>
                    <a:pt x="47" y="88"/>
                    <a:pt x="46" y="85"/>
                  </a:cubicBezTo>
                  <a:cubicBezTo>
                    <a:pt x="46" y="82"/>
                    <a:pt x="43" y="77"/>
                    <a:pt x="44" y="74"/>
                  </a:cubicBezTo>
                  <a:cubicBezTo>
                    <a:pt x="45" y="70"/>
                    <a:pt x="53" y="66"/>
                    <a:pt x="57" y="64"/>
                  </a:cubicBezTo>
                  <a:cubicBezTo>
                    <a:pt x="60" y="61"/>
                    <a:pt x="66" y="55"/>
                    <a:pt x="70" y="54"/>
                  </a:cubicBezTo>
                  <a:cubicBezTo>
                    <a:pt x="73" y="54"/>
                    <a:pt x="78" y="57"/>
                    <a:pt x="81" y="58"/>
                  </a:cubicBezTo>
                  <a:cubicBezTo>
                    <a:pt x="83" y="58"/>
                    <a:pt x="86" y="59"/>
                    <a:pt x="88" y="60"/>
                  </a:cubicBezTo>
                  <a:cubicBezTo>
                    <a:pt x="94" y="62"/>
                    <a:pt x="101" y="65"/>
                    <a:pt x="106" y="69"/>
                  </a:cubicBezTo>
                  <a:cubicBezTo>
                    <a:pt x="108" y="70"/>
                    <a:pt x="110" y="72"/>
                    <a:pt x="111" y="74"/>
                  </a:cubicBezTo>
                  <a:cubicBezTo>
                    <a:pt x="114" y="76"/>
                    <a:pt x="118" y="79"/>
                    <a:pt x="120" y="82"/>
                  </a:cubicBezTo>
                  <a:cubicBezTo>
                    <a:pt x="120" y="84"/>
                    <a:pt x="120" y="86"/>
                    <a:pt x="120" y="88"/>
                  </a:cubicBezTo>
                  <a:cubicBezTo>
                    <a:pt x="120" y="90"/>
                    <a:pt x="119" y="97"/>
                    <a:pt x="120" y="98"/>
                  </a:cubicBezTo>
                  <a:cubicBezTo>
                    <a:pt x="121" y="100"/>
                    <a:pt x="125" y="100"/>
                    <a:pt x="126" y="101"/>
                  </a:cubicBezTo>
                  <a:cubicBezTo>
                    <a:pt x="130" y="102"/>
                    <a:pt x="134" y="104"/>
                    <a:pt x="139" y="105"/>
                  </a:cubicBezTo>
                  <a:cubicBezTo>
                    <a:pt x="140" y="106"/>
                    <a:pt x="143" y="108"/>
                    <a:pt x="145" y="107"/>
                  </a:cubicBezTo>
                  <a:cubicBezTo>
                    <a:pt x="147" y="107"/>
                    <a:pt x="150" y="102"/>
                    <a:pt x="151" y="101"/>
                  </a:cubicBezTo>
                  <a:cubicBezTo>
                    <a:pt x="155" y="97"/>
                    <a:pt x="158" y="92"/>
                    <a:pt x="163" y="91"/>
                  </a:cubicBezTo>
                  <a:cubicBezTo>
                    <a:pt x="167" y="90"/>
                    <a:pt x="172" y="89"/>
                    <a:pt x="176" y="88"/>
                  </a:cubicBezTo>
                  <a:cubicBezTo>
                    <a:pt x="178" y="87"/>
                    <a:pt x="185" y="87"/>
                    <a:pt x="186" y="85"/>
                  </a:cubicBezTo>
                  <a:cubicBezTo>
                    <a:pt x="189" y="83"/>
                    <a:pt x="186" y="75"/>
                    <a:pt x="187" y="71"/>
                  </a:cubicBezTo>
                  <a:cubicBezTo>
                    <a:pt x="189" y="65"/>
                    <a:pt x="194" y="58"/>
                    <a:pt x="197" y="53"/>
                  </a:cubicBezTo>
                  <a:cubicBezTo>
                    <a:pt x="200" y="48"/>
                    <a:pt x="202" y="44"/>
                    <a:pt x="203" y="38"/>
                  </a:cubicBezTo>
                  <a:cubicBezTo>
                    <a:pt x="205" y="32"/>
                    <a:pt x="207" y="28"/>
                    <a:pt x="206" y="22"/>
                  </a:cubicBezTo>
                  <a:cubicBezTo>
                    <a:pt x="205" y="18"/>
                    <a:pt x="204" y="14"/>
                    <a:pt x="203" y="10"/>
                  </a:cubicBezTo>
                  <a:cubicBezTo>
                    <a:pt x="202" y="6"/>
                    <a:pt x="202" y="7"/>
                    <a:pt x="205" y="6"/>
                  </a:cubicBezTo>
                  <a:cubicBezTo>
                    <a:pt x="208" y="4"/>
                    <a:pt x="212" y="2"/>
                    <a:pt x="216" y="1"/>
                  </a:cubicBezTo>
                  <a:cubicBezTo>
                    <a:pt x="219" y="0"/>
                    <a:pt x="218" y="0"/>
                    <a:pt x="220" y="1"/>
                  </a:cubicBezTo>
                  <a:cubicBezTo>
                    <a:pt x="224" y="3"/>
                    <a:pt x="227" y="6"/>
                    <a:pt x="231" y="8"/>
                  </a:cubicBezTo>
                  <a:cubicBezTo>
                    <a:pt x="233" y="10"/>
                    <a:pt x="236" y="11"/>
                    <a:pt x="238" y="13"/>
                  </a:cubicBezTo>
                  <a:cubicBezTo>
                    <a:pt x="241" y="17"/>
                    <a:pt x="242" y="23"/>
                    <a:pt x="246" y="26"/>
                  </a:cubicBezTo>
                  <a:cubicBezTo>
                    <a:pt x="251" y="29"/>
                    <a:pt x="261" y="28"/>
                    <a:pt x="266" y="32"/>
                  </a:cubicBezTo>
                  <a:cubicBezTo>
                    <a:pt x="268" y="34"/>
                    <a:pt x="268" y="37"/>
                    <a:pt x="269" y="39"/>
                  </a:cubicBezTo>
                  <a:cubicBezTo>
                    <a:pt x="271" y="42"/>
                    <a:pt x="271" y="42"/>
                    <a:pt x="276" y="42"/>
                  </a:cubicBezTo>
                  <a:cubicBezTo>
                    <a:pt x="278" y="42"/>
                    <a:pt x="283" y="42"/>
                    <a:pt x="286" y="43"/>
                  </a:cubicBezTo>
                  <a:cubicBezTo>
                    <a:pt x="288" y="44"/>
                    <a:pt x="290" y="47"/>
                    <a:pt x="291" y="48"/>
                  </a:cubicBezTo>
                  <a:cubicBezTo>
                    <a:pt x="294" y="51"/>
                    <a:pt x="297" y="54"/>
                    <a:pt x="300" y="57"/>
                  </a:cubicBezTo>
                  <a:cubicBezTo>
                    <a:pt x="303" y="59"/>
                    <a:pt x="301" y="59"/>
                    <a:pt x="304" y="57"/>
                  </a:cubicBezTo>
                  <a:cubicBezTo>
                    <a:pt x="307" y="55"/>
                    <a:pt x="310" y="52"/>
                    <a:pt x="312" y="49"/>
                  </a:cubicBezTo>
                  <a:cubicBezTo>
                    <a:pt x="313" y="48"/>
                    <a:pt x="316" y="45"/>
                    <a:pt x="317" y="45"/>
                  </a:cubicBezTo>
                  <a:cubicBezTo>
                    <a:pt x="319" y="44"/>
                    <a:pt x="324" y="48"/>
                    <a:pt x="326" y="49"/>
                  </a:cubicBezTo>
                  <a:cubicBezTo>
                    <a:pt x="328" y="51"/>
                    <a:pt x="332" y="52"/>
                    <a:pt x="334" y="54"/>
                  </a:cubicBezTo>
                  <a:cubicBezTo>
                    <a:pt x="339" y="58"/>
                    <a:pt x="343" y="63"/>
                    <a:pt x="347" y="67"/>
                  </a:cubicBezTo>
                  <a:cubicBezTo>
                    <a:pt x="350" y="70"/>
                    <a:pt x="357" y="75"/>
                    <a:pt x="359" y="79"/>
                  </a:cubicBezTo>
                  <a:cubicBezTo>
                    <a:pt x="360" y="81"/>
                    <a:pt x="359" y="84"/>
                    <a:pt x="360" y="86"/>
                  </a:cubicBezTo>
                  <a:cubicBezTo>
                    <a:pt x="360" y="90"/>
                    <a:pt x="360" y="95"/>
                    <a:pt x="360" y="100"/>
                  </a:cubicBezTo>
                  <a:cubicBezTo>
                    <a:pt x="360" y="105"/>
                    <a:pt x="360" y="109"/>
                    <a:pt x="361" y="114"/>
                  </a:cubicBezTo>
                  <a:cubicBezTo>
                    <a:pt x="361" y="118"/>
                    <a:pt x="362" y="122"/>
                    <a:pt x="362" y="126"/>
                  </a:cubicBezTo>
                  <a:cubicBezTo>
                    <a:pt x="363" y="129"/>
                    <a:pt x="364" y="133"/>
                    <a:pt x="364" y="135"/>
                  </a:cubicBezTo>
                  <a:cubicBezTo>
                    <a:pt x="363" y="137"/>
                    <a:pt x="361" y="139"/>
                    <a:pt x="360" y="141"/>
                  </a:cubicBezTo>
                  <a:cubicBezTo>
                    <a:pt x="358" y="144"/>
                    <a:pt x="356" y="149"/>
                    <a:pt x="353" y="152"/>
                  </a:cubicBezTo>
                  <a:cubicBezTo>
                    <a:pt x="349" y="155"/>
                    <a:pt x="341" y="153"/>
                    <a:pt x="335" y="153"/>
                  </a:cubicBezTo>
                  <a:cubicBezTo>
                    <a:pt x="330" y="153"/>
                    <a:pt x="326" y="158"/>
                    <a:pt x="322" y="163"/>
                  </a:cubicBezTo>
                  <a:cubicBezTo>
                    <a:pt x="320" y="165"/>
                    <a:pt x="320" y="164"/>
                    <a:pt x="321" y="167"/>
                  </a:cubicBezTo>
                  <a:cubicBezTo>
                    <a:pt x="321" y="171"/>
                    <a:pt x="323" y="175"/>
                    <a:pt x="325" y="179"/>
                  </a:cubicBezTo>
                  <a:cubicBezTo>
                    <a:pt x="325" y="181"/>
                    <a:pt x="327" y="186"/>
                    <a:pt x="327" y="187"/>
                  </a:cubicBezTo>
                  <a:cubicBezTo>
                    <a:pt x="326" y="189"/>
                    <a:pt x="323" y="192"/>
                    <a:pt x="321" y="193"/>
                  </a:cubicBezTo>
                  <a:cubicBezTo>
                    <a:pt x="320" y="194"/>
                    <a:pt x="317" y="198"/>
                    <a:pt x="315" y="199"/>
                  </a:cubicBezTo>
                  <a:cubicBezTo>
                    <a:pt x="313" y="200"/>
                    <a:pt x="307" y="199"/>
                    <a:pt x="304" y="199"/>
                  </a:cubicBezTo>
                  <a:cubicBezTo>
                    <a:pt x="302" y="199"/>
                    <a:pt x="301" y="198"/>
                    <a:pt x="300" y="200"/>
                  </a:cubicBezTo>
                  <a:cubicBezTo>
                    <a:pt x="298" y="202"/>
                    <a:pt x="297" y="210"/>
                    <a:pt x="296" y="212"/>
                  </a:cubicBezTo>
                  <a:cubicBezTo>
                    <a:pt x="296" y="216"/>
                    <a:pt x="296" y="214"/>
                    <a:pt x="298" y="217"/>
                  </a:cubicBezTo>
                  <a:cubicBezTo>
                    <a:pt x="300" y="220"/>
                    <a:pt x="304" y="223"/>
                    <a:pt x="307" y="226"/>
                  </a:cubicBezTo>
                  <a:cubicBezTo>
                    <a:pt x="309" y="228"/>
                    <a:pt x="309" y="228"/>
                    <a:pt x="311" y="229"/>
                  </a:cubicBezTo>
                  <a:cubicBezTo>
                    <a:pt x="315" y="230"/>
                    <a:pt x="320" y="228"/>
                    <a:pt x="324" y="229"/>
                  </a:cubicBezTo>
                  <a:cubicBezTo>
                    <a:pt x="326" y="230"/>
                    <a:pt x="326" y="233"/>
                    <a:pt x="326" y="236"/>
                  </a:cubicBezTo>
                  <a:cubicBezTo>
                    <a:pt x="328" y="240"/>
                    <a:pt x="327" y="239"/>
                    <a:pt x="330" y="240"/>
                  </a:cubicBezTo>
                  <a:cubicBezTo>
                    <a:pt x="333" y="241"/>
                    <a:pt x="338" y="240"/>
                    <a:pt x="342" y="240"/>
                  </a:cubicBezTo>
                  <a:cubicBezTo>
                    <a:pt x="344" y="240"/>
                    <a:pt x="349" y="239"/>
                    <a:pt x="351" y="240"/>
                  </a:cubicBezTo>
                  <a:cubicBezTo>
                    <a:pt x="352" y="241"/>
                    <a:pt x="353" y="245"/>
                    <a:pt x="353" y="246"/>
                  </a:cubicBezTo>
                  <a:cubicBezTo>
                    <a:pt x="355" y="250"/>
                    <a:pt x="357" y="254"/>
                    <a:pt x="359" y="259"/>
                  </a:cubicBezTo>
                  <a:cubicBezTo>
                    <a:pt x="359" y="260"/>
                    <a:pt x="361" y="262"/>
                    <a:pt x="360" y="264"/>
                  </a:cubicBezTo>
                  <a:cubicBezTo>
                    <a:pt x="360" y="266"/>
                    <a:pt x="355" y="269"/>
                    <a:pt x="353" y="271"/>
                  </a:cubicBezTo>
                  <a:cubicBezTo>
                    <a:pt x="350" y="274"/>
                    <a:pt x="345" y="278"/>
                    <a:pt x="343" y="283"/>
                  </a:cubicBezTo>
                  <a:cubicBezTo>
                    <a:pt x="341" y="286"/>
                    <a:pt x="340" y="297"/>
                    <a:pt x="336" y="298"/>
                  </a:cubicBezTo>
                  <a:cubicBezTo>
                    <a:pt x="333" y="298"/>
                    <a:pt x="329" y="296"/>
                    <a:pt x="326" y="296"/>
                  </a:cubicBezTo>
                  <a:cubicBezTo>
                    <a:pt x="322" y="295"/>
                    <a:pt x="317" y="294"/>
                    <a:pt x="313" y="293"/>
                  </a:cubicBezTo>
                  <a:cubicBezTo>
                    <a:pt x="307" y="292"/>
                    <a:pt x="304" y="293"/>
                    <a:pt x="298" y="295"/>
                  </a:cubicBezTo>
                  <a:cubicBezTo>
                    <a:pt x="295" y="296"/>
                    <a:pt x="291" y="298"/>
                    <a:pt x="287" y="298"/>
                  </a:cubicBezTo>
                  <a:cubicBezTo>
                    <a:pt x="285" y="298"/>
                    <a:pt x="285" y="297"/>
                    <a:pt x="283" y="296"/>
                  </a:cubicBezTo>
                  <a:cubicBezTo>
                    <a:pt x="278" y="291"/>
                    <a:pt x="273" y="285"/>
                    <a:pt x="267" y="282"/>
                  </a:cubicBezTo>
                  <a:cubicBezTo>
                    <a:pt x="262" y="278"/>
                    <a:pt x="256" y="276"/>
                    <a:pt x="251" y="273"/>
                  </a:cubicBezTo>
                  <a:cubicBezTo>
                    <a:pt x="246" y="271"/>
                    <a:pt x="242" y="268"/>
                    <a:pt x="238" y="267"/>
                  </a:cubicBezTo>
                  <a:cubicBezTo>
                    <a:pt x="234" y="267"/>
                    <a:pt x="230" y="267"/>
                    <a:pt x="226" y="267"/>
                  </a:cubicBezTo>
                  <a:cubicBezTo>
                    <a:pt x="224" y="267"/>
                    <a:pt x="217" y="266"/>
                    <a:pt x="216" y="267"/>
                  </a:cubicBezTo>
                  <a:cubicBezTo>
                    <a:pt x="213" y="269"/>
                    <a:pt x="211" y="280"/>
                    <a:pt x="210" y="284"/>
                  </a:cubicBezTo>
                  <a:cubicBezTo>
                    <a:pt x="208" y="291"/>
                    <a:pt x="206" y="292"/>
                    <a:pt x="210" y="299"/>
                  </a:cubicBezTo>
                  <a:cubicBezTo>
                    <a:pt x="211" y="302"/>
                    <a:pt x="214" y="306"/>
                    <a:pt x="214" y="309"/>
                  </a:cubicBezTo>
                  <a:cubicBezTo>
                    <a:pt x="215" y="312"/>
                    <a:pt x="215" y="311"/>
                    <a:pt x="213" y="313"/>
                  </a:cubicBezTo>
                  <a:cubicBezTo>
                    <a:pt x="208" y="318"/>
                    <a:pt x="203" y="323"/>
                    <a:pt x="199" y="328"/>
                  </a:cubicBezTo>
                  <a:cubicBezTo>
                    <a:pt x="207" y="333"/>
                    <a:pt x="214" y="338"/>
                    <a:pt x="221" y="346"/>
                  </a:cubicBezTo>
                  <a:cubicBezTo>
                    <a:pt x="228" y="352"/>
                    <a:pt x="234" y="358"/>
                    <a:pt x="241" y="365"/>
                  </a:cubicBezTo>
                  <a:cubicBezTo>
                    <a:pt x="236" y="369"/>
                    <a:pt x="230" y="378"/>
                    <a:pt x="225" y="380"/>
                  </a:cubicBezTo>
                  <a:cubicBezTo>
                    <a:pt x="221" y="380"/>
                    <a:pt x="213" y="381"/>
                    <a:pt x="210" y="380"/>
                  </a:cubicBezTo>
                  <a:cubicBezTo>
                    <a:pt x="208" y="379"/>
                    <a:pt x="206" y="376"/>
                    <a:pt x="204" y="374"/>
                  </a:cubicBezTo>
                  <a:cubicBezTo>
                    <a:pt x="199" y="370"/>
                    <a:pt x="193" y="361"/>
                    <a:pt x="187" y="360"/>
                  </a:cubicBezTo>
                  <a:cubicBezTo>
                    <a:pt x="182" y="359"/>
                    <a:pt x="177" y="360"/>
                    <a:pt x="172" y="360"/>
                  </a:cubicBezTo>
                  <a:cubicBezTo>
                    <a:pt x="168" y="360"/>
                    <a:pt x="163" y="360"/>
                    <a:pt x="159" y="361"/>
                  </a:cubicBezTo>
                  <a:cubicBezTo>
                    <a:pt x="155" y="361"/>
                    <a:pt x="152" y="363"/>
                    <a:pt x="149" y="365"/>
                  </a:cubicBezTo>
                  <a:cubicBezTo>
                    <a:pt x="147" y="365"/>
                    <a:pt x="139" y="367"/>
                    <a:pt x="138" y="369"/>
                  </a:cubicBezTo>
                  <a:cubicBezTo>
                    <a:pt x="138" y="371"/>
                    <a:pt x="141" y="378"/>
                    <a:pt x="141" y="380"/>
                  </a:cubicBezTo>
                  <a:cubicBezTo>
                    <a:pt x="143" y="385"/>
                    <a:pt x="144" y="390"/>
                    <a:pt x="146" y="396"/>
                  </a:cubicBezTo>
                  <a:cubicBezTo>
                    <a:pt x="147" y="402"/>
                    <a:pt x="142" y="410"/>
                    <a:pt x="139" y="417"/>
                  </a:cubicBezTo>
                  <a:cubicBezTo>
                    <a:pt x="138" y="420"/>
                    <a:pt x="138" y="420"/>
                    <a:pt x="134" y="421"/>
                  </a:cubicBezTo>
                  <a:cubicBezTo>
                    <a:pt x="129" y="423"/>
                    <a:pt x="124" y="425"/>
                    <a:pt x="119" y="426"/>
                  </a:cubicBezTo>
                  <a:cubicBezTo>
                    <a:pt x="116" y="426"/>
                    <a:pt x="112" y="424"/>
                    <a:pt x="108" y="423"/>
                  </a:cubicBezTo>
                  <a:cubicBezTo>
                    <a:pt x="106" y="423"/>
                    <a:pt x="97" y="419"/>
                    <a:pt x="95" y="420"/>
                  </a:cubicBezTo>
                  <a:cubicBezTo>
                    <a:pt x="93" y="421"/>
                    <a:pt x="91" y="430"/>
                    <a:pt x="90" y="432"/>
                  </a:cubicBezTo>
                  <a:cubicBezTo>
                    <a:pt x="88" y="436"/>
                    <a:pt x="87" y="440"/>
                    <a:pt x="85" y="445"/>
                  </a:cubicBezTo>
                  <a:cubicBezTo>
                    <a:pt x="84" y="442"/>
                    <a:pt x="84" y="439"/>
                    <a:pt x="83" y="436"/>
                  </a:cubicBezTo>
                  <a:cubicBezTo>
                    <a:pt x="83" y="434"/>
                    <a:pt x="83" y="428"/>
                    <a:pt x="82" y="426"/>
                  </a:cubicBezTo>
                  <a:cubicBezTo>
                    <a:pt x="80" y="425"/>
                    <a:pt x="76" y="426"/>
                    <a:pt x="74" y="426"/>
                  </a:cubicBezTo>
                  <a:cubicBezTo>
                    <a:pt x="70" y="426"/>
                    <a:pt x="70" y="427"/>
                    <a:pt x="69" y="424"/>
                  </a:cubicBezTo>
                  <a:cubicBezTo>
                    <a:pt x="68" y="422"/>
                    <a:pt x="66" y="414"/>
                    <a:pt x="67" y="412"/>
                  </a:cubicBezTo>
                  <a:cubicBezTo>
                    <a:pt x="68" y="410"/>
                    <a:pt x="69" y="410"/>
                    <a:pt x="71" y="409"/>
                  </a:cubicBezTo>
                  <a:cubicBezTo>
                    <a:pt x="77" y="406"/>
                    <a:pt x="83" y="403"/>
                    <a:pt x="89" y="40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1" name="Freeform 217"/>
            <p:cNvSpPr>
              <a:spLocks/>
            </p:cNvSpPr>
            <p:nvPr userDrawn="1"/>
          </p:nvSpPr>
          <p:spPr bwMode="auto">
            <a:xfrm>
              <a:off x="2782" y="2949"/>
              <a:ext cx="284" cy="430"/>
            </a:xfrm>
            <a:custGeom>
              <a:avLst/>
              <a:gdLst>
                <a:gd name="T0" fmla="*/ 345 w 357"/>
                <a:gd name="T1" fmla="*/ 161 h 540"/>
                <a:gd name="T2" fmla="*/ 339 w 357"/>
                <a:gd name="T3" fmla="*/ 111 h 540"/>
                <a:gd name="T4" fmla="*/ 326 w 357"/>
                <a:gd name="T5" fmla="*/ 77 h 540"/>
                <a:gd name="T6" fmla="*/ 336 w 357"/>
                <a:gd name="T7" fmla="*/ 31 h 540"/>
                <a:gd name="T8" fmla="*/ 303 w 357"/>
                <a:gd name="T9" fmla="*/ 67 h 540"/>
                <a:gd name="T10" fmla="*/ 236 w 357"/>
                <a:gd name="T11" fmla="*/ 71 h 540"/>
                <a:gd name="T12" fmla="*/ 214 w 357"/>
                <a:gd name="T13" fmla="*/ 63 h 540"/>
                <a:gd name="T14" fmla="*/ 189 w 357"/>
                <a:gd name="T15" fmla="*/ 72 h 540"/>
                <a:gd name="T16" fmla="*/ 129 w 357"/>
                <a:gd name="T17" fmla="*/ 48 h 540"/>
                <a:gd name="T18" fmla="*/ 120 w 357"/>
                <a:gd name="T19" fmla="*/ 29 h 540"/>
                <a:gd name="T20" fmla="*/ 123 w 357"/>
                <a:gd name="T21" fmla="*/ 11 h 540"/>
                <a:gd name="T22" fmla="*/ 95 w 357"/>
                <a:gd name="T23" fmla="*/ 12 h 540"/>
                <a:gd name="T24" fmla="*/ 68 w 357"/>
                <a:gd name="T25" fmla="*/ 53 h 540"/>
                <a:gd name="T26" fmla="*/ 75 w 357"/>
                <a:gd name="T27" fmla="*/ 87 h 540"/>
                <a:gd name="T28" fmla="*/ 57 w 357"/>
                <a:gd name="T29" fmla="*/ 100 h 540"/>
                <a:gd name="T30" fmla="*/ 73 w 357"/>
                <a:gd name="T31" fmla="*/ 117 h 540"/>
                <a:gd name="T32" fmla="*/ 100 w 357"/>
                <a:gd name="T33" fmla="*/ 148 h 540"/>
                <a:gd name="T34" fmla="*/ 95 w 357"/>
                <a:gd name="T35" fmla="*/ 177 h 540"/>
                <a:gd name="T36" fmla="*/ 49 w 357"/>
                <a:gd name="T37" fmla="*/ 207 h 540"/>
                <a:gd name="T38" fmla="*/ 29 w 357"/>
                <a:gd name="T39" fmla="*/ 256 h 540"/>
                <a:gd name="T40" fmla="*/ 8 w 357"/>
                <a:gd name="T41" fmla="*/ 285 h 540"/>
                <a:gd name="T42" fmla="*/ 7 w 357"/>
                <a:gd name="T43" fmla="*/ 316 h 540"/>
                <a:gd name="T44" fmla="*/ 27 w 357"/>
                <a:gd name="T45" fmla="*/ 348 h 540"/>
                <a:gd name="T46" fmla="*/ 22 w 357"/>
                <a:gd name="T47" fmla="*/ 390 h 540"/>
                <a:gd name="T48" fmla="*/ 11 w 357"/>
                <a:gd name="T49" fmla="*/ 416 h 540"/>
                <a:gd name="T50" fmla="*/ 37 w 357"/>
                <a:gd name="T51" fmla="*/ 432 h 540"/>
                <a:gd name="T52" fmla="*/ 70 w 357"/>
                <a:gd name="T53" fmla="*/ 425 h 540"/>
                <a:gd name="T54" fmla="*/ 75 w 357"/>
                <a:gd name="T55" fmla="*/ 456 h 540"/>
                <a:gd name="T56" fmla="*/ 96 w 357"/>
                <a:gd name="T57" fmla="*/ 470 h 540"/>
                <a:gd name="T58" fmla="*/ 119 w 357"/>
                <a:gd name="T59" fmla="*/ 463 h 540"/>
                <a:gd name="T60" fmla="*/ 155 w 357"/>
                <a:gd name="T61" fmla="*/ 474 h 540"/>
                <a:gd name="T62" fmla="*/ 135 w 357"/>
                <a:gd name="T63" fmla="*/ 497 h 540"/>
                <a:gd name="T64" fmla="*/ 119 w 357"/>
                <a:gd name="T65" fmla="*/ 532 h 540"/>
                <a:gd name="T66" fmla="*/ 162 w 357"/>
                <a:gd name="T67" fmla="*/ 521 h 540"/>
                <a:gd name="T68" fmla="*/ 177 w 357"/>
                <a:gd name="T69" fmla="*/ 539 h 540"/>
                <a:gd name="T70" fmla="*/ 223 w 357"/>
                <a:gd name="T71" fmla="*/ 519 h 540"/>
                <a:gd name="T72" fmla="*/ 260 w 357"/>
                <a:gd name="T73" fmla="*/ 491 h 540"/>
                <a:gd name="T74" fmla="*/ 282 w 357"/>
                <a:gd name="T75" fmla="*/ 441 h 540"/>
                <a:gd name="T76" fmla="*/ 266 w 357"/>
                <a:gd name="T77" fmla="*/ 376 h 540"/>
                <a:gd name="T78" fmla="*/ 278 w 357"/>
                <a:gd name="T79" fmla="*/ 329 h 540"/>
                <a:gd name="T80" fmla="*/ 317 w 357"/>
                <a:gd name="T81" fmla="*/ 298 h 540"/>
                <a:gd name="T82" fmla="*/ 341 w 357"/>
                <a:gd name="T83" fmla="*/ 288 h 540"/>
                <a:gd name="T84" fmla="*/ 344 w 357"/>
                <a:gd name="T85" fmla="*/ 257 h 540"/>
                <a:gd name="T86" fmla="*/ 356 w 357"/>
                <a:gd name="T87" fmla="*/ 224 h 5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57" h="540">
                  <a:moveTo>
                    <a:pt x="356" y="224"/>
                  </a:moveTo>
                  <a:cubicBezTo>
                    <a:pt x="356" y="213"/>
                    <a:pt x="357" y="201"/>
                    <a:pt x="356" y="189"/>
                  </a:cubicBezTo>
                  <a:cubicBezTo>
                    <a:pt x="355" y="180"/>
                    <a:pt x="350" y="169"/>
                    <a:pt x="345" y="161"/>
                  </a:cubicBezTo>
                  <a:cubicBezTo>
                    <a:pt x="342" y="155"/>
                    <a:pt x="337" y="148"/>
                    <a:pt x="336" y="141"/>
                  </a:cubicBezTo>
                  <a:cubicBezTo>
                    <a:pt x="335" y="137"/>
                    <a:pt x="337" y="131"/>
                    <a:pt x="338" y="126"/>
                  </a:cubicBezTo>
                  <a:cubicBezTo>
                    <a:pt x="338" y="122"/>
                    <a:pt x="341" y="114"/>
                    <a:pt x="339" y="111"/>
                  </a:cubicBezTo>
                  <a:cubicBezTo>
                    <a:pt x="336" y="106"/>
                    <a:pt x="328" y="103"/>
                    <a:pt x="326" y="98"/>
                  </a:cubicBezTo>
                  <a:cubicBezTo>
                    <a:pt x="325" y="96"/>
                    <a:pt x="326" y="91"/>
                    <a:pt x="326" y="89"/>
                  </a:cubicBezTo>
                  <a:cubicBezTo>
                    <a:pt x="326" y="85"/>
                    <a:pt x="326" y="81"/>
                    <a:pt x="326" y="77"/>
                  </a:cubicBezTo>
                  <a:cubicBezTo>
                    <a:pt x="326" y="72"/>
                    <a:pt x="328" y="68"/>
                    <a:pt x="331" y="63"/>
                  </a:cubicBezTo>
                  <a:cubicBezTo>
                    <a:pt x="333" y="57"/>
                    <a:pt x="335" y="52"/>
                    <a:pt x="337" y="47"/>
                  </a:cubicBezTo>
                  <a:cubicBezTo>
                    <a:pt x="340" y="41"/>
                    <a:pt x="337" y="37"/>
                    <a:pt x="336" y="31"/>
                  </a:cubicBezTo>
                  <a:cubicBezTo>
                    <a:pt x="332" y="36"/>
                    <a:pt x="329" y="41"/>
                    <a:pt x="325" y="46"/>
                  </a:cubicBezTo>
                  <a:cubicBezTo>
                    <a:pt x="322" y="50"/>
                    <a:pt x="317" y="54"/>
                    <a:pt x="313" y="58"/>
                  </a:cubicBezTo>
                  <a:cubicBezTo>
                    <a:pt x="310" y="61"/>
                    <a:pt x="307" y="65"/>
                    <a:pt x="303" y="67"/>
                  </a:cubicBezTo>
                  <a:cubicBezTo>
                    <a:pt x="297" y="70"/>
                    <a:pt x="290" y="74"/>
                    <a:pt x="283" y="76"/>
                  </a:cubicBezTo>
                  <a:cubicBezTo>
                    <a:pt x="278" y="77"/>
                    <a:pt x="273" y="76"/>
                    <a:pt x="268" y="76"/>
                  </a:cubicBezTo>
                  <a:cubicBezTo>
                    <a:pt x="256" y="76"/>
                    <a:pt x="247" y="76"/>
                    <a:pt x="236" y="71"/>
                  </a:cubicBezTo>
                  <a:cubicBezTo>
                    <a:pt x="233" y="69"/>
                    <a:pt x="230" y="68"/>
                    <a:pt x="227" y="66"/>
                  </a:cubicBezTo>
                  <a:cubicBezTo>
                    <a:pt x="224" y="65"/>
                    <a:pt x="220" y="61"/>
                    <a:pt x="217" y="61"/>
                  </a:cubicBezTo>
                  <a:cubicBezTo>
                    <a:pt x="215" y="61"/>
                    <a:pt x="216" y="61"/>
                    <a:pt x="214" y="63"/>
                  </a:cubicBezTo>
                  <a:cubicBezTo>
                    <a:pt x="212" y="65"/>
                    <a:pt x="210" y="71"/>
                    <a:pt x="208" y="72"/>
                  </a:cubicBezTo>
                  <a:cubicBezTo>
                    <a:pt x="206" y="73"/>
                    <a:pt x="203" y="72"/>
                    <a:pt x="201" y="72"/>
                  </a:cubicBezTo>
                  <a:cubicBezTo>
                    <a:pt x="197" y="72"/>
                    <a:pt x="193" y="72"/>
                    <a:pt x="189" y="72"/>
                  </a:cubicBezTo>
                  <a:cubicBezTo>
                    <a:pt x="183" y="72"/>
                    <a:pt x="181" y="70"/>
                    <a:pt x="176" y="67"/>
                  </a:cubicBezTo>
                  <a:cubicBezTo>
                    <a:pt x="166" y="60"/>
                    <a:pt x="156" y="56"/>
                    <a:pt x="145" y="53"/>
                  </a:cubicBezTo>
                  <a:cubicBezTo>
                    <a:pt x="139" y="51"/>
                    <a:pt x="134" y="49"/>
                    <a:pt x="129" y="48"/>
                  </a:cubicBezTo>
                  <a:cubicBezTo>
                    <a:pt x="127" y="47"/>
                    <a:pt x="120" y="46"/>
                    <a:pt x="119" y="44"/>
                  </a:cubicBezTo>
                  <a:cubicBezTo>
                    <a:pt x="118" y="43"/>
                    <a:pt x="119" y="38"/>
                    <a:pt x="119" y="37"/>
                  </a:cubicBezTo>
                  <a:cubicBezTo>
                    <a:pt x="119" y="34"/>
                    <a:pt x="119" y="32"/>
                    <a:pt x="120" y="29"/>
                  </a:cubicBezTo>
                  <a:cubicBezTo>
                    <a:pt x="121" y="27"/>
                    <a:pt x="125" y="24"/>
                    <a:pt x="127" y="22"/>
                  </a:cubicBezTo>
                  <a:cubicBezTo>
                    <a:pt x="129" y="21"/>
                    <a:pt x="130" y="20"/>
                    <a:pt x="130" y="18"/>
                  </a:cubicBezTo>
                  <a:cubicBezTo>
                    <a:pt x="129" y="16"/>
                    <a:pt x="125" y="13"/>
                    <a:pt x="123" y="11"/>
                  </a:cubicBezTo>
                  <a:cubicBezTo>
                    <a:pt x="121" y="9"/>
                    <a:pt x="114" y="0"/>
                    <a:pt x="111" y="0"/>
                  </a:cubicBezTo>
                  <a:cubicBezTo>
                    <a:pt x="109" y="1"/>
                    <a:pt x="104" y="5"/>
                    <a:pt x="102" y="7"/>
                  </a:cubicBezTo>
                  <a:cubicBezTo>
                    <a:pt x="100" y="8"/>
                    <a:pt x="97" y="10"/>
                    <a:pt x="95" y="12"/>
                  </a:cubicBezTo>
                  <a:cubicBezTo>
                    <a:pt x="91" y="16"/>
                    <a:pt x="89" y="22"/>
                    <a:pt x="86" y="26"/>
                  </a:cubicBezTo>
                  <a:cubicBezTo>
                    <a:pt x="82" y="31"/>
                    <a:pt x="78" y="35"/>
                    <a:pt x="74" y="40"/>
                  </a:cubicBezTo>
                  <a:cubicBezTo>
                    <a:pt x="69" y="45"/>
                    <a:pt x="69" y="46"/>
                    <a:pt x="68" y="53"/>
                  </a:cubicBezTo>
                  <a:cubicBezTo>
                    <a:pt x="68" y="59"/>
                    <a:pt x="67" y="63"/>
                    <a:pt x="69" y="68"/>
                  </a:cubicBezTo>
                  <a:cubicBezTo>
                    <a:pt x="71" y="72"/>
                    <a:pt x="72" y="76"/>
                    <a:pt x="73" y="80"/>
                  </a:cubicBezTo>
                  <a:cubicBezTo>
                    <a:pt x="74" y="81"/>
                    <a:pt x="76" y="86"/>
                    <a:pt x="75" y="87"/>
                  </a:cubicBezTo>
                  <a:cubicBezTo>
                    <a:pt x="75" y="88"/>
                    <a:pt x="70" y="90"/>
                    <a:pt x="69" y="90"/>
                  </a:cubicBezTo>
                  <a:cubicBezTo>
                    <a:pt x="66" y="92"/>
                    <a:pt x="61" y="93"/>
                    <a:pt x="58" y="95"/>
                  </a:cubicBezTo>
                  <a:cubicBezTo>
                    <a:pt x="57" y="97"/>
                    <a:pt x="57" y="96"/>
                    <a:pt x="57" y="100"/>
                  </a:cubicBezTo>
                  <a:cubicBezTo>
                    <a:pt x="57" y="102"/>
                    <a:pt x="56" y="107"/>
                    <a:pt x="57" y="109"/>
                  </a:cubicBezTo>
                  <a:cubicBezTo>
                    <a:pt x="58" y="111"/>
                    <a:pt x="63" y="112"/>
                    <a:pt x="64" y="113"/>
                  </a:cubicBezTo>
                  <a:cubicBezTo>
                    <a:pt x="67" y="114"/>
                    <a:pt x="70" y="115"/>
                    <a:pt x="73" y="117"/>
                  </a:cubicBezTo>
                  <a:cubicBezTo>
                    <a:pt x="76" y="120"/>
                    <a:pt x="81" y="125"/>
                    <a:pt x="84" y="128"/>
                  </a:cubicBezTo>
                  <a:cubicBezTo>
                    <a:pt x="87" y="133"/>
                    <a:pt x="87" y="139"/>
                    <a:pt x="91" y="143"/>
                  </a:cubicBezTo>
                  <a:cubicBezTo>
                    <a:pt x="93" y="145"/>
                    <a:pt x="97" y="146"/>
                    <a:pt x="100" y="148"/>
                  </a:cubicBezTo>
                  <a:cubicBezTo>
                    <a:pt x="102" y="149"/>
                    <a:pt x="106" y="150"/>
                    <a:pt x="107" y="152"/>
                  </a:cubicBezTo>
                  <a:cubicBezTo>
                    <a:pt x="109" y="154"/>
                    <a:pt x="108" y="166"/>
                    <a:pt x="107" y="168"/>
                  </a:cubicBezTo>
                  <a:cubicBezTo>
                    <a:pt x="105" y="172"/>
                    <a:pt x="100" y="176"/>
                    <a:pt x="95" y="177"/>
                  </a:cubicBezTo>
                  <a:cubicBezTo>
                    <a:pt x="90" y="178"/>
                    <a:pt x="81" y="178"/>
                    <a:pt x="76" y="180"/>
                  </a:cubicBezTo>
                  <a:cubicBezTo>
                    <a:pt x="73" y="182"/>
                    <a:pt x="69" y="188"/>
                    <a:pt x="66" y="191"/>
                  </a:cubicBezTo>
                  <a:cubicBezTo>
                    <a:pt x="60" y="196"/>
                    <a:pt x="55" y="202"/>
                    <a:pt x="49" y="207"/>
                  </a:cubicBezTo>
                  <a:cubicBezTo>
                    <a:pt x="43" y="214"/>
                    <a:pt x="48" y="227"/>
                    <a:pt x="45" y="235"/>
                  </a:cubicBezTo>
                  <a:cubicBezTo>
                    <a:pt x="42" y="242"/>
                    <a:pt x="41" y="244"/>
                    <a:pt x="36" y="249"/>
                  </a:cubicBezTo>
                  <a:cubicBezTo>
                    <a:pt x="34" y="251"/>
                    <a:pt x="32" y="254"/>
                    <a:pt x="29" y="256"/>
                  </a:cubicBezTo>
                  <a:cubicBezTo>
                    <a:pt x="27" y="257"/>
                    <a:pt x="23" y="256"/>
                    <a:pt x="20" y="257"/>
                  </a:cubicBezTo>
                  <a:cubicBezTo>
                    <a:pt x="17" y="260"/>
                    <a:pt x="21" y="269"/>
                    <a:pt x="20" y="273"/>
                  </a:cubicBezTo>
                  <a:cubicBezTo>
                    <a:pt x="18" y="277"/>
                    <a:pt x="11" y="282"/>
                    <a:pt x="8" y="285"/>
                  </a:cubicBezTo>
                  <a:cubicBezTo>
                    <a:pt x="6" y="289"/>
                    <a:pt x="3" y="294"/>
                    <a:pt x="1" y="298"/>
                  </a:cubicBezTo>
                  <a:cubicBezTo>
                    <a:pt x="0" y="302"/>
                    <a:pt x="1" y="306"/>
                    <a:pt x="1" y="310"/>
                  </a:cubicBezTo>
                  <a:cubicBezTo>
                    <a:pt x="1" y="314"/>
                    <a:pt x="2" y="314"/>
                    <a:pt x="7" y="316"/>
                  </a:cubicBezTo>
                  <a:cubicBezTo>
                    <a:pt x="10" y="318"/>
                    <a:pt x="16" y="319"/>
                    <a:pt x="19" y="322"/>
                  </a:cubicBezTo>
                  <a:cubicBezTo>
                    <a:pt x="21" y="324"/>
                    <a:pt x="21" y="329"/>
                    <a:pt x="22" y="332"/>
                  </a:cubicBezTo>
                  <a:cubicBezTo>
                    <a:pt x="24" y="337"/>
                    <a:pt x="25" y="342"/>
                    <a:pt x="27" y="348"/>
                  </a:cubicBezTo>
                  <a:cubicBezTo>
                    <a:pt x="29" y="355"/>
                    <a:pt x="23" y="361"/>
                    <a:pt x="22" y="368"/>
                  </a:cubicBezTo>
                  <a:cubicBezTo>
                    <a:pt x="22" y="371"/>
                    <a:pt x="22" y="375"/>
                    <a:pt x="22" y="379"/>
                  </a:cubicBezTo>
                  <a:cubicBezTo>
                    <a:pt x="22" y="382"/>
                    <a:pt x="23" y="388"/>
                    <a:pt x="22" y="390"/>
                  </a:cubicBezTo>
                  <a:cubicBezTo>
                    <a:pt x="21" y="393"/>
                    <a:pt x="17" y="395"/>
                    <a:pt x="15" y="397"/>
                  </a:cubicBezTo>
                  <a:cubicBezTo>
                    <a:pt x="14" y="399"/>
                    <a:pt x="8" y="403"/>
                    <a:pt x="8" y="405"/>
                  </a:cubicBezTo>
                  <a:cubicBezTo>
                    <a:pt x="7" y="407"/>
                    <a:pt x="10" y="414"/>
                    <a:pt x="11" y="416"/>
                  </a:cubicBezTo>
                  <a:cubicBezTo>
                    <a:pt x="12" y="418"/>
                    <a:pt x="12" y="424"/>
                    <a:pt x="14" y="426"/>
                  </a:cubicBezTo>
                  <a:cubicBezTo>
                    <a:pt x="16" y="427"/>
                    <a:pt x="21" y="428"/>
                    <a:pt x="24" y="428"/>
                  </a:cubicBezTo>
                  <a:cubicBezTo>
                    <a:pt x="28" y="430"/>
                    <a:pt x="33" y="431"/>
                    <a:pt x="37" y="432"/>
                  </a:cubicBezTo>
                  <a:cubicBezTo>
                    <a:pt x="43" y="433"/>
                    <a:pt x="49" y="428"/>
                    <a:pt x="54" y="424"/>
                  </a:cubicBezTo>
                  <a:cubicBezTo>
                    <a:pt x="56" y="423"/>
                    <a:pt x="61" y="419"/>
                    <a:pt x="64" y="419"/>
                  </a:cubicBezTo>
                  <a:cubicBezTo>
                    <a:pt x="65" y="419"/>
                    <a:pt x="69" y="424"/>
                    <a:pt x="70" y="425"/>
                  </a:cubicBezTo>
                  <a:cubicBezTo>
                    <a:pt x="73" y="428"/>
                    <a:pt x="79" y="432"/>
                    <a:pt x="80" y="435"/>
                  </a:cubicBezTo>
                  <a:cubicBezTo>
                    <a:pt x="81" y="437"/>
                    <a:pt x="80" y="438"/>
                    <a:pt x="80" y="440"/>
                  </a:cubicBezTo>
                  <a:cubicBezTo>
                    <a:pt x="78" y="445"/>
                    <a:pt x="77" y="451"/>
                    <a:pt x="75" y="456"/>
                  </a:cubicBezTo>
                  <a:cubicBezTo>
                    <a:pt x="75" y="457"/>
                    <a:pt x="73" y="462"/>
                    <a:pt x="73" y="464"/>
                  </a:cubicBezTo>
                  <a:cubicBezTo>
                    <a:pt x="74" y="465"/>
                    <a:pt x="81" y="466"/>
                    <a:pt x="83" y="467"/>
                  </a:cubicBezTo>
                  <a:cubicBezTo>
                    <a:pt x="86" y="468"/>
                    <a:pt x="92" y="471"/>
                    <a:pt x="96" y="470"/>
                  </a:cubicBezTo>
                  <a:cubicBezTo>
                    <a:pt x="98" y="470"/>
                    <a:pt x="100" y="467"/>
                    <a:pt x="102" y="465"/>
                  </a:cubicBezTo>
                  <a:cubicBezTo>
                    <a:pt x="104" y="464"/>
                    <a:pt x="108" y="458"/>
                    <a:pt x="110" y="458"/>
                  </a:cubicBezTo>
                  <a:cubicBezTo>
                    <a:pt x="112" y="457"/>
                    <a:pt x="117" y="462"/>
                    <a:pt x="119" y="463"/>
                  </a:cubicBezTo>
                  <a:cubicBezTo>
                    <a:pt x="122" y="465"/>
                    <a:pt x="126" y="468"/>
                    <a:pt x="130" y="470"/>
                  </a:cubicBezTo>
                  <a:cubicBezTo>
                    <a:pt x="136" y="472"/>
                    <a:pt x="144" y="471"/>
                    <a:pt x="151" y="471"/>
                  </a:cubicBezTo>
                  <a:cubicBezTo>
                    <a:pt x="155" y="471"/>
                    <a:pt x="155" y="470"/>
                    <a:pt x="155" y="474"/>
                  </a:cubicBezTo>
                  <a:cubicBezTo>
                    <a:pt x="155" y="477"/>
                    <a:pt x="156" y="485"/>
                    <a:pt x="155" y="487"/>
                  </a:cubicBezTo>
                  <a:cubicBezTo>
                    <a:pt x="154" y="489"/>
                    <a:pt x="149" y="490"/>
                    <a:pt x="148" y="491"/>
                  </a:cubicBezTo>
                  <a:cubicBezTo>
                    <a:pt x="143" y="493"/>
                    <a:pt x="139" y="495"/>
                    <a:pt x="135" y="497"/>
                  </a:cubicBezTo>
                  <a:cubicBezTo>
                    <a:pt x="133" y="498"/>
                    <a:pt x="128" y="499"/>
                    <a:pt x="126" y="500"/>
                  </a:cubicBezTo>
                  <a:cubicBezTo>
                    <a:pt x="125" y="502"/>
                    <a:pt x="125" y="506"/>
                    <a:pt x="125" y="508"/>
                  </a:cubicBezTo>
                  <a:cubicBezTo>
                    <a:pt x="123" y="516"/>
                    <a:pt x="121" y="524"/>
                    <a:pt x="119" y="532"/>
                  </a:cubicBezTo>
                  <a:cubicBezTo>
                    <a:pt x="125" y="532"/>
                    <a:pt x="132" y="533"/>
                    <a:pt x="138" y="532"/>
                  </a:cubicBezTo>
                  <a:cubicBezTo>
                    <a:pt x="143" y="532"/>
                    <a:pt x="147" y="528"/>
                    <a:pt x="152" y="526"/>
                  </a:cubicBezTo>
                  <a:cubicBezTo>
                    <a:pt x="155" y="525"/>
                    <a:pt x="159" y="522"/>
                    <a:pt x="162" y="521"/>
                  </a:cubicBezTo>
                  <a:cubicBezTo>
                    <a:pt x="165" y="521"/>
                    <a:pt x="163" y="520"/>
                    <a:pt x="165" y="522"/>
                  </a:cubicBezTo>
                  <a:cubicBezTo>
                    <a:pt x="168" y="523"/>
                    <a:pt x="170" y="529"/>
                    <a:pt x="172" y="532"/>
                  </a:cubicBezTo>
                  <a:cubicBezTo>
                    <a:pt x="173" y="533"/>
                    <a:pt x="175" y="539"/>
                    <a:pt x="177" y="539"/>
                  </a:cubicBezTo>
                  <a:cubicBezTo>
                    <a:pt x="179" y="540"/>
                    <a:pt x="188" y="534"/>
                    <a:pt x="190" y="532"/>
                  </a:cubicBezTo>
                  <a:cubicBezTo>
                    <a:pt x="195" y="530"/>
                    <a:pt x="200" y="526"/>
                    <a:pt x="206" y="524"/>
                  </a:cubicBezTo>
                  <a:cubicBezTo>
                    <a:pt x="211" y="522"/>
                    <a:pt x="217" y="521"/>
                    <a:pt x="223" y="519"/>
                  </a:cubicBezTo>
                  <a:cubicBezTo>
                    <a:pt x="228" y="518"/>
                    <a:pt x="235" y="517"/>
                    <a:pt x="239" y="514"/>
                  </a:cubicBezTo>
                  <a:cubicBezTo>
                    <a:pt x="244" y="511"/>
                    <a:pt x="248" y="505"/>
                    <a:pt x="252" y="501"/>
                  </a:cubicBezTo>
                  <a:cubicBezTo>
                    <a:pt x="256" y="497"/>
                    <a:pt x="258" y="495"/>
                    <a:pt x="260" y="491"/>
                  </a:cubicBezTo>
                  <a:cubicBezTo>
                    <a:pt x="263" y="483"/>
                    <a:pt x="265" y="475"/>
                    <a:pt x="268" y="469"/>
                  </a:cubicBezTo>
                  <a:cubicBezTo>
                    <a:pt x="270" y="464"/>
                    <a:pt x="275" y="460"/>
                    <a:pt x="279" y="457"/>
                  </a:cubicBezTo>
                  <a:cubicBezTo>
                    <a:pt x="283" y="453"/>
                    <a:pt x="283" y="447"/>
                    <a:pt x="282" y="441"/>
                  </a:cubicBezTo>
                  <a:cubicBezTo>
                    <a:pt x="281" y="436"/>
                    <a:pt x="273" y="433"/>
                    <a:pt x="270" y="428"/>
                  </a:cubicBezTo>
                  <a:cubicBezTo>
                    <a:pt x="268" y="424"/>
                    <a:pt x="270" y="415"/>
                    <a:pt x="270" y="410"/>
                  </a:cubicBezTo>
                  <a:cubicBezTo>
                    <a:pt x="270" y="399"/>
                    <a:pt x="268" y="387"/>
                    <a:pt x="266" y="376"/>
                  </a:cubicBezTo>
                  <a:cubicBezTo>
                    <a:pt x="266" y="371"/>
                    <a:pt x="264" y="366"/>
                    <a:pt x="265" y="362"/>
                  </a:cubicBezTo>
                  <a:cubicBezTo>
                    <a:pt x="266" y="356"/>
                    <a:pt x="270" y="349"/>
                    <a:pt x="272" y="343"/>
                  </a:cubicBezTo>
                  <a:cubicBezTo>
                    <a:pt x="274" y="339"/>
                    <a:pt x="275" y="333"/>
                    <a:pt x="278" y="329"/>
                  </a:cubicBezTo>
                  <a:cubicBezTo>
                    <a:pt x="281" y="324"/>
                    <a:pt x="287" y="319"/>
                    <a:pt x="291" y="314"/>
                  </a:cubicBezTo>
                  <a:cubicBezTo>
                    <a:pt x="294" y="311"/>
                    <a:pt x="297" y="306"/>
                    <a:pt x="301" y="303"/>
                  </a:cubicBezTo>
                  <a:cubicBezTo>
                    <a:pt x="305" y="301"/>
                    <a:pt x="312" y="297"/>
                    <a:pt x="317" y="298"/>
                  </a:cubicBezTo>
                  <a:cubicBezTo>
                    <a:pt x="322" y="299"/>
                    <a:pt x="329" y="305"/>
                    <a:pt x="333" y="303"/>
                  </a:cubicBezTo>
                  <a:cubicBezTo>
                    <a:pt x="335" y="301"/>
                    <a:pt x="340" y="297"/>
                    <a:pt x="341" y="295"/>
                  </a:cubicBezTo>
                  <a:cubicBezTo>
                    <a:pt x="342" y="293"/>
                    <a:pt x="341" y="290"/>
                    <a:pt x="341" y="288"/>
                  </a:cubicBezTo>
                  <a:cubicBezTo>
                    <a:pt x="341" y="281"/>
                    <a:pt x="341" y="276"/>
                    <a:pt x="339" y="270"/>
                  </a:cubicBezTo>
                  <a:cubicBezTo>
                    <a:pt x="338" y="268"/>
                    <a:pt x="337" y="265"/>
                    <a:pt x="337" y="264"/>
                  </a:cubicBezTo>
                  <a:cubicBezTo>
                    <a:pt x="338" y="262"/>
                    <a:pt x="342" y="259"/>
                    <a:pt x="344" y="257"/>
                  </a:cubicBezTo>
                  <a:cubicBezTo>
                    <a:pt x="347" y="254"/>
                    <a:pt x="354" y="249"/>
                    <a:pt x="356" y="245"/>
                  </a:cubicBezTo>
                  <a:cubicBezTo>
                    <a:pt x="357" y="243"/>
                    <a:pt x="356" y="239"/>
                    <a:pt x="356" y="236"/>
                  </a:cubicBezTo>
                  <a:cubicBezTo>
                    <a:pt x="356" y="232"/>
                    <a:pt x="356" y="228"/>
                    <a:pt x="356" y="22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2" name="Freeform 218"/>
            <p:cNvSpPr>
              <a:spLocks/>
            </p:cNvSpPr>
            <p:nvPr userDrawn="1"/>
          </p:nvSpPr>
          <p:spPr bwMode="auto">
            <a:xfrm>
              <a:off x="2570" y="2814"/>
              <a:ext cx="480" cy="386"/>
            </a:xfrm>
            <a:custGeom>
              <a:avLst/>
              <a:gdLst>
                <a:gd name="T0" fmla="*/ 547 w 603"/>
                <a:gd name="T1" fmla="*/ 188 h 485"/>
                <a:gd name="T2" fmla="*/ 503 w 603"/>
                <a:gd name="T3" fmla="*/ 156 h 485"/>
                <a:gd name="T4" fmla="*/ 481 w 603"/>
                <a:gd name="T5" fmla="*/ 134 h 485"/>
                <a:gd name="T6" fmla="*/ 473 w 603"/>
                <a:gd name="T7" fmla="*/ 103 h 485"/>
                <a:gd name="T8" fmla="*/ 430 w 603"/>
                <a:gd name="T9" fmla="*/ 44 h 485"/>
                <a:gd name="T10" fmla="*/ 377 w 603"/>
                <a:gd name="T11" fmla="*/ 24 h 485"/>
                <a:gd name="T12" fmla="*/ 331 w 603"/>
                <a:gd name="T13" fmla="*/ 1 h 485"/>
                <a:gd name="T14" fmla="*/ 299 w 603"/>
                <a:gd name="T15" fmla="*/ 39 h 485"/>
                <a:gd name="T16" fmla="*/ 266 w 603"/>
                <a:gd name="T17" fmla="*/ 54 h 485"/>
                <a:gd name="T18" fmla="*/ 227 w 603"/>
                <a:gd name="T19" fmla="*/ 66 h 485"/>
                <a:gd name="T20" fmla="*/ 192 w 603"/>
                <a:gd name="T21" fmla="*/ 59 h 485"/>
                <a:gd name="T22" fmla="*/ 170 w 603"/>
                <a:gd name="T23" fmla="*/ 87 h 485"/>
                <a:gd name="T24" fmla="*/ 119 w 603"/>
                <a:gd name="T25" fmla="*/ 92 h 485"/>
                <a:gd name="T26" fmla="*/ 122 w 603"/>
                <a:gd name="T27" fmla="*/ 134 h 485"/>
                <a:gd name="T28" fmla="*/ 81 w 603"/>
                <a:gd name="T29" fmla="*/ 142 h 485"/>
                <a:gd name="T30" fmla="*/ 47 w 603"/>
                <a:gd name="T31" fmla="*/ 151 h 485"/>
                <a:gd name="T32" fmla="*/ 28 w 603"/>
                <a:gd name="T33" fmla="*/ 179 h 485"/>
                <a:gd name="T34" fmla="*/ 24 w 603"/>
                <a:gd name="T35" fmla="*/ 212 h 485"/>
                <a:gd name="T36" fmla="*/ 12 w 603"/>
                <a:gd name="T37" fmla="*/ 241 h 485"/>
                <a:gd name="T38" fmla="*/ 8 w 603"/>
                <a:gd name="T39" fmla="*/ 276 h 485"/>
                <a:gd name="T40" fmla="*/ 34 w 603"/>
                <a:gd name="T41" fmla="*/ 299 h 485"/>
                <a:gd name="T42" fmla="*/ 66 w 603"/>
                <a:gd name="T43" fmla="*/ 340 h 485"/>
                <a:gd name="T44" fmla="*/ 94 w 603"/>
                <a:gd name="T45" fmla="*/ 355 h 485"/>
                <a:gd name="T46" fmla="*/ 106 w 603"/>
                <a:gd name="T47" fmla="*/ 381 h 485"/>
                <a:gd name="T48" fmla="*/ 151 w 603"/>
                <a:gd name="T49" fmla="*/ 409 h 485"/>
                <a:gd name="T50" fmla="*/ 156 w 603"/>
                <a:gd name="T51" fmla="*/ 438 h 485"/>
                <a:gd name="T52" fmla="*/ 181 w 603"/>
                <a:gd name="T53" fmla="*/ 448 h 485"/>
                <a:gd name="T54" fmla="*/ 230 w 603"/>
                <a:gd name="T55" fmla="*/ 462 h 485"/>
                <a:gd name="T56" fmla="*/ 247 w 603"/>
                <a:gd name="T57" fmla="*/ 483 h 485"/>
                <a:gd name="T58" fmla="*/ 268 w 603"/>
                <a:gd name="T59" fmla="*/ 482 h 485"/>
                <a:gd name="T60" fmla="*/ 275 w 603"/>
                <a:gd name="T61" fmla="*/ 455 h 485"/>
                <a:gd name="T62" fmla="*/ 296 w 603"/>
                <a:gd name="T63" fmla="*/ 426 h 485"/>
                <a:gd name="T64" fmla="*/ 316 w 603"/>
                <a:gd name="T65" fmla="*/ 377 h 485"/>
                <a:gd name="T66" fmla="*/ 362 w 603"/>
                <a:gd name="T67" fmla="*/ 347 h 485"/>
                <a:gd name="T68" fmla="*/ 367 w 603"/>
                <a:gd name="T69" fmla="*/ 318 h 485"/>
                <a:gd name="T70" fmla="*/ 340 w 603"/>
                <a:gd name="T71" fmla="*/ 287 h 485"/>
                <a:gd name="T72" fmla="*/ 324 w 603"/>
                <a:gd name="T73" fmla="*/ 270 h 485"/>
                <a:gd name="T74" fmla="*/ 342 w 603"/>
                <a:gd name="T75" fmla="*/ 257 h 485"/>
                <a:gd name="T76" fmla="*/ 335 w 603"/>
                <a:gd name="T77" fmla="*/ 223 h 485"/>
                <a:gd name="T78" fmla="*/ 362 w 603"/>
                <a:gd name="T79" fmla="*/ 182 h 485"/>
                <a:gd name="T80" fmla="*/ 390 w 603"/>
                <a:gd name="T81" fmla="*/ 181 h 485"/>
                <a:gd name="T82" fmla="*/ 387 w 603"/>
                <a:gd name="T83" fmla="*/ 199 h 485"/>
                <a:gd name="T84" fmla="*/ 396 w 603"/>
                <a:gd name="T85" fmla="*/ 218 h 485"/>
                <a:gd name="T86" fmla="*/ 456 w 603"/>
                <a:gd name="T87" fmla="*/ 242 h 485"/>
                <a:gd name="T88" fmla="*/ 481 w 603"/>
                <a:gd name="T89" fmla="*/ 233 h 485"/>
                <a:gd name="T90" fmla="*/ 503 w 603"/>
                <a:gd name="T91" fmla="*/ 241 h 485"/>
                <a:gd name="T92" fmla="*/ 570 w 603"/>
                <a:gd name="T93" fmla="*/ 237 h 485"/>
                <a:gd name="T94" fmla="*/ 603 w 603"/>
                <a:gd name="T95" fmla="*/ 201 h 48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603" h="485">
                  <a:moveTo>
                    <a:pt x="583" y="201"/>
                  </a:moveTo>
                  <a:cubicBezTo>
                    <a:pt x="577" y="198"/>
                    <a:pt x="573" y="190"/>
                    <a:pt x="567" y="188"/>
                  </a:cubicBezTo>
                  <a:cubicBezTo>
                    <a:pt x="561" y="186"/>
                    <a:pt x="553" y="190"/>
                    <a:pt x="547" y="188"/>
                  </a:cubicBezTo>
                  <a:cubicBezTo>
                    <a:pt x="541" y="185"/>
                    <a:pt x="538" y="178"/>
                    <a:pt x="532" y="175"/>
                  </a:cubicBezTo>
                  <a:cubicBezTo>
                    <a:pt x="527" y="173"/>
                    <a:pt x="519" y="172"/>
                    <a:pt x="514" y="169"/>
                  </a:cubicBezTo>
                  <a:cubicBezTo>
                    <a:pt x="511" y="166"/>
                    <a:pt x="504" y="160"/>
                    <a:pt x="503" y="156"/>
                  </a:cubicBezTo>
                  <a:cubicBezTo>
                    <a:pt x="502" y="152"/>
                    <a:pt x="506" y="140"/>
                    <a:pt x="503" y="137"/>
                  </a:cubicBezTo>
                  <a:cubicBezTo>
                    <a:pt x="501" y="136"/>
                    <a:pt x="494" y="136"/>
                    <a:pt x="492" y="136"/>
                  </a:cubicBezTo>
                  <a:cubicBezTo>
                    <a:pt x="489" y="135"/>
                    <a:pt x="483" y="135"/>
                    <a:pt x="481" y="134"/>
                  </a:cubicBezTo>
                  <a:cubicBezTo>
                    <a:pt x="479" y="133"/>
                    <a:pt x="479" y="133"/>
                    <a:pt x="479" y="129"/>
                  </a:cubicBezTo>
                  <a:cubicBezTo>
                    <a:pt x="479" y="125"/>
                    <a:pt x="479" y="121"/>
                    <a:pt x="479" y="117"/>
                  </a:cubicBezTo>
                  <a:cubicBezTo>
                    <a:pt x="479" y="111"/>
                    <a:pt x="477" y="108"/>
                    <a:pt x="473" y="103"/>
                  </a:cubicBezTo>
                  <a:cubicBezTo>
                    <a:pt x="466" y="91"/>
                    <a:pt x="459" y="79"/>
                    <a:pt x="452" y="67"/>
                  </a:cubicBezTo>
                  <a:cubicBezTo>
                    <a:pt x="450" y="62"/>
                    <a:pt x="447" y="60"/>
                    <a:pt x="443" y="56"/>
                  </a:cubicBezTo>
                  <a:cubicBezTo>
                    <a:pt x="439" y="52"/>
                    <a:pt x="435" y="46"/>
                    <a:pt x="430" y="44"/>
                  </a:cubicBezTo>
                  <a:cubicBezTo>
                    <a:pt x="424" y="41"/>
                    <a:pt x="415" y="39"/>
                    <a:pt x="409" y="38"/>
                  </a:cubicBezTo>
                  <a:cubicBezTo>
                    <a:pt x="403" y="37"/>
                    <a:pt x="396" y="40"/>
                    <a:pt x="391" y="38"/>
                  </a:cubicBezTo>
                  <a:cubicBezTo>
                    <a:pt x="386" y="36"/>
                    <a:pt x="381" y="28"/>
                    <a:pt x="377" y="24"/>
                  </a:cubicBezTo>
                  <a:cubicBezTo>
                    <a:pt x="373" y="20"/>
                    <a:pt x="367" y="19"/>
                    <a:pt x="361" y="15"/>
                  </a:cubicBezTo>
                  <a:cubicBezTo>
                    <a:pt x="356" y="12"/>
                    <a:pt x="352" y="7"/>
                    <a:pt x="346" y="3"/>
                  </a:cubicBezTo>
                  <a:cubicBezTo>
                    <a:pt x="342" y="0"/>
                    <a:pt x="336" y="1"/>
                    <a:pt x="331" y="1"/>
                  </a:cubicBezTo>
                  <a:cubicBezTo>
                    <a:pt x="331" y="7"/>
                    <a:pt x="333" y="13"/>
                    <a:pt x="332" y="18"/>
                  </a:cubicBezTo>
                  <a:cubicBezTo>
                    <a:pt x="332" y="22"/>
                    <a:pt x="328" y="26"/>
                    <a:pt x="324" y="29"/>
                  </a:cubicBezTo>
                  <a:cubicBezTo>
                    <a:pt x="318" y="34"/>
                    <a:pt x="307" y="36"/>
                    <a:pt x="299" y="39"/>
                  </a:cubicBezTo>
                  <a:cubicBezTo>
                    <a:pt x="294" y="40"/>
                    <a:pt x="288" y="41"/>
                    <a:pt x="284" y="44"/>
                  </a:cubicBezTo>
                  <a:cubicBezTo>
                    <a:pt x="281" y="46"/>
                    <a:pt x="279" y="51"/>
                    <a:pt x="275" y="53"/>
                  </a:cubicBezTo>
                  <a:cubicBezTo>
                    <a:pt x="273" y="54"/>
                    <a:pt x="269" y="54"/>
                    <a:pt x="266" y="54"/>
                  </a:cubicBezTo>
                  <a:cubicBezTo>
                    <a:pt x="260" y="54"/>
                    <a:pt x="253" y="54"/>
                    <a:pt x="247" y="54"/>
                  </a:cubicBezTo>
                  <a:cubicBezTo>
                    <a:pt x="244" y="54"/>
                    <a:pt x="241" y="53"/>
                    <a:pt x="238" y="54"/>
                  </a:cubicBezTo>
                  <a:cubicBezTo>
                    <a:pt x="234" y="56"/>
                    <a:pt x="231" y="63"/>
                    <a:pt x="227" y="66"/>
                  </a:cubicBezTo>
                  <a:cubicBezTo>
                    <a:pt x="224" y="67"/>
                    <a:pt x="222" y="66"/>
                    <a:pt x="219" y="65"/>
                  </a:cubicBezTo>
                  <a:cubicBezTo>
                    <a:pt x="213" y="64"/>
                    <a:pt x="206" y="62"/>
                    <a:pt x="200" y="60"/>
                  </a:cubicBezTo>
                  <a:cubicBezTo>
                    <a:pt x="198" y="60"/>
                    <a:pt x="194" y="58"/>
                    <a:pt x="192" y="59"/>
                  </a:cubicBezTo>
                  <a:cubicBezTo>
                    <a:pt x="189" y="60"/>
                    <a:pt x="184" y="66"/>
                    <a:pt x="184" y="68"/>
                  </a:cubicBezTo>
                  <a:cubicBezTo>
                    <a:pt x="183" y="72"/>
                    <a:pt x="186" y="80"/>
                    <a:pt x="184" y="83"/>
                  </a:cubicBezTo>
                  <a:cubicBezTo>
                    <a:pt x="182" y="85"/>
                    <a:pt x="172" y="86"/>
                    <a:pt x="170" y="87"/>
                  </a:cubicBezTo>
                  <a:cubicBezTo>
                    <a:pt x="161" y="89"/>
                    <a:pt x="152" y="89"/>
                    <a:pt x="143" y="88"/>
                  </a:cubicBezTo>
                  <a:cubicBezTo>
                    <a:pt x="136" y="88"/>
                    <a:pt x="129" y="80"/>
                    <a:pt x="124" y="75"/>
                  </a:cubicBezTo>
                  <a:cubicBezTo>
                    <a:pt x="122" y="81"/>
                    <a:pt x="120" y="86"/>
                    <a:pt x="119" y="92"/>
                  </a:cubicBezTo>
                  <a:cubicBezTo>
                    <a:pt x="117" y="97"/>
                    <a:pt x="117" y="98"/>
                    <a:pt x="119" y="103"/>
                  </a:cubicBezTo>
                  <a:cubicBezTo>
                    <a:pt x="120" y="108"/>
                    <a:pt x="122" y="112"/>
                    <a:pt x="122" y="117"/>
                  </a:cubicBezTo>
                  <a:cubicBezTo>
                    <a:pt x="122" y="123"/>
                    <a:pt x="122" y="128"/>
                    <a:pt x="122" y="134"/>
                  </a:cubicBezTo>
                  <a:cubicBezTo>
                    <a:pt x="115" y="138"/>
                    <a:pt x="108" y="141"/>
                    <a:pt x="100" y="145"/>
                  </a:cubicBezTo>
                  <a:cubicBezTo>
                    <a:pt x="98" y="146"/>
                    <a:pt x="96" y="147"/>
                    <a:pt x="94" y="147"/>
                  </a:cubicBezTo>
                  <a:cubicBezTo>
                    <a:pt x="90" y="147"/>
                    <a:pt x="85" y="143"/>
                    <a:pt x="81" y="142"/>
                  </a:cubicBezTo>
                  <a:cubicBezTo>
                    <a:pt x="78" y="142"/>
                    <a:pt x="78" y="142"/>
                    <a:pt x="76" y="145"/>
                  </a:cubicBezTo>
                  <a:cubicBezTo>
                    <a:pt x="73" y="147"/>
                    <a:pt x="69" y="153"/>
                    <a:pt x="65" y="155"/>
                  </a:cubicBezTo>
                  <a:cubicBezTo>
                    <a:pt x="60" y="157"/>
                    <a:pt x="53" y="149"/>
                    <a:pt x="47" y="151"/>
                  </a:cubicBezTo>
                  <a:cubicBezTo>
                    <a:pt x="46" y="151"/>
                    <a:pt x="43" y="155"/>
                    <a:pt x="42" y="156"/>
                  </a:cubicBezTo>
                  <a:cubicBezTo>
                    <a:pt x="39" y="159"/>
                    <a:pt x="35" y="163"/>
                    <a:pt x="32" y="166"/>
                  </a:cubicBezTo>
                  <a:cubicBezTo>
                    <a:pt x="27" y="171"/>
                    <a:pt x="27" y="171"/>
                    <a:pt x="28" y="179"/>
                  </a:cubicBezTo>
                  <a:cubicBezTo>
                    <a:pt x="29" y="184"/>
                    <a:pt x="33" y="193"/>
                    <a:pt x="31" y="198"/>
                  </a:cubicBezTo>
                  <a:cubicBezTo>
                    <a:pt x="29" y="201"/>
                    <a:pt x="24" y="203"/>
                    <a:pt x="22" y="206"/>
                  </a:cubicBezTo>
                  <a:cubicBezTo>
                    <a:pt x="22" y="208"/>
                    <a:pt x="23" y="210"/>
                    <a:pt x="24" y="212"/>
                  </a:cubicBezTo>
                  <a:cubicBezTo>
                    <a:pt x="25" y="216"/>
                    <a:pt x="27" y="221"/>
                    <a:pt x="28" y="225"/>
                  </a:cubicBezTo>
                  <a:cubicBezTo>
                    <a:pt x="28" y="228"/>
                    <a:pt x="29" y="227"/>
                    <a:pt x="26" y="229"/>
                  </a:cubicBezTo>
                  <a:cubicBezTo>
                    <a:pt x="22" y="234"/>
                    <a:pt x="16" y="236"/>
                    <a:pt x="12" y="241"/>
                  </a:cubicBezTo>
                  <a:cubicBezTo>
                    <a:pt x="10" y="245"/>
                    <a:pt x="8" y="249"/>
                    <a:pt x="6" y="253"/>
                  </a:cubicBezTo>
                  <a:cubicBezTo>
                    <a:pt x="4" y="255"/>
                    <a:pt x="1" y="259"/>
                    <a:pt x="0" y="262"/>
                  </a:cubicBezTo>
                  <a:cubicBezTo>
                    <a:pt x="0" y="266"/>
                    <a:pt x="6" y="272"/>
                    <a:pt x="8" y="276"/>
                  </a:cubicBezTo>
                  <a:cubicBezTo>
                    <a:pt x="11" y="280"/>
                    <a:pt x="14" y="284"/>
                    <a:pt x="16" y="287"/>
                  </a:cubicBezTo>
                  <a:cubicBezTo>
                    <a:pt x="17" y="289"/>
                    <a:pt x="18" y="292"/>
                    <a:pt x="20" y="293"/>
                  </a:cubicBezTo>
                  <a:cubicBezTo>
                    <a:pt x="24" y="296"/>
                    <a:pt x="33" y="295"/>
                    <a:pt x="34" y="299"/>
                  </a:cubicBezTo>
                  <a:cubicBezTo>
                    <a:pt x="37" y="306"/>
                    <a:pt x="32" y="316"/>
                    <a:pt x="34" y="323"/>
                  </a:cubicBezTo>
                  <a:cubicBezTo>
                    <a:pt x="36" y="327"/>
                    <a:pt x="46" y="326"/>
                    <a:pt x="51" y="328"/>
                  </a:cubicBezTo>
                  <a:cubicBezTo>
                    <a:pt x="57" y="330"/>
                    <a:pt x="60" y="337"/>
                    <a:pt x="66" y="340"/>
                  </a:cubicBezTo>
                  <a:cubicBezTo>
                    <a:pt x="70" y="343"/>
                    <a:pt x="79" y="341"/>
                    <a:pt x="84" y="341"/>
                  </a:cubicBezTo>
                  <a:cubicBezTo>
                    <a:pt x="88" y="341"/>
                    <a:pt x="87" y="341"/>
                    <a:pt x="89" y="344"/>
                  </a:cubicBezTo>
                  <a:cubicBezTo>
                    <a:pt x="90" y="347"/>
                    <a:pt x="91" y="353"/>
                    <a:pt x="94" y="355"/>
                  </a:cubicBezTo>
                  <a:cubicBezTo>
                    <a:pt x="97" y="359"/>
                    <a:pt x="106" y="358"/>
                    <a:pt x="110" y="359"/>
                  </a:cubicBezTo>
                  <a:cubicBezTo>
                    <a:pt x="110" y="363"/>
                    <a:pt x="109" y="367"/>
                    <a:pt x="108" y="371"/>
                  </a:cubicBezTo>
                  <a:cubicBezTo>
                    <a:pt x="108" y="373"/>
                    <a:pt x="105" y="379"/>
                    <a:pt x="106" y="381"/>
                  </a:cubicBezTo>
                  <a:cubicBezTo>
                    <a:pt x="107" y="383"/>
                    <a:pt x="112" y="385"/>
                    <a:pt x="114" y="386"/>
                  </a:cubicBezTo>
                  <a:cubicBezTo>
                    <a:pt x="118" y="388"/>
                    <a:pt x="123" y="391"/>
                    <a:pt x="128" y="394"/>
                  </a:cubicBezTo>
                  <a:cubicBezTo>
                    <a:pt x="135" y="399"/>
                    <a:pt x="144" y="403"/>
                    <a:pt x="151" y="409"/>
                  </a:cubicBezTo>
                  <a:cubicBezTo>
                    <a:pt x="152" y="410"/>
                    <a:pt x="153" y="410"/>
                    <a:pt x="153" y="411"/>
                  </a:cubicBezTo>
                  <a:cubicBezTo>
                    <a:pt x="155" y="414"/>
                    <a:pt x="154" y="419"/>
                    <a:pt x="154" y="422"/>
                  </a:cubicBezTo>
                  <a:cubicBezTo>
                    <a:pt x="155" y="428"/>
                    <a:pt x="155" y="433"/>
                    <a:pt x="156" y="438"/>
                  </a:cubicBezTo>
                  <a:cubicBezTo>
                    <a:pt x="156" y="439"/>
                    <a:pt x="156" y="445"/>
                    <a:pt x="157" y="445"/>
                  </a:cubicBezTo>
                  <a:cubicBezTo>
                    <a:pt x="158" y="447"/>
                    <a:pt x="165" y="446"/>
                    <a:pt x="167" y="446"/>
                  </a:cubicBezTo>
                  <a:cubicBezTo>
                    <a:pt x="171" y="447"/>
                    <a:pt x="176" y="447"/>
                    <a:pt x="181" y="448"/>
                  </a:cubicBezTo>
                  <a:cubicBezTo>
                    <a:pt x="187" y="449"/>
                    <a:pt x="193" y="454"/>
                    <a:pt x="198" y="457"/>
                  </a:cubicBezTo>
                  <a:cubicBezTo>
                    <a:pt x="205" y="461"/>
                    <a:pt x="207" y="462"/>
                    <a:pt x="215" y="462"/>
                  </a:cubicBezTo>
                  <a:cubicBezTo>
                    <a:pt x="220" y="462"/>
                    <a:pt x="225" y="462"/>
                    <a:pt x="230" y="462"/>
                  </a:cubicBezTo>
                  <a:cubicBezTo>
                    <a:pt x="232" y="462"/>
                    <a:pt x="235" y="461"/>
                    <a:pt x="236" y="463"/>
                  </a:cubicBezTo>
                  <a:cubicBezTo>
                    <a:pt x="239" y="465"/>
                    <a:pt x="241" y="471"/>
                    <a:pt x="242" y="475"/>
                  </a:cubicBezTo>
                  <a:cubicBezTo>
                    <a:pt x="244" y="477"/>
                    <a:pt x="245" y="480"/>
                    <a:pt x="247" y="483"/>
                  </a:cubicBezTo>
                  <a:cubicBezTo>
                    <a:pt x="250" y="483"/>
                    <a:pt x="252" y="483"/>
                    <a:pt x="255" y="483"/>
                  </a:cubicBezTo>
                  <a:cubicBezTo>
                    <a:pt x="258" y="483"/>
                    <a:pt x="264" y="485"/>
                    <a:pt x="267" y="483"/>
                  </a:cubicBezTo>
                  <a:cubicBezTo>
                    <a:pt x="268" y="482"/>
                    <a:pt x="268" y="482"/>
                    <a:pt x="268" y="482"/>
                  </a:cubicBezTo>
                  <a:cubicBezTo>
                    <a:pt x="268" y="480"/>
                    <a:pt x="268" y="480"/>
                    <a:pt x="268" y="480"/>
                  </a:cubicBezTo>
                  <a:cubicBezTo>
                    <a:pt x="268" y="476"/>
                    <a:pt x="267" y="472"/>
                    <a:pt x="268" y="468"/>
                  </a:cubicBezTo>
                  <a:cubicBezTo>
                    <a:pt x="270" y="464"/>
                    <a:pt x="273" y="459"/>
                    <a:pt x="275" y="455"/>
                  </a:cubicBezTo>
                  <a:cubicBezTo>
                    <a:pt x="278" y="452"/>
                    <a:pt x="285" y="447"/>
                    <a:pt x="287" y="443"/>
                  </a:cubicBezTo>
                  <a:cubicBezTo>
                    <a:pt x="288" y="439"/>
                    <a:pt x="284" y="430"/>
                    <a:pt x="287" y="427"/>
                  </a:cubicBezTo>
                  <a:cubicBezTo>
                    <a:pt x="290" y="426"/>
                    <a:pt x="294" y="427"/>
                    <a:pt x="296" y="426"/>
                  </a:cubicBezTo>
                  <a:cubicBezTo>
                    <a:pt x="299" y="424"/>
                    <a:pt x="301" y="421"/>
                    <a:pt x="303" y="419"/>
                  </a:cubicBezTo>
                  <a:cubicBezTo>
                    <a:pt x="308" y="414"/>
                    <a:pt x="309" y="412"/>
                    <a:pt x="312" y="405"/>
                  </a:cubicBezTo>
                  <a:cubicBezTo>
                    <a:pt x="315" y="397"/>
                    <a:pt x="310" y="384"/>
                    <a:pt x="316" y="377"/>
                  </a:cubicBezTo>
                  <a:cubicBezTo>
                    <a:pt x="322" y="372"/>
                    <a:pt x="327" y="366"/>
                    <a:pt x="333" y="361"/>
                  </a:cubicBezTo>
                  <a:cubicBezTo>
                    <a:pt x="336" y="358"/>
                    <a:pt x="340" y="352"/>
                    <a:pt x="343" y="350"/>
                  </a:cubicBezTo>
                  <a:cubicBezTo>
                    <a:pt x="348" y="348"/>
                    <a:pt x="357" y="348"/>
                    <a:pt x="362" y="347"/>
                  </a:cubicBezTo>
                  <a:cubicBezTo>
                    <a:pt x="367" y="346"/>
                    <a:pt x="372" y="342"/>
                    <a:pt x="374" y="338"/>
                  </a:cubicBezTo>
                  <a:cubicBezTo>
                    <a:pt x="375" y="336"/>
                    <a:pt x="376" y="324"/>
                    <a:pt x="374" y="322"/>
                  </a:cubicBezTo>
                  <a:cubicBezTo>
                    <a:pt x="373" y="320"/>
                    <a:pt x="369" y="319"/>
                    <a:pt x="367" y="318"/>
                  </a:cubicBezTo>
                  <a:cubicBezTo>
                    <a:pt x="364" y="316"/>
                    <a:pt x="360" y="315"/>
                    <a:pt x="358" y="313"/>
                  </a:cubicBezTo>
                  <a:cubicBezTo>
                    <a:pt x="354" y="309"/>
                    <a:pt x="354" y="303"/>
                    <a:pt x="351" y="298"/>
                  </a:cubicBezTo>
                  <a:cubicBezTo>
                    <a:pt x="348" y="295"/>
                    <a:pt x="343" y="290"/>
                    <a:pt x="340" y="287"/>
                  </a:cubicBezTo>
                  <a:cubicBezTo>
                    <a:pt x="337" y="285"/>
                    <a:pt x="334" y="284"/>
                    <a:pt x="331" y="283"/>
                  </a:cubicBezTo>
                  <a:cubicBezTo>
                    <a:pt x="330" y="282"/>
                    <a:pt x="325" y="281"/>
                    <a:pt x="324" y="279"/>
                  </a:cubicBezTo>
                  <a:cubicBezTo>
                    <a:pt x="323" y="277"/>
                    <a:pt x="324" y="272"/>
                    <a:pt x="324" y="270"/>
                  </a:cubicBezTo>
                  <a:cubicBezTo>
                    <a:pt x="324" y="266"/>
                    <a:pt x="324" y="267"/>
                    <a:pt x="325" y="265"/>
                  </a:cubicBezTo>
                  <a:cubicBezTo>
                    <a:pt x="328" y="263"/>
                    <a:pt x="333" y="262"/>
                    <a:pt x="336" y="260"/>
                  </a:cubicBezTo>
                  <a:cubicBezTo>
                    <a:pt x="337" y="260"/>
                    <a:pt x="342" y="258"/>
                    <a:pt x="342" y="257"/>
                  </a:cubicBezTo>
                  <a:cubicBezTo>
                    <a:pt x="343" y="256"/>
                    <a:pt x="341" y="251"/>
                    <a:pt x="340" y="250"/>
                  </a:cubicBezTo>
                  <a:cubicBezTo>
                    <a:pt x="339" y="246"/>
                    <a:pt x="338" y="242"/>
                    <a:pt x="336" y="238"/>
                  </a:cubicBezTo>
                  <a:cubicBezTo>
                    <a:pt x="334" y="233"/>
                    <a:pt x="335" y="229"/>
                    <a:pt x="335" y="223"/>
                  </a:cubicBezTo>
                  <a:cubicBezTo>
                    <a:pt x="336" y="216"/>
                    <a:pt x="336" y="215"/>
                    <a:pt x="341" y="210"/>
                  </a:cubicBezTo>
                  <a:cubicBezTo>
                    <a:pt x="345" y="205"/>
                    <a:pt x="349" y="201"/>
                    <a:pt x="353" y="196"/>
                  </a:cubicBezTo>
                  <a:cubicBezTo>
                    <a:pt x="356" y="192"/>
                    <a:pt x="358" y="186"/>
                    <a:pt x="362" y="182"/>
                  </a:cubicBezTo>
                  <a:cubicBezTo>
                    <a:pt x="364" y="180"/>
                    <a:pt x="367" y="178"/>
                    <a:pt x="369" y="177"/>
                  </a:cubicBezTo>
                  <a:cubicBezTo>
                    <a:pt x="371" y="175"/>
                    <a:pt x="376" y="171"/>
                    <a:pt x="378" y="170"/>
                  </a:cubicBezTo>
                  <a:cubicBezTo>
                    <a:pt x="381" y="170"/>
                    <a:pt x="388" y="179"/>
                    <a:pt x="390" y="181"/>
                  </a:cubicBezTo>
                  <a:cubicBezTo>
                    <a:pt x="392" y="183"/>
                    <a:pt x="396" y="186"/>
                    <a:pt x="397" y="188"/>
                  </a:cubicBezTo>
                  <a:cubicBezTo>
                    <a:pt x="397" y="190"/>
                    <a:pt x="396" y="191"/>
                    <a:pt x="394" y="192"/>
                  </a:cubicBezTo>
                  <a:cubicBezTo>
                    <a:pt x="392" y="194"/>
                    <a:pt x="388" y="197"/>
                    <a:pt x="387" y="199"/>
                  </a:cubicBezTo>
                  <a:cubicBezTo>
                    <a:pt x="386" y="202"/>
                    <a:pt x="386" y="204"/>
                    <a:pt x="386" y="207"/>
                  </a:cubicBezTo>
                  <a:cubicBezTo>
                    <a:pt x="386" y="208"/>
                    <a:pt x="385" y="213"/>
                    <a:pt x="386" y="214"/>
                  </a:cubicBezTo>
                  <a:cubicBezTo>
                    <a:pt x="387" y="216"/>
                    <a:pt x="394" y="217"/>
                    <a:pt x="396" y="218"/>
                  </a:cubicBezTo>
                  <a:cubicBezTo>
                    <a:pt x="401" y="219"/>
                    <a:pt x="406" y="221"/>
                    <a:pt x="412" y="223"/>
                  </a:cubicBezTo>
                  <a:cubicBezTo>
                    <a:pt x="423" y="226"/>
                    <a:pt x="433" y="230"/>
                    <a:pt x="443" y="237"/>
                  </a:cubicBezTo>
                  <a:cubicBezTo>
                    <a:pt x="448" y="240"/>
                    <a:pt x="450" y="242"/>
                    <a:pt x="456" y="242"/>
                  </a:cubicBezTo>
                  <a:cubicBezTo>
                    <a:pt x="460" y="242"/>
                    <a:pt x="464" y="242"/>
                    <a:pt x="468" y="242"/>
                  </a:cubicBezTo>
                  <a:cubicBezTo>
                    <a:pt x="470" y="242"/>
                    <a:pt x="473" y="243"/>
                    <a:pt x="475" y="242"/>
                  </a:cubicBezTo>
                  <a:cubicBezTo>
                    <a:pt x="477" y="241"/>
                    <a:pt x="479" y="235"/>
                    <a:pt x="481" y="233"/>
                  </a:cubicBezTo>
                  <a:cubicBezTo>
                    <a:pt x="483" y="231"/>
                    <a:pt x="482" y="231"/>
                    <a:pt x="484" y="231"/>
                  </a:cubicBezTo>
                  <a:cubicBezTo>
                    <a:pt x="487" y="231"/>
                    <a:pt x="491" y="235"/>
                    <a:pt x="494" y="236"/>
                  </a:cubicBezTo>
                  <a:cubicBezTo>
                    <a:pt x="497" y="238"/>
                    <a:pt x="500" y="239"/>
                    <a:pt x="503" y="241"/>
                  </a:cubicBezTo>
                  <a:cubicBezTo>
                    <a:pt x="514" y="246"/>
                    <a:pt x="523" y="246"/>
                    <a:pt x="535" y="246"/>
                  </a:cubicBezTo>
                  <a:cubicBezTo>
                    <a:pt x="540" y="246"/>
                    <a:pt x="545" y="247"/>
                    <a:pt x="550" y="246"/>
                  </a:cubicBezTo>
                  <a:cubicBezTo>
                    <a:pt x="557" y="244"/>
                    <a:pt x="564" y="240"/>
                    <a:pt x="570" y="237"/>
                  </a:cubicBezTo>
                  <a:cubicBezTo>
                    <a:pt x="574" y="235"/>
                    <a:pt x="577" y="231"/>
                    <a:pt x="580" y="228"/>
                  </a:cubicBezTo>
                  <a:cubicBezTo>
                    <a:pt x="584" y="224"/>
                    <a:pt x="589" y="220"/>
                    <a:pt x="592" y="216"/>
                  </a:cubicBezTo>
                  <a:cubicBezTo>
                    <a:pt x="596" y="211"/>
                    <a:pt x="599" y="206"/>
                    <a:pt x="603" y="201"/>
                  </a:cubicBezTo>
                  <a:cubicBezTo>
                    <a:pt x="597" y="201"/>
                    <a:pt x="588" y="203"/>
                    <a:pt x="583" y="201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3" name="Freeform 219"/>
            <p:cNvSpPr>
              <a:spLocks/>
            </p:cNvSpPr>
            <p:nvPr userDrawn="1"/>
          </p:nvSpPr>
          <p:spPr bwMode="auto">
            <a:xfrm>
              <a:off x="2988" y="3099"/>
              <a:ext cx="459" cy="347"/>
            </a:xfrm>
            <a:custGeom>
              <a:avLst/>
              <a:gdLst>
                <a:gd name="T0" fmla="*/ 95 w 578"/>
                <a:gd name="T1" fmla="*/ 60 h 436"/>
                <a:gd name="T2" fmla="*/ 98 w 578"/>
                <a:gd name="T3" fmla="*/ 0 h 436"/>
                <a:gd name="T4" fmla="*/ 123 w 578"/>
                <a:gd name="T5" fmla="*/ 6 h 436"/>
                <a:gd name="T6" fmla="*/ 154 w 578"/>
                <a:gd name="T7" fmla="*/ 21 h 436"/>
                <a:gd name="T8" fmla="*/ 193 w 578"/>
                <a:gd name="T9" fmla="*/ 24 h 436"/>
                <a:gd name="T10" fmla="*/ 258 w 578"/>
                <a:gd name="T11" fmla="*/ 53 h 436"/>
                <a:gd name="T12" fmla="*/ 294 w 578"/>
                <a:gd name="T13" fmla="*/ 89 h 436"/>
                <a:gd name="T14" fmla="*/ 317 w 578"/>
                <a:gd name="T15" fmla="*/ 121 h 436"/>
                <a:gd name="T16" fmla="*/ 356 w 578"/>
                <a:gd name="T17" fmla="*/ 121 h 436"/>
                <a:gd name="T18" fmla="*/ 372 w 578"/>
                <a:gd name="T19" fmla="*/ 126 h 436"/>
                <a:gd name="T20" fmla="*/ 389 w 578"/>
                <a:gd name="T21" fmla="*/ 149 h 436"/>
                <a:gd name="T22" fmla="*/ 413 w 578"/>
                <a:gd name="T23" fmla="*/ 149 h 436"/>
                <a:gd name="T24" fmla="*/ 446 w 578"/>
                <a:gd name="T25" fmla="*/ 138 h 436"/>
                <a:gd name="T26" fmla="*/ 466 w 578"/>
                <a:gd name="T27" fmla="*/ 129 h 436"/>
                <a:gd name="T28" fmla="*/ 476 w 578"/>
                <a:gd name="T29" fmla="*/ 150 h 436"/>
                <a:gd name="T30" fmla="*/ 478 w 578"/>
                <a:gd name="T31" fmla="*/ 173 h 436"/>
                <a:gd name="T32" fmla="*/ 487 w 578"/>
                <a:gd name="T33" fmla="*/ 194 h 436"/>
                <a:gd name="T34" fmla="*/ 489 w 578"/>
                <a:gd name="T35" fmla="*/ 218 h 436"/>
                <a:gd name="T36" fmla="*/ 515 w 578"/>
                <a:gd name="T37" fmla="*/ 191 h 436"/>
                <a:gd name="T38" fmla="*/ 535 w 578"/>
                <a:gd name="T39" fmla="*/ 187 h 436"/>
                <a:gd name="T40" fmla="*/ 552 w 578"/>
                <a:gd name="T41" fmla="*/ 210 h 436"/>
                <a:gd name="T42" fmla="*/ 563 w 578"/>
                <a:gd name="T43" fmla="*/ 252 h 436"/>
                <a:gd name="T44" fmla="*/ 565 w 578"/>
                <a:gd name="T45" fmla="*/ 301 h 436"/>
                <a:gd name="T46" fmla="*/ 563 w 578"/>
                <a:gd name="T47" fmla="*/ 329 h 436"/>
                <a:gd name="T48" fmla="*/ 578 w 578"/>
                <a:gd name="T49" fmla="*/ 352 h 436"/>
                <a:gd name="T50" fmla="*/ 536 w 578"/>
                <a:gd name="T51" fmla="*/ 374 h 436"/>
                <a:gd name="T52" fmla="*/ 511 w 578"/>
                <a:gd name="T53" fmla="*/ 378 h 436"/>
                <a:gd name="T54" fmla="*/ 489 w 578"/>
                <a:gd name="T55" fmla="*/ 380 h 436"/>
                <a:gd name="T56" fmla="*/ 468 w 578"/>
                <a:gd name="T57" fmla="*/ 393 h 436"/>
                <a:gd name="T58" fmla="*/ 429 w 578"/>
                <a:gd name="T59" fmla="*/ 407 h 436"/>
                <a:gd name="T60" fmla="*/ 421 w 578"/>
                <a:gd name="T61" fmla="*/ 429 h 436"/>
                <a:gd name="T62" fmla="*/ 399 w 578"/>
                <a:gd name="T63" fmla="*/ 428 h 436"/>
                <a:gd name="T64" fmla="*/ 388 w 578"/>
                <a:gd name="T65" fmla="*/ 413 h 436"/>
                <a:gd name="T66" fmla="*/ 372 w 578"/>
                <a:gd name="T67" fmla="*/ 407 h 436"/>
                <a:gd name="T68" fmla="*/ 365 w 578"/>
                <a:gd name="T69" fmla="*/ 380 h 436"/>
                <a:gd name="T70" fmla="*/ 347 w 578"/>
                <a:gd name="T71" fmla="*/ 362 h 436"/>
                <a:gd name="T72" fmla="*/ 314 w 578"/>
                <a:gd name="T73" fmla="*/ 349 h 436"/>
                <a:gd name="T74" fmla="*/ 275 w 578"/>
                <a:gd name="T75" fmla="*/ 360 h 436"/>
                <a:gd name="T76" fmla="*/ 242 w 578"/>
                <a:gd name="T77" fmla="*/ 384 h 436"/>
                <a:gd name="T78" fmla="*/ 202 w 578"/>
                <a:gd name="T79" fmla="*/ 386 h 436"/>
                <a:gd name="T80" fmla="*/ 175 w 578"/>
                <a:gd name="T81" fmla="*/ 397 h 436"/>
                <a:gd name="T82" fmla="*/ 155 w 578"/>
                <a:gd name="T83" fmla="*/ 398 h 436"/>
                <a:gd name="T84" fmla="*/ 138 w 578"/>
                <a:gd name="T85" fmla="*/ 400 h 436"/>
                <a:gd name="T86" fmla="*/ 113 w 578"/>
                <a:gd name="T87" fmla="*/ 403 h 436"/>
                <a:gd name="T88" fmla="*/ 92 w 578"/>
                <a:gd name="T89" fmla="*/ 367 h 436"/>
                <a:gd name="T90" fmla="*/ 69 w 578"/>
                <a:gd name="T91" fmla="*/ 349 h 436"/>
                <a:gd name="T92" fmla="*/ 58 w 578"/>
                <a:gd name="T93" fmla="*/ 335 h 436"/>
                <a:gd name="T94" fmla="*/ 59 w 578"/>
                <a:gd name="T95" fmla="*/ 323 h 436"/>
                <a:gd name="T96" fmla="*/ 78 w 578"/>
                <a:gd name="T97" fmla="*/ 318 h 436"/>
                <a:gd name="T98" fmla="*/ 88 w 578"/>
                <a:gd name="T99" fmla="*/ 304 h 436"/>
                <a:gd name="T100" fmla="*/ 82 w 578"/>
                <a:gd name="T101" fmla="*/ 287 h 436"/>
                <a:gd name="T102" fmla="*/ 60 w 578"/>
                <a:gd name="T103" fmla="*/ 289 h 436"/>
                <a:gd name="T104" fmla="*/ 34 w 578"/>
                <a:gd name="T105" fmla="*/ 306 h 436"/>
                <a:gd name="T106" fmla="*/ 5 w 578"/>
                <a:gd name="T107" fmla="*/ 293 h 436"/>
                <a:gd name="T108" fmla="*/ 21 w 578"/>
                <a:gd name="T109" fmla="*/ 268 h 436"/>
                <a:gd name="T110" fmla="*/ 17 w 578"/>
                <a:gd name="T111" fmla="*/ 245 h 436"/>
                <a:gd name="T112" fmla="*/ 11 w 578"/>
                <a:gd name="T113" fmla="*/ 209 h 436"/>
                <a:gd name="T114" fmla="*/ 7 w 578"/>
                <a:gd name="T115" fmla="*/ 175 h 436"/>
                <a:gd name="T116" fmla="*/ 18 w 578"/>
                <a:gd name="T117" fmla="*/ 146 h 436"/>
                <a:gd name="T118" fmla="*/ 42 w 578"/>
                <a:gd name="T119" fmla="*/ 116 h 436"/>
                <a:gd name="T120" fmla="*/ 72 w 578"/>
                <a:gd name="T121" fmla="*/ 115 h 436"/>
                <a:gd name="T122" fmla="*/ 83 w 578"/>
                <a:gd name="T123" fmla="*/ 107 h 436"/>
                <a:gd name="T124" fmla="*/ 79 w 578"/>
                <a:gd name="T125" fmla="*/ 76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578" h="436">
                  <a:moveTo>
                    <a:pt x="79" y="76"/>
                  </a:moveTo>
                  <a:cubicBezTo>
                    <a:pt x="84" y="71"/>
                    <a:pt x="90" y="65"/>
                    <a:pt x="95" y="60"/>
                  </a:cubicBezTo>
                  <a:cubicBezTo>
                    <a:pt x="99" y="56"/>
                    <a:pt x="98" y="53"/>
                    <a:pt x="98" y="48"/>
                  </a:cubicBezTo>
                  <a:cubicBezTo>
                    <a:pt x="98" y="32"/>
                    <a:pt x="98" y="16"/>
                    <a:pt x="98" y="0"/>
                  </a:cubicBezTo>
                  <a:cubicBezTo>
                    <a:pt x="102" y="1"/>
                    <a:pt x="106" y="2"/>
                    <a:pt x="110" y="3"/>
                  </a:cubicBezTo>
                  <a:cubicBezTo>
                    <a:pt x="114" y="4"/>
                    <a:pt x="120" y="4"/>
                    <a:pt x="123" y="6"/>
                  </a:cubicBezTo>
                  <a:cubicBezTo>
                    <a:pt x="129" y="9"/>
                    <a:pt x="133" y="19"/>
                    <a:pt x="139" y="21"/>
                  </a:cubicBezTo>
                  <a:cubicBezTo>
                    <a:pt x="143" y="22"/>
                    <a:pt x="150" y="21"/>
                    <a:pt x="154" y="21"/>
                  </a:cubicBezTo>
                  <a:cubicBezTo>
                    <a:pt x="158" y="21"/>
                    <a:pt x="163" y="20"/>
                    <a:pt x="167" y="21"/>
                  </a:cubicBezTo>
                  <a:cubicBezTo>
                    <a:pt x="176" y="21"/>
                    <a:pt x="185" y="23"/>
                    <a:pt x="193" y="24"/>
                  </a:cubicBezTo>
                  <a:cubicBezTo>
                    <a:pt x="208" y="26"/>
                    <a:pt x="220" y="37"/>
                    <a:pt x="234" y="43"/>
                  </a:cubicBezTo>
                  <a:cubicBezTo>
                    <a:pt x="241" y="46"/>
                    <a:pt x="251" y="48"/>
                    <a:pt x="258" y="53"/>
                  </a:cubicBezTo>
                  <a:cubicBezTo>
                    <a:pt x="265" y="58"/>
                    <a:pt x="271" y="66"/>
                    <a:pt x="277" y="72"/>
                  </a:cubicBezTo>
                  <a:cubicBezTo>
                    <a:pt x="283" y="78"/>
                    <a:pt x="289" y="83"/>
                    <a:pt x="294" y="89"/>
                  </a:cubicBezTo>
                  <a:cubicBezTo>
                    <a:pt x="300" y="96"/>
                    <a:pt x="305" y="104"/>
                    <a:pt x="310" y="111"/>
                  </a:cubicBezTo>
                  <a:cubicBezTo>
                    <a:pt x="312" y="114"/>
                    <a:pt x="314" y="119"/>
                    <a:pt x="317" y="121"/>
                  </a:cubicBezTo>
                  <a:cubicBezTo>
                    <a:pt x="318" y="121"/>
                    <a:pt x="321" y="121"/>
                    <a:pt x="323" y="121"/>
                  </a:cubicBezTo>
                  <a:cubicBezTo>
                    <a:pt x="334" y="121"/>
                    <a:pt x="345" y="121"/>
                    <a:pt x="356" y="121"/>
                  </a:cubicBezTo>
                  <a:cubicBezTo>
                    <a:pt x="359" y="121"/>
                    <a:pt x="365" y="120"/>
                    <a:pt x="368" y="121"/>
                  </a:cubicBezTo>
                  <a:cubicBezTo>
                    <a:pt x="370" y="122"/>
                    <a:pt x="371" y="124"/>
                    <a:pt x="372" y="126"/>
                  </a:cubicBezTo>
                  <a:cubicBezTo>
                    <a:pt x="375" y="130"/>
                    <a:pt x="379" y="135"/>
                    <a:pt x="382" y="140"/>
                  </a:cubicBezTo>
                  <a:cubicBezTo>
                    <a:pt x="384" y="142"/>
                    <a:pt x="386" y="148"/>
                    <a:pt x="389" y="149"/>
                  </a:cubicBezTo>
                  <a:cubicBezTo>
                    <a:pt x="391" y="150"/>
                    <a:pt x="397" y="149"/>
                    <a:pt x="400" y="149"/>
                  </a:cubicBezTo>
                  <a:cubicBezTo>
                    <a:pt x="404" y="149"/>
                    <a:pt x="409" y="150"/>
                    <a:pt x="413" y="149"/>
                  </a:cubicBezTo>
                  <a:cubicBezTo>
                    <a:pt x="421" y="148"/>
                    <a:pt x="432" y="146"/>
                    <a:pt x="439" y="143"/>
                  </a:cubicBezTo>
                  <a:cubicBezTo>
                    <a:pt x="442" y="142"/>
                    <a:pt x="443" y="140"/>
                    <a:pt x="446" y="138"/>
                  </a:cubicBezTo>
                  <a:cubicBezTo>
                    <a:pt x="449" y="135"/>
                    <a:pt x="453" y="128"/>
                    <a:pt x="457" y="126"/>
                  </a:cubicBezTo>
                  <a:cubicBezTo>
                    <a:pt x="460" y="125"/>
                    <a:pt x="463" y="127"/>
                    <a:pt x="466" y="129"/>
                  </a:cubicBezTo>
                  <a:cubicBezTo>
                    <a:pt x="469" y="130"/>
                    <a:pt x="472" y="131"/>
                    <a:pt x="474" y="134"/>
                  </a:cubicBezTo>
                  <a:cubicBezTo>
                    <a:pt x="475" y="138"/>
                    <a:pt x="475" y="145"/>
                    <a:pt x="476" y="150"/>
                  </a:cubicBezTo>
                  <a:cubicBezTo>
                    <a:pt x="477" y="154"/>
                    <a:pt x="477" y="158"/>
                    <a:pt x="478" y="162"/>
                  </a:cubicBezTo>
                  <a:cubicBezTo>
                    <a:pt x="478" y="166"/>
                    <a:pt x="478" y="169"/>
                    <a:pt x="478" y="173"/>
                  </a:cubicBezTo>
                  <a:cubicBezTo>
                    <a:pt x="478" y="176"/>
                    <a:pt x="477" y="182"/>
                    <a:pt x="478" y="185"/>
                  </a:cubicBezTo>
                  <a:cubicBezTo>
                    <a:pt x="479" y="188"/>
                    <a:pt x="485" y="192"/>
                    <a:pt x="487" y="194"/>
                  </a:cubicBezTo>
                  <a:cubicBezTo>
                    <a:pt x="483" y="198"/>
                    <a:pt x="480" y="202"/>
                    <a:pt x="476" y="205"/>
                  </a:cubicBezTo>
                  <a:cubicBezTo>
                    <a:pt x="480" y="210"/>
                    <a:pt x="485" y="214"/>
                    <a:pt x="489" y="218"/>
                  </a:cubicBezTo>
                  <a:cubicBezTo>
                    <a:pt x="494" y="213"/>
                    <a:pt x="500" y="208"/>
                    <a:pt x="505" y="202"/>
                  </a:cubicBezTo>
                  <a:cubicBezTo>
                    <a:pt x="508" y="199"/>
                    <a:pt x="511" y="195"/>
                    <a:pt x="515" y="191"/>
                  </a:cubicBezTo>
                  <a:cubicBezTo>
                    <a:pt x="516" y="189"/>
                    <a:pt x="518" y="186"/>
                    <a:pt x="521" y="186"/>
                  </a:cubicBezTo>
                  <a:cubicBezTo>
                    <a:pt x="525" y="185"/>
                    <a:pt x="531" y="186"/>
                    <a:pt x="535" y="187"/>
                  </a:cubicBezTo>
                  <a:cubicBezTo>
                    <a:pt x="538" y="187"/>
                    <a:pt x="546" y="186"/>
                    <a:pt x="549" y="187"/>
                  </a:cubicBezTo>
                  <a:cubicBezTo>
                    <a:pt x="552" y="189"/>
                    <a:pt x="551" y="206"/>
                    <a:pt x="552" y="210"/>
                  </a:cubicBezTo>
                  <a:cubicBezTo>
                    <a:pt x="552" y="217"/>
                    <a:pt x="552" y="224"/>
                    <a:pt x="555" y="231"/>
                  </a:cubicBezTo>
                  <a:cubicBezTo>
                    <a:pt x="559" y="238"/>
                    <a:pt x="561" y="244"/>
                    <a:pt x="563" y="252"/>
                  </a:cubicBezTo>
                  <a:cubicBezTo>
                    <a:pt x="564" y="261"/>
                    <a:pt x="567" y="270"/>
                    <a:pt x="567" y="279"/>
                  </a:cubicBezTo>
                  <a:cubicBezTo>
                    <a:pt x="568" y="286"/>
                    <a:pt x="566" y="294"/>
                    <a:pt x="565" y="301"/>
                  </a:cubicBezTo>
                  <a:cubicBezTo>
                    <a:pt x="565" y="308"/>
                    <a:pt x="564" y="314"/>
                    <a:pt x="564" y="320"/>
                  </a:cubicBezTo>
                  <a:cubicBezTo>
                    <a:pt x="564" y="323"/>
                    <a:pt x="562" y="327"/>
                    <a:pt x="563" y="329"/>
                  </a:cubicBezTo>
                  <a:cubicBezTo>
                    <a:pt x="564" y="333"/>
                    <a:pt x="568" y="337"/>
                    <a:pt x="570" y="340"/>
                  </a:cubicBezTo>
                  <a:cubicBezTo>
                    <a:pt x="573" y="344"/>
                    <a:pt x="575" y="348"/>
                    <a:pt x="578" y="352"/>
                  </a:cubicBezTo>
                  <a:cubicBezTo>
                    <a:pt x="570" y="356"/>
                    <a:pt x="563" y="360"/>
                    <a:pt x="555" y="365"/>
                  </a:cubicBezTo>
                  <a:cubicBezTo>
                    <a:pt x="549" y="368"/>
                    <a:pt x="543" y="374"/>
                    <a:pt x="536" y="374"/>
                  </a:cubicBezTo>
                  <a:cubicBezTo>
                    <a:pt x="530" y="374"/>
                    <a:pt x="524" y="373"/>
                    <a:pt x="519" y="374"/>
                  </a:cubicBezTo>
                  <a:cubicBezTo>
                    <a:pt x="515" y="374"/>
                    <a:pt x="514" y="375"/>
                    <a:pt x="511" y="378"/>
                  </a:cubicBezTo>
                  <a:cubicBezTo>
                    <a:pt x="509" y="379"/>
                    <a:pt x="503" y="386"/>
                    <a:pt x="500" y="386"/>
                  </a:cubicBezTo>
                  <a:cubicBezTo>
                    <a:pt x="497" y="386"/>
                    <a:pt x="491" y="381"/>
                    <a:pt x="489" y="380"/>
                  </a:cubicBezTo>
                  <a:cubicBezTo>
                    <a:pt x="483" y="377"/>
                    <a:pt x="484" y="378"/>
                    <a:pt x="479" y="382"/>
                  </a:cubicBezTo>
                  <a:cubicBezTo>
                    <a:pt x="476" y="386"/>
                    <a:pt x="472" y="390"/>
                    <a:pt x="468" y="393"/>
                  </a:cubicBezTo>
                  <a:cubicBezTo>
                    <a:pt x="463" y="389"/>
                    <a:pt x="459" y="384"/>
                    <a:pt x="454" y="379"/>
                  </a:cubicBezTo>
                  <a:cubicBezTo>
                    <a:pt x="445" y="388"/>
                    <a:pt x="433" y="396"/>
                    <a:pt x="429" y="407"/>
                  </a:cubicBezTo>
                  <a:cubicBezTo>
                    <a:pt x="428" y="412"/>
                    <a:pt x="426" y="416"/>
                    <a:pt x="424" y="420"/>
                  </a:cubicBezTo>
                  <a:cubicBezTo>
                    <a:pt x="424" y="422"/>
                    <a:pt x="423" y="427"/>
                    <a:pt x="421" y="429"/>
                  </a:cubicBezTo>
                  <a:cubicBezTo>
                    <a:pt x="420" y="430"/>
                    <a:pt x="407" y="436"/>
                    <a:pt x="405" y="436"/>
                  </a:cubicBezTo>
                  <a:cubicBezTo>
                    <a:pt x="403" y="435"/>
                    <a:pt x="400" y="429"/>
                    <a:pt x="399" y="428"/>
                  </a:cubicBezTo>
                  <a:cubicBezTo>
                    <a:pt x="397" y="424"/>
                    <a:pt x="394" y="420"/>
                    <a:pt x="391" y="416"/>
                  </a:cubicBezTo>
                  <a:cubicBezTo>
                    <a:pt x="390" y="414"/>
                    <a:pt x="390" y="414"/>
                    <a:pt x="388" y="413"/>
                  </a:cubicBezTo>
                  <a:cubicBezTo>
                    <a:pt x="384" y="412"/>
                    <a:pt x="379" y="415"/>
                    <a:pt x="376" y="413"/>
                  </a:cubicBezTo>
                  <a:cubicBezTo>
                    <a:pt x="374" y="412"/>
                    <a:pt x="373" y="408"/>
                    <a:pt x="372" y="407"/>
                  </a:cubicBezTo>
                  <a:cubicBezTo>
                    <a:pt x="370" y="404"/>
                    <a:pt x="366" y="400"/>
                    <a:pt x="365" y="397"/>
                  </a:cubicBezTo>
                  <a:cubicBezTo>
                    <a:pt x="363" y="392"/>
                    <a:pt x="367" y="384"/>
                    <a:pt x="365" y="380"/>
                  </a:cubicBezTo>
                  <a:cubicBezTo>
                    <a:pt x="363" y="377"/>
                    <a:pt x="359" y="374"/>
                    <a:pt x="357" y="372"/>
                  </a:cubicBezTo>
                  <a:cubicBezTo>
                    <a:pt x="354" y="369"/>
                    <a:pt x="351" y="366"/>
                    <a:pt x="347" y="362"/>
                  </a:cubicBezTo>
                  <a:cubicBezTo>
                    <a:pt x="343" y="358"/>
                    <a:pt x="339" y="353"/>
                    <a:pt x="334" y="349"/>
                  </a:cubicBezTo>
                  <a:cubicBezTo>
                    <a:pt x="329" y="346"/>
                    <a:pt x="320" y="348"/>
                    <a:pt x="314" y="349"/>
                  </a:cubicBezTo>
                  <a:cubicBezTo>
                    <a:pt x="308" y="349"/>
                    <a:pt x="305" y="350"/>
                    <a:pt x="299" y="352"/>
                  </a:cubicBezTo>
                  <a:cubicBezTo>
                    <a:pt x="291" y="355"/>
                    <a:pt x="283" y="357"/>
                    <a:pt x="275" y="360"/>
                  </a:cubicBezTo>
                  <a:cubicBezTo>
                    <a:pt x="271" y="362"/>
                    <a:pt x="267" y="365"/>
                    <a:pt x="264" y="368"/>
                  </a:cubicBezTo>
                  <a:cubicBezTo>
                    <a:pt x="256" y="373"/>
                    <a:pt x="249" y="379"/>
                    <a:pt x="242" y="384"/>
                  </a:cubicBezTo>
                  <a:cubicBezTo>
                    <a:pt x="238" y="387"/>
                    <a:pt x="235" y="386"/>
                    <a:pt x="230" y="386"/>
                  </a:cubicBezTo>
                  <a:cubicBezTo>
                    <a:pt x="221" y="386"/>
                    <a:pt x="211" y="385"/>
                    <a:pt x="202" y="386"/>
                  </a:cubicBezTo>
                  <a:cubicBezTo>
                    <a:pt x="195" y="387"/>
                    <a:pt x="188" y="391"/>
                    <a:pt x="182" y="394"/>
                  </a:cubicBezTo>
                  <a:cubicBezTo>
                    <a:pt x="180" y="395"/>
                    <a:pt x="177" y="396"/>
                    <a:pt x="175" y="397"/>
                  </a:cubicBezTo>
                  <a:cubicBezTo>
                    <a:pt x="171" y="398"/>
                    <a:pt x="165" y="401"/>
                    <a:pt x="161" y="402"/>
                  </a:cubicBezTo>
                  <a:cubicBezTo>
                    <a:pt x="158" y="402"/>
                    <a:pt x="157" y="400"/>
                    <a:pt x="155" y="398"/>
                  </a:cubicBezTo>
                  <a:cubicBezTo>
                    <a:pt x="152" y="395"/>
                    <a:pt x="149" y="392"/>
                    <a:pt x="146" y="389"/>
                  </a:cubicBezTo>
                  <a:cubicBezTo>
                    <a:pt x="143" y="392"/>
                    <a:pt x="141" y="398"/>
                    <a:pt x="138" y="400"/>
                  </a:cubicBezTo>
                  <a:cubicBezTo>
                    <a:pt x="134" y="404"/>
                    <a:pt x="127" y="406"/>
                    <a:pt x="123" y="408"/>
                  </a:cubicBezTo>
                  <a:cubicBezTo>
                    <a:pt x="118" y="410"/>
                    <a:pt x="117" y="407"/>
                    <a:pt x="113" y="403"/>
                  </a:cubicBezTo>
                  <a:cubicBezTo>
                    <a:pt x="110" y="400"/>
                    <a:pt x="107" y="398"/>
                    <a:pt x="105" y="395"/>
                  </a:cubicBezTo>
                  <a:cubicBezTo>
                    <a:pt x="100" y="386"/>
                    <a:pt x="98" y="375"/>
                    <a:pt x="92" y="367"/>
                  </a:cubicBezTo>
                  <a:cubicBezTo>
                    <a:pt x="89" y="362"/>
                    <a:pt x="84" y="358"/>
                    <a:pt x="80" y="354"/>
                  </a:cubicBezTo>
                  <a:cubicBezTo>
                    <a:pt x="77" y="352"/>
                    <a:pt x="73" y="351"/>
                    <a:pt x="69" y="349"/>
                  </a:cubicBezTo>
                  <a:cubicBezTo>
                    <a:pt x="66" y="348"/>
                    <a:pt x="59" y="346"/>
                    <a:pt x="58" y="343"/>
                  </a:cubicBezTo>
                  <a:cubicBezTo>
                    <a:pt x="57" y="341"/>
                    <a:pt x="58" y="337"/>
                    <a:pt x="58" y="335"/>
                  </a:cubicBezTo>
                  <a:cubicBezTo>
                    <a:pt x="58" y="332"/>
                    <a:pt x="57" y="328"/>
                    <a:pt x="58" y="325"/>
                  </a:cubicBezTo>
                  <a:cubicBezTo>
                    <a:pt x="58" y="322"/>
                    <a:pt x="57" y="324"/>
                    <a:pt x="59" y="323"/>
                  </a:cubicBezTo>
                  <a:cubicBezTo>
                    <a:pt x="61" y="322"/>
                    <a:pt x="67" y="323"/>
                    <a:pt x="69" y="323"/>
                  </a:cubicBezTo>
                  <a:cubicBezTo>
                    <a:pt x="75" y="323"/>
                    <a:pt x="75" y="323"/>
                    <a:pt x="78" y="318"/>
                  </a:cubicBezTo>
                  <a:cubicBezTo>
                    <a:pt x="80" y="315"/>
                    <a:pt x="82" y="312"/>
                    <a:pt x="84" y="310"/>
                  </a:cubicBezTo>
                  <a:cubicBezTo>
                    <a:pt x="85" y="308"/>
                    <a:pt x="88" y="306"/>
                    <a:pt x="88" y="304"/>
                  </a:cubicBezTo>
                  <a:cubicBezTo>
                    <a:pt x="89" y="301"/>
                    <a:pt x="85" y="292"/>
                    <a:pt x="83" y="289"/>
                  </a:cubicBezTo>
                  <a:cubicBezTo>
                    <a:pt x="82" y="288"/>
                    <a:pt x="83" y="288"/>
                    <a:pt x="82" y="287"/>
                  </a:cubicBezTo>
                  <a:cubicBezTo>
                    <a:pt x="80" y="287"/>
                    <a:pt x="75" y="287"/>
                    <a:pt x="73" y="287"/>
                  </a:cubicBezTo>
                  <a:cubicBezTo>
                    <a:pt x="69" y="287"/>
                    <a:pt x="64" y="286"/>
                    <a:pt x="60" y="289"/>
                  </a:cubicBezTo>
                  <a:cubicBezTo>
                    <a:pt x="55" y="292"/>
                    <a:pt x="50" y="299"/>
                    <a:pt x="46" y="303"/>
                  </a:cubicBezTo>
                  <a:cubicBezTo>
                    <a:pt x="42" y="306"/>
                    <a:pt x="39" y="305"/>
                    <a:pt x="34" y="306"/>
                  </a:cubicBezTo>
                  <a:cubicBezTo>
                    <a:pt x="23" y="306"/>
                    <a:pt x="12" y="307"/>
                    <a:pt x="0" y="307"/>
                  </a:cubicBezTo>
                  <a:cubicBezTo>
                    <a:pt x="2" y="302"/>
                    <a:pt x="4" y="298"/>
                    <a:pt x="5" y="293"/>
                  </a:cubicBezTo>
                  <a:cubicBezTo>
                    <a:pt x="7" y="289"/>
                    <a:pt x="8" y="283"/>
                    <a:pt x="11" y="279"/>
                  </a:cubicBezTo>
                  <a:cubicBezTo>
                    <a:pt x="13" y="275"/>
                    <a:pt x="18" y="272"/>
                    <a:pt x="21" y="268"/>
                  </a:cubicBezTo>
                  <a:cubicBezTo>
                    <a:pt x="25" y="265"/>
                    <a:pt x="24" y="262"/>
                    <a:pt x="24" y="256"/>
                  </a:cubicBezTo>
                  <a:cubicBezTo>
                    <a:pt x="24" y="250"/>
                    <a:pt x="21" y="249"/>
                    <a:pt x="17" y="245"/>
                  </a:cubicBezTo>
                  <a:cubicBezTo>
                    <a:pt x="13" y="241"/>
                    <a:pt x="12" y="241"/>
                    <a:pt x="12" y="236"/>
                  </a:cubicBezTo>
                  <a:cubicBezTo>
                    <a:pt x="12" y="226"/>
                    <a:pt x="12" y="218"/>
                    <a:pt x="11" y="209"/>
                  </a:cubicBezTo>
                  <a:cubicBezTo>
                    <a:pt x="10" y="202"/>
                    <a:pt x="9" y="195"/>
                    <a:pt x="8" y="189"/>
                  </a:cubicBezTo>
                  <a:cubicBezTo>
                    <a:pt x="8" y="184"/>
                    <a:pt x="6" y="179"/>
                    <a:pt x="7" y="175"/>
                  </a:cubicBezTo>
                  <a:cubicBezTo>
                    <a:pt x="7" y="172"/>
                    <a:pt x="9" y="168"/>
                    <a:pt x="10" y="165"/>
                  </a:cubicBezTo>
                  <a:cubicBezTo>
                    <a:pt x="13" y="159"/>
                    <a:pt x="15" y="153"/>
                    <a:pt x="18" y="146"/>
                  </a:cubicBezTo>
                  <a:cubicBezTo>
                    <a:pt x="21" y="138"/>
                    <a:pt x="28" y="132"/>
                    <a:pt x="34" y="125"/>
                  </a:cubicBezTo>
                  <a:cubicBezTo>
                    <a:pt x="36" y="122"/>
                    <a:pt x="39" y="118"/>
                    <a:pt x="42" y="116"/>
                  </a:cubicBezTo>
                  <a:cubicBezTo>
                    <a:pt x="45" y="113"/>
                    <a:pt x="53" y="110"/>
                    <a:pt x="57" y="110"/>
                  </a:cubicBezTo>
                  <a:cubicBezTo>
                    <a:pt x="62" y="109"/>
                    <a:pt x="67" y="114"/>
                    <a:pt x="72" y="115"/>
                  </a:cubicBezTo>
                  <a:cubicBezTo>
                    <a:pt x="75" y="115"/>
                    <a:pt x="74" y="116"/>
                    <a:pt x="76" y="113"/>
                  </a:cubicBezTo>
                  <a:cubicBezTo>
                    <a:pt x="78" y="112"/>
                    <a:pt x="82" y="109"/>
                    <a:pt x="83" y="107"/>
                  </a:cubicBezTo>
                  <a:cubicBezTo>
                    <a:pt x="84" y="103"/>
                    <a:pt x="83" y="94"/>
                    <a:pt x="83" y="90"/>
                  </a:cubicBezTo>
                  <a:cubicBezTo>
                    <a:pt x="82" y="85"/>
                    <a:pt x="80" y="81"/>
                    <a:pt x="79" y="76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4" name="Freeform 220"/>
            <p:cNvSpPr>
              <a:spLocks/>
            </p:cNvSpPr>
            <p:nvPr userDrawn="1"/>
          </p:nvSpPr>
          <p:spPr bwMode="auto">
            <a:xfrm>
              <a:off x="3082" y="3376"/>
              <a:ext cx="451" cy="310"/>
            </a:xfrm>
            <a:custGeom>
              <a:avLst/>
              <a:gdLst>
                <a:gd name="T0" fmla="*/ 35 w 567"/>
                <a:gd name="T1" fmla="*/ 49 h 389"/>
                <a:gd name="T2" fmla="*/ 60 w 567"/>
                <a:gd name="T3" fmla="*/ 47 h 389"/>
                <a:gd name="T4" fmla="*/ 111 w 567"/>
                <a:gd name="T5" fmla="*/ 38 h 389"/>
                <a:gd name="T6" fmla="*/ 153 w 567"/>
                <a:gd name="T7" fmla="*/ 14 h 389"/>
                <a:gd name="T8" fmla="*/ 209 w 567"/>
                <a:gd name="T9" fmla="*/ 0 h 389"/>
                <a:gd name="T10" fmla="*/ 246 w 567"/>
                <a:gd name="T11" fmla="*/ 39 h 389"/>
                <a:gd name="T12" fmla="*/ 257 w 567"/>
                <a:gd name="T13" fmla="*/ 65 h 389"/>
                <a:gd name="T14" fmla="*/ 286 w 567"/>
                <a:gd name="T15" fmla="*/ 88 h 389"/>
                <a:gd name="T16" fmla="*/ 308 w 567"/>
                <a:gd name="T17" fmla="*/ 65 h 389"/>
                <a:gd name="T18" fmla="*/ 349 w 567"/>
                <a:gd name="T19" fmla="*/ 45 h 389"/>
                <a:gd name="T20" fmla="*/ 388 w 567"/>
                <a:gd name="T21" fmla="*/ 33 h 389"/>
                <a:gd name="T22" fmla="*/ 421 w 567"/>
                <a:gd name="T23" fmla="*/ 26 h 389"/>
                <a:gd name="T24" fmla="*/ 469 w 567"/>
                <a:gd name="T25" fmla="*/ 23 h 389"/>
                <a:gd name="T26" fmla="*/ 493 w 567"/>
                <a:gd name="T27" fmla="*/ 31 h 389"/>
                <a:gd name="T28" fmla="*/ 520 w 567"/>
                <a:gd name="T29" fmla="*/ 71 h 389"/>
                <a:gd name="T30" fmla="*/ 537 w 567"/>
                <a:gd name="T31" fmla="*/ 102 h 389"/>
                <a:gd name="T32" fmla="*/ 564 w 567"/>
                <a:gd name="T33" fmla="*/ 108 h 389"/>
                <a:gd name="T34" fmla="*/ 557 w 567"/>
                <a:gd name="T35" fmla="*/ 150 h 389"/>
                <a:gd name="T36" fmla="*/ 567 w 567"/>
                <a:gd name="T37" fmla="*/ 192 h 389"/>
                <a:gd name="T38" fmla="*/ 545 w 567"/>
                <a:gd name="T39" fmla="*/ 206 h 389"/>
                <a:gd name="T40" fmla="*/ 547 w 567"/>
                <a:gd name="T41" fmla="*/ 229 h 389"/>
                <a:gd name="T42" fmla="*/ 536 w 567"/>
                <a:gd name="T43" fmla="*/ 246 h 389"/>
                <a:gd name="T44" fmla="*/ 517 w 567"/>
                <a:gd name="T45" fmla="*/ 261 h 389"/>
                <a:gd name="T46" fmla="*/ 488 w 567"/>
                <a:gd name="T47" fmla="*/ 254 h 389"/>
                <a:gd name="T48" fmla="*/ 474 w 567"/>
                <a:gd name="T49" fmla="*/ 285 h 389"/>
                <a:gd name="T50" fmla="*/ 436 w 567"/>
                <a:gd name="T51" fmla="*/ 308 h 389"/>
                <a:gd name="T52" fmla="*/ 364 w 567"/>
                <a:gd name="T53" fmla="*/ 339 h 389"/>
                <a:gd name="T54" fmla="*/ 390 w 567"/>
                <a:gd name="T55" fmla="*/ 371 h 389"/>
                <a:gd name="T56" fmla="*/ 377 w 567"/>
                <a:gd name="T57" fmla="*/ 387 h 389"/>
                <a:gd name="T58" fmla="*/ 329 w 567"/>
                <a:gd name="T59" fmla="*/ 363 h 389"/>
                <a:gd name="T60" fmla="*/ 291 w 567"/>
                <a:gd name="T61" fmla="*/ 348 h 389"/>
                <a:gd name="T62" fmla="*/ 255 w 567"/>
                <a:gd name="T63" fmla="*/ 365 h 389"/>
                <a:gd name="T64" fmla="*/ 204 w 567"/>
                <a:gd name="T65" fmla="*/ 360 h 389"/>
                <a:gd name="T66" fmla="*/ 179 w 567"/>
                <a:gd name="T67" fmla="*/ 339 h 389"/>
                <a:gd name="T68" fmla="*/ 174 w 567"/>
                <a:gd name="T69" fmla="*/ 316 h 389"/>
                <a:gd name="T70" fmla="*/ 155 w 567"/>
                <a:gd name="T71" fmla="*/ 302 h 389"/>
                <a:gd name="T72" fmla="*/ 118 w 567"/>
                <a:gd name="T73" fmla="*/ 336 h 389"/>
                <a:gd name="T74" fmla="*/ 93 w 567"/>
                <a:gd name="T75" fmla="*/ 317 h 389"/>
                <a:gd name="T76" fmla="*/ 74 w 567"/>
                <a:gd name="T77" fmla="*/ 250 h 389"/>
                <a:gd name="T78" fmla="*/ 54 w 567"/>
                <a:gd name="T79" fmla="*/ 205 h 389"/>
                <a:gd name="T80" fmla="*/ 48 w 567"/>
                <a:gd name="T81" fmla="*/ 180 h 389"/>
                <a:gd name="T82" fmla="*/ 35 w 567"/>
                <a:gd name="T83" fmla="*/ 137 h 389"/>
                <a:gd name="T84" fmla="*/ 14 w 567"/>
                <a:gd name="T85" fmla="*/ 75 h 3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567" h="389">
                  <a:moveTo>
                    <a:pt x="15" y="55"/>
                  </a:moveTo>
                  <a:cubicBezTo>
                    <a:pt x="19" y="50"/>
                    <a:pt x="23" y="45"/>
                    <a:pt x="27" y="41"/>
                  </a:cubicBezTo>
                  <a:cubicBezTo>
                    <a:pt x="29" y="43"/>
                    <a:pt x="32" y="46"/>
                    <a:pt x="35" y="49"/>
                  </a:cubicBezTo>
                  <a:cubicBezTo>
                    <a:pt x="36" y="50"/>
                    <a:pt x="39" y="54"/>
                    <a:pt x="40" y="54"/>
                  </a:cubicBezTo>
                  <a:cubicBezTo>
                    <a:pt x="42" y="54"/>
                    <a:pt x="45" y="52"/>
                    <a:pt x="47" y="52"/>
                  </a:cubicBezTo>
                  <a:cubicBezTo>
                    <a:pt x="51" y="50"/>
                    <a:pt x="56" y="48"/>
                    <a:pt x="60" y="47"/>
                  </a:cubicBezTo>
                  <a:cubicBezTo>
                    <a:pt x="67" y="44"/>
                    <a:pt x="74" y="40"/>
                    <a:pt x="81" y="38"/>
                  </a:cubicBezTo>
                  <a:cubicBezTo>
                    <a:pt x="86" y="37"/>
                    <a:pt x="92" y="38"/>
                    <a:pt x="97" y="38"/>
                  </a:cubicBezTo>
                  <a:cubicBezTo>
                    <a:pt x="102" y="38"/>
                    <a:pt x="106" y="38"/>
                    <a:pt x="111" y="38"/>
                  </a:cubicBezTo>
                  <a:cubicBezTo>
                    <a:pt x="114" y="38"/>
                    <a:pt x="117" y="39"/>
                    <a:pt x="120" y="38"/>
                  </a:cubicBezTo>
                  <a:cubicBezTo>
                    <a:pt x="124" y="37"/>
                    <a:pt x="129" y="31"/>
                    <a:pt x="133" y="29"/>
                  </a:cubicBezTo>
                  <a:cubicBezTo>
                    <a:pt x="140" y="24"/>
                    <a:pt x="146" y="18"/>
                    <a:pt x="153" y="14"/>
                  </a:cubicBezTo>
                  <a:cubicBezTo>
                    <a:pt x="158" y="11"/>
                    <a:pt x="163" y="10"/>
                    <a:pt x="167" y="8"/>
                  </a:cubicBezTo>
                  <a:cubicBezTo>
                    <a:pt x="174" y="6"/>
                    <a:pt x="182" y="3"/>
                    <a:pt x="189" y="1"/>
                  </a:cubicBezTo>
                  <a:cubicBezTo>
                    <a:pt x="196" y="0"/>
                    <a:pt x="203" y="0"/>
                    <a:pt x="209" y="0"/>
                  </a:cubicBezTo>
                  <a:cubicBezTo>
                    <a:pt x="215" y="0"/>
                    <a:pt x="217" y="3"/>
                    <a:pt x="221" y="7"/>
                  </a:cubicBezTo>
                  <a:cubicBezTo>
                    <a:pt x="227" y="13"/>
                    <a:pt x="234" y="20"/>
                    <a:pt x="240" y="26"/>
                  </a:cubicBezTo>
                  <a:cubicBezTo>
                    <a:pt x="246" y="32"/>
                    <a:pt x="246" y="32"/>
                    <a:pt x="246" y="39"/>
                  </a:cubicBezTo>
                  <a:cubicBezTo>
                    <a:pt x="246" y="42"/>
                    <a:pt x="245" y="46"/>
                    <a:pt x="246" y="49"/>
                  </a:cubicBezTo>
                  <a:cubicBezTo>
                    <a:pt x="247" y="52"/>
                    <a:pt x="250" y="55"/>
                    <a:pt x="252" y="58"/>
                  </a:cubicBezTo>
                  <a:cubicBezTo>
                    <a:pt x="253" y="60"/>
                    <a:pt x="255" y="64"/>
                    <a:pt x="257" y="65"/>
                  </a:cubicBezTo>
                  <a:cubicBezTo>
                    <a:pt x="260" y="67"/>
                    <a:pt x="265" y="64"/>
                    <a:pt x="269" y="65"/>
                  </a:cubicBezTo>
                  <a:cubicBezTo>
                    <a:pt x="273" y="67"/>
                    <a:pt x="277" y="75"/>
                    <a:pt x="280" y="80"/>
                  </a:cubicBezTo>
                  <a:cubicBezTo>
                    <a:pt x="281" y="81"/>
                    <a:pt x="284" y="87"/>
                    <a:pt x="286" y="88"/>
                  </a:cubicBezTo>
                  <a:cubicBezTo>
                    <a:pt x="288" y="89"/>
                    <a:pt x="295" y="84"/>
                    <a:pt x="297" y="83"/>
                  </a:cubicBezTo>
                  <a:cubicBezTo>
                    <a:pt x="300" y="82"/>
                    <a:pt x="301" y="82"/>
                    <a:pt x="303" y="79"/>
                  </a:cubicBezTo>
                  <a:cubicBezTo>
                    <a:pt x="305" y="75"/>
                    <a:pt x="306" y="70"/>
                    <a:pt x="308" y="65"/>
                  </a:cubicBezTo>
                  <a:cubicBezTo>
                    <a:pt x="311" y="58"/>
                    <a:pt x="312" y="54"/>
                    <a:pt x="317" y="49"/>
                  </a:cubicBezTo>
                  <a:cubicBezTo>
                    <a:pt x="323" y="43"/>
                    <a:pt x="329" y="37"/>
                    <a:pt x="335" y="31"/>
                  </a:cubicBezTo>
                  <a:cubicBezTo>
                    <a:pt x="340" y="36"/>
                    <a:pt x="344" y="41"/>
                    <a:pt x="349" y="45"/>
                  </a:cubicBezTo>
                  <a:cubicBezTo>
                    <a:pt x="353" y="42"/>
                    <a:pt x="362" y="29"/>
                    <a:pt x="366" y="30"/>
                  </a:cubicBezTo>
                  <a:cubicBezTo>
                    <a:pt x="371" y="30"/>
                    <a:pt x="375" y="37"/>
                    <a:pt x="380" y="38"/>
                  </a:cubicBezTo>
                  <a:cubicBezTo>
                    <a:pt x="383" y="38"/>
                    <a:pt x="385" y="35"/>
                    <a:pt x="388" y="33"/>
                  </a:cubicBezTo>
                  <a:cubicBezTo>
                    <a:pt x="391" y="31"/>
                    <a:pt x="394" y="27"/>
                    <a:pt x="397" y="26"/>
                  </a:cubicBezTo>
                  <a:cubicBezTo>
                    <a:pt x="401" y="25"/>
                    <a:pt x="408" y="26"/>
                    <a:pt x="412" y="26"/>
                  </a:cubicBezTo>
                  <a:cubicBezTo>
                    <a:pt x="415" y="26"/>
                    <a:pt x="418" y="26"/>
                    <a:pt x="421" y="26"/>
                  </a:cubicBezTo>
                  <a:cubicBezTo>
                    <a:pt x="424" y="24"/>
                    <a:pt x="428" y="21"/>
                    <a:pt x="431" y="19"/>
                  </a:cubicBezTo>
                  <a:cubicBezTo>
                    <a:pt x="441" y="14"/>
                    <a:pt x="450" y="9"/>
                    <a:pt x="459" y="4"/>
                  </a:cubicBezTo>
                  <a:cubicBezTo>
                    <a:pt x="462" y="10"/>
                    <a:pt x="466" y="16"/>
                    <a:pt x="469" y="23"/>
                  </a:cubicBezTo>
                  <a:cubicBezTo>
                    <a:pt x="470" y="25"/>
                    <a:pt x="472" y="30"/>
                    <a:pt x="473" y="31"/>
                  </a:cubicBezTo>
                  <a:cubicBezTo>
                    <a:pt x="475" y="32"/>
                    <a:pt x="479" y="31"/>
                    <a:pt x="481" y="31"/>
                  </a:cubicBezTo>
                  <a:cubicBezTo>
                    <a:pt x="484" y="31"/>
                    <a:pt x="490" y="30"/>
                    <a:pt x="493" y="31"/>
                  </a:cubicBezTo>
                  <a:cubicBezTo>
                    <a:pt x="495" y="32"/>
                    <a:pt x="495" y="32"/>
                    <a:pt x="496" y="34"/>
                  </a:cubicBezTo>
                  <a:cubicBezTo>
                    <a:pt x="500" y="42"/>
                    <a:pt x="504" y="50"/>
                    <a:pt x="508" y="57"/>
                  </a:cubicBezTo>
                  <a:cubicBezTo>
                    <a:pt x="511" y="63"/>
                    <a:pt x="516" y="67"/>
                    <a:pt x="520" y="71"/>
                  </a:cubicBezTo>
                  <a:cubicBezTo>
                    <a:pt x="525" y="76"/>
                    <a:pt x="525" y="82"/>
                    <a:pt x="526" y="89"/>
                  </a:cubicBezTo>
                  <a:cubicBezTo>
                    <a:pt x="526" y="91"/>
                    <a:pt x="526" y="94"/>
                    <a:pt x="528" y="96"/>
                  </a:cubicBezTo>
                  <a:cubicBezTo>
                    <a:pt x="529" y="99"/>
                    <a:pt x="535" y="101"/>
                    <a:pt x="537" y="102"/>
                  </a:cubicBezTo>
                  <a:cubicBezTo>
                    <a:pt x="540" y="104"/>
                    <a:pt x="543" y="106"/>
                    <a:pt x="546" y="107"/>
                  </a:cubicBezTo>
                  <a:cubicBezTo>
                    <a:pt x="548" y="108"/>
                    <a:pt x="552" y="107"/>
                    <a:pt x="555" y="107"/>
                  </a:cubicBezTo>
                  <a:cubicBezTo>
                    <a:pt x="557" y="107"/>
                    <a:pt x="563" y="107"/>
                    <a:pt x="564" y="108"/>
                  </a:cubicBezTo>
                  <a:cubicBezTo>
                    <a:pt x="565" y="110"/>
                    <a:pt x="565" y="120"/>
                    <a:pt x="565" y="122"/>
                  </a:cubicBezTo>
                  <a:cubicBezTo>
                    <a:pt x="563" y="127"/>
                    <a:pt x="552" y="129"/>
                    <a:pt x="547" y="131"/>
                  </a:cubicBezTo>
                  <a:cubicBezTo>
                    <a:pt x="550" y="138"/>
                    <a:pt x="554" y="144"/>
                    <a:pt x="557" y="150"/>
                  </a:cubicBezTo>
                  <a:cubicBezTo>
                    <a:pt x="560" y="155"/>
                    <a:pt x="559" y="161"/>
                    <a:pt x="559" y="167"/>
                  </a:cubicBezTo>
                  <a:cubicBezTo>
                    <a:pt x="559" y="173"/>
                    <a:pt x="561" y="178"/>
                    <a:pt x="563" y="183"/>
                  </a:cubicBezTo>
                  <a:cubicBezTo>
                    <a:pt x="564" y="185"/>
                    <a:pt x="567" y="191"/>
                    <a:pt x="567" y="192"/>
                  </a:cubicBezTo>
                  <a:cubicBezTo>
                    <a:pt x="566" y="193"/>
                    <a:pt x="560" y="195"/>
                    <a:pt x="558" y="196"/>
                  </a:cubicBezTo>
                  <a:cubicBezTo>
                    <a:pt x="555" y="197"/>
                    <a:pt x="551" y="198"/>
                    <a:pt x="549" y="200"/>
                  </a:cubicBezTo>
                  <a:cubicBezTo>
                    <a:pt x="547" y="202"/>
                    <a:pt x="546" y="204"/>
                    <a:pt x="545" y="206"/>
                  </a:cubicBezTo>
                  <a:cubicBezTo>
                    <a:pt x="543" y="209"/>
                    <a:pt x="541" y="213"/>
                    <a:pt x="539" y="216"/>
                  </a:cubicBezTo>
                  <a:cubicBezTo>
                    <a:pt x="537" y="219"/>
                    <a:pt x="537" y="218"/>
                    <a:pt x="539" y="221"/>
                  </a:cubicBezTo>
                  <a:cubicBezTo>
                    <a:pt x="541" y="224"/>
                    <a:pt x="545" y="227"/>
                    <a:pt x="547" y="229"/>
                  </a:cubicBezTo>
                  <a:cubicBezTo>
                    <a:pt x="550" y="232"/>
                    <a:pt x="550" y="231"/>
                    <a:pt x="549" y="234"/>
                  </a:cubicBezTo>
                  <a:cubicBezTo>
                    <a:pt x="548" y="237"/>
                    <a:pt x="544" y="241"/>
                    <a:pt x="542" y="244"/>
                  </a:cubicBezTo>
                  <a:cubicBezTo>
                    <a:pt x="540" y="246"/>
                    <a:pt x="540" y="246"/>
                    <a:pt x="536" y="246"/>
                  </a:cubicBezTo>
                  <a:cubicBezTo>
                    <a:pt x="534" y="246"/>
                    <a:pt x="530" y="245"/>
                    <a:pt x="528" y="246"/>
                  </a:cubicBezTo>
                  <a:cubicBezTo>
                    <a:pt x="526" y="247"/>
                    <a:pt x="523" y="253"/>
                    <a:pt x="522" y="255"/>
                  </a:cubicBezTo>
                  <a:cubicBezTo>
                    <a:pt x="521" y="255"/>
                    <a:pt x="518" y="261"/>
                    <a:pt x="517" y="261"/>
                  </a:cubicBezTo>
                  <a:cubicBezTo>
                    <a:pt x="516" y="261"/>
                    <a:pt x="511" y="258"/>
                    <a:pt x="510" y="257"/>
                  </a:cubicBezTo>
                  <a:cubicBezTo>
                    <a:pt x="507" y="255"/>
                    <a:pt x="498" y="246"/>
                    <a:pt x="494" y="247"/>
                  </a:cubicBezTo>
                  <a:cubicBezTo>
                    <a:pt x="492" y="248"/>
                    <a:pt x="489" y="253"/>
                    <a:pt x="488" y="254"/>
                  </a:cubicBezTo>
                  <a:cubicBezTo>
                    <a:pt x="486" y="256"/>
                    <a:pt x="482" y="259"/>
                    <a:pt x="480" y="261"/>
                  </a:cubicBezTo>
                  <a:cubicBezTo>
                    <a:pt x="478" y="266"/>
                    <a:pt x="483" y="274"/>
                    <a:pt x="480" y="279"/>
                  </a:cubicBezTo>
                  <a:cubicBezTo>
                    <a:pt x="479" y="281"/>
                    <a:pt x="475" y="284"/>
                    <a:pt x="474" y="285"/>
                  </a:cubicBezTo>
                  <a:cubicBezTo>
                    <a:pt x="472" y="288"/>
                    <a:pt x="469" y="290"/>
                    <a:pt x="467" y="292"/>
                  </a:cubicBezTo>
                  <a:cubicBezTo>
                    <a:pt x="463" y="297"/>
                    <a:pt x="458" y="303"/>
                    <a:pt x="453" y="307"/>
                  </a:cubicBezTo>
                  <a:cubicBezTo>
                    <a:pt x="449" y="310"/>
                    <a:pt x="441" y="308"/>
                    <a:pt x="436" y="308"/>
                  </a:cubicBezTo>
                  <a:cubicBezTo>
                    <a:pt x="424" y="308"/>
                    <a:pt x="412" y="316"/>
                    <a:pt x="400" y="320"/>
                  </a:cubicBezTo>
                  <a:cubicBezTo>
                    <a:pt x="393" y="322"/>
                    <a:pt x="385" y="324"/>
                    <a:pt x="377" y="327"/>
                  </a:cubicBezTo>
                  <a:cubicBezTo>
                    <a:pt x="372" y="329"/>
                    <a:pt x="368" y="335"/>
                    <a:pt x="364" y="339"/>
                  </a:cubicBezTo>
                  <a:cubicBezTo>
                    <a:pt x="369" y="344"/>
                    <a:pt x="374" y="349"/>
                    <a:pt x="379" y="354"/>
                  </a:cubicBezTo>
                  <a:cubicBezTo>
                    <a:pt x="382" y="357"/>
                    <a:pt x="389" y="361"/>
                    <a:pt x="390" y="365"/>
                  </a:cubicBezTo>
                  <a:cubicBezTo>
                    <a:pt x="391" y="367"/>
                    <a:pt x="390" y="370"/>
                    <a:pt x="390" y="371"/>
                  </a:cubicBezTo>
                  <a:cubicBezTo>
                    <a:pt x="390" y="375"/>
                    <a:pt x="391" y="380"/>
                    <a:pt x="390" y="384"/>
                  </a:cubicBezTo>
                  <a:cubicBezTo>
                    <a:pt x="390" y="387"/>
                    <a:pt x="391" y="385"/>
                    <a:pt x="389" y="386"/>
                  </a:cubicBezTo>
                  <a:cubicBezTo>
                    <a:pt x="386" y="388"/>
                    <a:pt x="380" y="387"/>
                    <a:pt x="377" y="387"/>
                  </a:cubicBezTo>
                  <a:cubicBezTo>
                    <a:pt x="369" y="388"/>
                    <a:pt x="368" y="389"/>
                    <a:pt x="363" y="384"/>
                  </a:cubicBezTo>
                  <a:cubicBezTo>
                    <a:pt x="359" y="380"/>
                    <a:pt x="354" y="375"/>
                    <a:pt x="349" y="372"/>
                  </a:cubicBezTo>
                  <a:cubicBezTo>
                    <a:pt x="343" y="368"/>
                    <a:pt x="335" y="367"/>
                    <a:pt x="329" y="363"/>
                  </a:cubicBezTo>
                  <a:cubicBezTo>
                    <a:pt x="324" y="360"/>
                    <a:pt x="320" y="355"/>
                    <a:pt x="317" y="351"/>
                  </a:cubicBezTo>
                  <a:cubicBezTo>
                    <a:pt x="313" y="347"/>
                    <a:pt x="309" y="348"/>
                    <a:pt x="303" y="348"/>
                  </a:cubicBezTo>
                  <a:cubicBezTo>
                    <a:pt x="299" y="348"/>
                    <a:pt x="295" y="348"/>
                    <a:pt x="291" y="348"/>
                  </a:cubicBezTo>
                  <a:cubicBezTo>
                    <a:pt x="289" y="348"/>
                    <a:pt x="285" y="348"/>
                    <a:pt x="284" y="348"/>
                  </a:cubicBezTo>
                  <a:cubicBezTo>
                    <a:pt x="278" y="351"/>
                    <a:pt x="275" y="359"/>
                    <a:pt x="270" y="362"/>
                  </a:cubicBezTo>
                  <a:cubicBezTo>
                    <a:pt x="266" y="365"/>
                    <a:pt x="259" y="365"/>
                    <a:pt x="255" y="365"/>
                  </a:cubicBezTo>
                  <a:cubicBezTo>
                    <a:pt x="250" y="366"/>
                    <a:pt x="242" y="369"/>
                    <a:pt x="238" y="367"/>
                  </a:cubicBezTo>
                  <a:cubicBezTo>
                    <a:pt x="234" y="365"/>
                    <a:pt x="231" y="357"/>
                    <a:pt x="226" y="356"/>
                  </a:cubicBezTo>
                  <a:cubicBezTo>
                    <a:pt x="219" y="356"/>
                    <a:pt x="211" y="361"/>
                    <a:pt x="204" y="360"/>
                  </a:cubicBezTo>
                  <a:cubicBezTo>
                    <a:pt x="201" y="360"/>
                    <a:pt x="202" y="361"/>
                    <a:pt x="200" y="359"/>
                  </a:cubicBezTo>
                  <a:cubicBezTo>
                    <a:pt x="197" y="357"/>
                    <a:pt x="194" y="353"/>
                    <a:pt x="191" y="350"/>
                  </a:cubicBezTo>
                  <a:cubicBezTo>
                    <a:pt x="187" y="346"/>
                    <a:pt x="183" y="343"/>
                    <a:pt x="179" y="339"/>
                  </a:cubicBezTo>
                  <a:cubicBezTo>
                    <a:pt x="178" y="337"/>
                    <a:pt x="175" y="335"/>
                    <a:pt x="174" y="333"/>
                  </a:cubicBezTo>
                  <a:cubicBezTo>
                    <a:pt x="173" y="331"/>
                    <a:pt x="174" y="326"/>
                    <a:pt x="174" y="323"/>
                  </a:cubicBezTo>
                  <a:cubicBezTo>
                    <a:pt x="174" y="321"/>
                    <a:pt x="175" y="317"/>
                    <a:pt x="174" y="316"/>
                  </a:cubicBezTo>
                  <a:cubicBezTo>
                    <a:pt x="173" y="313"/>
                    <a:pt x="170" y="310"/>
                    <a:pt x="168" y="308"/>
                  </a:cubicBezTo>
                  <a:cubicBezTo>
                    <a:pt x="166" y="306"/>
                    <a:pt x="164" y="302"/>
                    <a:pt x="162" y="301"/>
                  </a:cubicBezTo>
                  <a:cubicBezTo>
                    <a:pt x="160" y="300"/>
                    <a:pt x="157" y="302"/>
                    <a:pt x="155" y="302"/>
                  </a:cubicBezTo>
                  <a:cubicBezTo>
                    <a:pt x="150" y="304"/>
                    <a:pt x="144" y="304"/>
                    <a:pt x="141" y="309"/>
                  </a:cubicBezTo>
                  <a:cubicBezTo>
                    <a:pt x="137" y="316"/>
                    <a:pt x="134" y="324"/>
                    <a:pt x="131" y="331"/>
                  </a:cubicBezTo>
                  <a:cubicBezTo>
                    <a:pt x="128" y="335"/>
                    <a:pt x="123" y="335"/>
                    <a:pt x="118" y="336"/>
                  </a:cubicBezTo>
                  <a:cubicBezTo>
                    <a:pt x="114" y="336"/>
                    <a:pt x="105" y="340"/>
                    <a:pt x="103" y="337"/>
                  </a:cubicBezTo>
                  <a:cubicBezTo>
                    <a:pt x="101" y="336"/>
                    <a:pt x="100" y="332"/>
                    <a:pt x="99" y="330"/>
                  </a:cubicBezTo>
                  <a:cubicBezTo>
                    <a:pt x="97" y="325"/>
                    <a:pt x="95" y="321"/>
                    <a:pt x="93" y="317"/>
                  </a:cubicBezTo>
                  <a:cubicBezTo>
                    <a:pt x="91" y="313"/>
                    <a:pt x="89" y="310"/>
                    <a:pt x="87" y="306"/>
                  </a:cubicBezTo>
                  <a:cubicBezTo>
                    <a:pt x="83" y="294"/>
                    <a:pt x="80" y="282"/>
                    <a:pt x="78" y="270"/>
                  </a:cubicBezTo>
                  <a:cubicBezTo>
                    <a:pt x="76" y="264"/>
                    <a:pt x="76" y="256"/>
                    <a:pt x="74" y="250"/>
                  </a:cubicBezTo>
                  <a:cubicBezTo>
                    <a:pt x="72" y="246"/>
                    <a:pt x="69" y="242"/>
                    <a:pt x="67" y="238"/>
                  </a:cubicBezTo>
                  <a:cubicBezTo>
                    <a:pt x="63" y="231"/>
                    <a:pt x="59" y="224"/>
                    <a:pt x="55" y="217"/>
                  </a:cubicBezTo>
                  <a:cubicBezTo>
                    <a:pt x="53" y="213"/>
                    <a:pt x="54" y="210"/>
                    <a:pt x="54" y="205"/>
                  </a:cubicBezTo>
                  <a:cubicBezTo>
                    <a:pt x="54" y="200"/>
                    <a:pt x="54" y="196"/>
                    <a:pt x="54" y="192"/>
                  </a:cubicBezTo>
                  <a:cubicBezTo>
                    <a:pt x="54" y="190"/>
                    <a:pt x="54" y="187"/>
                    <a:pt x="53" y="186"/>
                  </a:cubicBezTo>
                  <a:cubicBezTo>
                    <a:pt x="53" y="184"/>
                    <a:pt x="49" y="182"/>
                    <a:pt x="48" y="180"/>
                  </a:cubicBezTo>
                  <a:cubicBezTo>
                    <a:pt x="45" y="177"/>
                    <a:pt x="42" y="174"/>
                    <a:pt x="38" y="171"/>
                  </a:cubicBezTo>
                  <a:cubicBezTo>
                    <a:pt x="34" y="167"/>
                    <a:pt x="35" y="167"/>
                    <a:pt x="35" y="161"/>
                  </a:cubicBezTo>
                  <a:cubicBezTo>
                    <a:pt x="35" y="153"/>
                    <a:pt x="35" y="145"/>
                    <a:pt x="35" y="137"/>
                  </a:cubicBezTo>
                  <a:cubicBezTo>
                    <a:pt x="35" y="125"/>
                    <a:pt x="31" y="115"/>
                    <a:pt x="27" y="104"/>
                  </a:cubicBezTo>
                  <a:cubicBezTo>
                    <a:pt x="25" y="98"/>
                    <a:pt x="24" y="90"/>
                    <a:pt x="21" y="84"/>
                  </a:cubicBezTo>
                  <a:cubicBezTo>
                    <a:pt x="20" y="80"/>
                    <a:pt x="17" y="78"/>
                    <a:pt x="14" y="75"/>
                  </a:cubicBezTo>
                  <a:cubicBezTo>
                    <a:pt x="9" y="70"/>
                    <a:pt x="5" y="66"/>
                    <a:pt x="0" y="61"/>
                  </a:cubicBezTo>
                  <a:cubicBezTo>
                    <a:pt x="5" y="59"/>
                    <a:pt x="10" y="57"/>
                    <a:pt x="15" y="5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5" name="Freeform 221"/>
            <p:cNvSpPr>
              <a:spLocks/>
            </p:cNvSpPr>
            <p:nvPr userDrawn="1"/>
          </p:nvSpPr>
          <p:spPr bwMode="auto">
            <a:xfrm>
              <a:off x="3372" y="3529"/>
              <a:ext cx="295" cy="288"/>
            </a:xfrm>
            <a:custGeom>
              <a:avLst/>
              <a:gdLst>
                <a:gd name="T0" fmla="*/ 144 w 372"/>
                <a:gd name="T1" fmla="*/ 63 h 362"/>
                <a:gd name="T2" fmla="*/ 164 w 372"/>
                <a:gd name="T3" fmla="*/ 54 h 362"/>
                <a:gd name="T4" fmla="*/ 186 w 372"/>
                <a:gd name="T5" fmla="*/ 41 h 362"/>
                <a:gd name="T6" fmla="*/ 177 w 372"/>
                <a:gd name="T7" fmla="*/ 21 h 362"/>
                <a:gd name="T8" fmla="*/ 200 w 372"/>
                <a:gd name="T9" fmla="*/ 1 h 362"/>
                <a:gd name="T10" fmla="*/ 208 w 372"/>
                <a:gd name="T11" fmla="*/ 5 h 362"/>
                <a:gd name="T12" fmla="*/ 233 w 372"/>
                <a:gd name="T13" fmla="*/ 20 h 362"/>
                <a:gd name="T14" fmla="*/ 263 w 372"/>
                <a:gd name="T15" fmla="*/ 28 h 362"/>
                <a:gd name="T16" fmla="*/ 281 w 372"/>
                <a:gd name="T17" fmla="*/ 31 h 362"/>
                <a:gd name="T18" fmla="*/ 281 w 372"/>
                <a:gd name="T19" fmla="*/ 53 h 362"/>
                <a:gd name="T20" fmla="*/ 260 w 372"/>
                <a:gd name="T21" fmla="*/ 74 h 362"/>
                <a:gd name="T22" fmla="*/ 251 w 372"/>
                <a:gd name="T23" fmla="*/ 91 h 362"/>
                <a:gd name="T24" fmla="*/ 251 w 372"/>
                <a:gd name="T25" fmla="*/ 111 h 362"/>
                <a:gd name="T26" fmla="*/ 244 w 372"/>
                <a:gd name="T27" fmla="*/ 120 h 362"/>
                <a:gd name="T28" fmla="*/ 257 w 372"/>
                <a:gd name="T29" fmla="*/ 132 h 362"/>
                <a:gd name="T30" fmla="*/ 282 w 372"/>
                <a:gd name="T31" fmla="*/ 143 h 362"/>
                <a:gd name="T32" fmla="*/ 294 w 372"/>
                <a:gd name="T33" fmla="*/ 128 h 362"/>
                <a:gd name="T34" fmla="*/ 310 w 372"/>
                <a:gd name="T35" fmla="*/ 120 h 362"/>
                <a:gd name="T36" fmla="*/ 319 w 372"/>
                <a:gd name="T37" fmla="*/ 162 h 362"/>
                <a:gd name="T38" fmla="*/ 333 w 372"/>
                <a:gd name="T39" fmla="*/ 184 h 362"/>
                <a:gd name="T40" fmla="*/ 368 w 372"/>
                <a:gd name="T41" fmla="*/ 218 h 362"/>
                <a:gd name="T42" fmla="*/ 366 w 372"/>
                <a:gd name="T43" fmla="*/ 236 h 362"/>
                <a:gd name="T44" fmla="*/ 347 w 372"/>
                <a:gd name="T45" fmla="*/ 242 h 362"/>
                <a:gd name="T46" fmla="*/ 350 w 372"/>
                <a:gd name="T47" fmla="*/ 263 h 362"/>
                <a:gd name="T48" fmla="*/ 356 w 372"/>
                <a:gd name="T49" fmla="*/ 289 h 362"/>
                <a:gd name="T50" fmla="*/ 338 w 372"/>
                <a:gd name="T51" fmla="*/ 311 h 362"/>
                <a:gd name="T52" fmla="*/ 315 w 372"/>
                <a:gd name="T53" fmla="*/ 331 h 362"/>
                <a:gd name="T54" fmla="*/ 278 w 372"/>
                <a:gd name="T55" fmla="*/ 332 h 362"/>
                <a:gd name="T56" fmla="*/ 244 w 372"/>
                <a:gd name="T57" fmla="*/ 354 h 362"/>
                <a:gd name="T58" fmla="*/ 224 w 372"/>
                <a:gd name="T59" fmla="*/ 360 h 362"/>
                <a:gd name="T60" fmla="*/ 201 w 372"/>
                <a:gd name="T61" fmla="*/ 354 h 362"/>
                <a:gd name="T62" fmla="*/ 179 w 372"/>
                <a:gd name="T63" fmla="*/ 315 h 362"/>
                <a:gd name="T64" fmla="*/ 154 w 372"/>
                <a:gd name="T65" fmla="*/ 308 h 362"/>
                <a:gd name="T66" fmla="*/ 122 w 372"/>
                <a:gd name="T67" fmla="*/ 320 h 362"/>
                <a:gd name="T68" fmla="*/ 86 w 372"/>
                <a:gd name="T69" fmla="*/ 309 h 362"/>
                <a:gd name="T70" fmla="*/ 62 w 372"/>
                <a:gd name="T71" fmla="*/ 302 h 362"/>
                <a:gd name="T72" fmla="*/ 62 w 372"/>
                <a:gd name="T73" fmla="*/ 274 h 362"/>
                <a:gd name="T74" fmla="*/ 39 w 372"/>
                <a:gd name="T75" fmla="*/ 260 h 362"/>
                <a:gd name="T76" fmla="*/ 19 w 372"/>
                <a:gd name="T77" fmla="*/ 232 h 362"/>
                <a:gd name="T78" fmla="*/ 5 w 372"/>
                <a:gd name="T79" fmla="*/ 210 h 362"/>
                <a:gd name="T80" fmla="*/ 13 w 372"/>
                <a:gd name="T81" fmla="*/ 195 h 362"/>
                <a:gd name="T82" fmla="*/ 26 w 372"/>
                <a:gd name="T83" fmla="*/ 175 h 362"/>
                <a:gd name="T84" fmla="*/ 0 w 372"/>
                <a:gd name="T85" fmla="*/ 147 h 362"/>
                <a:gd name="T86" fmla="*/ 30 w 372"/>
                <a:gd name="T87" fmla="*/ 130 h 362"/>
                <a:gd name="T88" fmla="*/ 90 w 372"/>
                <a:gd name="T89" fmla="*/ 114 h 362"/>
                <a:gd name="T90" fmla="*/ 116 w 372"/>
                <a:gd name="T91" fmla="*/ 87 h 362"/>
                <a:gd name="T92" fmla="*/ 123 w 372"/>
                <a:gd name="T93" fmla="*/ 62 h 3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372" h="362">
                  <a:moveTo>
                    <a:pt x="131" y="55"/>
                  </a:moveTo>
                  <a:cubicBezTo>
                    <a:pt x="135" y="58"/>
                    <a:pt x="140" y="61"/>
                    <a:pt x="144" y="63"/>
                  </a:cubicBezTo>
                  <a:cubicBezTo>
                    <a:pt x="147" y="65"/>
                    <a:pt x="151" y="69"/>
                    <a:pt x="154" y="68"/>
                  </a:cubicBezTo>
                  <a:cubicBezTo>
                    <a:pt x="158" y="65"/>
                    <a:pt x="159" y="57"/>
                    <a:pt x="164" y="54"/>
                  </a:cubicBezTo>
                  <a:cubicBezTo>
                    <a:pt x="167" y="53"/>
                    <a:pt x="173" y="56"/>
                    <a:pt x="177" y="54"/>
                  </a:cubicBezTo>
                  <a:cubicBezTo>
                    <a:pt x="179" y="53"/>
                    <a:pt x="186" y="43"/>
                    <a:pt x="186" y="41"/>
                  </a:cubicBezTo>
                  <a:cubicBezTo>
                    <a:pt x="186" y="38"/>
                    <a:pt x="179" y="33"/>
                    <a:pt x="176" y="31"/>
                  </a:cubicBezTo>
                  <a:cubicBezTo>
                    <a:pt x="172" y="26"/>
                    <a:pt x="174" y="26"/>
                    <a:pt x="177" y="21"/>
                  </a:cubicBezTo>
                  <a:cubicBezTo>
                    <a:pt x="179" y="17"/>
                    <a:pt x="181" y="11"/>
                    <a:pt x="184" y="8"/>
                  </a:cubicBezTo>
                  <a:cubicBezTo>
                    <a:pt x="188" y="6"/>
                    <a:pt x="196" y="2"/>
                    <a:pt x="200" y="1"/>
                  </a:cubicBezTo>
                  <a:cubicBezTo>
                    <a:pt x="202" y="0"/>
                    <a:pt x="202" y="0"/>
                    <a:pt x="203" y="0"/>
                  </a:cubicBezTo>
                  <a:cubicBezTo>
                    <a:pt x="205" y="1"/>
                    <a:pt x="207" y="4"/>
                    <a:pt x="208" y="5"/>
                  </a:cubicBezTo>
                  <a:cubicBezTo>
                    <a:pt x="213" y="9"/>
                    <a:pt x="218" y="15"/>
                    <a:pt x="224" y="18"/>
                  </a:cubicBezTo>
                  <a:cubicBezTo>
                    <a:pt x="227" y="21"/>
                    <a:pt x="229" y="20"/>
                    <a:pt x="233" y="20"/>
                  </a:cubicBezTo>
                  <a:cubicBezTo>
                    <a:pt x="238" y="20"/>
                    <a:pt x="244" y="19"/>
                    <a:pt x="249" y="20"/>
                  </a:cubicBezTo>
                  <a:cubicBezTo>
                    <a:pt x="253" y="21"/>
                    <a:pt x="259" y="25"/>
                    <a:pt x="263" y="28"/>
                  </a:cubicBezTo>
                  <a:cubicBezTo>
                    <a:pt x="268" y="30"/>
                    <a:pt x="270" y="31"/>
                    <a:pt x="275" y="31"/>
                  </a:cubicBezTo>
                  <a:cubicBezTo>
                    <a:pt x="276" y="31"/>
                    <a:pt x="280" y="30"/>
                    <a:pt x="281" y="31"/>
                  </a:cubicBezTo>
                  <a:cubicBezTo>
                    <a:pt x="281" y="32"/>
                    <a:pt x="281" y="38"/>
                    <a:pt x="281" y="39"/>
                  </a:cubicBezTo>
                  <a:cubicBezTo>
                    <a:pt x="281" y="43"/>
                    <a:pt x="283" y="49"/>
                    <a:pt x="281" y="53"/>
                  </a:cubicBezTo>
                  <a:cubicBezTo>
                    <a:pt x="279" y="57"/>
                    <a:pt x="272" y="62"/>
                    <a:pt x="268" y="66"/>
                  </a:cubicBezTo>
                  <a:cubicBezTo>
                    <a:pt x="265" y="68"/>
                    <a:pt x="262" y="71"/>
                    <a:pt x="260" y="74"/>
                  </a:cubicBezTo>
                  <a:cubicBezTo>
                    <a:pt x="257" y="76"/>
                    <a:pt x="251" y="81"/>
                    <a:pt x="250" y="84"/>
                  </a:cubicBezTo>
                  <a:cubicBezTo>
                    <a:pt x="249" y="86"/>
                    <a:pt x="251" y="89"/>
                    <a:pt x="251" y="91"/>
                  </a:cubicBezTo>
                  <a:cubicBezTo>
                    <a:pt x="252" y="94"/>
                    <a:pt x="253" y="97"/>
                    <a:pt x="253" y="101"/>
                  </a:cubicBezTo>
                  <a:cubicBezTo>
                    <a:pt x="255" y="107"/>
                    <a:pt x="255" y="107"/>
                    <a:pt x="251" y="111"/>
                  </a:cubicBezTo>
                  <a:cubicBezTo>
                    <a:pt x="249" y="113"/>
                    <a:pt x="246" y="115"/>
                    <a:pt x="245" y="117"/>
                  </a:cubicBezTo>
                  <a:cubicBezTo>
                    <a:pt x="243" y="120"/>
                    <a:pt x="244" y="118"/>
                    <a:pt x="244" y="120"/>
                  </a:cubicBezTo>
                  <a:cubicBezTo>
                    <a:pt x="245" y="121"/>
                    <a:pt x="248" y="124"/>
                    <a:pt x="249" y="125"/>
                  </a:cubicBezTo>
                  <a:cubicBezTo>
                    <a:pt x="252" y="127"/>
                    <a:pt x="254" y="130"/>
                    <a:pt x="257" y="132"/>
                  </a:cubicBezTo>
                  <a:cubicBezTo>
                    <a:pt x="260" y="135"/>
                    <a:pt x="264" y="141"/>
                    <a:pt x="268" y="143"/>
                  </a:cubicBezTo>
                  <a:cubicBezTo>
                    <a:pt x="271" y="145"/>
                    <a:pt x="279" y="143"/>
                    <a:pt x="282" y="143"/>
                  </a:cubicBezTo>
                  <a:cubicBezTo>
                    <a:pt x="288" y="143"/>
                    <a:pt x="287" y="142"/>
                    <a:pt x="290" y="137"/>
                  </a:cubicBezTo>
                  <a:cubicBezTo>
                    <a:pt x="291" y="134"/>
                    <a:pt x="293" y="131"/>
                    <a:pt x="294" y="128"/>
                  </a:cubicBezTo>
                  <a:cubicBezTo>
                    <a:pt x="295" y="126"/>
                    <a:pt x="296" y="122"/>
                    <a:pt x="298" y="120"/>
                  </a:cubicBezTo>
                  <a:cubicBezTo>
                    <a:pt x="299" y="119"/>
                    <a:pt x="309" y="118"/>
                    <a:pt x="310" y="120"/>
                  </a:cubicBezTo>
                  <a:cubicBezTo>
                    <a:pt x="312" y="121"/>
                    <a:pt x="312" y="130"/>
                    <a:pt x="312" y="133"/>
                  </a:cubicBezTo>
                  <a:cubicBezTo>
                    <a:pt x="314" y="143"/>
                    <a:pt x="316" y="152"/>
                    <a:pt x="319" y="162"/>
                  </a:cubicBezTo>
                  <a:cubicBezTo>
                    <a:pt x="320" y="166"/>
                    <a:pt x="321" y="170"/>
                    <a:pt x="323" y="173"/>
                  </a:cubicBezTo>
                  <a:cubicBezTo>
                    <a:pt x="325" y="177"/>
                    <a:pt x="330" y="181"/>
                    <a:pt x="333" y="184"/>
                  </a:cubicBezTo>
                  <a:cubicBezTo>
                    <a:pt x="340" y="191"/>
                    <a:pt x="346" y="197"/>
                    <a:pt x="353" y="204"/>
                  </a:cubicBezTo>
                  <a:cubicBezTo>
                    <a:pt x="358" y="208"/>
                    <a:pt x="363" y="213"/>
                    <a:pt x="368" y="218"/>
                  </a:cubicBezTo>
                  <a:cubicBezTo>
                    <a:pt x="372" y="222"/>
                    <a:pt x="371" y="222"/>
                    <a:pt x="369" y="227"/>
                  </a:cubicBezTo>
                  <a:cubicBezTo>
                    <a:pt x="368" y="230"/>
                    <a:pt x="368" y="234"/>
                    <a:pt x="366" y="236"/>
                  </a:cubicBezTo>
                  <a:cubicBezTo>
                    <a:pt x="365" y="238"/>
                    <a:pt x="366" y="237"/>
                    <a:pt x="363" y="238"/>
                  </a:cubicBezTo>
                  <a:cubicBezTo>
                    <a:pt x="358" y="240"/>
                    <a:pt x="351" y="240"/>
                    <a:pt x="347" y="242"/>
                  </a:cubicBezTo>
                  <a:cubicBezTo>
                    <a:pt x="343" y="244"/>
                    <a:pt x="340" y="248"/>
                    <a:pt x="337" y="251"/>
                  </a:cubicBezTo>
                  <a:cubicBezTo>
                    <a:pt x="341" y="255"/>
                    <a:pt x="346" y="259"/>
                    <a:pt x="350" y="263"/>
                  </a:cubicBezTo>
                  <a:cubicBezTo>
                    <a:pt x="354" y="268"/>
                    <a:pt x="355" y="268"/>
                    <a:pt x="355" y="274"/>
                  </a:cubicBezTo>
                  <a:cubicBezTo>
                    <a:pt x="355" y="279"/>
                    <a:pt x="354" y="285"/>
                    <a:pt x="356" y="289"/>
                  </a:cubicBezTo>
                  <a:cubicBezTo>
                    <a:pt x="357" y="294"/>
                    <a:pt x="361" y="300"/>
                    <a:pt x="364" y="305"/>
                  </a:cubicBezTo>
                  <a:cubicBezTo>
                    <a:pt x="356" y="307"/>
                    <a:pt x="346" y="308"/>
                    <a:pt x="338" y="311"/>
                  </a:cubicBezTo>
                  <a:cubicBezTo>
                    <a:pt x="331" y="314"/>
                    <a:pt x="325" y="322"/>
                    <a:pt x="320" y="327"/>
                  </a:cubicBezTo>
                  <a:cubicBezTo>
                    <a:pt x="318" y="330"/>
                    <a:pt x="318" y="330"/>
                    <a:pt x="315" y="331"/>
                  </a:cubicBezTo>
                  <a:cubicBezTo>
                    <a:pt x="310" y="331"/>
                    <a:pt x="304" y="330"/>
                    <a:pt x="299" y="330"/>
                  </a:cubicBezTo>
                  <a:cubicBezTo>
                    <a:pt x="292" y="330"/>
                    <a:pt x="284" y="328"/>
                    <a:pt x="278" y="332"/>
                  </a:cubicBezTo>
                  <a:cubicBezTo>
                    <a:pt x="269" y="336"/>
                    <a:pt x="260" y="340"/>
                    <a:pt x="252" y="346"/>
                  </a:cubicBezTo>
                  <a:cubicBezTo>
                    <a:pt x="249" y="348"/>
                    <a:pt x="246" y="351"/>
                    <a:pt x="244" y="354"/>
                  </a:cubicBezTo>
                  <a:cubicBezTo>
                    <a:pt x="242" y="356"/>
                    <a:pt x="239" y="361"/>
                    <a:pt x="236" y="362"/>
                  </a:cubicBezTo>
                  <a:cubicBezTo>
                    <a:pt x="233" y="362"/>
                    <a:pt x="227" y="360"/>
                    <a:pt x="224" y="360"/>
                  </a:cubicBezTo>
                  <a:cubicBezTo>
                    <a:pt x="218" y="359"/>
                    <a:pt x="212" y="358"/>
                    <a:pt x="207" y="357"/>
                  </a:cubicBezTo>
                  <a:cubicBezTo>
                    <a:pt x="203" y="356"/>
                    <a:pt x="203" y="356"/>
                    <a:pt x="201" y="354"/>
                  </a:cubicBezTo>
                  <a:cubicBezTo>
                    <a:pt x="197" y="350"/>
                    <a:pt x="195" y="344"/>
                    <a:pt x="192" y="340"/>
                  </a:cubicBezTo>
                  <a:cubicBezTo>
                    <a:pt x="188" y="332"/>
                    <a:pt x="182" y="324"/>
                    <a:pt x="179" y="315"/>
                  </a:cubicBezTo>
                  <a:cubicBezTo>
                    <a:pt x="175" y="307"/>
                    <a:pt x="174" y="298"/>
                    <a:pt x="172" y="290"/>
                  </a:cubicBezTo>
                  <a:cubicBezTo>
                    <a:pt x="166" y="296"/>
                    <a:pt x="160" y="304"/>
                    <a:pt x="154" y="308"/>
                  </a:cubicBezTo>
                  <a:cubicBezTo>
                    <a:pt x="147" y="313"/>
                    <a:pt x="136" y="315"/>
                    <a:pt x="129" y="318"/>
                  </a:cubicBezTo>
                  <a:cubicBezTo>
                    <a:pt x="126" y="319"/>
                    <a:pt x="124" y="320"/>
                    <a:pt x="122" y="320"/>
                  </a:cubicBezTo>
                  <a:cubicBezTo>
                    <a:pt x="117" y="320"/>
                    <a:pt x="111" y="316"/>
                    <a:pt x="107" y="315"/>
                  </a:cubicBezTo>
                  <a:cubicBezTo>
                    <a:pt x="100" y="313"/>
                    <a:pt x="93" y="310"/>
                    <a:pt x="86" y="309"/>
                  </a:cubicBezTo>
                  <a:cubicBezTo>
                    <a:pt x="80" y="307"/>
                    <a:pt x="74" y="306"/>
                    <a:pt x="69" y="304"/>
                  </a:cubicBezTo>
                  <a:cubicBezTo>
                    <a:pt x="66" y="304"/>
                    <a:pt x="63" y="303"/>
                    <a:pt x="62" y="302"/>
                  </a:cubicBezTo>
                  <a:cubicBezTo>
                    <a:pt x="61" y="299"/>
                    <a:pt x="62" y="290"/>
                    <a:pt x="62" y="286"/>
                  </a:cubicBezTo>
                  <a:cubicBezTo>
                    <a:pt x="62" y="283"/>
                    <a:pt x="64" y="277"/>
                    <a:pt x="62" y="274"/>
                  </a:cubicBezTo>
                  <a:cubicBezTo>
                    <a:pt x="61" y="272"/>
                    <a:pt x="55" y="270"/>
                    <a:pt x="53" y="268"/>
                  </a:cubicBezTo>
                  <a:cubicBezTo>
                    <a:pt x="48" y="265"/>
                    <a:pt x="43" y="263"/>
                    <a:pt x="39" y="260"/>
                  </a:cubicBezTo>
                  <a:cubicBezTo>
                    <a:pt x="33" y="255"/>
                    <a:pt x="33" y="244"/>
                    <a:pt x="28" y="238"/>
                  </a:cubicBezTo>
                  <a:cubicBezTo>
                    <a:pt x="26" y="235"/>
                    <a:pt x="22" y="234"/>
                    <a:pt x="19" y="232"/>
                  </a:cubicBezTo>
                  <a:cubicBezTo>
                    <a:pt x="16" y="230"/>
                    <a:pt x="10" y="227"/>
                    <a:pt x="8" y="224"/>
                  </a:cubicBezTo>
                  <a:cubicBezTo>
                    <a:pt x="6" y="221"/>
                    <a:pt x="6" y="214"/>
                    <a:pt x="5" y="210"/>
                  </a:cubicBezTo>
                  <a:cubicBezTo>
                    <a:pt x="5" y="205"/>
                    <a:pt x="4" y="201"/>
                    <a:pt x="3" y="196"/>
                  </a:cubicBezTo>
                  <a:cubicBezTo>
                    <a:pt x="6" y="196"/>
                    <a:pt x="9" y="195"/>
                    <a:pt x="13" y="195"/>
                  </a:cubicBezTo>
                  <a:cubicBezTo>
                    <a:pt x="16" y="195"/>
                    <a:pt x="23" y="196"/>
                    <a:pt x="25" y="194"/>
                  </a:cubicBezTo>
                  <a:cubicBezTo>
                    <a:pt x="28" y="193"/>
                    <a:pt x="27" y="178"/>
                    <a:pt x="26" y="175"/>
                  </a:cubicBezTo>
                  <a:cubicBezTo>
                    <a:pt x="25" y="170"/>
                    <a:pt x="19" y="166"/>
                    <a:pt x="16" y="163"/>
                  </a:cubicBezTo>
                  <a:cubicBezTo>
                    <a:pt x="11" y="158"/>
                    <a:pt x="5" y="152"/>
                    <a:pt x="0" y="147"/>
                  </a:cubicBezTo>
                  <a:cubicBezTo>
                    <a:pt x="4" y="144"/>
                    <a:pt x="7" y="138"/>
                    <a:pt x="12" y="136"/>
                  </a:cubicBezTo>
                  <a:cubicBezTo>
                    <a:pt x="17" y="133"/>
                    <a:pt x="25" y="131"/>
                    <a:pt x="30" y="130"/>
                  </a:cubicBezTo>
                  <a:cubicBezTo>
                    <a:pt x="42" y="126"/>
                    <a:pt x="53" y="122"/>
                    <a:pt x="64" y="118"/>
                  </a:cubicBezTo>
                  <a:cubicBezTo>
                    <a:pt x="72" y="115"/>
                    <a:pt x="83" y="119"/>
                    <a:pt x="90" y="114"/>
                  </a:cubicBezTo>
                  <a:cubicBezTo>
                    <a:pt x="95" y="110"/>
                    <a:pt x="100" y="104"/>
                    <a:pt x="105" y="98"/>
                  </a:cubicBezTo>
                  <a:cubicBezTo>
                    <a:pt x="108" y="95"/>
                    <a:pt x="115" y="91"/>
                    <a:pt x="116" y="87"/>
                  </a:cubicBezTo>
                  <a:cubicBezTo>
                    <a:pt x="119" y="82"/>
                    <a:pt x="114" y="74"/>
                    <a:pt x="116" y="69"/>
                  </a:cubicBezTo>
                  <a:cubicBezTo>
                    <a:pt x="118" y="66"/>
                    <a:pt x="122" y="64"/>
                    <a:pt x="123" y="62"/>
                  </a:cubicBezTo>
                  <a:cubicBezTo>
                    <a:pt x="126" y="60"/>
                    <a:pt x="128" y="57"/>
                    <a:pt x="131" y="5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6" name="Freeform 222"/>
            <p:cNvSpPr>
              <a:spLocks/>
            </p:cNvSpPr>
            <p:nvPr userDrawn="1"/>
          </p:nvSpPr>
          <p:spPr bwMode="auto">
            <a:xfrm>
              <a:off x="3618" y="3435"/>
              <a:ext cx="508" cy="336"/>
            </a:xfrm>
            <a:custGeom>
              <a:avLst/>
              <a:gdLst>
                <a:gd name="T0" fmla="*/ 145 w 639"/>
                <a:gd name="T1" fmla="*/ 349 h 423"/>
                <a:gd name="T2" fmla="*/ 95 w 639"/>
                <a:gd name="T3" fmla="*/ 386 h 423"/>
                <a:gd name="T4" fmla="*/ 59 w 639"/>
                <a:gd name="T5" fmla="*/ 398 h 423"/>
                <a:gd name="T6" fmla="*/ 46 w 639"/>
                <a:gd name="T7" fmla="*/ 407 h 423"/>
                <a:gd name="T8" fmla="*/ 27 w 639"/>
                <a:gd name="T9" fmla="*/ 369 h 423"/>
                <a:gd name="T10" fmla="*/ 56 w 639"/>
                <a:gd name="T11" fmla="*/ 354 h 423"/>
                <a:gd name="T12" fmla="*/ 43 w 639"/>
                <a:gd name="T13" fmla="*/ 321 h 423"/>
                <a:gd name="T14" fmla="*/ 4 w 639"/>
                <a:gd name="T15" fmla="*/ 265 h 423"/>
                <a:gd name="T16" fmla="*/ 9 w 639"/>
                <a:gd name="T17" fmla="*/ 229 h 423"/>
                <a:gd name="T18" fmla="*/ 55 w 639"/>
                <a:gd name="T19" fmla="*/ 234 h 423"/>
                <a:gd name="T20" fmla="*/ 78 w 639"/>
                <a:gd name="T21" fmla="*/ 192 h 423"/>
                <a:gd name="T22" fmla="*/ 103 w 639"/>
                <a:gd name="T23" fmla="*/ 172 h 423"/>
                <a:gd name="T24" fmla="*/ 143 w 639"/>
                <a:gd name="T25" fmla="*/ 200 h 423"/>
                <a:gd name="T26" fmla="*/ 188 w 639"/>
                <a:gd name="T27" fmla="*/ 208 h 423"/>
                <a:gd name="T28" fmla="*/ 252 w 639"/>
                <a:gd name="T29" fmla="*/ 198 h 423"/>
                <a:gd name="T30" fmla="*/ 304 w 639"/>
                <a:gd name="T31" fmla="*/ 166 h 423"/>
                <a:gd name="T32" fmla="*/ 311 w 639"/>
                <a:gd name="T33" fmla="*/ 130 h 423"/>
                <a:gd name="T34" fmla="*/ 323 w 639"/>
                <a:gd name="T35" fmla="*/ 99 h 423"/>
                <a:gd name="T36" fmla="*/ 351 w 639"/>
                <a:gd name="T37" fmla="*/ 86 h 423"/>
                <a:gd name="T38" fmla="*/ 368 w 639"/>
                <a:gd name="T39" fmla="*/ 38 h 423"/>
                <a:gd name="T40" fmla="*/ 401 w 639"/>
                <a:gd name="T41" fmla="*/ 42 h 423"/>
                <a:gd name="T42" fmla="*/ 431 w 639"/>
                <a:gd name="T43" fmla="*/ 21 h 423"/>
                <a:gd name="T44" fmla="*/ 463 w 639"/>
                <a:gd name="T45" fmla="*/ 14 h 423"/>
                <a:gd name="T46" fmla="*/ 477 w 639"/>
                <a:gd name="T47" fmla="*/ 2 h 423"/>
                <a:gd name="T48" fmla="*/ 512 w 639"/>
                <a:gd name="T49" fmla="*/ 12 h 423"/>
                <a:gd name="T50" fmla="*/ 554 w 639"/>
                <a:gd name="T51" fmla="*/ 29 h 423"/>
                <a:gd name="T52" fmla="*/ 583 w 639"/>
                <a:gd name="T53" fmla="*/ 47 h 423"/>
                <a:gd name="T54" fmla="*/ 617 w 639"/>
                <a:gd name="T55" fmla="*/ 36 h 423"/>
                <a:gd name="T56" fmla="*/ 630 w 639"/>
                <a:gd name="T57" fmla="*/ 68 h 423"/>
                <a:gd name="T58" fmla="*/ 624 w 639"/>
                <a:gd name="T59" fmla="*/ 94 h 423"/>
                <a:gd name="T60" fmla="*/ 617 w 639"/>
                <a:gd name="T61" fmla="*/ 125 h 423"/>
                <a:gd name="T62" fmla="*/ 629 w 639"/>
                <a:gd name="T63" fmla="*/ 160 h 423"/>
                <a:gd name="T64" fmla="*/ 593 w 639"/>
                <a:gd name="T65" fmla="*/ 211 h 423"/>
                <a:gd name="T66" fmla="*/ 576 w 639"/>
                <a:gd name="T67" fmla="*/ 254 h 423"/>
                <a:gd name="T68" fmla="*/ 591 w 639"/>
                <a:gd name="T69" fmla="*/ 299 h 423"/>
                <a:gd name="T70" fmla="*/ 611 w 639"/>
                <a:gd name="T71" fmla="*/ 334 h 423"/>
                <a:gd name="T72" fmla="*/ 560 w 639"/>
                <a:gd name="T73" fmla="*/ 390 h 423"/>
                <a:gd name="T74" fmla="*/ 525 w 639"/>
                <a:gd name="T75" fmla="*/ 393 h 423"/>
                <a:gd name="T76" fmla="*/ 461 w 639"/>
                <a:gd name="T77" fmla="*/ 386 h 423"/>
                <a:gd name="T78" fmla="*/ 398 w 639"/>
                <a:gd name="T79" fmla="*/ 379 h 423"/>
                <a:gd name="T80" fmla="*/ 345 w 639"/>
                <a:gd name="T81" fmla="*/ 340 h 423"/>
                <a:gd name="T82" fmla="*/ 308 w 639"/>
                <a:gd name="T83" fmla="*/ 322 h 423"/>
                <a:gd name="T84" fmla="*/ 277 w 639"/>
                <a:gd name="T85" fmla="*/ 335 h 423"/>
                <a:gd name="T86" fmla="*/ 246 w 639"/>
                <a:gd name="T87" fmla="*/ 311 h 423"/>
                <a:gd name="T88" fmla="*/ 218 w 639"/>
                <a:gd name="T89" fmla="*/ 317 h 423"/>
                <a:gd name="T90" fmla="*/ 188 w 639"/>
                <a:gd name="T91" fmla="*/ 325 h 4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639" h="423">
                  <a:moveTo>
                    <a:pt x="176" y="349"/>
                  </a:moveTo>
                  <a:cubicBezTo>
                    <a:pt x="171" y="349"/>
                    <a:pt x="165" y="349"/>
                    <a:pt x="160" y="349"/>
                  </a:cubicBezTo>
                  <a:cubicBezTo>
                    <a:pt x="155" y="349"/>
                    <a:pt x="149" y="348"/>
                    <a:pt x="145" y="349"/>
                  </a:cubicBezTo>
                  <a:cubicBezTo>
                    <a:pt x="142" y="350"/>
                    <a:pt x="137" y="354"/>
                    <a:pt x="134" y="356"/>
                  </a:cubicBezTo>
                  <a:cubicBezTo>
                    <a:pt x="128" y="360"/>
                    <a:pt x="122" y="364"/>
                    <a:pt x="116" y="368"/>
                  </a:cubicBezTo>
                  <a:cubicBezTo>
                    <a:pt x="108" y="373"/>
                    <a:pt x="102" y="379"/>
                    <a:pt x="95" y="386"/>
                  </a:cubicBezTo>
                  <a:cubicBezTo>
                    <a:pt x="91" y="389"/>
                    <a:pt x="87" y="396"/>
                    <a:pt x="83" y="398"/>
                  </a:cubicBezTo>
                  <a:cubicBezTo>
                    <a:pt x="79" y="399"/>
                    <a:pt x="72" y="398"/>
                    <a:pt x="68" y="398"/>
                  </a:cubicBezTo>
                  <a:cubicBezTo>
                    <a:pt x="66" y="398"/>
                    <a:pt x="60" y="397"/>
                    <a:pt x="59" y="398"/>
                  </a:cubicBezTo>
                  <a:cubicBezTo>
                    <a:pt x="58" y="399"/>
                    <a:pt x="58" y="402"/>
                    <a:pt x="58" y="403"/>
                  </a:cubicBezTo>
                  <a:cubicBezTo>
                    <a:pt x="57" y="410"/>
                    <a:pt x="55" y="416"/>
                    <a:pt x="54" y="423"/>
                  </a:cubicBezTo>
                  <a:cubicBezTo>
                    <a:pt x="51" y="418"/>
                    <a:pt x="47" y="413"/>
                    <a:pt x="46" y="407"/>
                  </a:cubicBezTo>
                  <a:cubicBezTo>
                    <a:pt x="44" y="403"/>
                    <a:pt x="45" y="397"/>
                    <a:pt x="45" y="392"/>
                  </a:cubicBezTo>
                  <a:cubicBezTo>
                    <a:pt x="45" y="386"/>
                    <a:pt x="44" y="386"/>
                    <a:pt x="40" y="382"/>
                  </a:cubicBezTo>
                  <a:cubicBezTo>
                    <a:pt x="36" y="377"/>
                    <a:pt x="32" y="373"/>
                    <a:pt x="27" y="369"/>
                  </a:cubicBezTo>
                  <a:cubicBezTo>
                    <a:pt x="30" y="366"/>
                    <a:pt x="33" y="362"/>
                    <a:pt x="36" y="360"/>
                  </a:cubicBezTo>
                  <a:cubicBezTo>
                    <a:pt x="39" y="358"/>
                    <a:pt x="45" y="358"/>
                    <a:pt x="48" y="357"/>
                  </a:cubicBezTo>
                  <a:cubicBezTo>
                    <a:pt x="51" y="357"/>
                    <a:pt x="55" y="357"/>
                    <a:pt x="56" y="354"/>
                  </a:cubicBezTo>
                  <a:cubicBezTo>
                    <a:pt x="58" y="352"/>
                    <a:pt x="61" y="342"/>
                    <a:pt x="61" y="339"/>
                  </a:cubicBezTo>
                  <a:cubicBezTo>
                    <a:pt x="61" y="337"/>
                    <a:pt x="57" y="335"/>
                    <a:pt x="55" y="333"/>
                  </a:cubicBezTo>
                  <a:cubicBezTo>
                    <a:pt x="51" y="329"/>
                    <a:pt x="47" y="325"/>
                    <a:pt x="43" y="321"/>
                  </a:cubicBezTo>
                  <a:cubicBezTo>
                    <a:pt x="38" y="316"/>
                    <a:pt x="33" y="311"/>
                    <a:pt x="28" y="306"/>
                  </a:cubicBezTo>
                  <a:cubicBezTo>
                    <a:pt x="23" y="301"/>
                    <a:pt x="15" y="296"/>
                    <a:pt x="12" y="290"/>
                  </a:cubicBezTo>
                  <a:cubicBezTo>
                    <a:pt x="8" y="282"/>
                    <a:pt x="6" y="273"/>
                    <a:pt x="4" y="265"/>
                  </a:cubicBezTo>
                  <a:cubicBezTo>
                    <a:pt x="3" y="261"/>
                    <a:pt x="3" y="256"/>
                    <a:pt x="3" y="252"/>
                  </a:cubicBezTo>
                  <a:cubicBezTo>
                    <a:pt x="2" y="248"/>
                    <a:pt x="0" y="242"/>
                    <a:pt x="1" y="238"/>
                  </a:cubicBezTo>
                  <a:cubicBezTo>
                    <a:pt x="2" y="235"/>
                    <a:pt x="7" y="232"/>
                    <a:pt x="9" y="229"/>
                  </a:cubicBezTo>
                  <a:cubicBezTo>
                    <a:pt x="12" y="226"/>
                    <a:pt x="13" y="227"/>
                    <a:pt x="17" y="228"/>
                  </a:cubicBezTo>
                  <a:cubicBezTo>
                    <a:pt x="26" y="231"/>
                    <a:pt x="33" y="232"/>
                    <a:pt x="42" y="233"/>
                  </a:cubicBezTo>
                  <a:cubicBezTo>
                    <a:pt x="45" y="233"/>
                    <a:pt x="52" y="235"/>
                    <a:pt x="55" y="234"/>
                  </a:cubicBezTo>
                  <a:cubicBezTo>
                    <a:pt x="57" y="233"/>
                    <a:pt x="61" y="228"/>
                    <a:pt x="62" y="227"/>
                  </a:cubicBezTo>
                  <a:cubicBezTo>
                    <a:pt x="67" y="222"/>
                    <a:pt x="77" y="216"/>
                    <a:pt x="78" y="209"/>
                  </a:cubicBezTo>
                  <a:cubicBezTo>
                    <a:pt x="78" y="204"/>
                    <a:pt x="78" y="198"/>
                    <a:pt x="78" y="192"/>
                  </a:cubicBezTo>
                  <a:cubicBezTo>
                    <a:pt x="78" y="190"/>
                    <a:pt x="77" y="187"/>
                    <a:pt x="78" y="185"/>
                  </a:cubicBezTo>
                  <a:cubicBezTo>
                    <a:pt x="81" y="182"/>
                    <a:pt x="88" y="180"/>
                    <a:pt x="92" y="178"/>
                  </a:cubicBezTo>
                  <a:cubicBezTo>
                    <a:pt x="94" y="177"/>
                    <a:pt x="100" y="172"/>
                    <a:pt x="103" y="172"/>
                  </a:cubicBezTo>
                  <a:cubicBezTo>
                    <a:pt x="105" y="172"/>
                    <a:pt x="108" y="177"/>
                    <a:pt x="110" y="179"/>
                  </a:cubicBezTo>
                  <a:cubicBezTo>
                    <a:pt x="114" y="183"/>
                    <a:pt x="117" y="187"/>
                    <a:pt x="122" y="191"/>
                  </a:cubicBezTo>
                  <a:cubicBezTo>
                    <a:pt x="127" y="196"/>
                    <a:pt x="136" y="197"/>
                    <a:pt x="143" y="200"/>
                  </a:cubicBezTo>
                  <a:cubicBezTo>
                    <a:pt x="151" y="202"/>
                    <a:pt x="158" y="202"/>
                    <a:pt x="166" y="202"/>
                  </a:cubicBezTo>
                  <a:cubicBezTo>
                    <a:pt x="170" y="202"/>
                    <a:pt x="174" y="201"/>
                    <a:pt x="177" y="202"/>
                  </a:cubicBezTo>
                  <a:cubicBezTo>
                    <a:pt x="181" y="203"/>
                    <a:pt x="185" y="206"/>
                    <a:pt x="188" y="208"/>
                  </a:cubicBezTo>
                  <a:cubicBezTo>
                    <a:pt x="192" y="210"/>
                    <a:pt x="197" y="213"/>
                    <a:pt x="201" y="214"/>
                  </a:cubicBezTo>
                  <a:cubicBezTo>
                    <a:pt x="204" y="215"/>
                    <a:pt x="209" y="215"/>
                    <a:pt x="212" y="215"/>
                  </a:cubicBezTo>
                  <a:cubicBezTo>
                    <a:pt x="227" y="215"/>
                    <a:pt x="241" y="207"/>
                    <a:pt x="252" y="198"/>
                  </a:cubicBezTo>
                  <a:cubicBezTo>
                    <a:pt x="260" y="190"/>
                    <a:pt x="269" y="183"/>
                    <a:pt x="277" y="176"/>
                  </a:cubicBezTo>
                  <a:cubicBezTo>
                    <a:pt x="282" y="171"/>
                    <a:pt x="291" y="170"/>
                    <a:pt x="298" y="169"/>
                  </a:cubicBezTo>
                  <a:cubicBezTo>
                    <a:pt x="300" y="168"/>
                    <a:pt x="303" y="168"/>
                    <a:pt x="304" y="166"/>
                  </a:cubicBezTo>
                  <a:cubicBezTo>
                    <a:pt x="306" y="162"/>
                    <a:pt x="304" y="154"/>
                    <a:pt x="304" y="150"/>
                  </a:cubicBezTo>
                  <a:cubicBezTo>
                    <a:pt x="304" y="147"/>
                    <a:pt x="303" y="140"/>
                    <a:pt x="304" y="137"/>
                  </a:cubicBezTo>
                  <a:cubicBezTo>
                    <a:pt x="305" y="134"/>
                    <a:pt x="309" y="132"/>
                    <a:pt x="311" y="130"/>
                  </a:cubicBezTo>
                  <a:cubicBezTo>
                    <a:pt x="314" y="127"/>
                    <a:pt x="320" y="123"/>
                    <a:pt x="322" y="119"/>
                  </a:cubicBezTo>
                  <a:cubicBezTo>
                    <a:pt x="323" y="117"/>
                    <a:pt x="322" y="112"/>
                    <a:pt x="322" y="109"/>
                  </a:cubicBezTo>
                  <a:cubicBezTo>
                    <a:pt x="322" y="107"/>
                    <a:pt x="321" y="101"/>
                    <a:pt x="323" y="99"/>
                  </a:cubicBezTo>
                  <a:cubicBezTo>
                    <a:pt x="325" y="97"/>
                    <a:pt x="333" y="96"/>
                    <a:pt x="336" y="95"/>
                  </a:cubicBezTo>
                  <a:cubicBezTo>
                    <a:pt x="339" y="95"/>
                    <a:pt x="347" y="94"/>
                    <a:pt x="349" y="92"/>
                  </a:cubicBezTo>
                  <a:cubicBezTo>
                    <a:pt x="350" y="91"/>
                    <a:pt x="350" y="88"/>
                    <a:pt x="351" y="86"/>
                  </a:cubicBezTo>
                  <a:cubicBezTo>
                    <a:pt x="352" y="75"/>
                    <a:pt x="354" y="64"/>
                    <a:pt x="356" y="53"/>
                  </a:cubicBezTo>
                  <a:cubicBezTo>
                    <a:pt x="357" y="50"/>
                    <a:pt x="357" y="50"/>
                    <a:pt x="359" y="47"/>
                  </a:cubicBezTo>
                  <a:cubicBezTo>
                    <a:pt x="361" y="45"/>
                    <a:pt x="365" y="39"/>
                    <a:pt x="368" y="38"/>
                  </a:cubicBezTo>
                  <a:cubicBezTo>
                    <a:pt x="371" y="37"/>
                    <a:pt x="376" y="39"/>
                    <a:pt x="378" y="40"/>
                  </a:cubicBezTo>
                  <a:cubicBezTo>
                    <a:pt x="384" y="41"/>
                    <a:pt x="390" y="42"/>
                    <a:pt x="395" y="43"/>
                  </a:cubicBezTo>
                  <a:cubicBezTo>
                    <a:pt x="399" y="43"/>
                    <a:pt x="398" y="43"/>
                    <a:pt x="401" y="42"/>
                  </a:cubicBezTo>
                  <a:cubicBezTo>
                    <a:pt x="405" y="39"/>
                    <a:pt x="409" y="34"/>
                    <a:pt x="413" y="30"/>
                  </a:cubicBezTo>
                  <a:cubicBezTo>
                    <a:pt x="415" y="28"/>
                    <a:pt x="419" y="22"/>
                    <a:pt x="422" y="21"/>
                  </a:cubicBezTo>
                  <a:cubicBezTo>
                    <a:pt x="424" y="20"/>
                    <a:pt x="428" y="21"/>
                    <a:pt x="431" y="21"/>
                  </a:cubicBezTo>
                  <a:cubicBezTo>
                    <a:pt x="436" y="21"/>
                    <a:pt x="442" y="23"/>
                    <a:pt x="447" y="22"/>
                  </a:cubicBezTo>
                  <a:cubicBezTo>
                    <a:pt x="450" y="21"/>
                    <a:pt x="452" y="18"/>
                    <a:pt x="455" y="15"/>
                  </a:cubicBezTo>
                  <a:cubicBezTo>
                    <a:pt x="459" y="11"/>
                    <a:pt x="458" y="12"/>
                    <a:pt x="463" y="14"/>
                  </a:cubicBezTo>
                  <a:cubicBezTo>
                    <a:pt x="465" y="14"/>
                    <a:pt x="469" y="17"/>
                    <a:pt x="471" y="16"/>
                  </a:cubicBezTo>
                  <a:cubicBezTo>
                    <a:pt x="472" y="16"/>
                    <a:pt x="472" y="15"/>
                    <a:pt x="472" y="14"/>
                  </a:cubicBezTo>
                  <a:cubicBezTo>
                    <a:pt x="474" y="11"/>
                    <a:pt x="475" y="3"/>
                    <a:pt x="477" y="2"/>
                  </a:cubicBezTo>
                  <a:cubicBezTo>
                    <a:pt x="480" y="0"/>
                    <a:pt x="488" y="2"/>
                    <a:pt x="491" y="2"/>
                  </a:cubicBezTo>
                  <a:cubicBezTo>
                    <a:pt x="494" y="2"/>
                    <a:pt x="497" y="1"/>
                    <a:pt x="500" y="2"/>
                  </a:cubicBezTo>
                  <a:cubicBezTo>
                    <a:pt x="504" y="4"/>
                    <a:pt x="508" y="9"/>
                    <a:pt x="512" y="12"/>
                  </a:cubicBezTo>
                  <a:cubicBezTo>
                    <a:pt x="519" y="17"/>
                    <a:pt x="527" y="16"/>
                    <a:pt x="536" y="17"/>
                  </a:cubicBezTo>
                  <a:cubicBezTo>
                    <a:pt x="538" y="18"/>
                    <a:pt x="541" y="18"/>
                    <a:pt x="544" y="19"/>
                  </a:cubicBezTo>
                  <a:cubicBezTo>
                    <a:pt x="547" y="21"/>
                    <a:pt x="551" y="26"/>
                    <a:pt x="554" y="29"/>
                  </a:cubicBezTo>
                  <a:cubicBezTo>
                    <a:pt x="558" y="32"/>
                    <a:pt x="561" y="36"/>
                    <a:pt x="565" y="39"/>
                  </a:cubicBezTo>
                  <a:cubicBezTo>
                    <a:pt x="567" y="41"/>
                    <a:pt x="571" y="42"/>
                    <a:pt x="574" y="44"/>
                  </a:cubicBezTo>
                  <a:cubicBezTo>
                    <a:pt x="577" y="45"/>
                    <a:pt x="579" y="47"/>
                    <a:pt x="583" y="47"/>
                  </a:cubicBezTo>
                  <a:cubicBezTo>
                    <a:pt x="588" y="47"/>
                    <a:pt x="593" y="47"/>
                    <a:pt x="599" y="47"/>
                  </a:cubicBezTo>
                  <a:cubicBezTo>
                    <a:pt x="602" y="47"/>
                    <a:pt x="605" y="47"/>
                    <a:pt x="607" y="46"/>
                  </a:cubicBezTo>
                  <a:cubicBezTo>
                    <a:pt x="611" y="44"/>
                    <a:pt x="614" y="39"/>
                    <a:pt x="617" y="36"/>
                  </a:cubicBezTo>
                  <a:cubicBezTo>
                    <a:pt x="622" y="41"/>
                    <a:pt x="627" y="46"/>
                    <a:pt x="632" y="51"/>
                  </a:cubicBezTo>
                  <a:cubicBezTo>
                    <a:pt x="633" y="52"/>
                    <a:pt x="639" y="57"/>
                    <a:pt x="639" y="58"/>
                  </a:cubicBezTo>
                  <a:cubicBezTo>
                    <a:pt x="639" y="61"/>
                    <a:pt x="631" y="66"/>
                    <a:pt x="630" y="68"/>
                  </a:cubicBezTo>
                  <a:cubicBezTo>
                    <a:pt x="628" y="69"/>
                    <a:pt x="626" y="71"/>
                    <a:pt x="625" y="73"/>
                  </a:cubicBezTo>
                  <a:cubicBezTo>
                    <a:pt x="624" y="77"/>
                    <a:pt x="625" y="83"/>
                    <a:pt x="625" y="87"/>
                  </a:cubicBezTo>
                  <a:cubicBezTo>
                    <a:pt x="625" y="90"/>
                    <a:pt x="625" y="92"/>
                    <a:pt x="624" y="94"/>
                  </a:cubicBezTo>
                  <a:cubicBezTo>
                    <a:pt x="622" y="98"/>
                    <a:pt x="617" y="100"/>
                    <a:pt x="614" y="104"/>
                  </a:cubicBezTo>
                  <a:cubicBezTo>
                    <a:pt x="612" y="107"/>
                    <a:pt x="613" y="107"/>
                    <a:pt x="614" y="110"/>
                  </a:cubicBezTo>
                  <a:cubicBezTo>
                    <a:pt x="614" y="115"/>
                    <a:pt x="615" y="121"/>
                    <a:pt x="617" y="125"/>
                  </a:cubicBezTo>
                  <a:cubicBezTo>
                    <a:pt x="619" y="130"/>
                    <a:pt x="626" y="133"/>
                    <a:pt x="628" y="138"/>
                  </a:cubicBezTo>
                  <a:cubicBezTo>
                    <a:pt x="630" y="141"/>
                    <a:pt x="629" y="147"/>
                    <a:pt x="629" y="151"/>
                  </a:cubicBezTo>
                  <a:cubicBezTo>
                    <a:pt x="629" y="154"/>
                    <a:pt x="630" y="158"/>
                    <a:pt x="629" y="160"/>
                  </a:cubicBezTo>
                  <a:cubicBezTo>
                    <a:pt x="628" y="163"/>
                    <a:pt x="624" y="166"/>
                    <a:pt x="622" y="168"/>
                  </a:cubicBezTo>
                  <a:cubicBezTo>
                    <a:pt x="618" y="171"/>
                    <a:pt x="615" y="174"/>
                    <a:pt x="612" y="177"/>
                  </a:cubicBezTo>
                  <a:cubicBezTo>
                    <a:pt x="604" y="188"/>
                    <a:pt x="603" y="202"/>
                    <a:pt x="593" y="211"/>
                  </a:cubicBezTo>
                  <a:cubicBezTo>
                    <a:pt x="589" y="216"/>
                    <a:pt x="582" y="220"/>
                    <a:pt x="580" y="227"/>
                  </a:cubicBezTo>
                  <a:cubicBezTo>
                    <a:pt x="579" y="231"/>
                    <a:pt x="579" y="236"/>
                    <a:pt x="578" y="240"/>
                  </a:cubicBezTo>
                  <a:cubicBezTo>
                    <a:pt x="578" y="244"/>
                    <a:pt x="576" y="250"/>
                    <a:pt x="576" y="254"/>
                  </a:cubicBezTo>
                  <a:cubicBezTo>
                    <a:pt x="577" y="260"/>
                    <a:pt x="586" y="266"/>
                    <a:pt x="589" y="271"/>
                  </a:cubicBezTo>
                  <a:cubicBezTo>
                    <a:pt x="592" y="276"/>
                    <a:pt x="591" y="284"/>
                    <a:pt x="591" y="291"/>
                  </a:cubicBezTo>
                  <a:cubicBezTo>
                    <a:pt x="591" y="293"/>
                    <a:pt x="590" y="297"/>
                    <a:pt x="591" y="299"/>
                  </a:cubicBezTo>
                  <a:cubicBezTo>
                    <a:pt x="592" y="302"/>
                    <a:pt x="596" y="304"/>
                    <a:pt x="598" y="306"/>
                  </a:cubicBezTo>
                  <a:cubicBezTo>
                    <a:pt x="602" y="310"/>
                    <a:pt x="610" y="316"/>
                    <a:pt x="611" y="321"/>
                  </a:cubicBezTo>
                  <a:cubicBezTo>
                    <a:pt x="612" y="325"/>
                    <a:pt x="611" y="330"/>
                    <a:pt x="611" y="334"/>
                  </a:cubicBezTo>
                  <a:cubicBezTo>
                    <a:pt x="611" y="338"/>
                    <a:pt x="613" y="344"/>
                    <a:pt x="611" y="347"/>
                  </a:cubicBezTo>
                  <a:cubicBezTo>
                    <a:pt x="609" y="352"/>
                    <a:pt x="599" y="357"/>
                    <a:pt x="595" y="359"/>
                  </a:cubicBezTo>
                  <a:cubicBezTo>
                    <a:pt x="582" y="368"/>
                    <a:pt x="572" y="379"/>
                    <a:pt x="560" y="390"/>
                  </a:cubicBezTo>
                  <a:cubicBezTo>
                    <a:pt x="559" y="391"/>
                    <a:pt x="558" y="393"/>
                    <a:pt x="557" y="393"/>
                  </a:cubicBezTo>
                  <a:cubicBezTo>
                    <a:pt x="553" y="395"/>
                    <a:pt x="546" y="393"/>
                    <a:pt x="543" y="393"/>
                  </a:cubicBezTo>
                  <a:cubicBezTo>
                    <a:pt x="537" y="393"/>
                    <a:pt x="531" y="393"/>
                    <a:pt x="525" y="393"/>
                  </a:cubicBezTo>
                  <a:cubicBezTo>
                    <a:pt x="517" y="393"/>
                    <a:pt x="508" y="394"/>
                    <a:pt x="500" y="393"/>
                  </a:cubicBezTo>
                  <a:cubicBezTo>
                    <a:pt x="493" y="392"/>
                    <a:pt x="485" y="389"/>
                    <a:pt x="478" y="387"/>
                  </a:cubicBezTo>
                  <a:cubicBezTo>
                    <a:pt x="471" y="386"/>
                    <a:pt x="468" y="385"/>
                    <a:pt x="461" y="386"/>
                  </a:cubicBezTo>
                  <a:cubicBezTo>
                    <a:pt x="453" y="388"/>
                    <a:pt x="443" y="391"/>
                    <a:pt x="435" y="391"/>
                  </a:cubicBezTo>
                  <a:cubicBezTo>
                    <a:pt x="429" y="390"/>
                    <a:pt x="421" y="387"/>
                    <a:pt x="414" y="385"/>
                  </a:cubicBezTo>
                  <a:cubicBezTo>
                    <a:pt x="409" y="383"/>
                    <a:pt x="403" y="381"/>
                    <a:pt x="398" y="379"/>
                  </a:cubicBezTo>
                  <a:cubicBezTo>
                    <a:pt x="391" y="377"/>
                    <a:pt x="383" y="375"/>
                    <a:pt x="377" y="372"/>
                  </a:cubicBezTo>
                  <a:cubicBezTo>
                    <a:pt x="370" y="368"/>
                    <a:pt x="365" y="360"/>
                    <a:pt x="359" y="354"/>
                  </a:cubicBezTo>
                  <a:cubicBezTo>
                    <a:pt x="354" y="349"/>
                    <a:pt x="350" y="345"/>
                    <a:pt x="345" y="340"/>
                  </a:cubicBezTo>
                  <a:cubicBezTo>
                    <a:pt x="340" y="335"/>
                    <a:pt x="337" y="331"/>
                    <a:pt x="331" y="329"/>
                  </a:cubicBezTo>
                  <a:cubicBezTo>
                    <a:pt x="327" y="328"/>
                    <a:pt x="322" y="326"/>
                    <a:pt x="318" y="325"/>
                  </a:cubicBezTo>
                  <a:cubicBezTo>
                    <a:pt x="315" y="324"/>
                    <a:pt x="311" y="322"/>
                    <a:pt x="308" y="322"/>
                  </a:cubicBezTo>
                  <a:cubicBezTo>
                    <a:pt x="306" y="322"/>
                    <a:pt x="303" y="324"/>
                    <a:pt x="302" y="325"/>
                  </a:cubicBezTo>
                  <a:cubicBezTo>
                    <a:pt x="297" y="327"/>
                    <a:pt x="292" y="329"/>
                    <a:pt x="287" y="331"/>
                  </a:cubicBezTo>
                  <a:cubicBezTo>
                    <a:pt x="284" y="332"/>
                    <a:pt x="280" y="335"/>
                    <a:pt x="277" y="335"/>
                  </a:cubicBezTo>
                  <a:cubicBezTo>
                    <a:pt x="275" y="335"/>
                    <a:pt x="274" y="333"/>
                    <a:pt x="272" y="331"/>
                  </a:cubicBezTo>
                  <a:cubicBezTo>
                    <a:pt x="267" y="326"/>
                    <a:pt x="262" y="319"/>
                    <a:pt x="256" y="315"/>
                  </a:cubicBezTo>
                  <a:cubicBezTo>
                    <a:pt x="253" y="313"/>
                    <a:pt x="249" y="312"/>
                    <a:pt x="246" y="311"/>
                  </a:cubicBezTo>
                  <a:cubicBezTo>
                    <a:pt x="242" y="309"/>
                    <a:pt x="237" y="305"/>
                    <a:pt x="233" y="305"/>
                  </a:cubicBezTo>
                  <a:cubicBezTo>
                    <a:pt x="230" y="304"/>
                    <a:pt x="232" y="304"/>
                    <a:pt x="229" y="306"/>
                  </a:cubicBezTo>
                  <a:cubicBezTo>
                    <a:pt x="225" y="309"/>
                    <a:pt x="222" y="313"/>
                    <a:pt x="218" y="317"/>
                  </a:cubicBezTo>
                  <a:cubicBezTo>
                    <a:pt x="216" y="319"/>
                    <a:pt x="213" y="323"/>
                    <a:pt x="210" y="324"/>
                  </a:cubicBezTo>
                  <a:cubicBezTo>
                    <a:pt x="209" y="325"/>
                    <a:pt x="205" y="325"/>
                    <a:pt x="203" y="325"/>
                  </a:cubicBezTo>
                  <a:cubicBezTo>
                    <a:pt x="198" y="325"/>
                    <a:pt x="193" y="325"/>
                    <a:pt x="188" y="325"/>
                  </a:cubicBezTo>
                  <a:cubicBezTo>
                    <a:pt x="184" y="325"/>
                    <a:pt x="185" y="324"/>
                    <a:pt x="184" y="327"/>
                  </a:cubicBezTo>
                  <a:cubicBezTo>
                    <a:pt x="180" y="333"/>
                    <a:pt x="178" y="343"/>
                    <a:pt x="176" y="349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7" name="Freeform 223"/>
            <p:cNvSpPr>
              <a:spLocks/>
            </p:cNvSpPr>
            <p:nvPr userDrawn="1"/>
          </p:nvSpPr>
          <p:spPr bwMode="auto">
            <a:xfrm>
              <a:off x="4964" y="2723"/>
              <a:ext cx="796" cy="534"/>
            </a:xfrm>
            <a:custGeom>
              <a:avLst/>
              <a:gdLst>
                <a:gd name="T0" fmla="*/ 928 w 1001"/>
                <a:gd name="T1" fmla="*/ 647 h 671"/>
                <a:gd name="T2" fmla="*/ 832 w 1001"/>
                <a:gd name="T3" fmla="*/ 648 h 671"/>
                <a:gd name="T4" fmla="*/ 753 w 1001"/>
                <a:gd name="T5" fmla="*/ 664 h 671"/>
                <a:gd name="T6" fmla="*/ 696 w 1001"/>
                <a:gd name="T7" fmla="*/ 596 h 671"/>
                <a:gd name="T8" fmla="*/ 645 w 1001"/>
                <a:gd name="T9" fmla="*/ 566 h 671"/>
                <a:gd name="T10" fmla="*/ 564 w 1001"/>
                <a:gd name="T11" fmla="*/ 496 h 671"/>
                <a:gd name="T12" fmla="*/ 467 w 1001"/>
                <a:gd name="T13" fmla="*/ 443 h 671"/>
                <a:gd name="T14" fmla="*/ 352 w 1001"/>
                <a:gd name="T15" fmla="*/ 462 h 671"/>
                <a:gd name="T16" fmla="*/ 249 w 1001"/>
                <a:gd name="T17" fmla="*/ 483 h 671"/>
                <a:gd name="T18" fmla="*/ 213 w 1001"/>
                <a:gd name="T19" fmla="*/ 439 h 671"/>
                <a:gd name="T20" fmla="*/ 212 w 1001"/>
                <a:gd name="T21" fmla="*/ 406 h 671"/>
                <a:gd name="T22" fmla="*/ 185 w 1001"/>
                <a:gd name="T23" fmla="*/ 367 h 671"/>
                <a:gd name="T24" fmla="*/ 156 w 1001"/>
                <a:gd name="T25" fmla="*/ 313 h 671"/>
                <a:gd name="T26" fmla="*/ 123 w 1001"/>
                <a:gd name="T27" fmla="*/ 318 h 671"/>
                <a:gd name="T28" fmla="*/ 84 w 1001"/>
                <a:gd name="T29" fmla="*/ 308 h 671"/>
                <a:gd name="T30" fmla="*/ 46 w 1001"/>
                <a:gd name="T31" fmla="*/ 303 h 671"/>
                <a:gd name="T32" fmla="*/ 29 w 1001"/>
                <a:gd name="T33" fmla="*/ 274 h 671"/>
                <a:gd name="T34" fmla="*/ 14 w 1001"/>
                <a:gd name="T35" fmla="*/ 228 h 671"/>
                <a:gd name="T36" fmla="*/ 78 w 1001"/>
                <a:gd name="T37" fmla="*/ 191 h 671"/>
                <a:gd name="T38" fmla="*/ 138 w 1001"/>
                <a:gd name="T39" fmla="*/ 200 h 671"/>
                <a:gd name="T40" fmla="*/ 170 w 1001"/>
                <a:gd name="T41" fmla="*/ 195 h 671"/>
                <a:gd name="T42" fmla="*/ 227 w 1001"/>
                <a:gd name="T43" fmla="*/ 186 h 671"/>
                <a:gd name="T44" fmla="*/ 290 w 1001"/>
                <a:gd name="T45" fmla="*/ 213 h 671"/>
                <a:gd name="T46" fmla="*/ 344 w 1001"/>
                <a:gd name="T47" fmla="*/ 198 h 671"/>
                <a:gd name="T48" fmla="*/ 386 w 1001"/>
                <a:gd name="T49" fmla="*/ 194 h 671"/>
                <a:gd name="T50" fmla="*/ 452 w 1001"/>
                <a:gd name="T51" fmla="*/ 158 h 671"/>
                <a:gd name="T52" fmla="*/ 501 w 1001"/>
                <a:gd name="T53" fmla="*/ 133 h 671"/>
                <a:gd name="T54" fmla="*/ 529 w 1001"/>
                <a:gd name="T55" fmla="*/ 95 h 671"/>
                <a:gd name="T56" fmla="*/ 609 w 1001"/>
                <a:gd name="T57" fmla="*/ 46 h 671"/>
                <a:gd name="T58" fmla="*/ 677 w 1001"/>
                <a:gd name="T59" fmla="*/ 4 h 671"/>
                <a:gd name="T60" fmla="*/ 714 w 1001"/>
                <a:gd name="T61" fmla="*/ 25 h 671"/>
                <a:gd name="T62" fmla="*/ 697 w 1001"/>
                <a:gd name="T63" fmla="*/ 78 h 671"/>
                <a:gd name="T64" fmla="*/ 687 w 1001"/>
                <a:gd name="T65" fmla="*/ 129 h 671"/>
                <a:gd name="T66" fmla="*/ 676 w 1001"/>
                <a:gd name="T67" fmla="*/ 178 h 671"/>
                <a:gd name="T68" fmla="*/ 715 w 1001"/>
                <a:gd name="T69" fmla="*/ 208 h 671"/>
                <a:gd name="T70" fmla="*/ 761 w 1001"/>
                <a:gd name="T71" fmla="*/ 216 h 671"/>
                <a:gd name="T72" fmla="*/ 820 w 1001"/>
                <a:gd name="T73" fmla="*/ 206 h 671"/>
                <a:gd name="T74" fmla="*/ 857 w 1001"/>
                <a:gd name="T75" fmla="*/ 145 h 671"/>
                <a:gd name="T76" fmla="*/ 904 w 1001"/>
                <a:gd name="T77" fmla="*/ 104 h 671"/>
                <a:gd name="T78" fmla="*/ 953 w 1001"/>
                <a:gd name="T79" fmla="*/ 130 h 671"/>
                <a:gd name="T80" fmla="*/ 976 w 1001"/>
                <a:gd name="T81" fmla="*/ 173 h 671"/>
                <a:gd name="T82" fmla="*/ 916 w 1001"/>
                <a:gd name="T83" fmla="*/ 210 h 671"/>
                <a:gd name="T84" fmla="*/ 920 w 1001"/>
                <a:gd name="T85" fmla="*/ 242 h 671"/>
                <a:gd name="T86" fmla="*/ 904 w 1001"/>
                <a:gd name="T87" fmla="*/ 293 h 671"/>
                <a:gd name="T88" fmla="*/ 871 w 1001"/>
                <a:gd name="T89" fmla="*/ 368 h 671"/>
                <a:gd name="T90" fmla="*/ 873 w 1001"/>
                <a:gd name="T91" fmla="*/ 407 h 671"/>
                <a:gd name="T92" fmla="*/ 885 w 1001"/>
                <a:gd name="T93" fmla="*/ 477 h 671"/>
                <a:gd name="T94" fmla="*/ 927 w 1001"/>
                <a:gd name="T95" fmla="*/ 488 h 671"/>
                <a:gd name="T96" fmla="*/ 974 w 1001"/>
                <a:gd name="T97" fmla="*/ 527 h 671"/>
                <a:gd name="T98" fmla="*/ 1000 w 1001"/>
                <a:gd name="T99" fmla="*/ 582 h 671"/>
                <a:gd name="T100" fmla="*/ 989 w 1001"/>
                <a:gd name="T101" fmla="*/ 633 h 67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001" h="671">
                  <a:moveTo>
                    <a:pt x="965" y="639"/>
                  </a:moveTo>
                  <a:cubicBezTo>
                    <a:pt x="963" y="642"/>
                    <a:pt x="960" y="644"/>
                    <a:pt x="958" y="646"/>
                  </a:cubicBezTo>
                  <a:cubicBezTo>
                    <a:pt x="956" y="648"/>
                    <a:pt x="953" y="652"/>
                    <a:pt x="951" y="653"/>
                  </a:cubicBezTo>
                  <a:cubicBezTo>
                    <a:pt x="949" y="653"/>
                    <a:pt x="944" y="651"/>
                    <a:pt x="942" y="650"/>
                  </a:cubicBezTo>
                  <a:cubicBezTo>
                    <a:pt x="937" y="649"/>
                    <a:pt x="933" y="648"/>
                    <a:pt x="928" y="647"/>
                  </a:cubicBezTo>
                  <a:cubicBezTo>
                    <a:pt x="922" y="645"/>
                    <a:pt x="916" y="643"/>
                    <a:pt x="910" y="642"/>
                  </a:cubicBezTo>
                  <a:cubicBezTo>
                    <a:pt x="903" y="640"/>
                    <a:pt x="900" y="640"/>
                    <a:pt x="893" y="641"/>
                  </a:cubicBezTo>
                  <a:cubicBezTo>
                    <a:pt x="878" y="643"/>
                    <a:pt x="864" y="644"/>
                    <a:pt x="849" y="644"/>
                  </a:cubicBezTo>
                  <a:cubicBezTo>
                    <a:pt x="845" y="644"/>
                    <a:pt x="841" y="644"/>
                    <a:pt x="837" y="644"/>
                  </a:cubicBezTo>
                  <a:cubicBezTo>
                    <a:pt x="835" y="645"/>
                    <a:pt x="834" y="646"/>
                    <a:pt x="832" y="648"/>
                  </a:cubicBezTo>
                  <a:cubicBezTo>
                    <a:pt x="827" y="653"/>
                    <a:pt x="824" y="657"/>
                    <a:pt x="818" y="659"/>
                  </a:cubicBezTo>
                  <a:cubicBezTo>
                    <a:pt x="809" y="662"/>
                    <a:pt x="801" y="666"/>
                    <a:pt x="792" y="669"/>
                  </a:cubicBezTo>
                  <a:cubicBezTo>
                    <a:pt x="787" y="671"/>
                    <a:pt x="785" y="670"/>
                    <a:pt x="779" y="669"/>
                  </a:cubicBezTo>
                  <a:cubicBezTo>
                    <a:pt x="774" y="668"/>
                    <a:pt x="769" y="667"/>
                    <a:pt x="764" y="666"/>
                  </a:cubicBezTo>
                  <a:cubicBezTo>
                    <a:pt x="761" y="665"/>
                    <a:pt x="756" y="665"/>
                    <a:pt x="753" y="664"/>
                  </a:cubicBezTo>
                  <a:cubicBezTo>
                    <a:pt x="749" y="662"/>
                    <a:pt x="747" y="654"/>
                    <a:pt x="744" y="650"/>
                  </a:cubicBezTo>
                  <a:cubicBezTo>
                    <a:pt x="742" y="644"/>
                    <a:pt x="739" y="638"/>
                    <a:pt x="736" y="633"/>
                  </a:cubicBezTo>
                  <a:cubicBezTo>
                    <a:pt x="731" y="628"/>
                    <a:pt x="725" y="622"/>
                    <a:pt x="719" y="617"/>
                  </a:cubicBezTo>
                  <a:cubicBezTo>
                    <a:pt x="713" y="613"/>
                    <a:pt x="704" y="610"/>
                    <a:pt x="700" y="603"/>
                  </a:cubicBezTo>
                  <a:cubicBezTo>
                    <a:pt x="699" y="600"/>
                    <a:pt x="698" y="598"/>
                    <a:pt x="696" y="596"/>
                  </a:cubicBezTo>
                  <a:cubicBezTo>
                    <a:pt x="693" y="592"/>
                    <a:pt x="689" y="588"/>
                    <a:pt x="684" y="584"/>
                  </a:cubicBezTo>
                  <a:cubicBezTo>
                    <a:pt x="679" y="580"/>
                    <a:pt x="677" y="578"/>
                    <a:pt x="670" y="577"/>
                  </a:cubicBezTo>
                  <a:cubicBezTo>
                    <a:pt x="666" y="576"/>
                    <a:pt x="661" y="576"/>
                    <a:pt x="657" y="575"/>
                  </a:cubicBezTo>
                  <a:cubicBezTo>
                    <a:pt x="655" y="575"/>
                    <a:pt x="650" y="575"/>
                    <a:pt x="648" y="573"/>
                  </a:cubicBezTo>
                  <a:cubicBezTo>
                    <a:pt x="647" y="572"/>
                    <a:pt x="646" y="568"/>
                    <a:pt x="645" y="566"/>
                  </a:cubicBezTo>
                  <a:cubicBezTo>
                    <a:pt x="643" y="561"/>
                    <a:pt x="641" y="557"/>
                    <a:pt x="639" y="552"/>
                  </a:cubicBezTo>
                  <a:cubicBezTo>
                    <a:pt x="637" y="546"/>
                    <a:pt x="636" y="545"/>
                    <a:pt x="631" y="541"/>
                  </a:cubicBezTo>
                  <a:cubicBezTo>
                    <a:pt x="619" y="531"/>
                    <a:pt x="608" y="522"/>
                    <a:pt x="597" y="511"/>
                  </a:cubicBezTo>
                  <a:cubicBezTo>
                    <a:pt x="591" y="506"/>
                    <a:pt x="589" y="505"/>
                    <a:pt x="582" y="503"/>
                  </a:cubicBezTo>
                  <a:cubicBezTo>
                    <a:pt x="577" y="501"/>
                    <a:pt x="567" y="501"/>
                    <a:pt x="564" y="496"/>
                  </a:cubicBezTo>
                  <a:cubicBezTo>
                    <a:pt x="559" y="490"/>
                    <a:pt x="560" y="480"/>
                    <a:pt x="555" y="474"/>
                  </a:cubicBezTo>
                  <a:cubicBezTo>
                    <a:pt x="552" y="469"/>
                    <a:pt x="542" y="467"/>
                    <a:pt x="537" y="465"/>
                  </a:cubicBezTo>
                  <a:cubicBezTo>
                    <a:pt x="531" y="462"/>
                    <a:pt x="527" y="458"/>
                    <a:pt x="522" y="453"/>
                  </a:cubicBezTo>
                  <a:cubicBezTo>
                    <a:pt x="517" y="448"/>
                    <a:pt x="517" y="448"/>
                    <a:pt x="509" y="447"/>
                  </a:cubicBezTo>
                  <a:cubicBezTo>
                    <a:pt x="495" y="446"/>
                    <a:pt x="481" y="443"/>
                    <a:pt x="467" y="443"/>
                  </a:cubicBezTo>
                  <a:cubicBezTo>
                    <a:pt x="460" y="443"/>
                    <a:pt x="451" y="442"/>
                    <a:pt x="445" y="443"/>
                  </a:cubicBezTo>
                  <a:cubicBezTo>
                    <a:pt x="438" y="445"/>
                    <a:pt x="431" y="451"/>
                    <a:pt x="425" y="454"/>
                  </a:cubicBezTo>
                  <a:cubicBezTo>
                    <a:pt x="420" y="457"/>
                    <a:pt x="418" y="459"/>
                    <a:pt x="412" y="458"/>
                  </a:cubicBezTo>
                  <a:cubicBezTo>
                    <a:pt x="403" y="456"/>
                    <a:pt x="394" y="455"/>
                    <a:pt x="385" y="453"/>
                  </a:cubicBezTo>
                  <a:cubicBezTo>
                    <a:pt x="374" y="452"/>
                    <a:pt x="363" y="461"/>
                    <a:pt x="352" y="462"/>
                  </a:cubicBezTo>
                  <a:cubicBezTo>
                    <a:pt x="343" y="463"/>
                    <a:pt x="335" y="461"/>
                    <a:pt x="326" y="462"/>
                  </a:cubicBezTo>
                  <a:cubicBezTo>
                    <a:pt x="322" y="463"/>
                    <a:pt x="318" y="467"/>
                    <a:pt x="314" y="469"/>
                  </a:cubicBezTo>
                  <a:cubicBezTo>
                    <a:pt x="303" y="478"/>
                    <a:pt x="291" y="485"/>
                    <a:pt x="281" y="495"/>
                  </a:cubicBezTo>
                  <a:cubicBezTo>
                    <a:pt x="276" y="500"/>
                    <a:pt x="270" y="506"/>
                    <a:pt x="265" y="511"/>
                  </a:cubicBezTo>
                  <a:cubicBezTo>
                    <a:pt x="260" y="501"/>
                    <a:pt x="254" y="492"/>
                    <a:pt x="249" y="483"/>
                  </a:cubicBezTo>
                  <a:cubicBezTo>
                    <a:pt x="247" y="479"/>
                    <a:pt x="245" y="476"/>
                    <a:pt x="244" y="473"/>
                  </a:cubicBezTo>
                  <a:cubicBezTo>
                    <a:pt x="241" y="467"/>
                    <a:pt x="242" y="466"/>
                    <a:pt x="235" y="466"/>
                  </a:cubicBezTo>
                  <a:cubicBezTo>
                    <a:pt x="232" y="466"/>
                    <a:pt x="222" y="467"/>
                    <a:pt x="220" y="466"/>
                  </a:cubicBezTo>
                  <a:cubicBezTo>
                    <a:pt x="218" y="464"/>
                    <a:pt x="217" y="453"/>
                    <a:pt x="217" y="450"/>
                  </a:cubicBezTo>
                  <a:cubicBezTo>
                    <a:pt x="216" y="446"/>
                    <a:pt x="215" y="442"/>
                    <a:pt x="213" y="439"/>
                  </a:cubicBezTo>
                  <a:cubicBezTo>
                    <a:pt x="211" y="434"/>
                    <a:pt x="207" y="430"/>
                    <a:pt x="204" y="425"/>
                  </a:cubicBezTo>
                  <a:cubicBezTo>
                    <a:pt x="208" y="422"/>
                    <a:pt x="213" y="420"/>
                    <a:pt x="217" y="417"/>
                  </a:cubicBezTo>
                  <a:cubicBezTo>
                    <a:pt x="218" y="417"/>
                    <a:pt x="221" y="415"/>
                    <a:pt x="222" y="414"/>
                  </a:cubicBezTo>
                  <a:cubicBezTo>
                    <a:pt x="222" y="414"/>
                    <a:pt x="222" y="408"/>
                    <a:pt x="222" y="407"/>
                  </a:cubicBezTo>
                  <a:cubicBezTo>
                    <a:pt x="220" y="404"/>
                    <a:pt x="215" y="407"/>
                    <a:pt x="212" y="406"/>
                  </a:cubicBezTo>
                  <a:cubicBezTo>
                    <a:pt x="208" y="404"/>
                    <a:pt x="204" y="397"/>
                    <a:pt x="201" y="394"/>
                  </a:cubicBezTo>
                  <a:cubicBezTo>
                    <a:pt x="197" y="390"/>
                    <a:pt x="197" y="389"/>
                    <a:pt x="191" y="388"/>
                  </a:cubicBezTo>
                  <a:cubicBezTo>
                    <a:pt x="190" y="388"/>
                    <a:pt x="185" y="388"/>
                    <a:pt x="184" y="387"/>
                  </a:cubicBezTo>
                  <a:cubicBezTo>
                    <a:pt x="183" y="386"/>
                    <a:pt x="184" y="386"/>
                    <a:pt x="184" y="384"/>
                  </a:cubicBezTo>
                  <a:cubicBezTo>
                    <a:pt x="183" y="379"/>
                    <a:pt x="185" y="372"/>
                    <a:pt x="185" y="367"/>
                  </a:cubicBezTo>
                  <a:cubicBezTo>
                    <a:pt x="186" y="364"/>
                    <a:pt x="187" y="359"/>
                    <a:pt x="186" y="356"/>
                  </a:cubicBezTo>
                  <a:cubicBezTo>
                    <a:pt x="185" y="352"/>
                    <a:pt x="181" y="348"/>
                    <a:pt x="179" y="343"/>
                  </a:cubicBezTo>
                  <a:cubicBezTo>
                    <a:pt x="177" y="340"/>
                    <a:pt x="176" y="335"/>
                    <a:pt x="174" y="331"/>
                  </a:cubicBezTo>
                  <a:cubicBezTo>
                    <a:pt x="173" y="328"/>
                    <a:pt x="172" y="322"/>
                    <a:pt x="170" y="320"/>
                  </a:cubicBezTo>
                  <a:cubicBezTo>
                    <a:pt x="167" y="317"/>
                    <a:pt x="160" y="315"/>
                    <a:pt x="156" y="313"/>
                  </a:cubicBezTo>
                  <a:cubicBezTo>
                    <a:pt x="151" y="311"/>
                    <a:pt x="152" y="311"/>
                    <a:pt x="149" y="315"/>
                  </a:cubicBezTo>
                  <a:cubicBezTo>
                    <a:pt x="147" y="317"/>
                    <a:pt x="145" y="320"/>
                    <a:pt x="143" y="323"/>
                  </a:cubicBezTo>
                  <a:cubicBezTo>
                    <a:pt x="142" y="324"/>
                    <a:pt x="140" y="328"/>
                    <a:pt x="138" y="329"/>
                  </a:cubicBezTo>
                  <a:cubicBezTo>
                    <a:pt x="136" y="330"/>
                    <a:pt x="131" y="327"/>
                    <a:pt x="128" y="326"/>
                  </a:cubicBezTo>
                  <a:cubicBezTo>
                    <a:pt x="123" y="324"/>
                    <a:pt x="124" y="323"/>
                    <a:pt x="123" y="318"/>
                  </a:cubicBezTo>
                  <a:cubicBezTo>
                    <a:pt x="123" y="314"/>
                    <a:pt x="124" y="308"/>
                    <a:pt x="122" y="304"/>
                  </a:cubicBezTo>
                  <a:cubicBezTo>
                    <a:pt x="121" y="302"/>
                    <a:pt x="116" y="296"/>
                    <a:pt x="113" y="295"/>
                  </a:cubicBezTo>
                  <a:cubicBezTo>
                    <a:pt x="111" y="293"/>
                    <a:pt x="102" y="291"/>
                    <a:pt x="99" y="291"/>
                  </a:cubicBezTo>
                  <a:cubicBezTo>
                    <a:pt x="97" y="292"/>
                    <a:pt x="92" y="298"/>
                    <a:pt x="90" y="300"/>
                  </a:cubicBezTo>
                  <a:cubicBezTo>
                    <a:pt x="87" y="303"/>
                    <a:pt x="85" y="305"/>
                    <a:pt x="84" y="308"/>
                  </a:cubicBezTo>
                  <a:cubicBezTo>
                    <a:pt x="82" y="311"/>
                    <a:pt x="81" y="314"/>
                    <a:pt x="80" y="316"/>
                  </a:cubicBezTo>
                  <a:cubicBezTo>
                    <a:pt x="80" y="317"/>
                    <a:pt x="79" y="322"/>
                    <a:pt x="78" y="323"/>
                  </a:cubicBezTo>
                  <a:cubicBezTo>
                    <a:pt x="76" y="324"/>
                    <a:pt x="68" y="321"/>
                    <a:pt x="66" y="320"/>
                  </a:cubicBezTo>
                  <a:cubicBezTo>
                    <a:pt x="63" y="319"/>
                    <a:pt x="56" y="319"/>
                    <a:pt x="53" y="317"/>
                  </a:cubicBezTo>
                  <a:cubicBezTo>
                    <a:pt x="51" y="315"/>
                    <a:pt x="47" y="306"/>
                    <a:pt x="46" y="303"/>
                  </a:cubicBezTo>
                  <a:cubicBezTo>
                    <a:pt x="46" y="300"/>
                    <a:pt x="49" y="298"/>
                    <a:pt x="51" y="295"/>
                  </a:cubicBezTo>
                  <a:cubicBezTo>
                    <a:pt x="53" y="293"/>
                    <a:pt x="60" y="287"/>
                    <a:pt x="60" y="284"/>
                  </a:cubicBezTo>
                  <a:cubicBezTo>
                    <a:pt x="60" y="282"/>
                    <a:pt x="54" y="272"/>
                    <a:pt x="52" y="271"/>
                  </a:cubicBezTo>
                  <a:cubicBezTo>
                    <a:pt x="50" y="270"/>
                    <a:pt x="43" y="273"/>
                    <a:pt x="40" y="274"/>
                  </a:cubicBezTo>
                  <a:cubicBezTo>
                    <a:pt x="35" y="276"/>
                    <a:pt x="34" y="275"/>
                    <a:pt x="29" y="274"/>
                  </a:cubicBezTo>
                  <a:cubicBezTo>
                    <a:pt x="25" y="273"/>
                    <a:pt x="19" y="273"/>
                    <a:pt x="15" y="271"/>
                  </a:cubicBezTo>
                  <a:cubicBezTo>
                    <a:pt x="11" y="269"/>
                    <a:pt x="8" y="263"/>
                    <a:pt x="5" y="260"/>
                  </a:cubicBezTo>
                  <a:cubicBezTo>
                    <a:pt x="1" y="257"/>
                    <a:pt x="1" y="256"/>
                    <a:pt x="0" y="251"/>
                  </a:cubicBezTo>
                  <a:cubicBezTo>
                    <a:pt x="0" y="247"/>
                    <a:pt x="0" y="244"/>
                    <a:pt x="1" y="241"/>
                  </a:cubicBezTo>
                  <a:cubicBezTo>
                    <a:pt x="4" y="236"/>
                    <a:pt x="10" y="232"/>
                    <a:pt x="14" y="228"/>
                  </a:cubicBezTo>
                  <a:cubicBezTo>
                    <a:pt x="16" y="226"/>
                    <a:pt x="19" y="223"/>
                    <a:pt x="21" y="221"/>
                  </a:cubicBezTo>
                  <a:cubicBezTo>
                    <a:pt x="25" y="217"/>
                    <a:pt x="29" y="214"/>
                    <a:pt x="33" y="211"/>
                  </a:cubicBezTo>
                  <a:cubicBezTo>
                    <a:pt x="36" y="209"/>
                    <a:pt x="40" y="203"/>
                    <a:pt x="44" y="202"/>
                  </a:cubicBezTo>
                  <a:cubicBezTo>
                    <a:pt x="51" y="199"/>
                    <a:pt x="61" y="205"/>
                    <a:pt x="68" y="201"/>
                  </a:cubicBezTo>
                  <a:cubicBezTo>
                    <a:pt x="71" y="199"/>
                    <a:pt x="75" y="194"/>
                    <a:pt x="78" y="191"/>
                  </a:cubicBezTo>
                  <a:cubicBezTo>
                    <a:pt x="82" y="196"/>
                    <a:pt x="87" y="203"/>
                    <a:pt x="93" y="205"/>
                  </a:cubicBezTo>
                  <a:cubicBezTo>
                    <a:pt x="97" y="206"/>
                    <a:pt x="102" y="208"/>
                    <a:pt x="106" y="207"/>
                  </a:cubicBezTo>
                  <a:cubicBezTo>
                    <a:pt x="110" y="207"/>
                    <a:pt x="111" y="204"/>
                    <a:pt x="114" y="202"/>
                  </a:cubicBezTo>
                  <a:cubicBezTo>
                    <a:pt x="117" y="199"/>
                    <a:pt x="118" y="200"/>
                    <a:pt x="122" y="200"/>
                  </a:cubicBezTo>
                  <a:cubicBezTo>
                    <a:pt x="127" y="200"/>
                    <a:pt x="133" y="199"/>
                    <a:pt x="138" y="200"/>
                  </a:cubicBezTo>
                  <a:cubicBezTo>
                    <a:pt x="141" y="200"/>
                    <a:pt x="141" y="201"/>
                    <a:pt x="144" y="204"/>
                  </a:cubicBezTo>
                  <a:cubicBezTo>
                    <a:pt x="146" y="207"/>
                    <a:pt x="148" y="211"/>
                    <a:pt x="151" y="212"/>
                  </a:cubicBezTo>
                  <a:cubicBezTo>
                    <a:pt x="153" y="213"/>
                    <a:pt x="162" y="214"/>
                    <a:pt x="164" y="213"/>
                  </a:cubicBezTo>
                  <a:cubicBezTo>
                    <a:pt x="166" y="211"/>
                    <a:pt x="167" y="203"/>
                    <a:pt x="167" y="200"/>
                  </a:cubicBezTo>
                  <a:cubicBezTo>
                    <a:pt x="168" y="197"/>
                    <a:pt x="168" y="195"/>
                    <a:pt x="170" y="195"/>
                  </a:cubicBezTo>
                  <a:cubicBezTo>
                    <a:pt x="174" y="194"/>
                    <a:pt x="181" y="197"/>
                    <a:pt x="185" y="198"/>
                  </a:cubicBezTo>
                  <a:cubicBezTo>
                    <a:pt x="188" y="198"/>
                    <a:pt x="194" y="201"/>
                    <a:pt x="198" y="200"/>
                  </a:cubicBezTo>
                  <a:cubicBezTo>
                    <a:pt x="200" y="200"/>
                    <a:pt x="203" y="196"/>
                    <a:pt x="204" y="194"/>
                  </a:cubicBezTo>
                  <a:cubicBezTo>
                    <a:pt x="207" y="192"/>
                    <a:pt x="208" y="191"/>
                    <a:pt x="211" y="190"/>
                  </a:cubicBezTo>
                  <a:cubicBezTo>
                    <a:pt x="216" y="188"/>
                    <a:pt x="222" y="187"/>
                    <a:pt x="227" y="186"/>
                  </a:cubicBezTo>
                  <a:cubicBezTo>
                    <a:pt x="234" y="185"/>
                    <a:pt x="241" y="190"/>
                    <a:pt x="247" y="193"/>
                  </a:cubicBezTo>
                  <a:cubicBezTo>
                    <a:pt x="253" y="196"/>
                    <a:pt x="257" y="202"/>
                    <a:pt x="262" y="206"/>
                  </a:cubicBezTo>
                  <a:cubicBezTo>
                    <a:pt x="265" y="210"/>
                    <a:pt x="269" y="213"/>
                    <a:pt x="272" y="217"/>
                  </a:cubicBezTo>
                  <a:cubicBezTo>
                    <a:pt x="275" y="219"/>
                    <a:pt x="274" y="219"/>
                    <a:pt x="277" y="219"/>
                  </a:cubicBezTo>
                  <a:cubicBezTo>
                    <a:pt x="281" y="219"/>
                    <a:pt x="286" y="215"/>
                    <a:pt x="290" y="213"/>
                  </a:cubicBezTo>
                  <a:cubicBezTo>
                    <a:pt x="293" y="212"/>
                    <a:pt x="295" y="211"/>
                    <a:pt x="298" y="210"/>
                  </a:cubicBezTo>
                  <a:cubicBezTo>
                    <a:pt x="305" y="208"/>
                    <a:pt x="314" y="208"/>
                    <a:pt x="318" y="202"/>
                  </a:cubicBezTo>
                  <a:cubicBezTo>
                    <a:pt x="320" y="200"/>
                    <a:pt x="323" y="193"/>
                    <a:pt x="325" y="192"/>
                  </a:cubicBezTo>
                  <a:cubicBezTo>
                    <a:pt x="328" y="192"/>
                    <a:pt x="335" y="197"/>
                    <a:pt x="337" y="197"/>
                  </a:cubicBezTo>
                  <a:cubicBezTo>
                    <a:pt x="341" y="199"/>
                    <a:pt x="341" y="200"/>
                    <a:pt x="344" y="198"/>
                  </a:cubicBezTo>
                  <a:cubicBezTo>
                    <a:pt x="347" y="195"/>
                    <a:pt x="350" y="189"/>
                    <a:pt x="354" y="188"/>
                  </a:cubicBezTo>
                  <a:cubicBezTo>
                    <a:pt x="356" y="187"/>
                    <a:pt x="362" y="188"/>
                    <a:pt x="365" y="188"/>
                  </a:cubicBezTo>
                  <a:cubicBezTo>
                    <a:pt x="368" y="188"/>
                    <a:pt x="370" y="191"/>
                    <a:pt x="373" y="194"/>
                  </a:cubicBezTo>
                  <a:cubicBezTo>
                    <a:pt x="374" y="195"/>
                    <a:pt x="378" y="200"/>
                    <a:pt x="380" y="200"/>
                  </a:cubicBezTo>
                  <a:cubicBezTo>
                    <a:pt x="381" y="200"/>
                    <a:pt x="385" y="195"/>
                    <a:pt x="386" y="194"/>
                  </a:cubicBezTo>
                  <a:cubicBezTo>
                    <a:pt x="395" y="185"/>
                    <a:pt x="403" y="177"/>
                    <a:pt x="411" y="169"/>
                  </a:cubicBezTo>
                  <a:cubicBezTo>
                    <a:pt x="415" y="165"/>
                    <a:pt x="419" y="161"/>
                    <a:pt x="422" y="158"/>
                  </a:cubicBezTo>
                  <a:cubicBezTo>
                    <a:pt x="423" y="157"/>
                    <a:pt x="425" y="154"/>
                    <a:pt x="426" y="154"/>
                  </a:cubicBezTo>
                  <a:cubicBezTo>
                    <a:pt x="429" y="153"/>
                    <a:pt x="436" y="155"/>
                    <a:pt x="439" y="156"/>
                  </a:cubicBezTo>
                  <a:cubicBezTo>
                    <a:pt x="443" y="156"/>
                    <a:pt x="448" y="157"/>
                    <a:pt x="452" y="158"/>
                  </a:cubicBezTo>
                  <a:cubicBezTo>
                    <a:pt x="452" y="154"/>
                    <a:pt x="452" y="150"/>
                    <a:pt x="452" y="146"/>
                  </a:cubicBezTo>
                  <a:cubicBezTo>
                    <a:pt x="452" y="141"/>
                    <a:pt x="451" y="142"/>
                    <a:pt x="454" y="140"/>
                  </a:cubicBezTo>
                  <a:cubicBezTo>
                    <a:pt x="458" y="138"/>
                    <a:pt x="463" y="137"/>
                    <a:pt x="466" y="136"/>
                  </a:cubicBezTo>
                  <a:cubicBezTo>
                    <a:pt x="471" y="134"/>
                    <a:pt x="476" y="132"/>
                    <a:pt x="481" y="130"/>
                  </a:cubicBezTo>
                  <a:cubicBezTo>
                    <a:pt x="487" y="129"/>
                    <a:pt x="495" y="132"/>
                    <a:pt x="501" y="133"/>
                  </a:cubicBezTo>
                  <a:cubicBezTo>
                    <a:pt x="504" y="133"/>
                    <a:pt x="505" y="134"/>
                    <a:pt x="508" y="133"/>
                  </a:cubicBezTo>
                  <a:cubicBezTo>
                    <a:pt x="512" y="132"/>
                    <a:pt x="517" y="128"/>
                    <a:pt x="520" y="126"/>
                  </a:cubicBezTo>
                  <a:cubicBezTo>
                    <a:pt x="523" y="124"/>
                    <a:pt x="528" y="122"/>
                    <a:pt x="530" y="119"/>
                  </a:cubicBezTo>
                  <a:cubicBezTo>
                    <a:pt x="532" y="117"/>
                    <a:pt x="530" y="110"/>
                    <a:pt x="530" y="107"/>
                  </a:cubicBezTo>
                  <a:cubicBezTo>
                    <a:pt x="530" y="104"/>
                    <a:pt x="528" y="98"/>
                    <a:pt x="529" y="95"/>
                  </a:cubicBezTo>
                  <a:cubicBezTo>
                    <a:pt x="529" y="94"/>
                    <a:pt x="532" y="93"/>
                    <a:pt x="533" y="92"/>
                  </a:cubicBezTo>
                  <a:cubicBezTo>
                    <a:pt x="546" y="85"/>
                    <a:pt x="560" y="78"/>
                    <a:pt x="571" y="69"/>
                  </a:cubicBezTo>
                  <a:cubicBezTo>
                    <a:pt x="579" y="63"/>
                    <a:pt x="586" y="56"/>
                    <a:pt x="594" y="50"/>
                  </a:cubicBezTo>
                  <a:cubicBezTo>
                    <a:pt x="596" y="48"/>
                    <a:pt x="599" y="44"/>
                    <a:pt x="602" y="43"/>
                  </a:cubicBezTo>
                  <a:cubicBezTo>
                    <a:pt x="605" y="42"/>
                    <a:pt x="606" y="44"/>
                    <a:pt x="609" y="46"/>
                  </a:cubicBezTo>
                  <a:cubicBezTo>
                    <a:pt x="613" y="48"/>
                    <a:pt x="613" y="48"/>
                    <a:pt x="617" y="46"/>
                  </a:cubicBezTo>
                  <a:cubicBezTo>
                    <a:pt x="620" y="44"/>
                    <a:pt x="625" y="43"/>
                    <a:pt x="628" y="40"/>
                  </a:cubicBezTo>
                  <a:cubicBezTo>
                    <a:pt x="633" y="36"/>
                    <a:pt x="636" y="27"/>
                    <a:pt x="641" y="23"/>
                  </a:cubicBezTo>
                  <a:cubicBezTo>
                    <a:pt x="647" y="20"/>
                    <a:pt x="656" y="23"/>
                    <a:pt x="661" y="19"/>
                  </a:cubicBezTo>
                  <a:cubicBezTo>
                    <a:pt x="667" y="15"/>
                    <a:pt x="671" y="7"/>
                    <a:pt x="677" y="4"/>
                  </a:cubicBezTo>
                  <a:cubicBezTo>
                    <a:pt x="681" y="2"/>
                    <a:pt x="687" y="2"/>
                    <a:pt x="691" y="1"/>
                  </a:cubicBezTo>
                  <a:cubicBezTo>
                    <a:pt x="693" y="1"/>
                    <a:pt x="696" y="0"/>
                    <a:pt x="699" y="1"/>
                  </a:cubicBezTo>
                  <a:cubicBezTo>
                    <a:pt x="702" y="2"/>
                    <a:pt x="706" y="5"/>
                    <a:pt x="710" y="7"/>
                  </a:cubicBezTo>
                  <a:cubicBezTo>
                    <a:pt x="711" y="8"/>
                    <a:pt x="718" y="10"/>
                    <a:pt x="719" y="12"/>
                  </a:cubicBezTo>
                  <a:cubicBezTo>
                    <a:pt x="720" y="14"/>
                    <a:pt x="715" y="23"/>
                    <a:pt x="714" y="25"/>
                  </a:cubicBezTo>
                  <a:cubicBezTo>
                    <a:pt x="713" y="28"/>
                    <a:pt x="711" y="31"/>
                    <a:pt x="711" y="34"/>
                  </a:cubicBezTo>
                  <a:cubicBezTo>
                    <a:pt x="711" y="39"/>
                    <a:pt x="714" y="44"/>
                    <a:pt x="712" y="49"/>
                  </a:cubicBezTo>
                  <a:cubicBezTo>
                    <a:pt x="711" y="52"/>
                    <a:pt x="706" y="55"/>
                    <a:pt x="704" y="58"/>
                  </a:cubicBezTo>
                  <a:cubicBezTo>
                    <a:pt x="702" y="61"/>
                    <a:pt x="698" y="66"/>
                    <a:pt x="697" y="69"/>
                  </a:cubicBezTo>
                  <a:cubicBezTo>
                    <a:pt x="696" y="72"/>
                    <a:pt x="697" y="75"/>
                    <a:pt x="697" y="78"/>
                  </a:cubicBezTo>
                  <a:cubicBezTo>
                    <a:pt x="697" y="87"/>
                    <a:pt x="697" y="96"/>
                    <a:pt x="697" y="106"/>
                  </a:cubicBezTo>
                  <a:cubicBezTo>
                    <a:pt x="695" y="106"/>
                    <a:pt x="693" y="105"/>
                    <a:pt x="691" y="105"/>
                  </a:cubicBezTo>
                  <a:cubicBezTo>
                    <a:pt x="688" y="106"/>
                    <a:pt x="690" y="104"/>
                    <a:pt x="688" y="107"/>
                  </a:cubicBezTo>
                  <a:cubicBezTo>
                    <a:pt x="686" y="109"/>
                    <a:pt x="682" y="118"/>
                    <a:pt x="682" y="121"/>
                  </a:cubicBezTo>
                  <a:cubicBezTo>
                    <a:pt x="682" y="123"/>
                    <a:pt x="685" y="126"/>
                    <a:pt x="687" y="129"/>
                  </a:cubicBezTo>
                  <a:cubicBezTo>
                    <a:pt x="689" y="133"/>
                    <a:pt x="693" y="137"/>
                    <a:pt x="694" y="142"/>
                  </a:cubicBezTo>
                  <a:cubicBezTo>
                    <a:pt x="695" y="145"/>
                    <a:pt x="695" y="148"/>
                    <a:pt x="695" y="152"/>
                  </a:cubicBezTo>
                  <a:cubicBezTo>
                    <a:pt x="695" y="156"/>
                    <a:pt x="696" y="158"/>
                    <a:pt x="692" y="160"/>
                  </a:cubicBezTo>
                  <a:cubicBezTo>
                    <a:pt x="689" y="162"/>
                    <a:pt x="683" y="164"/>
                    <a:pt x="681" y="167"/>
                  </a:cubicBezTo>
                  <a:cubicBezTo>
                    <a:pt x="678" y="169"/>
                    <a:pt x="677" y="175"/>
                    <a:pt x="676" y="178"/>
                  </a:cubicBezTo>
                  <a:cubicBezTo>
                    <a:pt x="675" y="180"/>
                    <a:pt x="672" y="184"/>
                    <a:pt x="672" y="187"/>
                  </a:cubicBezTo>
                  <a:cubicBezTo>
                    <a:pt x="673" y="190"/>
                    <a:pt x="679" y="195"/>
                    <a:pt x="682" y="198"/>
                  </a:cubicBezTo>
                  <a:cubicBezTo>
                    <a:pt x="683" y="200"/>
                    <a:pt x="685" y="203"/>
                    <a:pt x="688" y="205"/>
                  </a:cubicBezTo>
                  <a:cubicBezTo>
                    <a:pt x="691" y="206"/>
                    <a:pt x="698" y="206"/>
                    <a:pt x="702" y="206"/>
                  </a:cubicBezTo>
                  <a:cubicBezTo>
                    <a:pt x="705" y="207"/>
                    <a:pt x="712" y="209"/>
                    <a:pt x="715" y="208"/>
                  </a:cubicBezTo>
                  <a:cubicBezTo>
                    <a:pt x="718" y="208"/>
                    <a:pt x="722" y="203"/>
                    <a:pt x="724" y="201"/>
                  </a:cubicBezTo>
                  <a:cubicBezTo>
                    <a:pt x="727" y="199"/>
                    <a:pt x="729" y="198"/>
                    <a:pt x="733" y="197"/>
                  </a:cubicBezTo>
                  <a:cubicBezTo>
                    <a:pt x="735" y="197"/>
                    <a:pt x="743" y="193"/>
                    <a:pt x="745" y="193"/>
                  </a:cubicBezTo>
                  <a:cubicBezTo>
                    <a:pt x="747" y="194"/>
                    <a:pt x="749" y="199"/>
                    <a:pt x="750" y="201"/>
                  </a:cubicBezTo>
                  <a:cubicBezTo>
                    <a:pt x="754" y="206"/>
                    <a:pt x="758" y="211"/>
                    <a:pt x="761" y="216"/>
                  </a:cubicBezTo>
                  <a:cubicBezTo>
                    <a:pt x="767" y="223"/>
                    <a:pt x="772" y="230"/>
                    <a:pt x="778" y="238"/>
                  </a:cubicBezTo>
                  <a:cubicBezTo>
                    <a:pt x="782" y="234"/>
                    <a:pt x="787" y="227"/>
                    <a:pt x="792" y="225"/>
                  </a:cubicBezTo>
                  <a:cubicBezTo>
                    <a:pt x="796" y="223"/>
                    <a:pt x="803" y="228"/>
                    <a:pt x="807" y="225"/>
                  </a:cubicBezTo>
                  <a:cubicBezTo>
                    <a:pt x="809" y="223"/>
                    <a:pt x="811" y="219"/>
                    <a:pt x="812" y="217"/>
                  </a:cubicBezTo>
                  <a:cubicBezTo>
                    <a:pt x="815" y="213"/>
                    <a:pt x="818" y="210"/>
                    <a:pt x="820" y="206"/>
                  </a:cubicBezTo>
                  <a:cubicBezTo>
                    <a:pt x="823" y="202"/>
                    <a:pt x="826" y="196"/>
                    <a:pt x="830" y="193"/>
                  </a:cubicBezTo>
                  <a:cubicBezTo>
                    <a:pt x="836" y="190"/>
                    <a:pt x="844" y="189"/>
                    <a:pt x="850" y="186"/>
                  </a:cubicBezTo>
                  <a:cubicBezTo>
                    <a:pt x="855" y="183"/>
                    <a:pt x="859" y="179"/>
                    <a:pt x="858" y="174"/>
                  </a:cubicBezTo>
                  <a:cubicBezTo>
                    <a:pt x="857" y="168"/>
                    <a:pt x="853" y="161"/>
                    <a:pt x="854" y="155"/>
                  </a:cubicBezTo>
                  <a:cubicBezTo>
                    <a:pt x="854" y="152"/>
                    <a:pt x="856" y="148"/>
                    <a:pt x="857" y="145"/>
                  </a:cubicBezTo>
                  <a:cubicBezTo>
                    <a:pt x="858" y="143"/>
                    <a:pt x="858" y="138"/>
                    <a:pt x="860" y="137"/>
                  </a:cubicBezTo>
                  <a:cubicBezTo>
                    <a:pt x="861" y="135"/>
                    <a:pt x="867" y="135"/>
                    <a:pt x="869" y="135"/>
                  </a:cubicBezTo>
                  <a:cubicBezTo>
                    <a:pt x="873" y="134"/>
                    <a:pt x="877" y="134"/>
                    <a:pt x="881" y="133"/>
                  </a:cubicBezTo>
                  <a:cubicBezTo>
                    <a:pt x="886" y="131"/>
                    <a:pt x="891" y="125"/>
                    <a:pt x="895" y="120"/>
                  </a:cubicBezTo>
                  <a:cubicBezTo>
                    <a:pt x="898" y="116"/>
                    <a:pt x="901" y="109"/>
                    <a:pt x="904" y="104"/>
                  </a:cubicBezTo>
                  <a:cubicBezTo>
                    <a:pt x="905" y="103"/>
                    <a:pt x="906" y="99"/>
                    <a:pt x="908" y="98"/>
                  </a:cubicBezTo>
                  <a:cubicBezTo>
                    <a:pt x="910" y="97"/>
                    <a:pt x="915" y="97"/>
                    <a:pt x="917" y="97"/>
                  </a:cubicBezTo>
                  <a:cubicBezTo>
                    <a:pt x="923" y="96"/>
                    <a:pt x="928" y="94"/>
                    <a:pt x="932" y="98"/>
                  </a:cubicBezTo>
                  <a:cubicBezTo>
                    <a:pt x="938" y="103"/>
                    <a:pt x="945" y="109"/>
                    <a:pt x="949" y="115"/>
                  </a:cubicBezTo>
                  <a:cubicBezTo>
                    <a:pt x="952" y="119"/>
                    <a:pt x="952" y="125"/>
                    <a:pt x="953" y="130"/>
                  </a:cubicBezTo>
                  <a:cubicBezTo>
                    <a:pt x="953" y="134"/>
                    <a:pt x="954" y="138"/>
                    <a:pt x="955" y="143"/>
                  </a:cubicBezTo>
                  <a:cubicBezTo>
                    <a:pt x="955" y="145"/>
                    <a:pt x="955" y="149"/>
                    <a:pt x="956" y="152"/>
                  </a:cubicBezTo>
                  <a:cubicBezTo>
                    <a:pt x="959" y="156"/>
                    <a:pt x="967" y="159"/>
                    <a:pt x="971" y="162"/>
                  </a:cubicBezTo>
                  <a:cubicBezTo>
                    <a:pt x="972" y="163"/>
                    <a:pt x="977" y="165"/>
                    <a:pt x="978" y="167"/>
                  </a:cubicBezTo>
                  <a:cubicBezTo>
                    <a:pt x="978" y="168"/>
                    <a:pt x="977" y="172"/>
                    <a:pt x="976" y="173"/>
                  </a:cubicBezTo>
                  <a:cubicBezTo>
                    <a:pt x="975" y="177"/>
                    <a:pt x="974" y="181"/>
                    <a:pt x="973" y="185"/>
                  </a:cubicBezTo>
                  <a:cubicBezTo>
                    <a:pt x="972" y="188"/>
                    <a:pt x="971" y="193"/>
                    <a:pt x="970" y="196"/>
                  </a:cubicBezTo>
                  <a:cubicBezTo>
                    <a:pt x="967" y="199"/>
                    <a:pt x="960" y="200"/>
                    <a:pt x="957" y="201"/>
                  </a:cubicBezTo>
                  <a:cubicBezTo>
                    <a:pt x="949" y="204"/>
                    <a:pt x="941" y="207"/>
                    <a:pt x="933" y="210"/>
                  </a:cubicBezTo>
                  <a:cubicBezTo>
                    <a:pt x="928" y="211"/>
                    <a:pt x="922" y="210"/>
                    <a:pt x="916" y="210"/>
                  </a:cubicBezTo>
                  <a:cubicBezTo>
                    <a:pt x="915" y="210"/>
                    <a:pt x="912" y="210"/>
                    <a:pt x="910" y="210"/>
                  </a:cubicBezTo>
                  <a:cubicBezTo>
                    <a:pt x="907" y="212"/>
                    <a:pt x="904" y="218"/>
                    <a:pt x="903" y="220"/>
                  </a:cubicBezTo>
                  <a:cubicBezTo>
                    <a:pt x="901" y="223"/>
                    <a:pt x="901" y="222"/>
                    <a:pt x="902" y="224"/>
                  </a:cubicBezTo>
                  <a:cubicBezTo>
                    <a:pt x="904" y="227"/>
                    <a:pt x="908" y="230"/>
                    <a:pt x="910" y="232"/>
                  </a:cubicBezTo>
                  <a:cubicBezTo>
                    <a:pt x="913" y="236"/>
                    <a:pt x="917" y="239"/>
                    <a:pt x="920" y="242"/>
                  </a:cubicBezTo>
                  <a:cubicBezTo>
                    <a:pt x="921" y="243"/>
                    <a:pt x="924" y="245"/>
                    <a:pt x="925" y="247"/>
                  </a:cubicBezTo>
                  <a:cubicBezTo>
                    <a:pt x="926" y="250"/>
                    <a:pt x="927" y="260"/>
                    <a:pt x="925" y="263"/>
                  </a:cubicBezTo>
                  <a:cubicBezTo>
                    <a:pt x="924" y="266"/>
                    <a:pt x="921" y="268"/>
                    <a:pt x="919" y="270"/>
                  </a:cubicBezTo>
                  <a:cubicBezTo>
                    <a:pt x="916" y="274"/>
                    <a:pt x="913" y="277"/>
                    <a:pt x="910" y="281"/>
                  </a:cubicBezTo>
                  <a:cubicBezTo>
                    <a:pt x="905" y="286"/>
                    <a:pt x="905" y="286"/>
                    <a:pt x="904" y="293"/>
                  </a:cubicBezTo>
                  <a:cubicBezTo>
                    <a:pt x="904" y="301"/>
                    <a:pt x="903" y="309"/>
                    <a:pt x="902" y="318"/>
                  </a:cubicBezTo>
                  <a:cubicBezTo>
                    <a:pt x="902" y="323"/>
                    <a:pt x="898" y="325"/>
                    <a:pt x="894" y="329"/>
                  </a:cubicBezTo>
                  <a:cubicBezTo>
                    <a:pt x="889" y="333"/>
                    <a:pt x="883" y="336"/>
                    <a:pt x="882" y="342"/>
                  </a:cubicBezTo>
                  <a:cubicBezTo>
                    <a:pt x="880" y="348"/>
                    <a:pt x="883" y="353"/>
                    <a:pt x="879" y="358"/>
                  </a:cubicBezTo>
                  <a:cubicBezTo>
                    <a:pt x="876" y="362"/>
                    <a:pt x="873" y="365"/>
                    <a:pt x="871" y="368"/>
                  </a:cubicBezTo>
                  <a:cubicBezTo>
                    <a:pt x="869" y="369"/>
                    <a:pt x="865" y="373"/>
                    <a:pt x="865" y="375"/>
                  </a:cubicBezTo>
                  <a:cubicBezTo>
                    <a:pt x="865" y="376"/>
                    <a:pt x="868" y="379"/>
                    <a:pt x="868" y="380"/>
                  </a:cubicBezTo>
                  <a:cubicBezTo>
                    <a:pt x="871" y="385"/>
                    <a:pt x="874" y="389"/>
                    <a:pt x="877" y="393"/>
                  </a:cubicBezTo>
                  <a:cubicBezTo>
                    <a:pt x="878" y="394"/>
                    <a:pt x="879" y="395"/>
                    <a:pt x="878" y="397"/>
                  </a:cubicBezTo>
                  <a:cubicBezTo>
                    <a:pt x="878" y="400"/>
                    <a:pt x="874" y="404"/>
                    <a:pt x="873" y="407"/>
                  </a:cubicBezTo>
                  <a:cubicBezTo>
                    <a:pt x="870" y="412"/>
                    <a:pt x="868" y="415"/>
                    <a:pt x="868" y="420"/>
                  </a:cubicBezTo>
                  <a:cubicBezTo>
                    <a:pt x="869" y="429"/>
                    <a:pt x="870" y="437"/>
                    <a:pt x="871" y="445"/>
                  </a:cubicBezTo>
                  <a:cubicBezTo>
                    <a:pt x="871" y="451"/>
                    <a:pt x="870" y="459"/>
                    <a:pt x="873" y="464"/>
                  </a:cubicBezTo>
                  <a:cubicBezTo>
                    <a:pt x="873" y="466"/>
                    <a:pt x="876" y="467"/>
                    <a:pt x="877" y="469"/>
                  </a:cubicBezTo>
                  <a:cubicBezTo>
                    <a:pt x="879" y="471"/>
                    <a:pt x="882" y="476"/>
                    <a:pt x="885" y="477"/>
                  </a:cubicBezTo>
                  <a:cubicBezTo>
                    <a:pt x="887" y="478"/>
                    <a:pt x="891" y="477"/>
                    <a:pt x="894" y="477"/>
                  </a:cubicBezTo>
                  <a:cubicBezTo>
                    <a:pt x="898" y="477"/>
                    <a:pt x="897" y="477"/>
                    <a:pt x="899" y="480"/>
                  </a:cubicBezTo>
                  <a:cubicBezTo>
                    <a:pt x="903" y="486"/>
                    <a:pt x="907" y="492"/>
                    <a:pt x="911" y="497"/>
                  </a:cubicBezTo>
                  <a:cubicBezTo>
                    <a:pt x="914" y="495"/>
                    <a:pt x="916" y="491"/>
                    <a:pt x="919" y="489"/>
                  </a:cubicBezTo>
                  <a:cubicBezTo>
                    <a:pt x="922" y="487"/>
                    <a:pt x="923" y="487"/>
                    <a:pt x="927" y="488"/>
                  </a:cubicBezTo>
                  <a:cubicBezTo>
                    <a:pt x="932" y="488"/>
                    <a:pt x="937" y="489"/>
                    <a:pt x="943" y="489"/>
                  </a:cubicBezTo>
                  <a:cubicBezTo>
                    <a:pt x="947" y="490"/>
                    <a:pt x="946" y="489"/>
                    <a:pt x="947" y="493"/>
                  </a:cubicBezTo>
                  <a:cubicBezTo>
                    <a:pt x="949" y="497"/>
                    <a:pt x="949" y="503"/>
                    <a:pt x="951" y="507"/>
                  </a:cubicBezTo>
                  <a:cubicBezTo>
                    <a:pt x="952" y="509"/>
                    <a:pt x="953" y="510"/>
                    <a:pt x="956" y="512"/>
                  </a:cubicBezTo>
                  <a:cubicBezTo>
                    <a:pt x="961" y="516"/>
                    <a:pt x="972" y="521"/>
                    <a:pt x="974" y="527"/>
                  </a:cubicBezTo>
                  <a:cubicBezTo>
                    <a:pt x="975" y="531"/>
                    <a:pt x="973" y="537"/>
                    <a:pt x="975" y="540"/>
                  </a:cubicBezTo>
                  <a:cubicBezTo>
                    <a:pt x="977" y="543"/>
                    <a:pt x="982" y="542"/>
                    <a:pt x="985" y="544"/>
                  </a:cubicBezTo>
                  <a:cubicBezTo>
                    <a:pt x="990" y="546"/>
                    <a:pt x="998" y="551"/>
                    <a:pt x="999" y="556"/>
                  </a:cubicBezTo>
                  <a:cubicBezTo>
                    <a:pt x="1000" y="560"/>
                    <a:pt x="999" y="565"/>
                    <a:pt x="999" y="570"/>
                  </a:cubicBezTo>
                  <a:cubicBezTo>
                    <a:pt x="999" y="572"/>
                    <a:pt x="1001" y="580"/>
                    <a:pt x="1000" y="582"/>
                  </a:cubicBezTo>
                  <a:cubicBezTo>
                    <a:pt x="998" y="585"/>
                    <a:pt x="992" y="584"/>
                    <a:pt x="990" y="586"/>
                  </a:cubicBezTo>
                  <a:cubicBezTo>
                    <a:pt x="987" y="588"/>
                    <a:pt x="990" y="592"/>
                    <a:pt x="991" y="596"/>
                  </a:cubicBezTo>
                  <a:cubicBezTo>
                    <a:pt x="992" y="599"/>
                    <a:pt x="994" y="603"/>
                    <a:pt x="993" y="606"/>
                  </a:cubicBezTo>
                  <a:cubicBezTo>
                    <a:pt x="993" y="611"/>
                    <a:pt x="989" y="615"/>
                    <a:pt x="988" y="620"/>
                  </a:cubicBezTo>
                  <a:cubicBezTo>
                    <a:pt x="987" y="623"/>
                    <a:pt x="989" y="629"/>
                    <a:pt x="989" y="633"/>
                  </a:cubicBezTo>
                  <a:cubicBezTo>
                    <a:pt x="990" y="637"/>
                    <a:pt x="990" y="641"/>
                    <a:pt x="991" y="646"/>
                  </a:cubicBezTo>
                  <a:cubicBezTo>
                    <a:pt x="982" y="644"/>
                    <a:pt x="974" y="641"/>
                    <a:pt x="965" y="639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8" name="Freeform 224"/>
            <p:cNvSpPr>
              <a:spLocks/>
            </p:cNvSpPr>
            <p:nvPr userDrawn="1"/>
          </p:nvSpPr>
          <p:spPr bwMode="auto">
            <a:xfrm>
              <a:off x="5749" y="3116"/>
              <a:ext cx="212" cy="184"/>
            </a:xfrm>
            <a:custGeom>
              <a:avLst/>
              <a:gdLst>
                <a:gd name="T0" fmla="*/ 243 w 266"/>
                <a:gd name="T1" fmla="*/ 40 h 231"/>
                <a:gd name="T2" fmla="*/ 228 w 266"/>
                <a:gd name="T3" fmla="*/ 48 h 231"/>
                <a:gd name="T4" fmla="*/ 214 w 266"/>
                <a:gd name="T5" fmla="*/ 56 h 231"/>
                <a:gd name="T6" fmla="*/ 212 w 266"/>
                <a:gd name="T7" fmla="*/ 63 h 231"/>
                <a:gd name="T8" fmla="*/ 209 w 266"/>
                <a:gd name="T9" fmla="*/ 74 h 231"/>
                <a:gd name="T10" fmla="*/ 204 w 266"/>
                <a:gd name="T11" fmla="*/ 85 h 231"/>
                <a:gd name="T12" fmla="*/ 186 w 266"/>
                <a:gd name="T13" fmla="*/ 112 h 231"/>
                <a:gd name="T14" fmla="*/ 172 w 266"/>
                <a:gd name="T15" fmla="*/ 130 h 231"/>
                <a:gd name="T16" fmla="*/ 167 w 266"/>
                <a:gd name="T17" fmla="*/ 139 h 231"/>
                <a:gd name="T18" fmla="*/ 174 w 266"/>
                <a:gd name="T19" fmla="*/ 161 h 231"/>
                <a:gd name="T20" fmla="*/ 173 w 266"/>
                <a:gd name="T21" fmla="*/ 170 h 231"/>
                <a:gd name="T22" fmla="*/ 145 w 266"/>
                <a:gd name="T23" fmla="*/ 191 h 231"/>
                <a:gd name="T24" fmla="*/ 113 w 266"/>
                <a:gd name="T25" fmla="*/ 206 h 231"/>
                <a:gd name="T26" fmla="*/ 104 w 266"/>
                <a:gd name="T27" fmla="*/ 215 h 231"/>
                <a:gd name="T28" fmla="*/ 99 w 266"/>
                <a:gd name="T29" fmla="*/ 230 h 231"/>
                <a:gd name="T30" fmla="*/ 89 w 266"/>
                <a:gd name="T31" fmla="*/ 230 h 231"/>
                <a:gd name="T32" fmla="*/ 79 w 266"/>
                <a:gd name="T33" fmla="*/ 230 h 231"/>
                <a:gd name="T34" fmla="*/ 66 w 266"/>
                <a:gd name="T35" fmla="*/ 223 h 231"/>
                <a:gd name="T36" fmla="*/ 52 w 266"/>
                <a:gd name="T37" fmla="*/ 216 h 231"/>
                <a:gd name="T38" fmla="*/ 38 w 266"/>
                <a:gd name="T39" fmla="*/ 210 h 231"/>
                <a:gd name="T40" fmla="*/ 38 w 266"/>
                <a:gd name="T41" fmla="*/ 201 h 231"/>
                <a:gd name="T42" fmla="*/ 38 w 266"/>
                <a:gd name="T43" fmla="*/ 189 h 231"/>
                <a:gd name="T44" fmla="*/ 32 w 266"/>
                <a:gd name="T45" fmla="*/ 179 h 231"/>
                <a:gd name="T46" fmla="*/ 5 w 266"/>
                <a:gd name="T47" fmla="*/ 154 h 231"/>
                <a:gd name="T48" fmla="*/ 2 w 266"/>
                <a:gd name="T49" fmla="*/ 140 h 231"/>
                <a:gd name="T50" fmla="*/ 2 w 266"/>
                <a:gd name="T51" fmla="*/ 124 h 231"/>
                <a:gd name="T52" fmla="*/ 6 w 266"/>
                <a:gd name="T53" fmla="*/ 109 h 231"/>
                <a:gd name="T54" fmla="*/ 2 w 266"/>
                <a:gd name="T55" fmla="*/ 93 h 231"/>
                <a:gd name="T56" fmla="*/ 11 w 266"/>
                <a:gd name="T57" fmla="*/ 89 h 231"/>
                <a:gd name="T58" fmla="*/ 18 w 266"/>
                <a:gd name="T59" fmla="*/ 89 h 231"/>
                <a:gd name="T60" fmla="*/ 25 w 266"/>
                <a:gd name="T61" fmla="*/ 91 h 231"/>
                <a:gd name="T62" fmla="*/ 29 w 266"/>
                <a:gd name="T63" fmla="*/ 85 h 231"/>
                <a:gd name="T64" fmla="*/ 38 w 266"/>
                <a:gd name="T65" fmla="*/ 71 h 231"/>
                <a:gd name="T66" fmla="*/ 49 w 266"/>
                <a:gd name="T67" fmla="*/ 60 h 231"/>
                <a:gd name="T68" fmla="*/ 47 w 266"/>
                <a:gd name="T69" fmla="*/ 39 h 231"/>
                <a:gd name="T70" fmla="*/ 48 w 266"/>
                <a:gd name="T71" fmla="*/ 36 h 231"/>
                <a:gd name="T72" fmla="*/ 58 w 266"/>
                <a:gd name="T73" fmla="*/ 34 h 231"/>
                <a:gd name="T74" fmla="*/ 73 w 266"/>
                <a:gd name="T75" fmla="*/ 35 h 231"/>
                <a:gd name="T76" fmla="*/ 88 w 266"/>
                <a:gd name="T77" fmla="*/ 36 h 231"/>
                <a:gd name="T78" fmla="*/ 108 w 266"/>
                <a:gd name="T79" fmla="*/ 27 h 231"/>
                <a:gd name="T80" fmla="*/ 119 w 266"/>
                <a:gd name="T81" fmla="*/ 27 h 231"/>
                <a:gd name="T82" fmla="*/ 133 w 266"/>
                <a:gd name="T83" fmla="*/ 34 h 231"/>
                <a:gd name="T84" fmla="*/ 145 w 266"/>
                <a:gd name="T85" fmla="*/ 49 h 231"/>
                <a:gd name="T86" fmla="*/ 155 w 266"/>
                <a:gd name="T87" fmla="*/ 61 h 231"/>
                <a:gd name="T88" fmla="*/ 163 w 266"/>
                <a:gd name="T89" fmla="*/ 51 h 231"/>
                <a:gd name="T90" fmla="*/ 170 w 266"/>
                <a:gd name="T91" fmla="*/ 40 h 231"/>
                <a:gd name="T92" fmla="*/ 179 w 266"/>
                <a:gd name="T93" fmla="*/ 39 h 231"/>
                <a:gd name="T94" fmla="*/ 197 w 266"/>
                <a:gd name="T95" fmla="*/ 35 h 231"/>
                <a:gd name="T96" fmla="*/ 205 w 266"/>
                <a:gd name="T97" fmla="*/ 31 h 231"/>
                <a:gd name="T98" fmla="*/ 213 w 266"/>
                <a:gd name="T99" fmla="*/ 15 h 231"/>
                <a:gd name="T100" fmla="*/ 219 w 266"/>
                <a:gd name="T101" fmla="*/ 10 h 231"/>
                <a:gd name="T102" fmla="*/ 236 w 266"/>
                <a:gd name="T103" fmla="*/ 8 h 231"/>
                <a:gd name="T104" fmla="*/ 260 w 266"/>
                <a:gd name="T105" fmla="*/ 0 h 231"/>
                <a:gd name="T106" fmla="*/ 258 w 266"/>
                <a:gd name="T107" fmla="*/ 18 h 231"/>
                <a:gd name="T108" fmla="*/ 265 w 266"/>
                <a:gd name="T109" fmla="*/ 27 h 231"/>
                <a:gd name="T110" fmla="*/ 263 w 266"/>
                <a:gd name="T111" fmla="*/ 37 h 231"/>
                <a:gd name="T112" fmla="*/ 261 w 266"/>
                <a:gd name="T113" fmla="*/ 40 h 231"/>
                <a:gd name="T114" fmla="*/ 243 w 266"/>
                <a:gd name="T115" fmla="*/ 40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266" h="231">
                  <a:moveTo>
                    <a:pt x="243" y="40"/>
                  </a:moveTo>
                  <a:cubicBezTo>
                    <a:pt x="238" y="43"/>
                    <a:pt x="233" y="46"/>
                    <a:pt x="228" y="48"/>
                  </a:cubicBezTo>
                  <a:cubicBezTo>
                    <a:pt x="224" y="50"/>
                    <a:pt x="217" y="53"/>
                    <a:pt x="214" y="56"/>
                  </a:cubicBezTo>
                  <a:cubicBezTo>
                    <a:pt x="213" y="57"/>
                    <a:pt x="213" y="61"/>
                    <a:pt x="212" y="63"/>
                  </a:cubicBezTo>
                  <a:cubicBezTo>
                    <a:pt x="211" y="67"/>
                    <a:pt x="210" y="71"/>
                    <a:pt x="209" y="74"/>
                  </a:cubicBezTo>
                  <a:cubicBezTo>
                    <a:pt x="207" y="78"/>
                    <a:pt x="206" y="81"/>
                    <a:pt x="204" y="85"/>
                  </a:cubicBezTo>
                  <a:cubicBezTo>
                    <a:pt x="198" y="94"/>
                    <a:pt x="193" y="104"/>
                    <a:pt x="186" y="112"/>
                  </a:cubicBezTo>
                  <a:cubicBezTo>
                    <a:pt x="182" y="118"/>
                    <a:pt x="177" y="124"/>
                    <a:pt x="172" y="130"/>
                  </a:cubicBezTo>
                  <a:cubicBezTo>
                    <a:pt x="170" y="133"/>
                    <a:pt x="167" y="136"/>
                    <a:pt x="167" y="139"/>
                  </a:cubicBezTo>
                  <a:cubicBezTo>
                    <a:pt x="168" y="146"/>
                    <a:pt x="172" y="154"/>
                    <a:pt x="174" y="161"/>
                  </a:cubicBezTo>
                  <a:cubicBezTo>
                    <a:pt x="176" y="166"/>
                    <a:pt x="177" y="166"/>
                    <a:pt x="173" y="170"/>
                  </a:cubicBezTo>
                  <a:cubicBezTo>
                    <a:pt x="164" y="177"/>
                    <a:pt x="155" y="185"/>
                    <a:pt x="145" y="191"/>
                  </a:cubicBezTo>
                  <a:cubicBezTo>
                    <a:pt x="134" y="197"/>
                    <a:pt x="125" y="202"/>
                    <a:pt x="113" y="206"/>
                  </a:cubicBezTo>
                  <a:cubicBezTo>
                    <a:pt x="106" y="208"/>
                    <a:pt x="105" y="208"/>
                    <a:pt x="104" y="215"/>
                  </a:cubicBezTo>
                  <a:cubicBezTo>
                    <a:pt x="103" y="218"/>
                    <a:pt x="101" y="228"/>
                    <a:pt x="99" y="230"/>
                  </a:cubicBezTo>
                  <a:cubicBezTo>
                    <a:pt x="97" y="231"/>
                    <a:pt x="91" y="230"/>
                    <a:pt x="89" y="230"/>
                  </a:cubicBezTo>
                  <a:cubicBezTo>
                    <a:pt x="86" y="230"/>
                    <a:pt x="82" y="230"/>
                    <a:pt x="79" y="230"/>
                  </a:cubicBezTo>
                  <a:cubicBezTo>
                    <a:pt x="74" y="229"/>
                    <a:pt x="70" y="226"/>
                    <a:pt x="66" y="223"/>
                  </a:cubicBezTo>
                  <a:cubicBezTo>
                    <a:pt x="61" y="221"/>
                    <a:pt x="57" y="218"/>
                    <a:pt x="52" y="216"/>
                  </a:cubicBezTo>
                  <a:cubicBezTo>
                    <a:pt x="49" y="215"/>
                    <a:pt x="40" y="213"/>
                    <a:pt x="38" y="210"/>
                  </a:cubicBezTo>
                  <a:cubicBezTo>
                    <a:pt x="37" y="208"/>
                    <a:pt x="38" y="203"/>
                    <a:pt x="38" y="201"/>
                  </a:cubicBezTo>
                  <a:cubicBezTo>
                    <a:pt x="38" y="197"/>
                    <a:pt x="38" y="193"/>
                    <a:pt x="38" y="189"/>
                  </a:cubicBezTo>
                  <a:cubicBezTo>
                    <a:pt x="38" y="183"/>
                    <a:pt x="37" y="183"/>
                    <a:pt x="32" y="179"/>
                  </a:cubicBezTo>
                  <a:cubicBezTo>
                    <a:pt x="23" y="171"/>
                    <a:pt x="13" y="163"/>
                    <a:pt x="5" y="154"/>
                  </a:cubicBezTo>
                  <a:cubicBezTo>
                    <a:pt x="2" y="150"/>
                    <a:pt x="3" y="145"/>
                    <a:pt x="2" y="140"/>
                  </a:cubicBezTo>
                  <a:cubicBezTo>
                    <a:pt x="2" y="135"/>
                    <a:pt x="0" y="129"/>
                    <a:pt x="2" y="124"/>
                  </a:cubicBezTo>
                  <a:cubicBezTo>
                    <a:pt x="3" y="119"/>
                    <a:pt x="7" y="115"/>
                    <a:pt x="6" y="109"/>
                  </a:cubicBezTo>
                  <a:cubicBezTo>
                    <a:pt x="5" y="105"/>
                    <a:pt x="0" y="95"/>
                    <a:pt x="2" y="93"/>
                  </a:cubicBezTo>
                  <a:cubicBezTo>
                    <a:pt x="3" y="91"/>
                    <a:pt x="9" y="90"/>
                    <a:pt x="11" y="89"/>
                  </a:cubicBezTo>
                  <a:cubicBezTo>
                    <a:pt x="14" y="88"/>
                    <a:pt x="15" y="89"/>
                    <a:pt x="18" y="89"/>
                  </a:cubicBezTo>
                  <a:cubicBezTo>
                    <a:pt x="19" y="90"/>
                    <a:pt x="24" y="91"/>
                    <a:pt x="25" y="91"/>
                  </a:cubicBezTo>
                  <a:cubicBezTo>
                    <a:pt x="27" y="90"/>
                    <a:pt x="29" y="86"/>
                    <a:pt x="29" y="85"/>
                  </a:cubicBezTo>
                  <a:cubicBezTo>
                    <a:pt x="32" y="80"/>
                    <a:pt x="35" y="75"/>
                    <a:pt x="38" y="71"/>
                  </a:cubicBezTo>
                  <a:cubicBezTo>
                    <a:pt x="41" y="67"/>
                    <a:pt x="48" y="64"/>
                    <a:pt x="49" y="60"/>
                  </a:cubicBezTo>
                  <a:cubicBezTo>
                    <a:pt x="50" y="54"/>
                    <a:pt x="47" y="45"/>
                    <a:pt x="47" y="39"/>
                  </a:cubicBezTo>
                  <a:cubicBezTo>
                    <a:pt x="47" y="36"/>
                    <a:pt x="46" y="37"/>
                    <a:pt x="48" y="36"/>
                  </a:cubicBezTo>
                  <a:cubicBezTo>
                    <a:pt x="50" y="34"/>
                    <a:pt x="56" y="35"/>
                    <a:pt x="58" y="34"/>
                  </a:cubicBezTo>
                  <a:cubicBezTo>
                    <a:pt x="64" y="33"/>
                    <a:pt x="68" y="34"/>
                    <a:pt x="73" y="35"/>
                  </a:cubicBezTo>
                  <a:cubicBezTo>
                    <a:pt x="78" y="35"/>
                    <a:pt x="83" y="37"/>
                    <a:pt x="88" y="36"/>
                  </a:cubicBezTo>
                  <a:cubicBezTo>
                    <a:pt x="95" y="34"/>
                    <a:pt x="101" y="30"/>
                    <a:pt x="108" y="27"/>
                  </a:cubicBezTo>
                  <a:cubicBezTo>
                    <a:pt x="113" y="24"/>
                    <a:pt x="113" y="24"/>
                    <a:pt x="119" y="27"/>
                  </a:cubicBezTo>
                  <a:cubicBezTo>
                    <a:pt x="123" y="29"/>
                    <a:pt x="129" y="31"/>
                    <a:pt x="133" y="34"/>
                  </a:cubicBezTo>
                  <a:cubicBezTo>
                    <a:pt x="137" y="38"/>
                    <a:pt x="141" y="44"/>
                    <a:pt x="145" y="49"/>
                  </a:cubicBezTo>
                  <a:cubicBezTo>
                    <a:pt x="149" y="53"/>
                    <a:pt x="152" y="57"/>
                    <a:pt x="155" y="61"/>
                  </a:cubicBezTo>
                  <a:cubicBezTo>
                    <a:pt x="158" y="58"/>
                    <a:pt x="160" y="54"/>
                    <a:pt x="163" y="51"/>
                  </a:cubicBezTo>
                  <a:cubicBezTo>
                    <a:pt x="165" y="48"/>
                    <a:pt x="167" y="43"/>
                    <a:pt x="170" y="40"/>
                  </a:cubicBezTo>
                  <a:cubicBezTo>
                    <a:pt x="173" y="39"/>
                    <a:pt x="177" y="39"/>
                    <a:pt x="179" y="39"/>
                  </a:cubicBezTo>
                  <a:cubicBezTo>
                    <a:pt x="185" y="37"/>
                    <a:pt x="191" y="36"/>
                    <a:pt x="197" y="35"/>
                  </a:cubicBezTo>
                  <a:cubicBezTo>
                    <a:pt x="201" y="34"/>
                    <a:pt x="203" y="34"/>
                    <a:pt x="205" y="31"/>
                  </a:cubicBezTo>
                  <a:cubicBezTo>
                    <a:pt x="208" y="26"/>
                    <a:pt x="210" y="20"/>
                    <a:pt x="213" y="15"/>
                  </a:cubicBezTo>
                  <a:cubicBezTo>
                    <a:pt x="215" y="11"/>
                    <a:pt x="215" y="11"/>
                    <a:pt x="219" y="10"/>
                  </a:cubicBezTo>
                  <a:cubicBezTo>
                    <a:pt x="224" y="10"/>
                    <a:pt x="230" y="9"/>
                    <a:pt x="236" y="8"/>
                  </a:cubicBezTo>
                  <a:cubicBezTo>
                    <a:pt x="244" y="7"/>
                    <a:pt x="252" y="3"/>
                    <a:pt x="260" y="0"/>
                  </a:cubicBezTo>
                  <a:cubicBezTo>
                    <a:pt x="259" y="5"/>
                    <a:pt x="257" y="12"/>
                    <a:pt x="258" y="18"/>
                  </a:cubicBezTo>
                  <a:cubicBezTo>
                    <a:pt x="258" y="22"/>
                    <a:pt x="264" y="23"/>
                    <a:pt x="265" y="27"/>
                  </a:cubicBezTo>
                  <a:cubicBezTo>
                    <a:pt x="266" y="30"/>
                    <a:pt x="264" y="35"/>
                    <a:pt x="263" y="37"/>
                  </a:cubicBezTo>
                  <a:cubicBezTo>
                    <a:pt x="262" y="40"/>
                    <a:pt x="263" y="40"/>
                    <a:pt x="261" y="40"/>
                  </a:cubicBezTo>
                  <a:cubicBezTo>
                    <a:pt x="256" y="42"/>
                    <a:pt x="248" y="40"/>
                    <a:pt x="243" y="4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9" name="Freeform 225"/>
            <p:cNvSpPr>
              <a:spLocks/>
            </p:cNvSpPr>
            <p:nvPr userDrawn="1"/>
          </p:nvSpPr>
          <p:spPr bwMode="auto">
            <a:xfrm>
              <a:off x="5946" y="3011"/>
              <a:ext cx="263" cy="662"/>
            </a:xfrm>
            <a:custGeom>
              <a:avLst/>
              <a:gdLst>
                <a:gd name="T0" fmla="*/ 128 w 331"/>
                <a:gd name="T1" fmla="*/ 746 h 831"/>
                <a:gd name="T2" fmla="*/ 129 w 331"/>
                <a:gd name="T3" fmla="*/ 782 h 831"/>
                <a:gd name="T4" fmla="*/ 116 w 331"/>
                <a:gd name="T5" fmla="*/ 814 h 831"/>
                <a:gd name="T6" fmla="*/ 85 w 331"/>
                <a:gd name="T7" fmla="*/ 821 h 831"/>
                <a:gd name="T8" fmla="*/ 101 w 331"/>
                <a:gd name="T9" fmla="*/ 775 h 831"/>
                <a:gd name="T10" fmla="*/ 102 w 331"/>
                <a:gd name="T11" fmla="*/ 730 h 831"/>
                <a:gd name="T12" fmla="*/ 59 w 331"/>
                <a:gd name="T13" fmla="*/ 677 h 831"/>
                <a:gd name="T14" fmla="*/ 23 w 331"/>
                <a:gd name="T15" fmla="*/ 625 h 831"/>
                <a:gd name="T16" fmla="*/ 1 w 331"/>
                <a:gd name="T17" fmla="*/ 607 h 831"/>
                <a:gd name="T18" fmla="*/ 28 w 331"/>
                <a:gd name="T19" fmla="*/ 567 h 831"/>
                <a:gd name="T20" fmla="*/ 45 w 331"/>
                <a:gd name="T21" fmla="*/ 526 h 831"/>
                <a:gd name="T22" fmla="*/ 88 w 331"/>
                <a:gd name="T23" fmla="*/ 519 h 831"/>
                <a:gd name="T24" fmla="*/ 108 w 331"/>
                <a:gd name="T25" fmla="*/ 480 h 831"/>
                <a:gd name="T26" fmla="*/ 102 w 331"/>
                <a:gd name="T27" fmla="*/ 432 h 831"/>
                <a:gd name="T28" fmla="*/ 89 w 331"/>
                <a:gd name="T29" fmla="*/ 385 h 831"/>
                <a:gd name="T30" fmla="*/ 75 w 331"/>
                <a:gd name="T31" fmla="*/ 341 h 831"/>
                <a:gd name="T32" fmla="*/ 83 w 331"/>
                <a:gd name="T33" fmla="*/ 311 h 831"/>
                <a:gd name="T34" fmla="*/ 73 w 331"/>
                <a:gd name="T35" fmla="*/ 287 h 831"/>
                <a:gd name="T36" fmla="*/ 84 w 331"/>
                <a:gd name="T37" fmla="*/ 255 h 831"/>
                <a:gd name="T38" fmla="*/ 112 w 331"/>
                <a:gd name="T39" fmla="*/ 241 h 831"/>
                <a:gd name="T40" fmla="*/ 134 w 331"/>
                <a:gd name="T41" fmla="*/ 246 h 831"/>
                <a:gd name="T42" fmla="*/ 164 w 331"/>
                <a:gd name="T43" fmla="*/ 241 h 831"/>
                <a:gd name="T44" fmla="*/ 188 w 331"/>
                <a:gd name="T45" fmla="*/ 230 h 831"/>
                <a:gd name="T46" fmla="*/ 209 w 331"/>
                <a:gd name="T47" fmla="*/ 186 h 831"/>
                <a:gd name="T48" fmla="*/ 197 w 331"/>
                <a:gd name="T49" fmla="*/ 169 h 831"/>
                <a:gd name="T50" fmla="*/ 210 w 331"/>
                <a:gd name="T51" fmla="*/ 145 h 831"/>
                <a:gd name="T52" fmla="*/ 232 w 331"/>
                <a:gd name="T53" fmla="*/ 129 h 831"/>
                <a:gd name="T54" fmla="*/ 233 w 331"/>
                <a:gd name="T55" fmla="*/ 88 h 831"/>
                <a:gd name="T56" fmla="*/ 217 w 331"/>
                <a:gd name="T57" fmla="*/ 78 h 831"/>
                <a:gd name="T58" fmla="*/ 194 w 331"/>
                <a:gd name="T59" fmla="*/ 90 h 831"/>
                <a:gd name="T60" fmla="*/ 183 w 331"/>
                <a:gd name="T61" fmla="*/ 73 h 831"/>
                <a:gd name="T62" fmla="*/ 167 w 331"/>
                <a:gd name="T63" fmla="*/ 49 h 831"/>
                <a:gd name="T64" fmla="*/ 191 w 331"/>
                <a:gd name="T65" fmla="*/ 8 h 831"/>
                <a:gd name="T66" fmla="*/ 218 w 331"/>
                <a:gd name="T67" fmla="*/ 9 h 831"/>
                <a:gd name="T68" fmla="*/ 245 w 331"/>
                <a:gd name="T69" fmla="*/ 26 h 831"/>
                <a:gd name="T70" fmla="*/ 260 w 331"/>
                <a:gd name="T71" fmla="*/ 41 h 831"/>
                <a:gd name="T72" fmla="*/ 267 w 331"/>
                <a:gd name="T73" fmla="*/ 62 h 831"/>
                <a:gd name="T74" fmla="*/ 294 w 331"/>
                <a:gd name="T75" fmla="*/ 51 h 831"/>
                <a:gd name="T76" fmla="*/ 306 w 331"/>
                <a:gd name="T77" fmla="*/ 128 h 831"/>
                <a:gd name="T78" fmla="*/ 329 w 331"/>
                <a:gd name="T79" fmla="*/ 279 h 831"/>
                <a:gd name="T80" fmla="*/ 322 w 331"/>
                <a:gd name="T81" fmla="*/ 330 h 831"/>
                <a:gd name="T82" fmla="*/ 321 w 331"/>
                <a:gd name="T83" fmla="*/ 426 h 831"/>
                <a:gd name="T84" fmla="*/ 322 w 331"/>
                <a:gd name="T85" fmla="*/ 505 h 831"/>
                <a:gd name="T86" fmla="*/ 315 w 331"/>
                <a:gd name="T87" fmla="*/ 597 h 831"/>
                <a:gd name="T88" fmla="*/ 266 w 331"/>
                <a:gd name="T89" fmla="*/ 688 h 831"/>
                <a:gd name="T90" fmla="*/ 238 w 331"/>
                <a:gd name="T91" fmla="*/ 698 h 831"/>
                <a:gd name="T92" fmla="*/ 185 w 331"/>
                <a:gd name="T93" fmla="*/ 717 h 831"/>
                <a:gd name="T94" fmla="*/ 174 w 331"/>
                <a:gd name="T95" fmla="*/ 696 h 831"/>
                <a:gd name="T96" fmla="*/ 158 w 331"/>
                <a:gd name="T97" fmla="*/ 731 h 8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31" h="831">
                  <a:moveTo>
                    <a:pt x="133" y="705"/>
                  </a:moveTo>
                  <a:cubicBezTo>
                    <a:pt x="133" y="714"/>
                    <a:pt x="132" y="721"/>
                    <a:pt x="131" y="730"/>
                  </a:cubicBezTo>
                  <a:cubicBezTo>
                    <a:pt x="130" y="735"/>
                    <a:pt x="128" y="740"/>
                    <a:pt x="128" y="746"/>
                  </a:cubicBezTo>
                  <a:cubicBezTo>
                    <a:pt x="128" y="749"/>
                    <a:pt x="130" y="753"/>
                    <a:pt x="130" y="756"/>
                  </a:cubicBezTo>
                  <a:cubicBezTo>
                    <a:pt x="131" y="759"/>
                    <a:pt x="133" y="764"/>
                    <a:pt x="133" y="767"/>
                  </a:cubicBezTo>
                  <a:cubicBezTo>
                    <a:pt x="133" y="772"/>
                    <a:pt x="130" y="778"/>
                    <a:pt x="129" y="782"/>
                  </a:cubicBezTo>
                  <a:cubicBezTo>
                    <a:pt x="128" y="786"/>
                    <a:pt x="127" y="789"/>
                    <a:pt x="125" y="791"/>
                  </a:cubicBezTo>
                  <a:cubicBezTo>
                    <a:pt x="123" y="794"/>
                    <a:pt x="118" y="797"/>
                    <a:pt x="116" y="800"/>
                  </a:cubicBezTo>
                  <a:cubicBezTo>
                    <a:pt x="115" y="804"/>
                    <a:pt x="116" y="810"/>
                    <a:pt x="116" y="814"/>
                  </a:cubicBezTo>
                  <a:cubicBezTo>
                    <a:pt x="116" y="819"/>
                    <a:pt x="116" y="825"/>
                    <a:pt x="116" y="831"/>
                  </a:cubicBezTo>
                  <a:cubicBezTo>
                    <a:pt x="110" y="830"/>
                    <a:pt x="104" y="830"/>
                    <a:pt x="97" y="830"/>
                  </a:cubicBezTo>
                  <a:cubicBezTo>
                    <a:pt x="93" y="829"/>
                    <a:pt x="87" y="825"/>
                    <a:pt x="85" y="821"/>
                  </a:cubicBezTo>
                  <a:cubicBezTo>
                    <a:pt x="84" y="817"/>
                    <a:pt x="87" y="811"/>
                    <a:pt x="88" y="807"/>
                  </a:cubicBezTo>
                  <a:cubicBezTo>
                    <a:pt x="90" y="802"/>
                    <a:pt x="91" y="797"/>
                    <a:pt x="93" y="793"/>
                  </a:cubicBezTo>
                  <a:cubicBezTo>
                    <a:pt x="95" y="787"/>
                    <a:pt x="99" y="781"/>
                    <a:pt x="101" y="775"/>
                  </a:cubicBezTo>
                  <a:cubicBezTo>
                    <a:pt x="103" y="772"/>
                    <a:pt x="106" y="767"/>
                    <a:pt x="107" y="763"/>
                  </a:cubicBezTo>
                  <a:cubicBezTo>
                    <a:pt x="108" y="757"/>
                    <a:pt x="108" y="749"/>
                    <a:pt x="107" y="742"/>
                  </a:cubicBezTo>
                  <a:cubicBezTo>
                    <a:pt x="106" y="738"/>
                    <a:pt x="104" y="734"/>
                    <a:pt x="102" y="730"/>
                  </a:cubicBezTo>
                  <a:cubicBezTo>
                    <a:pt x="100" y="724"/>
                    <a:pt x="98" y="718"/>
                    <a:pt x="95" y="713"/>
                  </a:cubicBezTo>
                  <a:cubicBezTo>
                    <a:pt x="92" y="709"/>
                    <a:pt x="87" y="706"/>
                    <a:pt x="84" y="703"/>
                  </a:cubicBezTo>
                  <a:cubicBezTo>
                    <a:pt x="76" y="694"/>
                    <a:pt x="67" y="686"/>
                    <a:pt x="59" y="677"/>
                  </a:cubicBezTo>
                  <a:cubicBezTo>
                    <a:pt x="51" y="669"/>
                    <a:pt x="51" y="656"/>
                    <a:pt x="45" y="647"/>
                  </a:cubicBezTo>
                  <a:cubicBezTo>
                    <a:pt x="43" y="643"/>
                    <a:pt x="38" y="639"/>
                    <a:pt x="34" y="636"/>
                  </a:cubicBezTo>
                  <a:cubicBezTo>
                    <a:pt x="31" y="632"/>
                    <a:pt x="27" y="627"/>
                    <a:pt x="23" y="625"/>
                  </a:cubicBezTo>
                  <a:cubicBezTo>
                    <a:pt x="18" y="622"/>
                    <a:pt x="10" y="621"/>
                    <a:pt x="5" y="619"/>
                  </a:cubicBezTo>
                  <a:cubicBezTo>
                    <a:pt x="3" y="618"/>
                    <a:pt x="2" y="618"/>
                    <a:pt x="2" y="617"/>
                  </a:cubicBezTo>
                  <a:cubicBezTo>
                    <a:pt x="1" y="614"/>
                    <a:pt x="1" y="609"/>
                    <a:pt x="1" y="607"/>
                  </a:cubicBezTo>
                  <a:cubicBezTo>
                    <a:pt x="1" y="602"/>
                    <a:pt x="0" y="597"/>
                    <a:pt x="3" y="593"/>
                  </a:cubicBezTo>
                  <a:cubicBezTo>
                    <a:pt x="7" y="588"/>
                    <a:pt x="12" y="584"/>
                    <a:pt x="16" y="580"/>
                  </a:cubicBezTo>
                  <a:cubicBezTo>
                    <a:pt x="19" y="576"/>
                    <a:pt x="26" y="572"/>
                    <a:pt x="28" y="567"/>
                  </a:cubicBezTo>
                  <a:cubicBezTo>
                    <a:pt x="30" y="563"/>
                    <a:pt x="29" y="556"/>
                    <a:pt x="29" y="551"/>
                  </a:cubicBezTo>
                  <a:cubicBezTo>
                    <a:pt x="29" y="546"/>
                    <a:pt x="28" y="544"/>
                    <a:pt x="32" y="540"/>
                  </a:cubicBezTo>
                  <a:cubicBezTo>
                    <a:pt x="36" y="536"/>
                    <a:pt x="40" y="530"/>
                    <a:pt x="45" y="526"/>
                  </a:cubicBezTo>
                  <a:cubicBezTo>
                    <a:pt x="50" y="523"/>
                    <a:pt x="57" y="520"/>
                    <a:pt x="62" y="518"/>
                  </a:cubicBezTo>
                  <a:cubicBezTo>
                    <a:pt x="67" y="516"/>
                    <a:pt x="72" y="519"/>
                    <a:pt x="77" y="521"/>
                  </a:cubicBezTo>
                  <a:cubicBezTo>
                    <a:pt x="84" y="523"/>
                    <a:pt x="83" y="524"/>
                    <a:pt x="88" y="519"/>
                  </a:cubicBezTo>
                  <a:cubicBezTo>
                    <a:pt x="92" y="515"/>
                    <a:pt x="98" y="511"/>
                    <a:pt x="101" y="506"/>
                  </a:cubicBezTo>
                  <a:cubicBezTo>
                    <a:pt x="104" y="502"/>
                    <a:pt x="107" y="495"/>
                    <a:pt x="109" y="490"/>
                  </a:cubicBezTo>
                  <a:cubicBezTo>
                    <a:pt x="112" y="485"/>
                    <a:pt x="112" y="485"/>
                    <a:pt x="108" y="480"/>
                  </a:cubicBezTo>
                  <a:cubicBezTo>
                    <a:pt x="104" y="473"/>
                    <a:pt x="100" y="467"/>
                    <a:pt x="96" y="461"/>
                  </a:cubicBezTo>
                  <a:cubicBezTo>
                    <a:pt x="93" y="456"/>
                    <a:pt x="93" y="456"/>
                    <a:pt x="95" y="451"/>
                  </a:cubicBezTo>
                  <a:cubicBezTo>
                    <a:pt x="97" y="445"/>
                    <a:pt x="101" y="438"/>
                    <a:pt x="102" y="432"/>
                  </a:cubicBezTo>
                  <a:cubicBezTo>
                    <a:pt x="102" y="428"/>
                    <a:pt x="99" y="423"/>
                    <a:pt x="97" y="419"/>
                  </a:cubicBezTo>
                  <a:cubicBezTo>
                    <a:pt x="95" y="414"/>
                    <a:pt x="92" y="409"/>
                    <a:pt x="90" y="404"/>
                  </a:cubicBezTo>
                  <a:cubicBezTo>
                    <a:pt x="89" y="398"/>
                    <a:pt x="89" y="391"/>
                    <a:pt x="89" y="385"/>
                  </a:cubicBezTo>
                  <a:cubicBezTo>
                    <a:pt x="88" y="379"/>
                    <a:pt x="88" y="378"/>
                    <a:pt x="85" y="373"/>
                  </a:cubicBezTo>
                  <a:cubicBezTo>
                    <a:pt x="81" y="368"/>
                    <a:pt x="75" y="362"/>
                    <a:pt x="72" y="356"/>
                  </a:cubicBezTo>
                  <a:cubicBezTo>
                    <a:pt x="71" y="352"/>
                    <a:pt x="74" y="346"/>
                    <a:pt x="75" y="341"/>
                  </a:cubicBezTo>
                  <a:cubicBezTo>
                    <a:pt x="76" y="335"/>
                    <a:pt x="75" y="335"/>
                    <a:pt x="72" y="329"/>
                  </a:cubicBezTo>
                  <a:cubicBezTo>
                    <a:pt x="69" y="324"/>
                    <a:pt x="66" y="319"/>
                    <a:pt x="63" y="313"/>
                  </a:cubicBezTo>
                  <a:cubicBezTo>
                    <a:pt x="70" y="313"/>
                    <a:pt x="77" y="312"/>
                    <a:pt x="83" y="311"/>
                  </a:cubicBezTo>
                  <a:cubicBezTo>
                    <a:pt x="87" y="310"/>
                    <a:pt x="86" y="311"/>
                    <a:pt x="86" y="307"/>
                  </a:cubicBezTo>
                  <a:cubicBezTo>
                    <a:pt x="87" y="305"/>
                    <a:pt x="87" y="302"/>
                    <a:pt x="85" y="300"/>
                  </a:cubicBezTo>
                  <a:cubicBezTo>
                    <a:pt x="83" y="295"/>
                    <a:pt x="75" y="292"/>
                    <a:pt x="73" y="287"/>
                  </a:cubicBezTo>
                  <a:cubicBezTo>
                    <a:pt x="73" y="285"/>
                    <a:pt x="74" y="281"/>
                    <a:pt x="75" y="278"/>
                  </a:cubicBezTo>
                  <a:cubicBezTo>
                    <a:pt x="75" y="274"/>
                    <a:pt x="75" y="270"/>
                    <a:pt x="76" y="266"/>
                  </a:cubicBezTo>
                  <a:cubicBezTo>
                    <a:pt x="77" y="262"/>
                    <a:pt x="81" y="259"/>
                    <a:pt x="84" y="255"/>
                  </a:cubicBezTo>
                  <a:cubicBezTo>
                    <a:pt x="86" y="252"/>
                    <a:pt x="89" y="248"/>
                    <a:pt x="91" y="245"/>
                  </a:cubicBezTo>
                  <a:cubicBezTo>
                    <a:pt x="92" y="243"/>
                    <a:pt x="95" y="238"/>
                    <a:pt x="97" y="237"/>
                  </a:cubicBezTo>
                  <a:cubicBezTo>
                    <a:pt x="99" y="236"/>
                    <a:pt x="109" y="239"/>
                    <a:pt x="112" y="241"/>
                  </a:cubicBezTo>
                  <a:cubicBezTo>
                    <a:pt x="115" y="242"/>
                    <a:pt x="116" y="244"/>
                    <a:pt x="118" y="245"/>
                  </a:cubicBezTo>
                  <a:cubicBezTo>
                    <a:pt x="120" y="247"/>
                    <a:pt x="122" y="246"/>
                    <a:pt x="125" y="246"/>
                  </a:cubicBezTo>
                  <a:cubicBezTo>
                    <a:pt x="128" y="246"/>
                    <a:pt x="132" y="247"/>
                    <a:pt x="134" y="246"/>
                  </a:cubicBezTo>
                  <a:cubicBezTo>
                    <a:pt x="137" y="244"/>
                    <a:pt x="137" y="240"/>
                    <a:pt x="140" y="238"/>
                  </a:cubicBezTo>
                  <a:cubicBezTo>
                    <a:pt x="143" y="236"/>
                    <a:pt x="154" y="240"/>
                    <a:pt x="158" y="240"/>
                  </a:cubicBezTo>
                  <a:cubicBezTo>
                    <a:pt x="160" y="240"/>
                    <a:pt x="164" y="242"/>
                    <a:pt x="164" y="241"/>
                  </a:cubicBezTo>
                  <a:cubicBezTo>
                    <a:pt x="166" y="240"/>
                    <a:pt x="165" y="235"/>
                    <a:pt x="167" y="233"/>
                  </a:cubicBezTo>
                  <a:cubicBezTo>
                    <a:pt x="168" y="232"/>
                    <a:pt x="174" y="232"/>
                    <a:pt x="176" y="232"/>
                  </a:cubicBezTo>
                  <a:cubicBezTo>
                    <a:pt x="180" y="232"/>
                    <a:pt x="184" y="232"/>
                    <a:pt x="188" y="230"/>
                  </a:cubicBezTo>
                  <a:cubicBezTo>
                    <a:pt x="193" y="229"/>
                    <a:pt x="195" y="224"/>
                    <a:pt x="198" y="220"/>
                  </a:cubicBezTo>
                  <a:cubicBezTo>
                    <a:pt x="201" y="216"/>
                    <a:pt x="208" y="211"/>
                    <a:pt x="209" y="206"/>
                  </a:cubicBezTo>
                  <a:cubicBezTo>
                    <a:pt x="211" y="201"/>
                    <a:pt x="209" y="192"/>
                    <a:pt x="209" y="186"/>
                  </a:cubicBezTo>
                  <a:cubicBezTo>
                    <a:pt x="209" y="183"/>
                    <a:pt x="210" y="179"/>
                    <a:pt x="209" y="175"/>
                  </a:cubicBezTo>
                  <a:cubicBezTo>
                    <a:pt x="209" y="172"/>
                    <a:pt x="210" y="174"/>
                    <a:pt x="207" y="172"/>
                  </a:cubicBezTo>
                  <a:cubicBezTo>
                    <a:pt x="205" y="171"/>
                    <a:pt x="199" y="171"/>
                    <a:pt x="197" y="169"/>
                  </a:cubicBezTo>
                  <a:cubicBezTo>
                    <a:pt x="195" y="168"/>
                    <a:pt x="196" y="167"/>
                    <a:pt x="196" y="164"/>
                  </a:cubicBezTo>
                  <a:cubicBezTo>
                    <a:pt x="197" y="160"/>
                    <a:pt x="197" y="151"/>
                    <a:pt x="201" y="149"/>
                  </a:cubicBezTo>
                  <a:cubicBezTo>
                    <a:pt x="203" y="147"/>
                    <a:pt x="208" y="146"/>
                    <a:pt x="210" y="145"/>
                  </a:cubicBezTo>
                  <a:cubicBezTo>
                    <a:pt x="214" y="144"/>
                    <a:pt x="219" y="142"/>
                    <a:pt x="223" y="141"/>
                  </a:cubicBezTo>
                  <a:cubicBezTo>
                    <a:pt x="224" y="140"/>
                    <a:pt x="227" y="140"/>
                    <a:pt x="228" y="139"/>
                  </a:cubicBezTo>
                  <a:cubicBezTo>
                    <a:pt x="230" y="137"/>
                    <a:pt x="231" y="132"/>
                    <a:pt x="232" y="129"/>
                  </a:cubicBezTo>
                  <a:cubicBezTo>
                    <a:pt x="234" y="124"/>
                    <a:pt x="235" y="120"/>
                    <a:pt x="236" y="114"/>
                  </a:cubicBezTo>
                  <a:cubicBezTo>
                    <a:pt x="236" y="109"/>
                    <a:pt x="238" y="103"/>
                    <a:pt x="237" y="98"/>
                  </a:cubicBezTo>
                  <a:cubicBezTo>
                    <a:pt x="236" y="94"/>
                    <a:pt x="234" y="91"/>
                    <a:pt x="233" y="88"/>
                  </a:cubicBezTo>
                  <a:cubicBezTo>
                    <a:pt x="232" y="85"/>
                    <a:pt x="231" y="79"/>
                    <a:pt x="228" y="77"/>
                  </a:cubicBezTo>
                  <a:cubicBezTo>
                    <a:pt x="227" y="75"/>
                    <a:pt x="224" y="75"/>
                    <a:pt x="222" y="74"/>
                  </a:cubicBezTo>
                  <a:cubicBezTo>
                    <a:pt x="218" y="74"/>
                    <a:pt x="219" y="74"/>
                    <a:pt x="217" y="78"/>
                  </a:cubicBezTo>
                  <a:cubicBezTo>
                    <a:pt x="215" y="81"/>
                    <a:pt x="214" y="86"/>
                    <a:pt x="212" y="88"/>
                  </a:cubicBezTo>
                  <a:cubicBezTo>
                    <a:pt x="210" y="89"/>
                    <a:pt x="207" y="89"/>
                    <a:pt x="205" y="89"/>
                  </a:cubicBezTo>
                  <a:cubicBezTo>
                    <a:pt x="202" y="89"/>
                    <a:pt x="197" y="91"/>
                    <a:pt x="194" y="90"/>
                  </a:cubicBezTo>
                  <a:cubicBezTo>
                    <a:pt x="191" y="90"/>
                    <a:pt x="192" y="90"/>
                    <a:pt x="190" y="86"/>
                  </a:cubicBezTo>
                  <a:cubicBezTo>
                    <a:pt x="189" y="83"/>
                    <a:pt x="189" y="78"/>
                    <a:pt x="187" y="76"/>
                  </a:cubicBezTo>
                  <a:cubicBezTo>
                    <a:pt x="185" y="73"/>
                    <a:pt x="186" y="74"/>
                    <a:pt x="183" y="73"/>
                  </a:cubicBezTo>
                  <a:cubicBezTo>
                    <a:pt x="179" y="73"/>
                    <a:pt x="167" y="73"/>
                    <a:pt x="164" y="71"/>
                  </a:cubicBezTo>
                  <a:cubicBezTo>
                    <a:pt x="162" y="69"/>
                    <a:pt x="160" y="57"/>
                    <a:pt x="161" y="54"/>
                  </a:cubicBezTo>
                  <a:cubicBezTo>
                    <a:pt x="162" y="53"/>
                    <a:pt x="166" y="50"/>
                    <a:pt x="167" y="49"/>
                  </a:cubicBezTo>
                  <a:cubicBezTo>
                    <a:pt x="171" y="46"/>
                    <a:pt x="174" y="43"/>
                    <a:pt x="178" y="40"/>
                  </a:cubicBezTo>
                  <a:cubicBezTo>
                    <a:pt x="182" y="37"/>
                    <a:pt x="184" y="36"/>
                    <a:pt x="185" y="31"/>
                  </a:cubicBezTo>
                  <a:cubicBezTo>
                    <a:pt x="187" y="23"/>
                    <a:pt x="189" y="16"/>
                    <a:pt x="191" y="8"/>
                  </a:cubicBezTo>
                  <a:cubicBezTo>
                    <a:pt x="192" y="7"/>
                    <a:pt x="192" y="4"/>
                    <a:pt x="193" y="3"/>
                  </a:cubicBezTo>
                  <a:cubicBezTo>
                    <a:pt x="194" y="1"/>
                    <a:pt x="201" y="2"/>
                    <a:pt x="203" y="1"/>
                  </a:cubicBezTo>
                  <a:cubicBezTo>
                    <a:pt x="209" y="0"/>
                    <a:pt x="213" y="5"/>
                    <a:pt x="218" y="9"/>
                  </a:cubicBezTo>
                  <a:cubicBezTo>
                    <a:pt x="222" y="13"/>
                    <a:pt x="226" y="16"/>
                    <a:pt x="230" y="20"/>
                  </a:cubicBezTo>
                  <a:cubicBezTo>
                    <a:pt x="231" y="22"/>
                    <a:pt x="234" y="26"/>
                    <a:pt x="236" y="27"/>
                  </a:cubicBezTo>
                  <a:cubicBezTo>
                    <a:pt x="238" y="27"/>
                    <a:pt x="242" y="26"/>
                    <a:pt x="245" y="26"/>
                  </a:cubicBezTo>
                  <a:cubicBezTo>
                    <a:pt x="246" y="26"/>
                    <a:pt x="252" y="25"/>
                    <a:pt x="253" y="26"/>
                  </a:cubicBezTo>
                  <a:cubicBezTo>
                    <a:pt x="255" y="27"/>
                    <a:pt x="256" y="33"/>
                    <a:pt x="257" y="35"/>
                  </a:cubicBezTo>
                  <a:cubicBezTo>
                    <a:pt x="258" y="37"/>
                    <a:pt x="260" y="39"/>
                    <a:pt x="260" y="41"/>
                  </a:cubicBezTo>
                  <a:cubicBezTo>
                    <a:pt x="259" y="44"/>
                    <a:pt x="256" y="47"/>
                    <a:pt x="255" y="51"/>
                  </a:cubicBezTo>
                  <a:cubicBezTo>
                    <a:pt x="255" y="54"/>
                    <a:pt x="255" y="52"/>
                    <a:pt x="257" y="54"/>
                  </a:cubicBezTo>
                  <a:cubicBezTo>
                    <a:pt x="260" y="57"/>
                    <a:pt x="264" y="59"/>
                    <a:pt x="267" y="62"/>
                  </a:cubicBezTo>
                  <a:cubicBezTo>
                    <a:pt x="269" y="63"/>
                    <a:pt x="273" y="67"/>
                    <a:pt x="274" y="67"/>
                  </a:cubicBezTo>
                  <a:cubicBezTo>
                    <a:pt x="276" y="67"/>
                    <a:pt x="278" y="65"/>
                    <a:pt x="279" y="64"/>
                  </a:cubicBezTo>
                  <a:cubicBezTo>
                    <a:pt x="284" y="59"/>
                    <a:pt x="289" y="55"/>
                    <a:pt x="294" y="51"/>
                  </a:cubicBezTo>
                  <a:cubicBezTo>
                    <a:pt x="294" y="65"/>
                    <a:pt x="292" y="79"/>
                    <a:pt x="293" y="93"/>
                  </a:cubicBezTo>
                  <a:cubicBezTo>
                    <a:pt x="293" y="97"/>
                    <a:pt x="295" y="102"/>
                    <a:pt x="297" y="106"/>
                  </a:cubicBezTo>
                  <a:cubicBezTo>
                    <a:pt x="300" y="113"/>
                    <a:pt x="303" y="121"/>
                    <a:pt x="306" y="128"/>
                  </a:cubicBezTo>
                  <a:cubicBezTo>
                    <a:pt x="313" y="152"/>
                    <a:pt x="318" y="177"/>
                    <a:pt x="322" y="201"/>
                  </a:cubicBezTo>
                  <a:cubicBezTo>
                    <a:pt x="325" y="215"/>
                    <a:pt x="327" y="229"/>
                    <a:pt x="329" y="242"/>
                  </a:cubicBezTo>
                  <a:cubicBezTo>
                    <a:pt x="331" y="254"/>
                    <a:pt x="329" y="267"/>
                    <a:pt x="329" y="279"/>
                  </a:cubicBezTo>
                  <a:cubicBezTo>
                    <a:pt x="329" y="284"/>
                    <a:pt x="330" y="289"/>
                    <a:pt x="329" y="294"/>
                  </a:cubicBezTo>
                  <a:cubicBezTo>
                    <a:pt x="327" y="301"/>
                    <a:pt x="324" y="308"/>
                    <a:pt x="322" y="315"/>
                  </a:cubicBezTo>
                  <a:cubicBezTo>
                    <a:pt x="322" y="320"/>
                    <a:pt x="322" y="325"/>
                    <a:pt x="322" y="330"/>
                  </a:cubicBezTo>
                  <a:cubicBezTo>
                    <a:pt x="322" y="339"/>
                    <a:pt x="322" y="348"/>
                    <a:pt x="322" y="357"/>
                  </a:cubicBezTo>
                  <a:cubicBezTo>
                    <a:pt x="322" y="369"/>
                    <a:pt x="322" y="380"/>
                    <a:pt x="322" y="392"/>
                  </a:cubicBezTo>
                  <a:cubicBezTo>
                    <a:pt x="322" y="403"/>
                    <a:pt x="323" y="415"/>
                    <a:pt x="321" y="426"/>
                  </a:cubicBezTo>
                  <a:cubicBezTo>
                    <a:pt x="320" y="435"/>
                    <a:pt x="318" y="444"/>
                    <a:pt x="317" y="453"/>
                  </a:cubicBezTo>
                  <a:cubicBezTo>
                    <a:pt x="316" y="457"/>
                    <a:pt x="315" y="460"/>
                    <a:pt x="316" y="464"/>
                  </a:cubicBezTo>
                  <a:cubicBezTo>
                    <a:pt x="317" y="478"/>
                    <a:pt x="321" y="491"/>
                    <a:pt x="322" y="505"/>
                  </a:cubicBezTo>
                  <a:cubicBezTo>
                    <a:pt x="323" y="520"/>
                    <a:pt x="321" y="535"/>
                    <a:pt x="320" y="549"/>
                  </a:cubicBezTo>
                  <a:cubicBezTo>
                    <a:pt x="320" y="562"/>
                    <a:pt x="320" y="574"/>
                    <a:pt x="320" y="586"/>
                  </a:cubicBezTo>
                  <a:cubicBezTo>
                    <a:pt x="320" y="591"/>
                    <a:pt x="318" y="593"/>
                    <a:pt x="315" y="597"/>
                  </a:cubicBezTo>
                  <a:cubicBezTo>
                    <a:pt x="310" y="605"/>
                    <a:pt x="306" y="613"/>
                    <a:pt x="301" y="620"/>
                  </a:cubicBezTo>
                  <a:cubicBezTo>
                    <a:pt x="294" y="631"/>
                    <a:pt x="290" y="643"/>
                    <a:pt x="284" y="654"/>
                  </a:cubicBezTo>
                  <a:cubicBezTo>
                    <a:pt x="279" y="666"/>
                    <a:pt x="273" y="677"/>
                    <a:pt x="266" y="688"/>
                  </a:cubicBezTo>
                  <a:cubicBezTo>
                    <a:pt x="266" y="690"/>
                    <a:pt x="264" y="694"/>
                    <a:pt x="263" y="694"/>
                  </a:cubicBezTo>
                  <a:cubicBezTo>
                    <a:pt x="262" y="696"/>
                    <a:pt x="255" y="694"/>
                    <a:pt x="253" y="694"/>
                  </a:cubicBezTo>
                  <a:cubicBezTo>
                    <a:pt x="247" y="694"/>
                    <a:pt x="244" y="696"/>
                    <a:pt x="238" y="698"/>
                  </a:cubicBezTo>
                  <a:cubicBezTo>
                    <a:pt x="225" y="704"/>
                    <a:pt x="213" y="709"/>
                    <a:pt x="200" y="717"/>
                  </a:cubicBezTo>
                  <a:cubicBezTo>
                    <a:pt x="198" y="718"/>
                    <a:pt x="195" y="720"/>
                    <a:pt x="193" y="721"/>
                  </a:cubicBezTo>
                  <a:cubicBezTo>
                    <a:pt x="191" y="721"/>
                    <a:pt x="187" y="718"/>
                    <a:pt x="185" y="717"/>
                  </a:cubicBezTo>
                  <a:cubicBezTo>
                    <a:pt x="183" y="716"/>
                    <a:pt x="177" y="715"/>
                    <a:pt x="176" y="713"/>
                  </a:cubicBezTo>
                  <a:cubicBezTo>
                    <a:pt x="175" y="712"/>
                    <a:pt x="176" y="704"/>
                    <a:pt x="176" y="702"/>
                  </a:cubicBezTo>
                  <a:cubicBezTo>
                    <a:pt x="176" y="698"/>
                    <a:pt x="176" y="698"/>
                    <a:pt x="174" y="696"/>
                  </a:cubicBezTo>
                  <a:cubicBezTo>
                    <a:pt x="172" y="693"/>
                    <a:pt x="170" y="691"/>
                    <a:pt x="167" y="689"/>
                  </a:cubicBezTo>
                  <a:cubicBezTo>
                    <a:pt x="165" y="695"/>
                    <a:pt x="160" y="702"/>
                    <a:pt x="158" y="709"/>
                  </a:cubicBezTo>
                  <a:cubicBezTo>
                    <a:pt x="157" y="715"/>
                    <a:pt x="158" y="724"/>
                    <a:pt x="158" y="731"/>
                  </a:cubicBezTo>
                  <a:cubicBezTo>
                    <a:pt x="150" y="722"/>
                    <a:pt x="141" y="714"/>
                    <a:pt x="133" y="70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0" name="Freeform 226"/>
            <p:cNvSpPr>
              <a:spLocks/>
            </p:cNvSpPr>
            <p:nvPr userDrawn="1"/>
          </p:nvSpPr>
          <p:spPr bwMode="auto">
            <a:xfrm>
              <a:off x="5493" y="1324"/>
              <a:ext cx="548" cy="759"/>
            </a:xfrm>
            <a:custGeom>
              <a:avLst/>
              <a:gdLst>
                <a:gd name="T0" fmla="*/ 676 w 689"/>
                <a:gd name="T1" fmla="*/ 241 h 954"/>
                <a:gd name="T2" fmla="*/ 672 w 689"/>
                <a:gd name="T3" fmla="*/ 317 h 954"/>
                <a:gd name="T4" fmla="*/ 621 w 689"/>
                <a:gd name="T5" fmla="*/ 306 h 954"/>
                <a:gd name="T6" fmla="*/ 582 w 689"/>
                <a:gd name="T7" fmla="*/ 267 h 954"/>
                <a:gd name="T8" fmla="*/ 554 w 689"/>
                <a:gd name="T9" fmla="*/ 309 h 954"/>
                <a:gd name="T10" fmla="*/ 529 w 689"/>
                <a:gd name="T11" fmla="*/ 375 h 954"/>
                <a:gd name="T12" fmla="*/ 538 w 689"/>
                <a:gd name="T13" fmla="*/ 445 h 954"/>
                <a:gd name="T14" fmla="*/ 555 w 689"/>
                <a:gd name="T15" fmla="*/ 503 h 954"/>
                <a:gd name="T16" fmla="*/ 569 w 689"/>
                <a:gd name="T17" fmla="*/ 596 h 954"/>
                <a:gd name="T18" fmla="*/ 605 w 689"/>
                <a:gd name="T19" fmla="*/ 655 h 954"/>
                <a:gd name="T20" fmla="*/ 661 w 689"/>
                <a:gd name="T21" fmla="*/ 645 h 954"/>
                <a:gd name="T22" fmla="*/ 642 w 689"/>
                <a:gd name="T23" fmla="*/ 689 h 954"/>
                <a:gd name="T24" fmla="*/ 612 w 689"/>
                <a:gd name="T25" fmla="*/ 754 h 954"/>
                <a:gd name="T26" fmla="*/ 584 w 689"/>
                <a:gd name="T27" fmla="*/ 804 h 954"/>
                <a:gd name="T28" fmla="*/ 547 w 689"/>
                <a:gd name="T29" fmla="*/ 803 h 954"/>
                <a:gd name="T30" fmla="*/ 563 w 689"/>
                <a:gd name="T31" fmla="*/ 757 h 954"/>
                <a:gd name="T32" fmla="*/ 519 w 689"/>
                <a:gd name="T33" fmla="*/ 779 h 954"/>
                <a:gd name="T34" fmla="*/ 440 w 689"/>
                <a:gd name="T35" fmla="*/ 830 h 954"/>
                <a:gd name="T36" fmla="*/ 447 w 689"/>
                <a:gd name="T37" fmla="*/ 889 h 954"/>
                <a:gd name="T38" fmla="*/ 408 w 689"/>
                <a:gd name="T39" fmla="*/ 895 h 954"/>
                <a:gd name="T40" fmla="*/ 374 w 689"/>
                <a:gd name="T41" fmla="*/ 935 h 954"/>
                <a:gd name="T42" fmla="*/ 316 w 689"/>
                <a:gd name="T43" fmla="*/ 916 h 954"/>
                <a:gd name="T44" fmla="*/ 250 w 689"/>
                <a:gd name="T45" fmla="*/ 925 h 954"/>
                <a:gd name="T46" fmla="*/ 265 w 689"/>
                <a:gd name="T47" fmla="*/ 875 h 954"/>
                <a:gd name="T48" fmla="*/ 231 w 689"/>
                <a:gd name="T49" fmla="*/ 828 h 954"/>
                <a:gd name="T50" fmla="*/ 140 w 689"/>
                <a:gd name="T51" fmla="*/ 804 h 954"/>
                <a:gd name="T52" fmla="*/ 97 w 689"/>
                <a:gd name="T53" fmla="*/ 799 h 954"/>
                <a:gd name="T54" fmla="*/ 39 w 689"/>
                <a:gd name="T55" fmla="*/ 745 h 954"/>
                <a:gd name="T56" fmla="*/ 2 w 689"/>
                <a:gd name="T57" fmla="*/ 683 h 954"/>
                <a:gd name="T58" fmla="*/ 3 w 689"/>
                <a:gd name="T59" fmla="*/ 625 h 954"/>
                <a:gd name="T60" fmla="*/ 35 w 689"/>
                <a:gd name="T61" fmla="*/ 594 h 954"/>
                <a:gd name="T62" fmla="*/ 38 w 689"/>
                <a:gd name="T63" fmla="*/ 561 h 954"/>
                <a:gd name="T64" fmla="*/ 57 w 689"/>
                <a:gd name="T65" fmla="*/ 520 h 954"/>
                <a:gd name="T66" fmla="*/ 91 w 689"/>
                <a:gd name="T67" fmla="*/ 489 h 954"/>
                <a:gd name="T68" fmla="*/ 120 w 689"/>
                <a:gd name="T69" fmla="*/ 467 h 954"/>
                <a:gd name="T70" fmla="*/ 157 w 689"/>
                <a:gd name="T71" fmla="*/ 420 h 954"/>
                <a:gd name="T72" fmla="*/ 124 w 689"/>
                <a:gd name="T73" fmla="*/ 367 h 954"/>
                <a:gd name="T74" fmla="*/ 96 w 689"/>
                <a:gd name="T75" fmla="*/ 303 h 954"/>
                <a:gd name="T76" fmla="*/ 89 w 689"/>
                <a:gd name="T77" fmla="*/ 246 h 954"/>
                <a:gd name="T78" fmla="*/ 92 w 689"/>
                <a:gd name="T79" fmla="*/ 210 h 954"/>
                <a:gd name="T80" fmla="*/ 124 w 689"/>
                <a:gd name="T81" fmla="*/ 180 h 954"/>
                <a:gd name="T82" fmla="*/ 156 w 689"/>
                <a:gd name="T83" fmla="*/ 155 h 954"/>
                <a:gd name="T84" fmla="*/ 170 w 689"/>
                <a:gd name="T85" fmla="*/ 98 h 954"/>
                <a:gd name="T86" fmla="*/ 185 w 689"/>
                <a:gd name="T87" fmla="*/ 66 h 954"/>
                <a:gd name="T88" fmla="*/ 252 w 689"/>
                <a:gd name="T89" fmla="*/ 89 h 954"/>
                <a:gd name="T90" fmla="*/ 308 w 689"/>
                <a:gd name="T91" fmla="*/ 77 h 954"/>
                <a:gd name="T92" fmla="*/ 372 w 689"/>
                <a:gd name="T93" fmla="*/ 47 h 954"/>
                <a:gd name="T94" fmla="*/ 429 w 689"/>
                <a:gd name="T95" fmla="*/ 3 h 954"/>
                <a:gd name="T96" fmla="*/ 450 w 689"/>
                <a:gd name="T97" fmla="*/ 33 h 954"/>
                <a:gd name="T98" fmla="*/ 480 w 689"/>
                <a:gd name="T99" fmla="*/ 71 h 954"/>
                <a:gd name="T100" fmla="*/ 518 w 689"/>
                <a:gd name="T101" fmla="*/ 88 h 954"/>
                <a:gd name="T102" fmla="*/ 553 w 689"/>
                <a:gd name="T103" fmla="*/ 125 h 954"/>
                <a:gd name="T104" fmla="*/ 593 w 689"/>
                <a:gd name="T105" fmla="*/ 135 h 954"/>
                <a:gd name="T106" fmla="*/ 614 w 689"/>
                <a:gd name="T107" fmla="*/ 156 h 954"/>
                <a:gd name="T108" fmla="*/ 636 w 689"/>
                <a:gd name="T109" fmla="*/ 184 h 9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689" h="954">
                  <a:moveTo>
                    <a:pt x="660" y="187"/>
                  </a:moveTo>
                  <a:cubicBezTo>
                    <a:pt x="664" y="191"/>
                    <a:pt x="669" y="195"/>
                    <a:pt x="673" y="199"/>
                  </a:cubicBezTo>
                  <a:cubicBezTo>
                    <a:pt x="676" y="202"/>
                    <a:pt x="675" y="204"/>
                    <a:pt x="675" y="209"/>
                  </a:cubicBezTo>
                  <a:cubicBezTo>
                    <a:pt x="675" y="216"/>
                    <a:pt x="675" y="224"/>
                    <a:pt x="675" y="231"/>
                  </a:cubicBezTo>
                  <a:cubicBezTo>
                    <a:pt x="675" y="235"/>
                    <a:pt x="675" y="238"/>
                    <a:pt x="676" y="241"/>
                  </a:cubicBezTo>
                  <a:cubicBezTo>
                    <a:pt x="679" y="251"/>
                    <a:pt x="686" y="260"/>
                    <a:pt x="687" y="270"/>
                  </a:cubicBezTo>
                  <a:cubicBezTo>
                    <a:pt x="689" y="283"/>
                    <a:pt x="689" y="297"/>
                    <a:pt x="689" y="310"/>
                  </a:cubicBezTo>
                  <a:cubicBezTo>
                    <a:pt x="689" y="320"/>
                    <a:pt x="684" y="331"/>
                    <a:pt x="681" y="340"/>
                  </a:cubicBezTo>
                  <a:cubicBezTo>
                    <a:pt x="680" y="336"/>
                    <a:pt x="678" y="333"/>
                    <a:pt x="677" y="329"/>
                  </a:cubicBezTo>
                  <a:cubicBezTo>
                    <a:pt x="675" y="326"/>
                    <a:pt x="674" y="319"/>
                    <a:pt x="672" y="317"/>
                  </a:cubicBezTo>
                  <a:cubicBezTo>
                    <a:pt x="670" y="314"/>
                    <a:pt x="664" y="313"/>
                    <a:pt x="662" y="311"/>
                  </a:cubicBezTo>
                  <a:cubicBezTo>
                    <a:pt x="658" y="310"/>
                    <a:pt x="654" y="308"/>
                    <a:pt x="650" y="306"/>
                  </a:cubicBezTo>
                  <a:cubicBezTo>
                    <a:pt x="650" y="316"/>
                    <a:pt x="650" y="326"/>
                    <a:pt x="650" y="335"/>
                  </a:cubicBezTo>
                  <a:cubicBezTo>
                    <a:pt x="644" y="329"/>
                    <a:pt x="638" y="323"/>
                    <a:pt x="632" y="317"/>
                  </a:cubicBezTo>
                  <a:cubicBezTo>
                    <a:pt x="629" y="314"/>
                    <a:pt x="624" y="310"/>
                    <a:pt x="621" y="306"/>
                  </a:cubicBezTo>
                  <a:cubicBezTo>
                    <a:pt x="618" y="302"/>
                    <a:pt x="617" y="298"/>
                    <a:pt x="615" y="294"/>
                  </a:cubicBezTo>
                  <a:cubicBezTo>
                    <a:pt x="614" y="291"/>
                    <a:pt x="613" y="288"/>
                    <a:pt x="611" y="285"/>
                  </a:cubicBezTo>
                  <a:cubicBezTo>
                    <a:pt x="608" y="282"/>
                    <a:pt x="604" y="279"/>
                    <a:pt x="600" y="276"/>
                  </a:cubicBezTo>
                  <a:cubicBezTo>
                    <a:pt x="593" y="269"/>
                    <a:pt x="586" y="262"/>
                    <a:pt x="578" y="255"/>
                  </a:cubicBezTo>
                  <a:cubicBezTo>
                    <a:pt x="580" y="259"/>
                    <a:pt x="581" y="263"/>
                    <a:pt x="582" y="267"/>
                  </a:cubicBezTo>
                  <a:cubicBezTo>
                    <a:pt x="584" y="271"/>
                    <a:pt x="587" y="277"/>
                    <a:pt x="588" y="281"/>
                  </a:cubicBezTo>
                  <a:cubicBezTo>
                    <a:pt x="588" y="284"/>
                    <a:pt x="585" y="288"/>
                    <a:pt x="584" y="291"/>
                  </a:cubicBezTo>
                  <a:cubicBezTo>
                    <a:pt x="583" y="296"/>
                    <a:pt x="582" y="303"/>
                    <a:pt x="579" y="308"/>
                  </a:cubicBezTo>
                  <a:cubicBezTo>
                    <a:pt x="577" y="310"/>
                    <a:pt x="576" y="309"/>
                    <a:pt x="573" y="309"/>
                  </a:cubicBezTo>
                  <a:cubicBezTo>
                    <a:pt x="566" y="309"/>
                    <a:pt x="560" y="309"/>
                    <a:pt x="554" y="309"/>
                  </a:cubicBezTo>
                  <a:cubicBezTo>
                    <a:pt x="551" y="309"/>
                    <a:pt x="547" y="308"/>
                    <a:pt x="546" y="311"/>
                  </a:cubicBezTo>
                  <a:cubicBezTo>
                    <a:pt x="544" y="315"/>
                    <a:pt x="547" y="322"/>
                    <a:pt x="546" y="327"/>
                  </a:cubicBezTo>
                  <a:cubicBezTo>
                    <a:pt x="546" y="335"/>
                    <a:pt x="542" y="344"/>
                    <a:pt x="540" y="353"/>
                  </a:cubicBezTo>
                  <a:cubicBezTo>
                    <a:pt x="538" y="357"/>
                    <a:pt x="538" y="362"/>
                    <a:pt x="536" y="366"/>
                  </a:cubicBezTo>
                  <a:cubicBezTo>
                    <a:pt x="534" y="369"/>
                    <a:pt x="532" y="372"/>
                    <a:pt x="529" y="375"/>
                  </a:cubicBezTo>
                  <a:cubicBezTo>
                    <a:pt x="527" y="377"/>
                    <a:pt x="523" y="380"/>
                    <a:pt x="523" y="383"/>
                  </a:cubicBezTo>
                  <a:cubicBezTo>
                    <a:pt x="522" y="386"/>
                    <a:pt x="523" y="391"/>
                    <a:pt x="523" y="394"/>
                  </a:cubicBezTo>
                  <a:cubicBezTo>
                    <a:pt x="523" y="406"/>
                    <a:pt x="523" y="418"/>
                    <a:pt x="524" y="430"/>
                  </a:cubicBezTo>
                  <a:cubicBezTo>
                    <a:pt x="524" y="432"/>
                    <a:pt x="523" y="434"/>
                    <a:pt x="525" y="435"/>
                  </a:cubicBezTo>
                  <a:cubicBezTo>
                    <a:pt x="528" y="439"/>
                    <a:pt x="534" y="442"/>
                    <a:pt x="538" y="445"/>
                  </a:cubicBezTo>
                  <a:cubicBezTo>
                    <a:pt x="541" y="446"/>
                    <a:pt x="544" y="448"/>
                    <a:pt x="545" y="450"/>
                  </a:cubicBezTo>
                  <a:cubicBezTo>
                    <a:pt x="546" y="454"/>
                    <a:pt x="544" y="461"/>
                    <a:pt x="543" y="466"/>
                  </a:cubicBezTo>
                  <a:cubicBezTo>
                    <a:pt x="543" y="470"/>
                    <a:pt x="541" y="476"/>
                    <a:pt x="542" y="481"/>
                  </a:cubicBezTo>
                  <a:cubicBezTo>
                    <a:pt x="542" y="483"/>
                    <a:pt x="543" y="485"/>
                    <a:pt x="545" y="487"/>
                  </a:cubicBezTo>
                  <a:cubicBezTo>
                    <a:pt x="548" y="493"/>
                    <a:pt x="551" y="498"/>
                    <a:pt x="555" y="503"/>
                  </a:cubicBezTo>
                  <a:cubicBezTo>
                    <a:pt x="557" y="506"/>
                    <a:pt x="561" y="511"/>
                    <a:pt x="562" y="515"/>
                  </a:cubicBezTo>
                  <a:cubicBezTo>
                    <a:pt x="563" y="517"/>
                    <a:pt x="563" y="520"/>
                    <a:pt x="563" y="523"/>
                  </a:cubicBezTo>
                  <a:cubicBezTo>
                    <a:pt x="563" y="529"/>
                    <a:pt x="563" y="535"/>
                    <a:pt x="563" y="541"/>
                  </a:cubicBezTo>
                  <a:cubicBezTo>
                    <a:pt x="563" y="548"/>
                    <a:pt x="563" y="555"/>
                    <a:pt x="564" y="561"/>
                  </a:cubicBezTo>
                  <a:cubicBezTo>
                    <a:pt x="566" y="572"/>
                    <a:pt x="566" y="585"/>
                    <a:pt x="569" y="596"/>
                  </a:cubicBezTo>
                  <a:cubicBezTo>
                    <a:pt x="571" y="603"/>
                    <a:pt x="581" y="609"/>
                    <a:pt x="586" y="614"/>
                  </a:cubicBezTo>
                  <a:cubicBezTo>
                    <a:pt x="589" y="617"/>
                    <a:pt x="589" y="617"/>
                    <a:pt x="589" y="621"/>
                  </a:cubicBezTo>
                  <a:cubicBezTo>
                    <a:pt x="589" y="626"/>
                    <a:pt x="587" y="633"/>
                    <a:pt x="589" y="638"/>
                  </a:cubicBezTo>
                  <a:cubicBezTo>
                    <a:pt x="590" y="641"/>
                    <a:pt x="594" y="644"/>
                    <a:pt x="597" y="646"/>
                  </a:cubicBezTo>
                  <a:cubicBezTo>
                    <a:pt x="599" y="648"/>
                    <a:pt x="603" y="654"/>
                    <a:pt x="605" y="655"/>
                  </a:cubicBezTo>
                  <a:cubicBezTo>
                    <a:pt x="608" y="656"/>
                    <a:pt x="618" y="654"/>
                    <a:pt x="620" y="653"/>
                  </a:cubicBezTo>
                  <a:cubicBezTo>
                    <a:pt x="624" y="651"/>
                    <a:pt x="627" y="647"/>
                    <a:pt x="630" y="644"/>
                  </a:cubicBezTo>
                  <a:cubicBezTo>
                    <a:pt x="635" y="639"/>
                    <a:pt x="641" y="630"/>
                    <a:pt x="647" y="630"/>
                  </a:cubicBezTo>
                  <a:cubicBezTo>
                    <a:pt x="652" y="630"/>
                    <a:pt x="657" y="630"/>
                    <a:pt x="662" y="630"/>
                  </a:cubicBezTo>
                  <a:cubicBezTo>
                    <a:pt x="662" y="635"/>
                    <a:pt x="662" y="640"/>
                    <a:pt x="661" y="645"/>
                  </a:cubicBezTo>
                  <a:cubicBezTo>
                    <a:pt x="661" y="651"/>
                    <a:pt x="662" y="652"/>
                    <a:pt x="657" y="654"/>
                  </a:cubicBezTo>
                  <a:cubicBezTo>
                    <a:pt x="654" y="655"/>
                    <a:pt x="651" y="656"/>
                    <a:pt x="648" y="657"/>
                  </a:cubicBezTo>
                  <a:cubicBezTo>
                    <a:pt x="647" y="657"/>
                    <a:pt x="643" y="657"/>
                    <a:pt x="642" y="658"/>
                  </a:cubicBezTo>
                  <a:cubicBezTo>
                    <a:pt x="641" y="660"/>
                    <a:pt x="642" y="668"/>
                    <a:pt x="642" y="670"/>
                  </a:cubicBezTo>
                  <a:cubicBezTo>
                    <a:pt x="642" y="676"/>
                    <a:pt x="644" y="683"/>
                    <a:pt x="642" y="689"/>
                  </a:cubicBezTo>
                  <a:cubicBezTo>
                    <a:pt x="641" y="691"/>
                    <a:pt x="641" y="691"/>
                    <a:pt x="637" y="691"/>
                  </a:cubicBezTo>
                  <a:cubicBezTo>
                    <a:pt x="627" y="693"/>
                    <a:pt x="617" y="695"/>
                    <a:pt x="607" y="696"/>
                  </a:cubicBezTo>
                  <a:cubicBezTo>
                    <a:pt x="608" y="704"/>
                    <a:pt x="610" y="712"/>
                    <a:pt x="611" y="721"/>
                  </a:cubicBezTo>
                  <a:cubicBezTo>
                    <a:pt x="613" y="727"/>
                    <a:pt x="615" y="733"/>
                    <a:pt x="614" y="740"/>
                  </a:cubicBezTo>
                  <a:cubicBezTo>
                    <a:pt x="614" y="744"/>
                    <a:pt x="613" y="750"/>
                    <a:pt x="612" y="754"/>
                  </a:cubicBezTo>
                  <a:cubicBezTo>
                    <a:pt x="610" y="756"/>
                    <a:pt x="609" y="756"/>
                    <a:pt x="606" y="758"/>
                  </a:cubicBezTo>
                  <a:cubicBezTo>
                    <a:pt x="601" y="760"/>
                    <a:pt x="597" y="762"/>
                    <a:pt x="592" y="764"/>
                  </a:cubicBezTo>
                  <a:cubicBezTo>
                    <a:pt x="588" y="765"/>
                    <a:pt x="589" y="765"/>
                    <a:pt x="589" y="768"/>
                  </a:cubicBezTo>
                  <a:cubicBezTo>
                    <a:pt x="588" y="776"/>
                    <a:pt x="590" y="784"/>
                    <a:pt x="588" y="791"/>
                  </a:cubicBezTo>
                  <a:cubicBezTo>
                    <a:pt x="587" y="795"/>
                    <a:pt x="585" y="800"/>
                    <a:pt x="584" y="804"/>
                  </a:cubicBezTo>
                  <a:cubicBezTo>
                    <a:pt x="583" y="806"/>
                    <a:pt x="582" y="811"/>
                    <a:pt x="580" y="812"/>
                  </a:cubicBezTo>
                  <a:cubicBezTo>
                    <a:pt x="578" y="814"/>
                    <a:pt x="560" y="817"/>
                    <a:pt x="558" y="815"/>
                  </a:cubicBezTo>
                  <a:cubicBezTo>
                    <a:pt x="557" y="814"/>
                    <a:pt x="559" y="814"/>
                    <a:pt x="559" y="813"/>
                  </a:cubicBezTo>
                  <a:cubicBezTo>
                    <a:pt x="559" y="810"/>
                    <a:pt x="559" y="810"/>
                    <a:pt x="557" y="808"/>
                  </a:cubicBezTo>
                  <a:cubicBezTo>
                    <a:pt x="555" y="806"/>
                    <a:pt x="549" y="805"/>
                    <a:pt x="547" y="803"/>
                  </a:cubicBezTo>
                  <a:cubicBezTo>
                    <a:pt x="546" y="800"/>
                    <a:pt x="547" y="791"/>
                    <a:pt x="547" y="788"/>
                  </a:cubicBezTo>
                  <a:cubicBezTo>
                    <a:pt x="548" y="784"/>
                    <a:pt x="550" y="780"/>
                    <a:pt x="551" y="776"/>
                  </a:cubicBezTo>
                  <a:cubicBezTo>
                    <a:pt x="552" y="771"/>
                    <a:pt x="553" y="772"/>
                    <a:pt x="558" y="770"/>
                  </a:cubicBezTo>
                  <a:cubicBezTo>
                    <a:pt x="563" y="769"/>
                    <a:pt x="567" y="767"/>
                    <a:pt x="572" y="766"/>
                  </a:cubicBezTo>
                  <a:cubicBezTo>
                    <a:pt x="570" y="764"/>
                    <a:pt x="565" y="757"/>
                    <a:pt x="563" y="757"/>
                  </a:cubicBezTo>
                  <a:cubicBezTo>
                    <a:pt x="559" y="756"/>
                    <a:pt x="551" y="761"/>
                    <a:pt x="548" y="763"/>
                  </a:cubicBezTo>
                  <a:cubicBezTo>
                    <a:pt x="545" y="764"/>
                    <a:pt x="542" y="765"/>
                    <a:pt x="539" y="765"/>
                  </a:cubicBezTo>
                  <a:cubicBezTo>
                    <a:pt x="533" y="766"/>
                    <a:pt x="526" y="766"/>
                    <a:pt x="521" y="768"/>
                  </a:cubicBezTo>
                  <a:cubicBezTo>
                    <a:pt x="519" y="769"/>
                    <a:pt x="520" y="768"/>
                    <a:pt x="519" y="770"/>
                  </a:cubicBezTo>
                  <a:cubicBezTo>
                    <a:pt x="518" y="772"/>
                    <a:pt x="520" y="776"/>
                    <a:pt x="519" y="779"/>
                  </a:cubicBezTo>
                  <a:cubicBezTo>
                    <a:pt x="518" y="781"/>
                    <a:pt x="513" y="782"/>
                    <a:pt x="510" y="783"/>
                  </a:cubicBezTo>
                  <a:cubicBezTo>
                    <a:pt x="502" y="787"/>
                    <a:pt x="491" y="790"/>
                    <a:pt x="485" y="796"/>
                  </a:cubicBezTo>
                  <a:cubicBezTo>
                    <a:pt x="478" y="802"/>
                    <a:pt x="474" y="813"/>
                    <a:pt x="466" y="816"/>
                  </a:cubicBezTo>
                  <a:cubicBezTo>
                    <a:pt x="461" y="817"/>
                    <a:pt x="454" y="817"/>
                    <a:pt x="450" y="819"/>
                  </a:cubicBezTo>
                  <a:cubicBezTo>
                    <a:pt x="446" y="822"/>
                    <a:pt x="443" y="827"/>
                    <a:pt x="440" y="830"/>
                  </a:cubicBezTo>
                  <a:cubicBezTo>
                    <a:pt x="436" y="833"/>
                    <a:pt x="435" y="835"/>
                    <a:pt x="433" y="839"/>
                  </a:cubicBezTo>
                  <a:cubicBezTo>
                    <a:pt x="432" y="843"/>
                    <a:pt x="429" y="848"/>
                    <a:pt x="429" y="853"/>
                  </a:cubicBezTo>
                  <a:cubicBezTo>
                    <a:pt x="429" y="857"/>
                    <a:pt x="432" y="864"/>
                    <a:pt x="433" y="868"/>
                  </a:cubicBezTo>
                  <a:cubicBezTo>
                    <a:pt x="434" y="873"/>
                    <a:pt x="435" y="875"/>
                    <a:pt x="438" y="878"/>
                  </a:cubicBezTo>
                  <a:cubicBezTo>
                    <a:pt x="440" y="880"/>
                    <a:pt x="448" y="886"/>
                    <a:pt x="447" y="889"/>
                  </a:cubicBezTo>
                  <a:cubicBezTo>
                    <a:pt x="447" y="890"/>
                    <a:pt x="442" y="894"/>
                    <a:pt x="441" y="895"/>
                  </a:cubicBezTo>
                  <a:cubicBezTo>
                    <a:pt x="439" y="898"/>
                    <a:pt x="437" y="901"/>
                    <a:pt x="434" y="903"/>
                  </a:cubicBezTo>
                  <a:cubicBezTo>
                    <a:pt x="432" y="904"/>
                    <a:pt x="433" y="904"/>
                    <a:pt x="432" y="904"/>
                  </a:cubicBezTo>
                  <a:cubicBezTo>
                    <a:pt x="429" y="904"/>
                    <a:pt x="425" y="902"/>
                    <a:pt x="423" y="901"/>
                  </a:cubicBezTo>
                  <a:cubicBezTo>
                    <a:pt x="418" y="899"/>
                    <a:pt x="413" y="897"/>
                    <a:pt x="408" y="895"/>
                  </a:cubicBezTo>
                  <a:cubicBezTo>
                    <a:pt x="410" y="902"/>
                    <a:pt x="412" y="908"/>
                    <a:pt x="414" y="915"/>
                  </a:cubicBezTo>
                  <a:cubicBezTo>
                    <a:pt x="414" y="916"/>
                    <a:pt x="416" y="919"/>
                    <a:pt x="415" y="921"/>
                  </a:cubicBezTo>
                  <a:cubicBezTo>
                    <a:pt x="415" y="923"/>
                    <a:pt x="410" y="926"/>
                    <a:pt x="409" y="927"/>
                  </a:cubicBezTo>
                  <a:cubicBezTo>
                    <a:pt x="399" y="937"/>
                    <a:pt x="390" y="945"/>
                    <a:pt x="381" y="954"/>
                  </a:cubicBezTo>
                  <a:cubicBezTo>
                    <a:pt x="379" y="948"/>
                    <a:pt x="378" y="940"/>
                    <a:pt x="374" y="935"/>
                  </a:cubicBezTo>
                  <a:cubicBezTo>
                    <a:pt x="369" y="927"/>
                    <a:pt x="360" y="920"/>
                    <a:pt x="353" y="914"/>
                  </a:cubicBezTo>
                  <a:cubicBezTo>
                    <a:pt x="351" y="912"/>
                    <a:pt x="350" y="910"/>
                    <a:pt x="348" y="910"/>
                  </a:cubicBezTo>
                  <a:cubicBezTo>
                    <a:pt x="345" y="909"/>
                    <a:pt x="338" y="909"/>
                    <a:pt x="335" y="910"/>
                  </a:cubicBezTo>
                  <a:cubicBezTo>
                    <a:pt x="331" y="911"/>
                    <a:pt x="329" y="917"/>
                    <a:pt x="325" y="919"/>
                  </a:cubicBezTo>
                  <a:cubicBezTo>
                    <a:pt x="322" y="920"/>
                    <a:pt x="319" y="917"/>
                    <a:pt x="316" y="916"/>
                  </a:cubicBezTo>
                  <a:cubicBezTo>
                    <a:pt x="309" y="912"/>
                    <a:pt x="300" y="911"/>
                    <a:pt x="292" y="912"/>
                  </a:cubicBezTo>
                  <a:cubicBezTo>
                    <a:pt x="286" y="913"/>
                    <a:pt x="280" y="924"/>
                    <a:pt x="276" y="928"/>
                  </a:cubicBezTo>
                  <a:cubicBezTo>
                    <a:pt x="274" y="931"/>
                    <a:pt x="273" y="932"/>
                    <a:pt x="270" y="933"/>
                  </a:cubicBezTo>
                  <a:cubicBezTo>
                    <a:pt x="268" y="934"/>
                    <a:pt x="259" y="935"/>
                    <a:pt x="256" y="934"/>
                  </a:cubicBezTo>
                  <a:cubicBezTo>
                    <a:pt x="254" y="933"/>
                    <a:pt x="251" y="927"/>
                    <a:pt x="250" y="925"/>
                  </a:cubicBezTo>
                  <a:cubicBezTo>
                    <a:pt x="248" y="922"/>
                    <a:pt x="244" y="918"/>
                    <a:pt x="243" y="914"/>
                  </a:cubicBezTo>
                  <a:cubicBezTo>
                    <a:pt x="242" y="911"/>
                    <a:pt x="243" y="906"/>
                    <a:pt x="243" y="902"/>
                  </a:cubicBezTo>
                  <a:cubicBezTo>
                    <a:pt x="243" y="899"/>
                    <a:pt x="241" y="891"/>
                    <a:pt x="243" y="888"/>
                  </a:cubicBezTo>
                  <a:cubicBezTo>
                    <a:pt x="244" y="886"/>
                    <a:pt x="250" y="884"/>
                    <a:pt x="253" y="882"/>
                  </a:cubicBezTo>
                  <a:cubicBezTo>
                    <a:pt x="257" y="880"/>
                    <a:pt x="261" y="878"/>
                    <a:pt x="265" y="875"/>
                  </a:cubicBezTo>
                  <a:cubicBezTo>
                    <a:pt x="260" y="869"/>
                    <a:pt x="255" y="862"/>
                    <a:pt x="251" y="856"/>
                  </a:cubicBezTo>
                  <a:cubicBezTo>
                    <a:pt x="249" y="855"/>
                    <a:pt x="248" y="853"/>
                    <a:pt x="247" y="851"/>
                  </a:cubicBezTo>
                  <a:cubicBezTo>
                    <a:pt x="246" y="847"/>
                    <a:pt x="247" y="842"/>
                    <a:pt x="247" y="838"/>
                  </a:cubicBezTo>
                  <a:cubicBezTo>
                    <a:pt x="247" y="834"/>
                    <a:pt x="248" y="834"/>
                    <a:pt x="244" y="833"/>
                  </a:cubicBezTo>
                  <a:cubicBezTo>
                    <a:pt x="240" y="831"/>
                    <a:pt x="235" y="830"/>
                    <a:pt x="231" y="828"/>
                  </a:cubicBezTo>
                  <a:cubicBezTo>
                    <a:pt x="225" y="825"/>
                    <a:pt x="219" y="821"/>
                    <a:pt x="213" y="817"/>
                  </a:cubicBezTo>
                  <a:cubicBezTo>
                    <a:pt x="208" y="814"/>
                    <a:pt x="203" y="811"/>
                    <a:pt x="197" y="808"/>
                  </a:cubicBezTo>
                  <a:cubicBezTo>
                    <a:pt x="190" y="804"/>
                    <a:pt x="188" y="803"/>
                    <a:pt x="180" y="803"/>
                  </a:cubicBezTo>
                  <a:cubicBezTo>
                    <a:pt x="171" y="802"/>
                    <a:pt x="161" y="802"/>
                    <a:pt x="151" y="801"/>
                  </a:cubicBezTo>
                  <a:cubicBezTo>
                    <a:pt x="145" y="801"/>
                    <a:pt x="144" y="800"/>
                    <a:pt x="140" y="804"/>
                  </a:cubicBezTo>
                  <a:cubicBezTo>
                    <a:pt x="134" y="812"/>
                    <a:pt x="128" y="821"/>
                    <a:pt x="121" y="827"/>
                  </a:cubicBezTo>
                  <a:cubicBezTo>
                    <a:pt x="116" y="831"/>
                    <a:pt x="106" y="829"/>
                    <a:pt x="100" y="829"/>
                  </a:cubicBezTo>
                  <a:cubicBezTo>
                    <a:pt x="101" y="825"/>
                    <a:pt x="102" y="821"/>
                    <a:pt x="102" y="818"/>
                  </a:cubicBezTo>
                  <a:cubicBezTo>
                    <a:pt x="103" y="815"/>
                    <a:pt x="105" y="809"/>
                    <a:pt x="104" y="806"/>
                  </a:cubicBezTo>
                  <a:cubicBezTo>
                    <a:pt x="103" y="804"/>
                    <a:pt x="98" y="801"/>
                    <a:pt x="97" y="799"/>
                  </a:cubicBezTo>
                  <a:cubicBezTo>
                    <a:pt x="94" y="796"/>
                    <a:pt x="89" y="793"/>
                    <a:pt x="87" y="789"/>
                  </a:cubicBezTo>
                  <a:cubicBezTo>
                    <a:pt x="83" y="784"/>
                    <a:pt x="84" y="777"/>
                    <a:pt x="79" y="772"/>
                  </a:cubicBezTo>
                  <a:cubicBezTo>
                    <a:pt x="74" y="767"/>
                    <a:pt x="70" y="761"/>
                    <a:pt x="64" y="758"/>
                  </a:cubicBezTo>
                  <a:cubicBezTo>
                    <a:pt x="59" y="755"/>
                    <a:pt x="55" y="753"/>
                    <a:pt x="50" y="751"/>
                  </a:cubicBezTo>
                  <a:cubicBezTo>
                    <a:pt x="47" y="749"/>
                    <a:pt x="41" y="747"/>
                    <a:pt x="39" y="745"/>
                  </a:cubicBezTo>
                  <a:cubicBezTo>
                    <a:pt x="35" y="740"/>
                    <a:pt x="34" y="732"/>
                    <a:pt x="31" y="727"/>
                  </a:cubicBezTo>
                  <a:cubicBezTo>
                    <a:pt x="26" y="720"/>
                    <a:pt x="20" y="713"/>
                    <a:pt x="15" y="706"/>
                  </a:cubicBezTo>
                  <a:cubicBezTo>
                    <a:pt x="13" y="704"/>
                    <a:pt x="12" y="702"/>
                    <a:pt x="12" y="700"/>
                  </a:cubicBezTo>
                  <a:cubicBezTo>
                    <a:pt x="11" y="697"/>
                    <a:pt x="13" y="690"/>
                    <a:pt x="12" y="687"/>
                  </a:cubicBezTo>
                  <a:cubicBezTo>
                    <a:pt x="10" y="685"/>
                    <a:pt x="3" y="685"/>
                    <a:pt x="2" y="683"/>
                  </a:cubicBezTo>
                  <a:cubicBezTo>
                    <a:pt x="1" y="680"/>
                    <a:pt x="4" y="672"/>
                    <a:pt x="5" y="668"/>
                  </a:cubicBezTo>
                  <a:cubicBezTo>
                    <a:pt x="5" y="665"/>
                    <a:pt x="6" y="661"/>
                    <a:pt x="7" y="658"/>
                  </a:cubicBezTo>
                  <a:cubicBezTo>
                    <a:pt x="10" y="655"/>
                    <a:pt x="14" y="652"/>
                    <a:pt x="18" y="648"/>
                  </a:cubicBezTo>
                  <a:cubicBezTo>
                    <a:pt x="14" y="646"/>
                    <a:pt x="3" y="642"/>
                    <a:pt x="1" y="638"/>
                  </a:cubicBezTo>
                  <a:cubicBezTo>
                    <a:pt x="0" y="635"/>
                    <a:pt x="3" y="628"/>
                    <a:pt x="3" y="625"/>
                  </a:cubicBezTo>
                  <a:cubicBezTo>
                    <a:pt x="3" y="623"/>
                    <a:pt x="3" y="619"/>
                    <a:pt x="5" y="618"/>
                  </a:cubicBezTo>
                  <a:cubicBezTo>
                    <a:pt x="6" y="616"/>
                    <a:pt x="12" y="615"/>
                    <a:pt x="14" y="614"/>
                  </a:cubicBezTo>
                  <a:cubicBezTo>
                    <a:pt x="19" y="612"/>
                    <a:pt x="24" y="610"/>
                    <a:pt x="28" y="608"/>
                  </a:cubicBezTo>
                  <a:cubicBezTo>
                    <a:pt x="30" y="608"/>
                    <a:pt x="35" y="607"/>
                    <a:pt x="35" y="605"/>
                  </a:cubicBezTo>
                  <a:cubicBezTo>
                    <a:pt x="37" y="603"/>
                    <a:pt x="35" y="597"/>
                    <a:pt x="35" y="594"/>
                  </a:cubicBezTo>
                  <a:cubicBezTo>
                    <a:pt x="43" y="595"/>
                    <a:pt x="51" y="595"/>
                    <a:pt x="59" y="595"/>
                  </a:cubicBezTo>
                  <a:cubicBezTo>
                    <a:pt x="59" y="591"/>
                    <a:pt x="58" y="587"/>
                    <a:pt x="58" y="583"/>
                  </a:cubicBezTo>
                  <a:cubicBezTo>
                    <a:pt x="58" y="580"/>
                    <a:pt x="59" y="571"/>
                    <a:pt x="57" y="569"/>
                  </a:cubicBezTo>
                  <a:cubicBezTo>
                    <a:pt x="56" y="567"/>
                    <a:pt x="48" y="566"/>
                    <a:pt x="46" y="565"/>
                  </a:cubicBezTo>
                  <a:cubicBezTo>
                    <a:pt x="42" y="564"/>
                    <a:pt x="40" y="564"/>
                    <a:pt x="38" y="561"/>
                  </a:cubicBezTo>
                  <a:cubicBezTo>
                    <a:pt x="35" y="559"/>
                    <a:pt x="28" y="552"/>
                    <a:pt x="28" y="549"/>
                  </a:cubicBezTo>
                  <a:cubicBezTo>
                    <a:pt x="28" y="546"/>
                    <a:pt x="32" y="543"/>
                    <a:pt x="34" y="541"/>
                  </a:cubicBezTo>
                  <a:cubicBezTo>
                    <a:pt x="36" y="539"/>
                    <a:pt x="40" y="535"/>
                    <a:pt x="43" y="534"/>
                  </a:cubicBezTo>
                  <a:cubicBezTo>
                    <a:pt x="46" y="533"/>
                    <a:pt x="55" y="536"/>
                    <a:pt x="57" y="534"/>
                  </a:cubicBezTo>
                  <a:cubicBezTo>
                    <a:pt x="58" y="532"/>
                    <a:pt x="57" y="523"/>
                    <a:pt x="57" y="520"/>
                  </a:cubicBezTo>
                  <a:cubicBezTo>
                    <a:pt x="57" y="516"/>
                    <a:pt x="56" y="516"/>
                    <a:pt x="60" y="513"/>
                  </a:cubicBezTo>
                  <a:cubicBezTo>
                    <a:pt x="63" y="511"/>
                    <a:pt x="70" y="508"/>
                    <a:pt x="72" y="505"/>
                  </a:cubicBezTo>
                  <a:cubicBezTo>
                    <a:pt x="73" y="502"/>
                    <a:pt x="70" y="495"/>
                    <a:pt x="72" y="492"/>
                  </a:cubicBezTo>
                  <a:cubicBezTo>
                    <a:pt x="73" y="490"/>
                    <a:pt x="80" y="490"/>
                    <a:pt x="82" y="489"/>
                  </a:cubicBezTo>
                  <a:cubicBezTo>
                    <a:pt x="86" y="488"/>
                    <a:pt x="88" y="487"/>
                    <a:pt x="91" y="489"/>
                  </a:cubicBezTo>
                  <a:cubicBezTo>
                    <a:pt x="95" y="491"/>
                    <a:pt x="97" y="498"/>
                    <a:pt x="101" y="500"/>
                  </a:cubicBezTo>
                  <a:cubicBezTo>
                    <a:pt x="103" y="501"/>
                    <a:pt x="110" y="499"/>
                    <a:pt x="113" y="499"/>
                  </a:cubicBezTo>
                  <a:cubicBezTo>
                    <a:pt x="118" y="498"/>
                    <a:pt x="117" y="497"/>
                    <a:pt x="120" y="492"/>
                  </a:cubicBezTo>
                  <a:cubicBezTo>
                    <a:pt x="121" y="489"/>
                    <a:pt x="125" y="484"/>
                    <a:pt x="125" y="481"/>
                  </a:cubicBezTo>
                  <a:cubicBezTo>
                    <a:pt x="125" y="476"/>
                    <a:pt x="120" y="472"/>
                    <a:pt x="120" y="467"/>
                  </a:cubicBezTo>
                  <a:cubicBezTo>
                    <a:pt x="120" y="465"/>
                    <a:pt x="123" y="461"/>
                    <a:pt x="124" y="459"/>
                  </a:cubicBezTo>
                  <a:cubicBezTo>
                    <a:pt x="129" y="452"/>
                    <a:pt x="134" y="445"/>
                    <a:pt x="137" y="438"/>
                  </a:cubicBezTo>
                  <a:cubicBezTo>
                    <a:pt x="138" y="435"/>
                    <a:pt x="139" y="426"/>
                    <a:pt x="141" y="424"/>
                  </a:cubicBezTo>
                  <a:cubicBezTo>
                    <a:pt x="143" y="422"/>
                    <a:pt x="151" y="422"/>
                    <a:pt x="154" y="421"/>
                  </a:cubicBezTo>
                  <a:cubicBezTo>
                    <a:pt x="155" y="421"/>
                    <a:pt x="157" y="421"/>
                    <a:pt x="157" y="420"/>
                  </a:cubicBezTo>
                  <a:cubicBezTo>
                    <a:pt x="158" y="419"/>
                    <a:pt x="157" y="414"/>
                    <a:pt x="157" y="413"/>
                  </a:cubicBezTo>
                  <a:cubicBezTo>
                    <a:pt x="157" y="409"/>
                    <a:pt x="157" y="406"/>
                    <a:pt x="156" y="403"/>
                  </a:cubicBezTo>
                  <a:cubicBezTo>
                    <a:pt x="154" y="398"/>
                    <a:pt x="152" y="393"/>
                    <a:pt x="150" y="387"/>
                  </a:cubicBezTo>
                  <a:cubicBezTo>
                    <a:pt x="149" y="384"/>
                    <a:pt x="148" y="384"/>
                    <a:pt x="145" y="382"/>
                  </a:cubicBezTo>
                  <a:cubicBezTo>
                    <a:pt x="137" y="377"/>
                    <a:pt x="130" y="374"/>
                    <a:pt x="124" y="367"/>
                  </a:cubicBezTo>
                  <a:cubicBezTo>
                    <a:pt x="121" y="364"/>
                    <a:pt x="115" y="360"/>
                    <a:pt x="113" y="356"/>
                  </a:cubicBezTo>
                  <a:cubicBezTo>
                    <a:pt x="111" y="354"/>
                    <a:pt x="111" y="353"/>
                    <a:pt x="111" y="350"/>
                  </a:cubicBezTo>
                  <a:cubicBezTo>
                    <a:pt x="111" y="339"/>
                    <a:pt x="111" y="328"/>
                    <a:pt x="110" y="317"/>
                  </a:cubicBezTo>
                  <a:cubicBezTo>
                    <a:pt x="110" y="315"/>
                    <a:pt x="111" y="311"/>
                    <a:pt x="110" y="310"/>
                  </a:cubicBezTo>
                  <a:cubicBezTo>
                    <a:pt x="108" y="307"/>
                    <a:pt x="99" y="304"/>
                    <a:pt x="96" y="303"/>
                  </a:cubicBezTo>
                  <a:cubicBezTo>
                    <a:pt x="92" y="301"/>
                    <a:pt x="91" y="300"/>
                    <a:pt x="89" y="297"/>
                  </a:cubicBezTo>
                  <a:cubicBezTo>
                    <a:pt x="86" y="293"/>
                    <a:pt x="82" y="288"/>
                    <a:pt x="80" y="284"/>
                  </a:cubicBezTo>
                  <a:cubicBezTo>
                    <a:pt x="79" y="281"/>
                    <a:pt x="78" y="266"/>
                    <a:pt x="81" y="264"/>
                  </a:cubicBezTo>
                  <a:cubicBezTo>
                    <a:pt x="83" y="262"/>
                    <a:pt x="91" y="262"/>
                    <a:pt x="94" y="261"/>
                  </a:cubicBezTo>
                  <a:cubicBezTo>
                    <a:pt x="92" y="256"/>
                    <a:pt x="90" y="251"/>
                    <a:pt x="89" y="246"/>
                  </a:cubicBezTo>
                  <a:cubicBezTo>
                    <a:pt x="87" y="241"/>
                    <a:pt x="87" y="242"/>
                    <a:pt x="81" y="240"/>
                  </a:cubicBezTo>
                  <a:cubicBezTo>
                    <a:pt x="79" y="239"/>
                    <a:pt x="68" y="238"/>
                    <a:pt x="67" y="236"/>
                  </a:cubicBezTo>
                  <a:cubicBezTo>
                    <a:pt x="66" y="234"/>
                    <a:pt x="69" y="222"/>
                    <a:pt x="70" y="220"/>
                  </a:cubicBezTo>
                  <a:cubicBezTo>
                    <a:pt x="72" y="217"/>
                    <a:pt x="75" y="216"/>
                    <a:pt x="79" y="215"/>
                  </a:cubicBezTo>
                  <a:cubicBezTo>
                    <a:pt x="82" y="214"/>
                    <a:pt x="90" y="212"/>
                    <a:pt x="92" y="210"/>
                  </a:cubicBezTo>
                  <a:cubicBezTo>
                    <a:pt x="92" y="208"/>
                    <a:pt x="92" y="204"/>
                    <a:pt x="92" y="202"/>
                  </a:cubicBezTo>
                  <a:cubicBezTo>
                    <a:pt x="92" y="199"/>
                    <a:pt x="91" y="196"/>
                    <a:pt x="92" y="192"/>
                  </a:cubicBezTo>
                  <a:cubicBezTo>
                    <a:pt x="92" y="188"/>
                    <a:pt x="95" y="186"/>
                    <a:pt x="98" y="183"/>
                  </a:cubicBezTo>
                  <a:cubicBezTo>
                    <a:pt x="102" y="179"/>
                    <a:pt x="103" y="180"/>
                    <a:pt x="109" y="180"/>
                  </a:cubicBezTo>
                  <a:cubicBezTo>
                    <a:pt x="111" y="180"/>
                    <a:pt x="122" y="181"/>
                    <a:pt x="124" y="180"/>
                  </a:cubicBezTo>
                  <a:cubicBezTo>
                    <a:pt x="126" y="178"/>
                    <a:pt x="125" y="169"/>
                    <a:pt x="125" y="166"/>
                  </a:cubicBezTo>
                  <a:cubicBezTo>
                    <a:pt x="126" y="163"/>
                    <a:pt x="125" y="157"/>
                    <a:pt x="127" y="155"/>
                  </a:cubicBezTo>
                  <a:cubicBezTo>
                    <a:pt x="128" y="155"/>
                    <a:pt x="132" y="155"/>
                    <a:pt x="133" y="155"/>
                  </a:cubicBezTo>
                  <a:cubicBezTo>
                    <a:pt x="137" y="155"/>
                    <a:pt x="140" y="155"/>
                    <a:pt x="144" y="155"/>
                  </a:cubicBezTo>
                  <a:cubicBezTo>
                    <a:pt x="147" y="155"/>
                    <a:pt x="153" y="156"/>
                    <a:pt x="156" y="155"/>
                  </a:cubicBezTo>
                  <a:cubicBezTo>
                    <a:pt x="158" y="154"/>
                    <a:pt x="166" y="146"/>
                    <a:pt x="167" y="144"/>
                  </a:cubicBezTo>
                  <a:cubicBezTo>
                    <a:pt x="168" y="141"/>
                    <a:pt x="165" y="135"/>
                    <a:pt x="164" y="133"/>
                  </a:cubicBezTo>
                  <a:cubicBezTo>
                    <a:pt x="163" y="129"/>
                    <a:pt x="160" y="122"/>
                    <a:pt x="161" y="118"/>
                  </a:cubicBezTo>
                  <a:cubicBezTo>
                    <a:pt x="162" y="113"/>
                    <a:pt x="168" y="107"/>
                    <a:pt x="169" y="101"/>
                  </a:cubicBezTo>
                  <a:cubicBezTo>
                    <a:pt x="170" y="99"/>
                    <a:pt x="170" y="100"/>
                    <a:pt x="170" y="98"/>
                  </a:cubicBezTo>
                  <a:cubicBezTo>
                    <a:pt x="170" y="96"/>
                    <a:pt x="167" y="93"/>
                    <a:pt x="165" y="91"/>
                  </a:cubicBezTo>
                  <a:cubicBezTo>
                    <a:pt x="162" y="86"/>
                    <a:pt x="160" y="81"/>
                    <a:pt x="157" y="76"/>
                  </a:cubicBezTo>
                  <a:cubicBezTo>
                    <a:pt x="162" y="74"/>
                    <a:pt x="168" y="72"/>
                    <a:pt x="173" y="69"/>
                  </a:cubicBezTo>
                  <a:cubicBezTo>
                    <a:pt x="176" y="68"/>
                    <a:pt x="179" y="66"/>
                    <a:pt x="181" y="66"/>
                  </a:cubicBezTo>
                  <a:cubicBezTo>
                    <a:pt x="184" y="65"/>
                    <a:pt x="182" y="65"/>
                    <a:pt x="185" y="66"/>
                  </a:cubicBezTo>
                  <a:cubicBezTo>
                    <a:pt x="189" y="68"/>
                    <a:pt x="193" y="74"/>
                    <a:pt x="196" y="78"/>
                  </a:cubicBezTo>
                  <a:cubicBezTo>
                    <a:pt x="200" y="83"/>
                    <a:pt x="204" y="89"/>
                    <a:pt x="207" y="94"/>
                  </a:cubicBezTo>
                  <a:cubicBezTo>
                    <a:pt x="211" y="99"/>
                    <a:pt x="213" y="98"/>
                    <a:pt x="219" y="98"/>
                  </a:cubicBezTo>
                  <a:cubicBezTo>
                    <a:pt x="224" y="98"/>
                    <a:pt x="228" y="98"/>
                    <a:pt x="233" y="96"/>
                  </a:cubicBezTo>
                  <a:cubicBezTo>
                    <a:pt x="239" y="94"/>
                    <a:pt x="247" y="93"/>
                    <a:pt x="252" y="89"/>
                  </a:cubicBezTo>
                  <a:cubicBezTo>
                    <a:pt x="256" y="86"/>
                    <a:pt x="257" y="80"/>
                    <a:pt x="260" y="76"/>
                  </a:cubicBezTo>
                  <a:cubicBezTo>
                    <a:pt x="262" y="73"/>
                    <a:pt x="260" y="75"/>
                    <a:pt x="263" y="74"/>
                  </a:cubicBezTo>
                  <a:cubicBezTo>
                    <a:pt x="266" y="74"/>
                    <a:pt x="270" y="76"/>
                    <a:pt x="273" y="76"/>
                  </a:cubicBezTo>
                  <a:cubicBezTo>
                    <a:pt x="277" y="77"/>
                    <a:pt x="282" y="79"/>
                    <a:pt x="287" y="79"/>
                  </a:cubicBezTo>
                  <a:cubicBezTo>
                    <a:pt x="294" y="79"/>
                    <a:pt x="301" y="77"/>
                    <a:pt x="308" y="77"/>
                  </a:cubicBezTo>
                  <a:cubicBezTo>
                    <a:pt x="313" y="76"/>
                    <a:pt x="313" y="77"/>
                    <a:pt x="316" y="73"/>
                  </a:cubicBezTo>
                  <a:cubicBezTo>
                    <a:pt x="320" y="67"/>
                    <a:pt x="324" y="61"/>
                    <a:pt x="329" y="55"/>
                  </a:cubicBezTo>
                  <a:cubicBezTo>
                    <a:pt x="331" y="52"/>
                    <a:pt x="335" y="43"/>
                    <a:pt x="338" y="42"/>
                  </a:cubicBezTo>
                  <a:cubicBezTo>
                    <a:pt x="341" y="40"/>
                    <a:pt x="348" y="43"/>
                    <a:pt x="351" y="43"/>
                  </a:cubicBezTo>
                  <a:cubicBezTo>
                    <a:pt x="358" y="44"/>
                    <a:pt x="365" y="46"/>
                    <a:pt x="372" y="47"/>
                  </a:cubicBezTo>
                  <a:cubicBezTo>
                    <a:pt x="376" y="47"/>
                    <a:pt x="376" y="47"/>
                    <a:pt x="378" y="45"/>
                  </a:cubicBezTo>
                  <a:cubicBezTo>
                    <a:pt x="383" y="40"/>
                    <a:pt x="387" y="35"/>
                    <a:pt x="391" y="30"/>
                  </a:cubicBezTo>
                  <a:cubicBezTo>
                    <a:pt x="396" y="24"/>
                    <a:pt x="401" y="18"/>
                    <a:pt x="407" y="12"/>
                  </a:cubicBezTo>
                  <a:cubicBezTo>
                    <a:pt x="409" y="9"/>
                    <a:pt x="412" y="3"/>
                    <a:pt x="415" y="2"/>
                  </a:cubicBezTo>
                  <a:cubicBezTo>
                    <a:pt x="418" y="0"/>
                    <a:pt x="426" y="3"/>
                    <a:pt x="429" y="3"/>
                  </a:cubicBezTo>
                  <a:cubicBezTo>
                    <a:pt x="432" y="3"/>
                    <a:pt x="443" y="3"/>
                    <a:pt x="445" y="5"/>
                  </a:cubicBezTo>
                  <a:cubicBezTo>
                    <a:pt x="446" y="6"/>
                    <a:pt x="446" y="12"/>
                    <a:pt x="446" y="13"/>
                  </a:cubicBezTo>
                  <a:cubicBezTo>
                    <a:pt x="446" y="17"/>
                    <a:pt x="446" y="17"/>
                    <a:pt x="448" y="19"/>
                  </a:cubicBezTo>
                  <a:cubicBezTo>
                    <a:pt x="449" y="21"/>
                    <a:pt x="453" y="23"/>
                    <a:pt x="453" y="25"/>
                  </a:cubicBezTo>
                  <a:cubicBezTo>
                    <a:pt x="454" y="27"/>
                    <a:pt x="451" y="31"/>
                    <a:pt x="450" y="33"/>
                  </a:cubicBezTo>
                  <a:cubicBezTo>
                    <a:pt x="450" y="34"/>
                    <a:pt x="447" y="40"/>
                    <a:pt x="448" y="41"/>
                  </a:cubicBezTo>
                  <a:cubicBezTo>
                    <a:pt x="448" y="42"/>
                    <a:pt x="452" y="43"/>
                    <a:pt x="452" y="43"/>
                  </a:cubicBezTo>
                  <a:cubicBezTo>
                    <a:pt x="459" y="46"/>
                    <a:pt x="466" y="49"/>
                    <a:pt x="473" y="52"/>
                  </a:cubicBezTo>
                  <a:cubicBezTo>
                    <a:pt x="478" y="54"/>
                    <a:pt x="477" y="58"/>
                    <a:pt x="478" y="63"/>
                  </a:cubicBezTo>
                  <a:cubicBezTo>
                    <a:pt x="478" y="64"/>
                    <a:pt x="479" y="70"/>
                    <a:pt x="480" y="71"/>
                  </a:cubicBezTo>
                  <a:cubicBezTo>
                    <a:pt x="480" y="71"/>
                    <a:pt x="483" y="70"/>
                    <a:pt x="484" y="70"/>
                  </a:cubicBezTo>
                  <a:cubicBezTo>
                    <a:pt x="491" y="69"/>
                    <a:pt x="498" y="67"/>
                    <a:pt x="505" y="66"/>
                  </a:cubicBezTo>
                  <a:cubicBezTo>
                    <a:pt x="508" y="66"/>
                    <a:pt x="507" y="66"/>
                    <a:pt x="508" y="67"/>
                  </a:cubicBezTo>
                  <a:cubicBezTo>
                    <a:pt x="510" y="68"/>
                    <a:pt x="511" y="74"/>
                    <a:pt x="512" y="76"/>
                  </a:cubicBezTo>
                  <a:cubicBezTo>
                    <a:pt x="514" y="80"/>
                    <a:pt x="515" y="85"/>
                    <a:pt x="518" y="88"/>
                  </a:cubicBezTo>
                  <a:cubicBezTo>
                    <a:pt x="521" y="90"/>
                    <a:pt x="526" y="91"/>
                    <a:pt x="529" y="92"/>
                  </a:cubicBezTo>
                  <a:cubicBezTo>
                    <a:pt x="530" y="93"/>
                    <a:pt x="535" y="94"/>
                    <a:pt x="536" y="95"/>
                  </a:cubicBezTo>
                  <a:cubicBezTo>
                    <a:pt x="539" y="99"/>
                    <a:pt x="536" y="107"/>
                    <a:pt x="537" y="111"/>
                  </a:cubicBezTo>
                  <a:cubicBezTo>
                    <a:pt x="539" y="115"/>
                    <a:pt x="547" y="121"/>
                    <a:pt x="550" y="124"/>
                  </a:cubicBezTo>
                  <a:cubicBezTo>
                    <a:pt x="552" y="125"/>
                    <a:pt x="551" y="125"/>
                    <a:pt x="553" y="125"/>
                  </a:cubicBezTo>
                  <a:cubicBezTo>
                    <a:pt x="556" y="126"/>
                    <a:pt x="561" y="123"/>
                    <a:pt x="564" y="122"/>
                  </a:cubicBezTo>
                  <a:cubicBezTo>
                    <a:pt x="569" y="121"/>
                    <a:pt x="574" y="121"/>
                    <a:pt x="580" y="121"/>
                  </a:cubicBezTo>
                  <a:cubicBezTo>
                    <a:pt x="582" y="121"/>
                    <a:pt x="587" y="120"/>
                    <a:pt x="589" y="121"/>
                  </a:cubicBezTo>
                  <a:cubicBezTo>
                    <a:pt x="590" y="122"/>
                    <a:pt x="590" y="123"/>
                    <a:pt x="591" y="125"/>
                  </a:cubicBezTo>
                  <a:cubicBezTo>
                    <a:pt x="591" y="127"/>
                    <a:pt x="592" y="133"/>
                    <a:pt x="593" y="135"/>
                  </a:cubicBezTo>
                  <a:cubicBezTo>
                    <a:pt x="594" y="136"/>
                    <a:pt x="599" y="135"/>
                    <a:pt x="601" y="135"/>
                  </a:cubicBezTo>
                  <a:cubicBezTo>
                    <a:pt x="602" y="135"/>
                    <a:pt x="605" y="135"/>
                    <a:pt x="607" y="135"/>
                  </a:cubicBezTo>
                  <a:cubicBezTo>
                    <a:pt x="609" y="136"/>
                    <a:pt x="612" y="141"/>
                    <a:pt x="613" y="143"/>
                  </a:cubicBezTo>
                  <a:cubicBezTo>
                    <a:pt x="614" y="144"/>
                    <a:pt x="616" y="146"/>
                    <a:pt x="616" y="147"/>
                  </a:cubicBezTo>
                  <a:cubicBezTo>
                    <a:pt x="617" y="149"/>
                    <a:pt x="614" y="154"/>
                    <a:pt x="614" y="156"/>
                  </a:cubicBezTo>
                  <a:cubicBezTo>
                    <a:pt x="612" y="162"/>
                    <a:pt x="611" y="167"/>
                    <a:pt x="609" y="172"/>
                  </a:cubicBezTo>
                  <a:cubicBezTo>
                    <a:pt x="612" y="172"/>
                    <a:pt x="618" y="173"/>
                    <a:pt x="620" y="172"/>
                  </a:cubicBezTo>
                  <a:cubicBezTo>
                    <a:pt x="623" y="170"/>
                    <a:pt x="626" y="163"/>
                    <a:pt x="628" y="160"/>
                  </a:cubicBezTo>
                  <a:cubicBezTo>
                    <a:pt x="630" y="162"/>
                    <a:pt x="635" y="165"/>
                    <a:pt x="636" y="168"/>
                  </a:cubicBezTo>
                  <a:cubicBezTo>
                    <a:pt x="637" y="172"/>
                    <a:pt x="634" y="181"/>
                    <a:pt x="636" y="184"/>
                  </a:cubicBezTo>
                  <a:cubicBezTo>
                    <a:pt x="637" y="185"/>
                    <a:pt x="646" y="185"/>
                    <a:pt x="648" y="185"/>
                  </a:cubicBezTo>
                  <a:cubicBezTo>
                    <a:pt x="652" y="186"/>
                    <a:pt x="656" y="186"/>
                    <a:pt x="660" y="18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1" name="Freeform 227"/>
            <p:cNvSpPr>
              <a:spLocks/>
            </p:cNvSpPr>
            <p:nvPr userDrawn="1"/>
          </p:nvSpPr>
          <p:spPr bwMode="auto">
            <a:xfrm>
              <a:off x="2682" y="1426"/>
              <a:ext cx="566" cy="422"/>
            </a:xfrm>
            <a:custGeom>
              <a:avLst/>
              <a:gdLst>
                <a:gd name="T0" fmla="*/ 132 w 712"/>
                <a:gd name="T1" fmla="*/ 219 h 530"/>
                <a:gd name="T2" fmla="*/ 156 w 712"/>
                <a:gd name="T3" fmla="*/ 215 h 530"/>
                <a:gd name="T4" fmla="*/ 184 w 712"/>
                <a:gd name="T5" fmla="*/ 203 h 530"/>
                <a:gd name="T6" fmla="*/ 199 w 712"/>
                <a:gd name="T7" fmla="*/ 188 h 530"/>
                <a:gd name="T8" fmla="*/ 179 w 712"/>
                <a:gd name="T9" fmla="*/ 174 h 530"/>
                <a:gd name="T10" fmla="*/ 218 w 712"/>
                <a:gd name="T11" fmla="*/ 161 h 530"/>
                <a:gd name="T12" fmla="*/ 256 w 712"/>
                <a:gd name="T13" fmla="*/ 143 h 530"/>
                <a:gd name="T14" fmla="*/ 269 w 712"/>
                <a:gd name="T15" fmla="*/ 130 h 530"/>
                <a:gd name="T16" fmla="*/ 297 w 712"/>
                <a:gd name="T17" fmla="*/ 114 h 530"/>
                <a:gd name="T18" fmla="*/ 318 w 712"/>
                <a:gd name="T19" fmla="*/ 91 h 530"/>
                <a:gd name="T20" fmla="*/ 314 w 712"/>
                <a:gd name="T21" fmla="*/ 64 h 530"/>
                <a:gd name="T22" fmla="*/ 342 w 712"/>
                <a:gd name="T23" fmla="*/ 77 h 530"/>
                <a:gd name="T24" fmla="*/ 364 w 712"/>
                <a:gd name="T25" fmla="*/ 69 h 530"/>
                <a:gd name="T26" fmla="*/ 390 w 712"/>
                <a:gd name="T27" fmla="*/ 43 h 530"/>
                <a:gd name="T28" fmla="*/ 447 w 712"/>
                <a:gd name="T29" fmla="*/ 37 h 530"/>
                <a:gd name="T30" fmla="*/ 480 w 712"/>
                <a:gd name="T31" fmla="*/ 34 h 530"/>
                <a:gd name="T32" fmla="*/ 506 w 712"/>
                <a:gd name="T33" fmla="*/ 21 h 530"/>
                <a:gd name="T34" fmla="*/ 547 w 712"/>
                <a:gd name="T35" fmla="*/ 35 h 530"/>
                <a:gd name="T36" fmla="*/ 578 w 712"/>
                <a:gd name="T37" fmla="*/ 41 h 530"/>
                <a:gd name="T38" fmla="*/ 617 w 712"/>
                <a:gd name="T39" fmla="*/ 28 h 530"/>
                <a:gd name="T40" fmla="*/ 689 w 712"/>
                <a:gd name="T41" fmla="*/ 1 h 530"/>
                <a:gd name="T42" fmla="*/ 711 w 712"/>
                <a:gd name="T43" fmla="*/ 25 h 530"/>
                <a:gd name="T44" fmla="*/ 699 w 712"/>
                <a:gd name="T45" fmla="*/ 61 h 530"/>
                <a:gd name="T46" fmla="*/ 651 w 712"/>
                <a:gd name="T47" fmla="*/ 91 h 530"/>
                <a:gd name="T48" fmla="*/ 598 w 712"/>
                <a:gd name="T49" fmla="*/ 103 h 530"/>
                <a:gd name="T50" fmla="*/ 557 w 712"/>
                <a:gd name="T51" fmla="*/ 110 h 530"/>
                <a:gd name="T52" fmla="*/ 502 w 712"/>
                <a:gd name="T53" fmla="*/ 109 h 530"/>
                <a:gd name="T54" fmla="*/ 465 w 712"/>
                <a:gd name="T55" fmla="*/ 127 h 530"/>
                <a:gd name="T56" fmla="*/ 425 w 712"/>
                <a:gd name="T57" fmla="*/ 136 h 530"/>
                <a:gd name="T58" fmla="*/ 423 w 712"/>
                <a:gd name="T59" fmla="*/ 158 h 530"/>
                <a:gd name="T60" fmla="*/ 372 w 712"/>
                <a:gd name="T61" fmla="*/ 162 h 530"/>
                <a:gd name="T62" fmla="*/ 346 w 712"/>
                <a:gd name="T63" fmla="*/ 168 h 530"/>
                <a:gd name="T64" fmla="*/ 311 w 712"/>
                <a:gd name="T65" fmla="*/ 214 h 530"/>
                <a:gd name="T66" fmla="*/ 299 w 712"/>
                <a:gd name="T67" fmla="*/ 219 h 530"/>
                <a:gd name="T68" fmla="*/ 279 w 712"/>
                <a:gd name="T69" fmla="*/ 220 h 530"/>
                <a:gd name="T70" fmla="*/ 257 w 712"/>
                <a:gd name="T71" fmla="*/ 249 h 530"/>
                <a:gd name="T72" fmla="*/ 233 w 712"/>
                <a:gd name="T73" fmla="*/ 259 h 530"/>
                <a:gd name="T74" fmla="*/ 209 w 712"/>
                <a:gd name="T75" fmla="*/ 295 h 530"/>
                <a:gd name="T76" fmla="*/ 176 w 712"/>
                <a:gd name="T77" fmla="*/ 305 h 530"/>
                <a:gd name="T78" fmla="*/ 168 w 712"/>
                <a:gd name="T79" fmla="*/ 331 h 530"/>
                <a:gd name="T80" fmla="*/ 131 w 712"/>
                <a:gd name="T81" fmla="*/ 372 h 530"/>
                <a:gd name="T82" fmla="*/ 127 w 712"/>
                <a:gd name="T83" fmla="*/ 406 h 530"/>
                <a:gd name="T84" fmla="*/ 127 w 712"/>
                <a:gd name="T85" fmla="*/ 462 h 530"/>
                <a:gd name="T86" fmla="*/ 135 w 712"/>
                <a:gd name="T87" fmla="*/ 501 h 530"/>
                <a:gd name="T88" fmla="*/ 114 w 712"/>
                <a:gd name="T89" fmla="*/ 530 h 530"/>
                <a:gd name="T90" fmla="*/ 93 w 712"/>
                <a:gd name="T91" fmla="*/ 507 h 530"/>
                <a:gd name="T92" fmla="*/ 73 w 712"/>
                <a:gd name="T93" fmla="*/ 488 h 530"/>
                <a:gd name="T94" fmla="*/ 41 w 712"/>
                <a:gd name="T95" fmla="*/ 469 h 530"/>
                <a:gd name="T96" fmla="*/ 27 w 712"/>
                <a:gd name="T97" fmla="*/ 446 h 530"/>
                <a:gd name="T98" fmla="*/ 52 w 712"/>
                <a:gd name="T99" fmla="*/ 422 h 530"/>
                <a:gd name="T100" fmla="*/ 45 w 712"/>
                <a:gd name="T101" fmla="*/ 408 h 530"/>
                <a:gd name="T102" fmla="*/ 44 w 712"/>
                <a:gd name="T103" fmla="*/ 381 h 530"/>
                <a:gd name="T104" fmla="*/ 29 w 712"/>
                <a:gd name="T105" fmla="*/ 360 h 530"/>
                <a:gd name="T106" fmla="*/ 8 w 712"/>
                <a:gd name="T107" fmla="*/ 351 h 530"/>
                <a:gd name="T108" fmla="*/ 5 w 712"/>
                <a:gd name="T109" fmla="*/ 316 h 530"/>
                <a:gd name="T110" fmla="*/ 27 w 712"/>
                <a:gd name="T111" fmla="*/ 294 h 530"/>
                <a:gd name="T112" fmla="*/ 56 w 712"/>
                <a:gd name="T113" fmla="*/ 306 h 530"/>
                <a:gd name="T114" fmla="*/ 85 w 712"/>
                <a:gd name="T115" fmla="*/ 284 h 530"/>
                <a:gd name="T116" fmla="*/ 91 w 712"/>
                <a:gd name="T117" fmla="*/ 250 h 530"/>
                <a:gd name="T118" fmla="*/ 117 w 712"/>
                <a:gd name="T119" fmla="*/ 243 h 5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712" h="530">
                  <a:moveTo>
                    <a:pt x="127" y="247"/>
                  </a:moveTo>
                  <a:cubicBezTo>
                    <a:pt x="129" y="242"/>
                    <a:pt x="132" y="236"/>
                    <a:pt x="132" y="230"/>
                  </a:cubicBezTo>
                  <a:cubicBezTo>
                    <a:pt x="133" y="227"/>
                    <a:pt x="132" y="223"/>
                    <a:pt x="132" y="219"/>
                  </a:cubicBezTo>
                  <a:cubicBezTo>
                    <a:pt x="132" y="215"/>
                    <a:pt x="132" y="216"/>
                    <a:pt x="134" y="215"/>
                  </a:cubicBezTo>
                  <a:cubicBezTo>
                    <a:pt x="137" y="214"/>
                    <a:pt x="143" y="215"/>
                    <a:pt x="146" y="215"/>
                  </a:cubicBezTo>
                  <a:cubicBezTo>
                    <a:pt x="149" y="215"/>
                    <a:pt x="154" y="214"/>
                    <a:pt x="156" y="215"/>
                  </a:cubicBezTo>
                  <a:cubicBezTo>
                    <a:pt x="161" y="216"/>
                    <a:pt x="166" y="223"/>
                    <a:pt x="169" y="226"/>
                  </a:cubicBezTo>
                  <a:cubicBezTo>
                    <a:pt x="172" y="223"/>
                    <a:pt x="177" y="220"/>
                    <a:pt x="180" y="216"/>
                  </a:cubicBezTo>
                  <a:cubicBezTo>
                    <a:pt x="182" y="212"/>
                    <a:pt x="181" y="206"/>
                    <a:pt x="184" y="203"/>
                  </a:cubicBezTo>
                  <a:cubicBezTo>
                    <a:pt x="186" y="201"/>
                    <a:pt x="193" y="201"/>
                    <a:pt x="196" y="200"/>
                  </a:cubicBezTo>
                  <a:cubicBezTo>
                    <a:pt x="201" y="199"/>
                    <a:pt x="206" y="198"/>
                    <a:pt x="211" y="197"/>
                  </a:cubicBezTo>
                  <a:cubicBezTo>
                    <a:pt x="207" y="194"/>
                    <a:pt x="204" y="190"/>
                    <a:pt x="199" y="188"/>
                  </a:cubicBezTo>
                  <a:cubicBezTo>
                    <a:pt x="196" y="186"/>
                    <a:pt x="192" y="185"/>
                    <a:pt x="189" y="184"/>
                  </a:cubicBezTo>
                  <a:cubicBezTo>
                    <a:pt x="187" y="183"/>
                    <a:pt x="180" y="182"/>
                    <a:pt x="179" y="180"/>
                  </a:cubicBezTo>
                  <a:cubicBezTo>
                    <a:pt x="178" y="179"/>
                    <a:pt x="178" y="175"/>
                    <a:pt x="179" y="174"/>
                  </a:cubicBezTo>
                  <a:cubicBezTo>
                    <a:pt x="179" y="171"/>
                    <a:pt x="179" y="172"/>
                    <a:pt x="182" y="171"/>
                  </a:cubicBezTo>
                  <a:cubicBezTo>
                    <a:pt x="190" y="169"/>
                    <a:pt x="197" y="167"/>
                    <a:pt x="204" y="165"/>
                  </a:cubicBezTo>
                  <a:cubicBezTo>
                    <a:pt x="209" y="163"/>
                    <a:pt x="213" y="162"/>
                    <a:pt x="218" y="161"/>
                  </a:cubicBezTo>
                  <a:cubicBezTo>
                    <a:pt x="223" y="159"/>
                    <a:pt x="230" y="159"/>
                    <a:pt x="234" y="156"/>
                  </a:cubicBezTo>
                  <a:cubicBezTo>
                    <a:pt x="239" y="153"/>
                    <a:pt x="242" y="145"/>
                    <a:pt x="247" y="143"/>
                  </a:cubicBezTo>
                  <a:cubicBezTo>
                    <a:pt x="249" y="142"/>
                    <a:pt x="254" y="143"/>
                    <a:pt x="256" y="143"/>
                  </a:cubicBezTo>
                  <a:cubicBezTo>
                    <a:pt x="257" y="143"/>
                    <a:pt x="264" y="144"/>
                    <a:pt x="265" y="143"/>
                  </a:cubicBezTo>
                  <a:cubicBezTo>
                    <a:pt x="267" y="141"/>
                    <a:pt x="265" y="134"/>
                    <a:pt x="266" y="132"/>
                  </a:cubicBezTo>
                  <a:cubicBezTo>
                    <a:pt x="266" y="129"/>
                    <a:pt x="265" y="130"/>
                    <a:pt x="269" y="130"/>
                  </a:cubicBezTo>
                  <a:cubicBezTo>
                    <a:pt x="276" y="129"/>
                    <a:pt x="284" y="129"/>
                    <a:pt x="291" y="129"/>
                  </a:cubicBezTo>
                  <a:cubicBezTo>
                    <a:pt x="287" y="124"/>
                    <a:pt x="282" y="119"/>
                    <a:pt x="277" y="115"/>
                  </a:cubicBezTo>
                  <a:cubicBezTo>
                    <a:pt x="284" y="114"/>
                    <a:pt x="290" y="114"/>
                    <a:pt x="297" y="114"/>
                  </a:cubicBezTo>
                  <a:cubicBezTo>
                    <a:pt x="302" y="114"/>
                    <a:pt x="305" y="119"/>
                    <a:pt x="309" y="122"/>
                  </a:cubicBezTo>
                  <a:cubicBezTo>
                    <a:pt x="308" y="116"/>
                    <a:pt x="307" y="109"/>
                    <a:pt x="308" y="103"/>
                  </a:cubicBezTo>
                  <a:cubicBezTo>
                    <a:pt x="308" y="97"/>
                    <a:pt x="316" y="96"/>
                    <a:pt x="318" y="91"/>
                  </a:cubicBezTo>
                  <a:cubicBezTo>
                    <a:pt x="319" y="87"/>
                    <a:pt x="309" y="81"/>
                    <a:pt x="308" y="78"/>
                  </a:cubicBezTo>
                  <a:cubicBezTo>
                    <a:pt x="307" y="75"/>
                    <a:pt x="307" y="76"/>
                    <a:pt x="308" y="73"/>
                  </a:cubicBezTo>
                  <a:cubicBezTo>
                    <a:pt x="310" y="70"/>
                    <a:pt x="312" y="67"/>
                    <a:pt x="314" y="64"/>
                  </a:cubicBezTo>
                  <a:cubicBezTo>
                    <a:pt x="317" y="68"/>
                    <a:pt x="321" y="71"/>
                    <a:pt x="324" y="74"/>
                  </a:cubicBezTo>
                  <a:cubicBezTo>
                    <a:pt x="327" y="78"/>
                    <a:pt x="329" y="77"/>
                    <a:pt x="333" y="77"/>
                  </a:cubicBezTo>
                  <a:cubicBezTo>
                    <a:pt x="335" y="77"/>
                    <a:pt x="340" y="78"/>
                    <a:pt x="342" y="77"/>
                  </a:cubicBezTo>
                  <a:cubicBezTo>
                    <a:pt x="344" y="76"/>
                    <a:pt x="342" y="78"/>
                    <a:pt x="343" y="75"/>
                  </a:cubicBezTo>
                  <a:cubicBezTo>
                    <a:pt x="344" y="72"/>
                    <a:pt x="343" y="65"/>
                    <a:pt x="343" y="61"/>
                  </a:cubicBezTo>
                  <a:cubicBezTo>
                    <a:pt x="350" y="64"/>
                    <a:pt x="357" y="67"/>
                    <a:pt x="364" y="69"/>
                  </a:cubicBezTo>
                  <a:cubicBezTo>
                    <a:pt x="367" y="69"/>
                    <a:pt x="366" y="70"/>
                    <a:pt x="369" y="67"/>
                  </a:cubicBezTo>
                  <a:cubicBezTo>
                    <a:pt x="372" y="65"/>
                    <a:pt x="375" y="61"/>
                    <a:pt x="378" y="58"/>
                  </a:cubicBezTo>
                  <a:cubicBezTo>
                    <a:pt x="381" y="54"/>
                    <a:pt x="385" y="46"/>
                    <a:pt x="390" y="43"/>
                  </a:cubicBezTo>
                  <a:cubicBezTo>
                    <a:pt x="394" y="41"/>
                    <a:pt x="401" y="44"/>
                    <a:pt x="406" y="43"/>
                  </a:cubicBezTo>
                  <a:cubicBezTo>
                    <a:pt x="414" y="40"/>
                    <a:pt x="421" y="35"/>
                    <a:pt x="429" y="32"/>
                  </a:cubicBezTo>
                  <a:cubicBezTo>
                    <a:pt x="434" y="30"/>
                    <a:pt x="441" y="35"/>
                    <a:pt x="447" y="37"/>
                  </a:cubicBezTo>
                  <a:cubicBezTo>
                    <a:pt x="452" y="38"/>
                    <a:pt x="459" y="37"/>
                    <a:pt x="465" y="37"/>
                  </a:cubicBezTo>
                  <a:cubicBezTo>
                    <a:pt x="468" y="37"/>
                    <a:pt x="472" y="38"/>
                    <a:pt x="475" y="37"/>
                  </a:cubicBezTo>
                  <a:cubicBezTo>
                    <a:pt x="477" y="37"/>
                    <a:pt x="478" y="35"/>
                    <a:pt x="480" y="34"/>
                  </a:cubicBezTo>
                  <a:cubicBezTo>
                    <a:pt x="483" y="31"/>
                    <a:pt x="486" y="27"/>
                    <a:pt x="489" y="24"/>
                  </a:cubicBezTo>
                  <a:cubicBezTo>
                    <a:pt x="491" y="23"/>
                    <a:pt x="492" y="20"/>
                    <a:pt x="494" y="20"/>
                  </a:cubicBezTo>
                  <a:cubicBezTo>
                    <a:pt x="497" y="19"/>
                    <a:pt x="503" y="20"/>
                    <a:pt x="506" y="21"/>
                  </a:cubicBezTo>
                  <a:cubicBezTo>
                    <a:pt x="508" y="21"/>
                    <a:pt x="513" y="20"/>
                    <a:pt x="515" y="21"/>
                  </a:cubicBezTo>
                  <a:cubicBezTo>
                    <a:pt x="520" y="24"/>
                    <a:pt x="520" y="34"/>
                    <a:pt x="526" y="35"/>
                  </a:cubicBezTo>
                  <a:cubicBezTo>
                    <a:pt x="532" y="37"/>
                    <a:pt x="541" y="33"/>
                    <a:pt x="547" y="35"/>
                  </a:cubicBezTo>
                  <a:cubicBezTo>
                    <a:pt x="550" y="37"/>
                    <a:pt x="553" y="41"/>
                    <a:pt x="555" y="43"/>
                  </a:cubicBezTo>
                  <a:cubicBezTo>
                    <a:pt x="557" y="46"/>
                    <a:pt x="557" y="46"/>
                    <a:pt x="560" y="45"/>
                  </a:cubicBezTo>
                  <a:cubicBezTo>
                    <a:pt x="566" y="45"/>
                    <a:pt x="572" y="41"/>
                    <a:pt x="578" y="41"/>
                  </a:cubicBezTo>
                  <a:cubicBezTo>
                    <a:pt x="583" y="40"/>
                    <a:pt x="587" y="41"/>
                    <a:pt x="591" y="41"/>
                  </a:cubicBezTo>
                  <a:cubicBezTo>
                    <a:pt x="594" y="41"/>
                    <a:pt x="600" y="42"/>
                    <a:pt x="603" y="41"/>
                  </a:cubicBezTo>
                  <a:cubicBezTo>
                    <a:pt x="608" y="39"/>
                    <a:pt x="613" y="31"/>
                    <a:pt x="617" y="28"/>
                  </a:cubicBezTo>
                  <a:cubicBezTo>
                    <a:pt x="625" y="20"/>
                    <a:pt x="636" y="14"/>
                    <a:pt x="646" y="10"/>
                  </a:cubicBezTo>
                  <a:cubicBezTo>
                    <a:pt x="654" y="7"/>
                    <a:pt x="662" y="3"/>
                    <a:pt x="669" y="1"/>
                  </a:cubicBezTo>
                  <a:cubicBezTo>
                    <a:pt x="675" y="0"/>
                    <a:pt x="683" y="1"/>
                    <a:pt x="689" y="1"/>
                  </a:cubicBezTo>
                  <a:cubicBezTo>
                    <a:pt x="691" y="1"/>
                    <a:pt x="695" y="0"/>
                    <a:pt x="696" y="1"/>
                  </a:cubicBezTo>
                  <a:cubicBezTo>
                    <a:pt x="698" y="2"/>
                    <a:pt x="700" y="7"/>
                    <a:pt x="701" y="8"/>
                  </a:cubicBezTo>
                  <a:cubicBezTo>
                    <a:pt x="704" y="13"/>
                    <a:pt x="710" y="19"/>
                    <a:pt x="711" y="25"/>
                  </a:cubicBezTo>
                  <a:cubicBezTo>
                    <a:pt x="712" y="28"/>
                    <a:pt x="711" y="32"/>
                    <a:pt x="711" y="35"/>
                  </a:cubicBezTo>
                  <a:cubicBezTo>
                    <a:pt x="711" y="39"/>
                    <a:pt x="712" y="44"/>
                    <a:pt x="711" y="48"/>
                  </a:cubicBezTo>
                  <a:cubicBezTo>
                    <a:pt x="710" y="54"/>
                    <a:pt x="704" y="57"/>
                    <a:pt x="699" y="61"/>
                  </a:cubicBezTo>
                  <a:cubicBezTo>
                    <a:pt x="695" y="65"/>
                    <a:pt x="691" y="68"/>
                    <a:pt x="687" y="72"/>
                  </a:cubicBezTo>
                  <a:cubicBezTo>
                    <a:pt x="682" y="77"/>
                    <a:pt x="676" y="85"/>
                    <a:pt x="669" y="89"/>
                  </a:cubicBezTo>
                  <a:cubicBezTo>
                    <a:pt x="665" y="92"/>
                    <a:pt x="657" y="91"/>
                    <a:pt x="651" y="91"/>
                  </a:cubicBezTo>
                  <a:cubicBezTo>
                    <a:pt x="645" y="92"/>
                    <a:pt x="642" y="92"/>
                    <a:pt x="636" y="95"/>
                  </a:cubicBezTo>
                  <a:cubicBezTo>
                    <a:pt x="628" y="98"/>
                    <a:pt x="620" y="102"/>
                    <a:pt x="612" y="106"/>
                  </a:cubicBezTo>
                  <a:cubicBezTo>
                    <a:pt x="607" y="108"/>
                    <a:pt x="603" y="105"/>
                    <a:pt x="598" y="103"/>
                  </a:cubicBezTo>
                  <a:cubicBezTo>
                    <a:pt x="594" y="102"/>
                    <a:pt x="584" y="96"/>
                    <a:pt x="580" y="97"/>
                  </a:cubicBezTo>
                  <a:cubicBezTo>
                    <a:pt x="574" y="99"/>
                    <a:pt x="572" y="109"/>
                    <a:pt x="566" y="110"/>
                  </a:cubicBezTo>
                  <a:cubicBezTo>
                    <a:pt x="564" y="111"/>
                    <a:pt x="559" y="110"/>
                    <a:pt x="557" y="110"/>
                  </a:cubicBezTo>
                  <a:cubicBezTo>
                    <a:pt x="552" y="110"/>
                    <a:pt x="547" y="110"/>
                    <a:pt x="542" y="110"/>
                  </a:cubicBezTo>
                  <a:cubicBezTo>
                    <a:pt x="537" y="110"/>
                    <a:pt x="533" y="109"/>
                    <a:pt x="529" y="109"/>
                  </a:cubicBezTo>
                  <a:cubicBezTo>
                    <a:pt x="520" y="109"/>
                    <a:pt x="511" y="109"/>
                    <a:pt x="502" y="109"/>
                  </a:cubicBezTo>
                  <a:cubicBezTo>
                    <a:pt x="497" y="109"/>
                    <a:pt x="492" y="108"/>
                    <a:pt x="488" y="111"/>
                  </a:cubicBezTo>
                  <a:cubicBezTo>
                    <a:pt x="483" y="115"/>
                    <a:pt x="479" y="124"/>
                    <a:pt x="474" y="127"/>
                  </a:cubicBezTo>
                  <a:cubicBezTo>
                    <a:pt x="472" y="127"/>
                    <a:pt x="467" y="127"/>
                    <a:pt x="465" y="127"/>
                  </a:cubicBezTo>
                  <a:cubicBezTo>
                    <a:pt x="460" y="127"/>
                    <a:pt x="455" y="127"/>
                    <a:pt x="451" y="127"/>
                  </a:cubicBezTo>
                  <a:cubicBezTo>
                    <a:pt x="444" y="127"/>
                    <a:pt x="441" y="126"/>
                    <a:pt x="436" y="129"/>
                  </a:cubicBezTo>
                  <a:cubicBezTo>
                    <a:pt x="432" y="131"/>
                    <a:pt x="429" y="133"/>
                    <a:pt x="425" y="136"/>
                  </a:cubicBezTo>
                  <a:cubicBezTo>
                    <a:pt x="423" y="136"/>
                    <a:pt x="417" y="139"/>
                    <a:pt x="416" y="141"/>
                  </a:cubicBezTo>
                  <a:cubicBezTo>
                    <a:pt x="415" y="142"/>
                    <a:pt x="419" y="147"/>
                    <a:pt x="419" y="148"/>
                  </a:cubicBezTo>
                  <a:cubicBezTo>
                    <a:pt x="421" y="151"/>
                    <a:pt x="422" y="154"/>
                    <a:pt x="423" y="158"/>
                  </a:cubicBezTo>
                  <a:cubicBezTo>
                    <a:pt x="418" y="160"/>
                    <a:pt x="412" y="163"/>
                    <a:pt x="407" y="164"/>
                  </a:cubicBezTo>
                  <a:cubicBezTo>
                    <a:pt x="401" y="165"/>
                    <a:pt x="394" y="163"/>
                    <a:pt x="388" y="162"/>
                  </a:cubicBezTo>
                  <a:cubicBezTo>
                    <a:pt x="383" y="162"/>
                    <a:pt x="377" y="162"/>
                    <a:pt x="372" y="162"/>
                  </a:cubicBezTo>
                  <a:cubicBezTo>
                    <a:pt x="368" y="162"/>
                    <a:pt x="369" y="162"/>
                    <a:pt x="367" y="164"/>
                  </a:cubicBezTo>
                  <a:cubicBezTo>
                    <a:pt x="366" y="166"/>
                    <a:pt x="366" y="171"/>
                    <a:pt x="365" y="174"/>
                  </a:cubicBezTo>
                  <a:cubicBezTo>
                    <a:pt x="359" y="172"/>
                    <a:pt x="353" y="170"/>
                    <a:pt x="346" y="168"/>
                  </a:cubicBezTo>
                  <a:cubicBezTo>
                    <a:pt x="346" y="174"/>
                    <a:pt x="347" y="181"/>
                    <a:pt x="346" y="186"/>
                  </a:cubicBezTo>
                  <a:cubicBezTo>
                    <a:pt x="345" y="190"/>
                    <a:pt x="340" y="193"/>
                    <a:pt x="336" y="195"/>
                  </a:cubicBezTo>
                  <a:cubicBezTo>
                    <a:pt x="327" y="201"/>
                    <a:pt x="319" y="207"/>
                    <a:pt x="311" y="214"/>
                  </a:cubicBezTo>
                  <a:cubicBezTo>
                    <a:pt x="311" y="208"/>
                    <a:pt x="311" y="201"/>
                    <a:pt x="311" y="195"/>
                  </a:cubicBezTo>
                  <a:cubicBezTo>
                    <a:pt x="307" y="198"/>
                    <a:pt x="299" y="203"/>
                    <a:pt x="298" y="208"/>
                  </a:cubicBezTo>
                  <a:cubicBezTo>
                    <a:pt x="297" y="210"/>
                    <a:pt x="299" y="216"/>
                    <a:pt x="299" y="219"/>
                  </a:cubicBezTo>
                  <a:cubicBezTo>
                    <a:pt x="300" y="222"/>
                    <a:pt x="301" y="225"/>
                    <a:pt x="301" y="229"/>
                  </a:cubicBezTo>
                  <a:cubicBezTo>
                    <a:pt x="297" y="229"/>
                    <a:pt x="291" y="230"/>
                    <a:pt x="288" y="229"/>
                  </a:cubicBezTo>
                  <a:cubicBezTo>
                    <a:pt x="285" y="227"/>
                    <a:pt x="281" y="222"/>
                    <a:pt x="279" y="220"/>
                  </a:cubicBezTo>
                  <a:cubicBezTo>
                    <a:pt x="279" y="228"/>
                    <a:pt x="279" y="237"/>
                    <a:pt x="279" y="246"/>
                  </a:cubicBezTo>
                  <a:cubicBezTo>
                    <a:pt x="276" y="243"/>
                    <a:pt x="273" y="240"/>
                    <a:pt x="270" y="236"/>
                  </a:cubicBezTo>
                  <a:cubicBezTo>
                    <a:pt x="265" y="241"/>
                    <a:pt x="261" y="245"/>
                    <a:pt x="257" y="249"/>
                  </a:cubicBezTo>
                  <a:cubicBezTo>
                    <a:pt x="254" y="252"/>
                    <a:pt x="252" y="255"/>
                    <a:pt x="249" y="257"/>
                  </a:cubicBezTo>
                  <a:cubicBezTo>
                    <a:pt x="246" y="259"/>
                    <a:pt x="245" y="259"/>
                    <a:pt x="241" y="259"/>
                  </a:cubicBezTo>
                  <a:cubicBezTo>
                    <a:pt x="239" y="259"/>
                    <a:pt x="235" y="258"/>
                    <a:pt x="233" y="259"/>
                  </a:cubicBezTo>
                  <a:cubicBezTo>
                    <a:pt x="230" y="261"/>
                    <a:pt x="227" y="267"/>
                    <a:pt x="225" y="269"/>
                  </a:cubicBezTo>
                  <a:cubicBezTo>
                    <a:pt x="221" y="274"/>
                    <a:pt x="218" y="280"/>
                    <a:pt x="215" y="285"/>
                  </a:cubicBezTo>
                  <a:cubicBezTo>
                    <a:pt x="214" y="288"/>
                    <a:pt x="212" y="293"/>
                    <a:pt x="209" y="295"/>
                  </a:cubicBezTo>
                  <a:cubicBezTo>
                    <a:pt x="208" y="297"/>
                    <a:pt x="207" y="296"/>
                    <a:pt x="204" y="296"/>
                  </a:cubicBezTo>
                  <a:cubicBezTo>
                    <a:pt x="198" y="296"/>
                    <a:pt x="190" y="295"/>
                    <a:pt x="185" y="297"/>
                  </a:cubicBezTo>
                  <a:cubicBezTo>
                    <a:pt x="182" y="299"/>
                    <a:pt x="179" y="302"/>
                    <a:pt x="176" y="305"/>
                  </a:cubicBezTo>
                  <a:cubicBezTo>
                    <a:pt x="174" y="306"/>
                    <a:pt x="169" y="309"/>
                    <a:pt x="168" y="311"/>
                  </a:cubicBezTo>
                  <a:cubicBezTo>
                    <a:pt x="167" y="313"/>
                    <a:pt x="168" y="317"/>
                    <a:pt x="168" y="319"/>
                  </a:cubicBezTo>
                  <a:cubicBezTo>
                    <a:pt x="168" y="321"/>
                    <a:pt x="169" y="329"/>
                    <a:pt x="168" y="331"/>
                  </a:cubicBezTo>
                  <a:cubicBezTo>
                    <a:pt x="165" y="336"/>
                    <a:pt x="154" y="335"/>
                    <a:pt x="150" y="339"/>
                  </a:cubicBezTo>
                  <a:cubicBezTo>
                    <a:pt x="146" y="343"/>
                    <a:pt x="146" y="353"/>
                    <a:pt x="144" y="358"/>
                  </a:cubicBezTo>
                  <a:cubicBezTo>
                    <a:pt x="142" y="364"/>
                    <a:pt x="136" y="368"/>
                    <a:pt x="131" y="372"/>
                  </a:cubicBezTo>
                  <a:cubicBezTo>
                    <a:pt x="130" y="374"/>
                    <a:pt x="129" y="375"/>
                    <a:pt x="128" y="377"/>
                  </a:cubicBezTo>
                  <a:cubicBezTo>
                    <a:pt x="127" y="380"/>
                    <a:pt x="128" y="385"/>
                    <a:pt x="128" y="388"/>
                  </a:cubicBezTo>
                  <a:cubicBezTo>
                    <a:pt x="128" y="394"/>
                    <a:pt x="129" y="400"/>
                    <a:pt x="127" y="406"/>
                  </a:cubicBezTo>
                  <a:cubicBezTo>
                    <a:pt x="125" y="411"/>
                    <a:pt x="120" y="418"/>
                    <a:pt x="121" y="423"/>
                  </a:cubicBezTo>
                  <a:cubicBezTo>
                    <a:pt x="122" y="431"/>
                    <a:pt x="127" y="439"/>
                    <a:pt x="129" y="446"/>
                  </a:cubicBezTo>
                  <a:cubicBezTo>
                    <a:pt x="131" y="452"/>
                    <a:pt x="128" y="456"/>
                    <a:pt x="127" y="462"/>
                  </a:cubicBezTo>
                  <a:cubicBezTo>
                    <a:pt x="125" y="466"/>
                    <a:pt x="123" y="471"/>
                    <a:pt x="122" y="476"/>
                  </a:cubicBezTo>
                  <a:cubicBezTo>
                    <a:pt x="122" y="479"/>
                    <a:pt x="122" y="478"/>
                    <a:pt x="124" y="481"/>
                  </a:cubicBezTo>
                  <a:cubicBezTo>
                    <a:pt x="128" y="488"/>
                    <a:pt x="133" y="493"/>
                    <a:pt x="135" y="501"/>
                  </a:cubicBezTo>
                  <a:cubicBezTo>
                    <a:pt x="136" y="505"/>
                    <a:pt x="138" y="510"/>
                    <a:pt x="138" y="514"/>
                  </a:cubicBezTo>
                  <a:cubicBezTo>
                    <a:pt x="138" y="517"/>
                    <a:pt x="136" y="519"/>
                    <a:pt x="133" y="521"/>
                  </a:cubicBezTo>
                  <a:cubicBezTo>
                    <a:pt x="128" y="525"/>
                    <a:pt x="120" y="528"/>
                    <a:pt x="114" y="530"/>
                  </a:cubicBezTo>
                  <a:cubicBezTo>
                    <a:pt x="114" y="527"/>
                    <a:pt x="114" y="524"/>
                    <a:pt x="114" y="520"/>
                  </a:cubicBezTo>
                  <a:cubicBezTo>
                    <a:pt x="114" y="516"/>
                    <a:pt x="114" y="516"/>
                    <a:pt x="111" y="515"/>
                  </a:cubicBezTo>
                  <a:cubicBezTo>
                    <a:pt x="105" y="511"/>
                    <a:pt x="100" y="507"/>
                    <a:pt x="93" y="507"/>
                  </a:cubicBezTo>
                  <a:cubicBezTo>
                    <a:pt x="91" y="507"/>
                    <a:pt x="87" y="508"/>
                    <a:pt x="85" y="506"/>
                  </a:cubicBezTo>
                  <a:cubicBezTo>
                    <a:pt x="83" y="505"/>
                    <a:pt x="81" y="500"/>
                    <a:pt x="79" y="498"/>
                  </a:cubicBezTo>
                  <a:cubicBezTo>
                    <a:pt x="78" y="496"/>
                    <a:pt x="75" y="489"/>
                    <a:pt x="73" y="488"/>
                  </a:cubicBezTo>
                  <a:cubicBezTo>
                    <a:pt x="70" y="487"/>
                    <a:pt x="68" y="491"/>
                    <a:pt x="66" y="491"/>
                  </a:cubicBezTo>
                  <a:cubicBezTo>
                    <a:pt x="62" y="492"/>
                    <a:pt x="55" y="482"/>
                    <a:pt x="52" y="480"/>
                  </a:cubicBezTo>
                  <a:cubicBezTo>
                    <a:pt x="48" y="476"/>
                    <a:pt x="44" y="472"/>
                    <a:pt x="41" y="469"/>
                  </a:cubicBezTo>
                  <a:cubicBezTo>
                    <a:pt x="38" y="466"/>
                    <a:pt x="35" y="463"/>
                    <a:pt x="32" y="460"/>
                  </a:cubicBezTo>
                  <a:cubicBezTo>
                    <a:pt x="31" y="458"/>
                    <a:pt x="26" y="454"/>
                    <a:pt x="25" y="452"/>
                  </a:cubicBezTo>
                  <a:cubicBezTo>
                    <a:pt x="25" y="451"/>
                    <a:pt x="26" y="448"/>
                    <a:pt x="27" y="446"/>
                  </a:cubicBezTo>
                  <a:cubicBezTo>
                    <a:pt x="28" y="443"/>
                    <a:pt x="29" y="437"/>
                    <a:pt x="31" y="434"/>
                  </a:cubicBezTo>
                  <a:cubicBezTo>
                    <a:pt x="34" y="429"/>
                    <a:pt x="43" y="431"/>
                    <a:pt x="48" y="428"/>
                  </a:cubicBezTo>
                  <a:cubicBezTo>
                    <a:pt x="50" y="426"/>
                    <a:pt x="51" y="424"/>
                    <a:pt x="52" y="422"/>
                  </a:cubicBezTo>
                  <a:cubicBezTo>
                    <a:pt x="52" y="421"/>
                    <a:pt x="55" y="418"/>
                    <a:pt x="55" y="417"/>
                  </a:cubicBezTo>
                  <a:cubicBezTo>
                    <a:pt x="55" y="416"/>
                    <a:pt x="55" y="417"/>
                    <a:pt x="54" y="415"/>
                  </a:cubicBezTo>
                  <a:cubicBezTo>
                    <a:pt x="52" y="413"/>
                    <a:pt x="47" y="411"/>
                    <a:pt x="45" y="408"/>
                  </a:cubicBezTo>
                  <a:cubicBezTo>
                    <a:pt x="43" y="406"/>
                    <a:pt x="43" y="406"/>
                    <a:pt x="43" y="403"/>
                  </a:cubicBezTo>
                  <a:cubicBezTo>
                    <a:pt x="44" y="399"/>
                    <a:pt x="44" y="394"/>
                    <a:pt x="44" y="390"/>
                  </a:cubicBezTo>
                  <a:cubicBezTo>
                    <a:pt x="44" y="388"/>
                    <a:pt x="45" y="383"/>
                    <a:pt x="44" y="381"/>
                  </a:cubicBezTo>
                  <a:cubicBezTo>
                    <a:pt x="43" y="380"/>
                    <a:pt x="38" y="380"/>
                    <a:pt x="37" y="379"/>
                  </a:cubicBezTo>
                  <a:cubicBezTo>
                    <a:pt x="35" y="377"/>
                    <a:pt x="34" y="372"/>
                    <a:pt x="33" y="370"/>
                  </a:cubicBezTo>
                  <a:cubicBezTo>
                    <a:pt x="33" y="368"/>
                    <a:pt x="31" y="361"/>
                    <a:pt x="29" y="360"/>
                  </a:cubicBezTo>
                  <a:cubicBezTo>
                    <a:pt x="28" y="359"/>
                    <a:pt x="23" y="359"/>
                    <a:pt x="21" y="359"/>
                  </a:cubicBezTo>
                  <a:cubicBezTo>
                    <a:pt x="19" y="359"/>
                    <a:pt x="15" y="360"/>
                    <a:pt x="13" y="359"/>
                  </a:cubicBezTo>
                  <a:cubicBezTo>
                    <a:pt x="11" y="357"/>
                    <a:pt x="9" y="353"/>
                    <a:pt x="8" y="351"/>
                  </a:cubicBezTo>
                  <a:cubicBezTo>
                    <a:pt x="6" y="348"/>
                    <a:pt x="2" y="344"/>
                    <a:pt x="1" y="341"/>
                  </a:cubicBezTo>
                  <a:cubicBezTo>
                    <a:pt x="0" y="339"/>
                    <a:pt x="1" y="338"/>
                    <a:pt x="1" y="336"/>
                  </a:cubicBezTo>
                  <a:cubicBezTo>
                    <a:pt x="2" y="329"/>
                    <a:pt x="2" y="321"/>
                    <a:pt x="5" y="316"/>
                  </a:cubicBezTo>
                  <a:cubicBezTo>
                    <a:pt x="8" y="312"/>
                    <a:pt x="11" y="308"/>
                    <a:pt x="14" y="304"/>
                  </a:cubicBezTo>
                  <a:cubicBezTo>
                    <a:pt x="16" y="301"/>
                    <a:pt x="18" y="296"/>
                    <a:pt x="21" y="294"/>
                  </a:cubicBezTo>
                  <a:cubicBezTo>
                    <a:pt x="23" y="293"/>
                    <a:pt x="24" y="293"/>
                    <a:pt x="27" y="294"/>
                  </a:cubicBezTo>
                  <a:cubicBezTo>
                    <a:pt x="31" y="294"/>
                    <a:pt x="37" y="294"/>
                    <a:pt x="41" y="295"/>
                  </a:cubicBezTo>
                  <a:cubicBezTo>
                    <a:pt x="44" y="296"/>
                    <a:pt x="45" y="299"/>
                    <a:pt x="47" y="301"/>
                  </a:cubicBezTo>
                  <a:cubicBezTo>
                    <a:pt x="50" y="304"/>
                    <a:pt x="53" y="305"/>
                    <a:pt x="56" y="306"/>
                  </a:cubicBezTo>
                  <a:cubicBezTo>
                    <a:pt x="57" y="302"/>
                    <a:pt x="57" y="298"/>
                    <a:pt x="59" y="294"/>
                  </a:cubicBezTo>
                  <a:cubicBezTo>
                    <a:pt x="60" y="291"/>
                    <a:pt x="61" y="292"/>
                    <a:pt x="64" y="291"/>
                  </a:cubicBezTo>
                  <a:cubicBezTo>
                    <a:pt x="71" y="289"/>
                    <a:pt x="80" y="288"/>
                    <a:pt x="85" y="284"/>
                  </a:cubicBezTo>
                  <a:cubicBezTo>
                    <a:pt x="88" y="281"/>
                    <a:pt x="91" y="277"/>
                    <a:pt x="94" y="274"/>
                  </a:cubicBezTo>
                  <a:cubicBezTo>
                    <a:pt x="96" y="272"/>
                    <a:pt x="102" y="267"/>
                    <a:pt x="103" y="265"/>
                  </a:cubicBezTo>
                  <a:cubicBezTo>
                    <a:pt x="104" y="261"/>
                    <a:pt x="93" y="253"/>
                    <a:pt x="91" y="250"/>
                  </a:cubicBezTo>
                  <a:cubicBezTo>
                    <a:pt x="93" y="248"/>
                    <a:pt x="96" y="247"/>
                    <a:pt x="99" y="245"/>
                  </a:cubicBezTo>
                  <a:cubicBezTo>
                    <a:pt x="101" y="243"/>
                    <a:pt x="105" y="240"/>
                    <a:pt x="108" y="239"/>
                  </a:cubicBezTo>
                  <a:cubicBezTo>
                    <a:pt x="110" y="239"/>
                    <a:pt x="115" y="242"/>
                    <a:pt x="117" y="243"/>
                  </a:cubicBezTo>
                  <a:cubicBezTo>
                    <a:pt x="121" y="244"/>
                    <a:pt x="124" y="246"/>
                    <a:pt x="127" y="24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2" name="Freeform 228"/>
            <p:cNvSpPr>
              <a:spLocks/>
            </p:cNvSpPr>
            <p:nvPr userDrawn="1"/>
          </p:nvSpPr>
          <p:spPr bwMode="auto">
            <a:xfrm>
              <a:off x="1793" y="1842"/>
              <a:ext cx="576" cy="546"/>
            </a:xfrm>
            <a:custGeom>
              <a:avLst/>
              <a:gdLst>
                <a:gd name="T0" fmla="*/ 226 w 725"/>
                <a:gd name="T1" fmla="*/ 118 h 686"/>
                <a:gd name="T2" fmla="*/ 175 w 725"/>
                <a:gd name="T3" fmla="*/ 108 h 686"/>
                <a:gd name="T4" fmla="*/ 123 w 725"/>
                <a:gd name="T5" fmla="*/ 99 h 686"/>
                <a:gd name="T6" fmla="*/ 103 w 725"/>
                <a:gd name="T7" fmla="*/ 120 h 686"/>
                <a:gd name="T8" fmla="*/ 74 w 725"/>
                <a:gd name="T9" fmla="*/ 177 h 686"/>
                <a:gd name="T10" fmla="*/ 90 w 725"/>
                <a:gd name="T11" fmla="*/ 222 h 686"/>
                <a:gd name="T12" fmla="*/ 69 w 725"/>
                <a:gd name="T13" fmla="*/ 248 h 686"/>
                <a:gd name="T14" fmla="*/ 42 w 725"/>
                <a:gd name="T15" fmla="*/ 296 h 686"/>
                <a:gd name="T16" fmla="*/ 9 w 725"/>
                <a:gd name="T17" fmla="*/ 355 h 686"/>
                <a:gd name="T18" fmla="*/ 7 w 725"/>
                <a:gd name="T19" fmla="*/ 397 h 686"/>
                <a:gd name="T20" fmla="*/ 45 w 725"/>
                <a:gd name="T21" fmla="*/ 443 h 686"/>
                <a:gd name="T22" fmla="*/ 74 w 725"/>
                <a:gd name="T23" fmla="*/ 457 h 686"/>
                <a:gd name="T24" fmla="*/ 110 w 725"/>
                <a:gd name="T25" fmla="*/ 482 h 686"/>
                <a:gd name="T26" fmla="*/ 159 w 725"/>
                <a:gd name="T27" fmla="*/ 513 h 686"/>
                <a:gd name="T28" fmla="*/ 189 w 725"/>
                <a:gd name="T29" fmla="*/ 548 h 686"/>
                <a:gd name="T30" fmla="*/ 222 w 725"/>
                <a:gd name="T31" fmla="*/ 545 h 686"/>
                <a:gd name="T32" fmla="*/ 249 w 725"/>
                <a:gd name="T33" fmla="*/ 569 h 686"/>
                <a:gd name="T34" fmla="*/ 283 w 725"/>
                <a:gd name="T35" fmla="*/ 582 h 686"/>
                <a:gd name="T36" fmla="*/ 309 w 725"/>
                <a:gd name="T37" fmla="*/ 593 h 686"/>
                <a:gd name="T38" fmla="*/ 314 w 725"/>
                <a:gd name="T39" fmla="*/ 617 h 686"/>
                <a:gd name="T40" fmla="*/ 334 w 725"/>
                <a:gd name="T41" fmla="*/ 633 h 686"/>
                <a:gd name="T42" fmla="*/ 365 w 725"/>
                <a:gd name="T43" fmla="*/ 638 h 686"/>
                <a:gd name="T44" fmla="*/ 389 w 725"/>
                <a:gd name="T45" fmla="*/ 668 h 686"/>
                <a:gd name="T46" fmla="*/ 411 w 725"/>
                <a:gd name="T47" fmla="*/ 680 h 686"/>
                <a:gd name="T48" fmla="*/ 449 w 725"/>
                <a:gd name="T49" fmla="*/ 685 h 686"/>
                <a:gd name="T50" fmla="*/ 481 w 725"/>
                <a:gd name="T51" fmla="*/ 654 h 686"/>
                <a:gd name="T52" fmla="*/ 481 w 725"/>
                <a:gd name="T53" fmla="*/ 626 h 686"/>
                <a:gd name="T54" fmla="*/ 532 w 725"/>
                <a:gd name="T55" fmla="*/ 579 h 686"/>
                <a:gd name="T56" fmla="*/ 546 w 725"/>
                <a:gd name="T57" fmla="*/ 550 h 686"/>
                <a:gd name="T58" fmla="*/ 501 w 725"/>
                <a:gd name="T59" fmla="*/ 535 h 686"/>
                <a:gd name="T60" fmla="*/ 485 w 725"/>
                <a:gd name="T61" fmla="*/ 548 h 686"/>
                <a:gd name="T62" fmla="*/ 448 w 725"/>
                <a:gd name="T63" fmla="*/ 547 h 686"/>
                <a:gd name="T64" fmla="*/ 441 w 725"/>
                <a:gd name="T65" fmla="*/ 522 h 686"/>
                <a:gd name="T66" fmla="*/ 456 w 725"/>
                <a:gd name="T67" fmla="*/ 498 h 686"/>
                <a:gd name="T68" fmla="*/ 494 w 725"/>
                <a:gd name="T69" fmla="*/ 476 h 686"/>
                <a:gd name="T70" fmla="*/ 484 w 725"/>
                <a:gd name="T71" fmla="*/ 443 h 686"/>
                <a:gd name="T72" fmla="*/ 508 w 725"/>
                <a:gd name="T73" fmla="*/ 387 h 686"/>
                <a:gd name="T74" fmla="*/ 480 w 725"/>
                <a:gd name="T75" fmla="*/ 326 h 686"/>
                <a:gd name="T76" fmla="*/ 532 w 725"/>
                <a:gd name="T77" fmla="*/ 349 h 686"/>
                <a:gd name="T78" fmla="*/ 592 w 725"/>
                <a:gd name="T79" fmla="*/ 387 h 686"/>
                <a:gd name="T80" fmla="*/ 641 w 725"/>
                <a:gd name="T81" fmla="*/ 400 h 686"/>
                <a:gd name="T82" fmla="*/ 686 w 725"/>
                <a:gd name="T83" fmla="*/ 422 h 686"/>
                <a:gd name="T84" fmla="*/ 695 w 725"/>
                <a:gd name="T85" fmla="*/ 371 h 686"/>
                <a:gd name="T86" fmla="*/ 685 w 725"/>
                <a:gd name="T87" fmla="*/ 330 h 686"/>
                <a:gd name="T88" fmla="*/ 697 w 725"/>
                <a:gd name="T89" fmla="*/ 294 h 686"/>
                <a:gd name="T90" fmla="*/ 724 w 725"/>
                <a:gd name="T91" fmla="*/ 252 h 686"/>
                <a:gd name="T92" fmla="*/ 676 w 725"/>
                <a:gd name="T93" fmla="*/ 243 h 686"/>
                <a:gd name="T94" fmla="*/ 633 w 725"/>
                <a:gd name="T95" fmla="*/ 213 h 686"/>
                <a:gd name="T96" fmla="*/ 595 w 725"/>
                <a:gd name="T97" fmla="*/ 143 h 686"/>
                <a:gd name="T98" fmla="*/ 539 w 725"/>
                <a:gd name="T99" fmla="*/ 119 h 686"/>
                <a:gd name="T100" fmla="*/ 538 w 725"/>
                <a:gd name="T101" fmla="*/ 75 h 686"/>
                <a:gd name="T102" fmla="*/ 500 w 725"/>
                <a:gd name="T103" fmla="*/ 58 h 686"/>
                <a:gd name="T104" fmla="*/ 440 w 725"/>
                <a:gd name="T105" fmla="*/ 52 h 686"/>
                <a:gd name="T106" fmla="*/ 369 w 725"/>
                <a:gd name="T107" fmla="*/ 79 h 686"/>
                <a:gd name="T108" fmla="*/ 352 w 725"/>
                <a:gd name="T109" fmla="*/ 114 h 686"/>
                <a:gd name="T110" fmla="*/ 348 w 725"/>
                <a:gd name="T111" fmla="*/ 145 h 686"/>
                <a:gd name="T112" fmla="*/ 312 w 725"/>
                <a:gd name="T113" fmla="*/ 138 h 686"/>
                <a:gd name="T114" fmla="*/ 285 w 725"/>
                <a:gd name="T115" fmla="*/ 97 h 686"/>
                <a:gd name="T116" fmla="*/ 266 w 725"/>
                <a:gd name="T117" fmla="*/ 7 h 686"/>
                <a:gd name="T118" fmla="*/ 241 w 725"/>
                <a:gd name="T119" fmla="*/ 6 h 686"/>
                <a:gd name="T120" fmla="*/ 225 w 725"/>
                <a:gd name="T121" fmla="*/ 44 h 686"/>
                <a:gd name="T122" fmla="*/ 238 w 725"/>
                <a:gd name="T123" fmla="*/ 84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25" h="686">
                  <a:moveTo>
                    <a:pt x="238" y="84"/>
                  </a:moveTo>
                  <a:cubicBezTo>
                    <a:pt x="237" y="89"/>
                    <a:pt x="236" y="93"/>
                    <a:pt x="235" y="97"/>
                  </a:cubicBezTo>
                  <a:cubicBezTo>
                    <a:pt x="234" y="102"/>
                    <a:pt x="234" y="109"/>
                    <a:pt x="232" y="113"/>
                  </a:cubicBezTo>
                  <a:cubicBezTo>
                    <a:pt x="231" y="115"/>
                    <a:pt x="228" y="116"/>
                    <a:pt x="226" y="118"/>
                  </a:cubicBezTo>
                  <a:cubicBezTo>
                    <a:pt x="221" y="122"/>
                    <a:pt x="216" y="125"/>
                    <a:pt x="211" y="129"/>
                  </a:cubicBezTo>
                  <a:cubicBezTo>
                    <a:pt x="209" y="130"/>
                    <a:pt x="204" y="135"/>
                    <a:pt x="202" y="135"/>
                  </a:cubicBezTo>
                  <a:cubicBezTo>
                    <a:pt x="200" y="135"/>
                    <a:pt x="195" y="128"/>
                    <a:pt x="194" y="127"/>
                  </a:cubicBezTo>
                  <a:cubicBezTo>
                    <a:pt x="187" y="120"/>
                    <a:pt x="181" y="114"/>
                    <a:pt x="175" y="108"/>
                  </a:cubicBezTo>
                  <a:cubicBezTo>
                    <a:pt x="167" y="100"/>
                    <a:pt x="160" y="93"/>
                    <a:pt x="152" y="85"/>
                  </a:cubicBezTo>
                  <a:cubicBezTo>
                    <a:pt x="146" y="92"/>
                    <a:pt x="141" y="99"/>
                    <a:pt x="137" y="106"/>
                  </a:cubicBezTo>
                  <a:cubicBezTo>
                    <a:pt x="133" y="104"/>
                    <a:pt x="130" y="101"/>
                    <a:pt x="126" y="99"/>
                  </a:cubicBezTo>
                  <a:cubicBezTo>
                    <a:pt x="124" y="98"/>
                    <a:pt x="125" y="98"/>
                    <a:pt x="123" y="99"/>
                  </a:cubicBezTo>
                  <a:cubicBezTo>
                    <a:pt x="122" y="99"/>
                    <a:pt x="120" y="102"/>
                    <a:pt x="119" y="103"/>
                  </a:cubicBezTo>
                  <a:cubicBezTo>
                    <a:pt x="116" y="99"/>
                    <a:pt x="113" y="95"/>
                    <a:pt x="110" y="91"/>
                  </a:cubicBezTo>
                  <a:cubicBezTo>
                    <a:pt x="106" y="96"/>
                    <a:pt x="103" y="98"/>
                    <a:pt x="103" y="104"/>
                  </a:cubicBezTo>
                  <a:cubicBezTo>
                    <a:pt x="103" y="109"/>
                    <a:pt x="105" y="115"/>
                    <a:pt x="103" y="120"/>
                  </a:cubicBezTo>
                  <a:cubicBezTo>
                    <a:pt x="102" y="124"/>
                    <a:pt x="99" y="132"/>
                    <a:pt x="97" y="135"/>
                  </a:cubicBezTo>
                  <a:cubicBezTo>
                    <a:pt x="93" y="138"/>
                    <a:pt x="85" y="139"/>
                    <a:pt x="82" y="142"/>
                  </a:cubicBezTo>
                  <a:cubicBezTo>
                    <a:pt x="79" y="145"/>
                    <a:pt x="77" y="152"/>
                    <a:pt x="76" y="156"/>
                  </a:cubicBezTo>
                  <a:cubicBezTo>
                    <a:pt x="75" y="163"/>
                    <a:pt x="75" y="170"/>
                    <a:pt x="74" y="177"/>
                  </a:cubicBezTo>
                  <a:cubicBezTo>
                    <a:pt x="74" y="182"/>
                    <a:pt x="72" y="184"/>
                    <a:pt x="76" y="187"/>
                  </a:cubicBezTo>
                  <a:cubicBezTo>
                    <a:pt x="81" y="192"/>
                    <a:pt x="86" y="198"/>
                    <a:pt x="91" y="203"/>
                  </a:cubicBezTo>
                  <a:cubicBezTo>
                    <a:pt x="95" y="207"/>
                    <a:pt x="96" y="206"/>
                    <a:pt x="95" y="211"/>
                  </a:cubicBezTo>
                  <a:cubicBezTo>
                    <a:pt x="93" y="215"/>
                    <a:pt x="92" y="219"/>
                    <a:pt x="90" y="222"/>
                  </a:cubicBezTo>
                  <a:cubicBezTo>
                    <a:pt x="90" y="225"/>
                    <a:pt x="89" y="229"/>
                    <a:pt x="87" y="231"/>
                  </a:cubicBezTo>
                  <a:cubicBezTo>
                    <a:pt x="84" y="234"/>
                    <a:pt x="76" y="235"/>
                    <a:pt x="72" y="236"/>
                  </a:cubicBezTo>
                  <a:cubicBezTo>
                    <a:pt x="71" y="236"/>
                    <a:pt x="68" y="237"/>
                    <a:pt x="67" y="238"/>
                  </a:cubicBezTo>
                  <a:cubicBezTo>
                    <a:pt x="66" y="239"/>
                    <a:pt x="69" y="246"/>
                    <a:pt x="69" y="248"/>
                  </a:cubicBezTo>
                  <a:cubicBezTo>
                    <a:pt x="70" y="253"/>
                    <a:pt x="69" y="257"/>
                    <a:pt x="68" y="263"/>
                  </a:cubicBezTo>
                  <a:cubicBezTo>
                    <a:pt x="67" y="268"/>
                    <a:pt x="67" y="271"/>
                    <a:pt x="63" y="275"/>
                  </a:cubicBezTo>
                  <a:cubicBezTo>
                    <a:pt x="58" y="280"/>
                    <a:pt x="52" y="286"/>
                    <a:pt x="47" y="291"/>
                  </a:cubicBezTo>
                  <a:cubicBezTo>
                    <a:pt x="45" y="293"/>
                    <a:pt x="44" y="295"/>
                    <a:pt x="42" y="296"/>
                  </a:cubicBezTo>
                  <a:cubicBezTo>
                    <a:pt x="40" y="297"/>
                    <a:pt x="37" y="297"/>
                    <a:pt x="34" y="298"/>
                  </a:cubicBezTo>
                  <a:cubicBezTo>
                    <a:pt x="26" y="302"/>
                    <a:pt x="22" y="314"/>
                    <a:pt x="18" y="322"/>
                  </a:cubicBezTo>
                  <a:cubicBezTo>
                    <a:pt x="15" y="328"/>
                    <a:pt x="11" y="335"/>
                    <a:pt x="8" y="342"/>
                  </a:cubicBezTo>
                  <a:cubicBezTo>
                    <a:pt x="6" y="346"/>
                    <a:pt x="10" y="350"/>
                    <a:pt x="9" y="355"/>
                  </a:cubicBezTo>
                  <a:cubicBezTo>
                    <a:pt x="8" y="359"/>
                    <a:pt x="1" y="361"/>
                    <a:pt x="0" y="365"/>
                  </a:cubicBezTo>
                  <a:cubicBezTo>
                    <a:pt x="0" y="366"/>
                    <a:pt x="1" y="369"/>
                    <a:pt x="1" y="371"/>
                  </a:cubicBezTo>
                  <a:cubicBezTo>
                    <a:pt x="2" y="375"/>
                    <a:pt x="3" y="379"/>
                    <a:pt x="4" y="383"/>
                  </a:cubicBezTo>
                  <a:cubicBezTo>
                    <a:pt x="4" y="387"/>
                    <a:pt x="4" y="394"/>
                    <a:pt x="7" y="397"/>
                  </a:cubicBezTo>
                  <a:cubicBezTo>
                    <a:pt x="9" y="401"/>
                    <a:pt x="18" y="402"/>
                    <a:pt x="20" y="406"/>
                  </a:cubicBezTo>
                  <a:cubicBezTo>
                    <a:pt x="22" y="411"/>
                    <a:pt x="18" y="417"/>
                    <a:pt x="22" y="421"/>
                  </a:cubicBezTo>
                  <a:cubicBezTo>
                    <a:pt x="26" y="425"/>
                    <a:pt x="34" y="425"/>
                    <a:pt x="38" y="430"/>
                  </a:cubicBezTo>
                  <a:cubicBezTo>
                    <a:pt x="42" y="433"/>
                    <a:pt x="41" y="439"/>
                    <a:pt x="45" y="443"/>
                  </a:cubicBezTo>
                  <a:cubicBezTo>
                    <a:pt x="47" y="444"/>
                    <a:pt x="49" y="445"/>
                    <a:pt x="51" y="447"/>
                  </a:cubicBezTo>
                  <a:cubicBezTo>
                    <a:pt x="54" y="449"/>
                    <a:pt x="56" y="452"/>
                    <a:pt x="59" y="454"/>
                  </a:cubicBezTo>
                  <a:cubicBezTo>
                    <a:pt x="60" y="456"/>
                    <a:pt x="61" y="457"/>
                    <a:pt x="63" y="457"/>
                  </a:cubicBezTo>
                  <a:cubicBezTo>
                    <a:pt x="66" y="458"/>
                    <a:pt x="71" y="456"/>
                    <a:pt x="74" y="457"/>
                  </a:cubicBezTo>
                  <a:cubicBezTo>
                    <a:pt x="77" y="459"/>
                    <a:pt x="82" y="465"/>
                    <a:pt x="84" y="468"/>
                  </a:cubicBezTo>
                  <a:cubicBezTo>
                    <a:pt x="85" y="470"/>
                    <a:pt x="86" y="474"/>
                    <a:pt x="87" y="477"/>
                  </a:cubicBezTo>
                  <a:cubicBezTo>
                    <a:pt x="88" y="480"/>
                    <a:pt x="87" y="480"/>
                    <a:pt x="90" y="481"/>
                  </a:cubicBezTo>
                  <a:cubicBezTo>
                    <a:pt x="96" y="483"/>
                    <a:pt x="104" y="481"/>
                    <a:pt x="110" y="482"/>
                  </a:cubicBezTo>
                  <a:cubicBezTo>
                    <a:pt x="115" y="482"/>
                    <a:pt x="121" y="484"/>
                    <a:pt x="126" y="486"/>
                  </a:cubicBezTo>
                  <a:cubicBezTo>
                    <a:pt x="131" y="487"/>
                    <a:pt x="133" y="492"/>
                    <a:pt x="137" y="495"/>
                  </a:cubicBezTo>
                  <a:cubicBezTo>
                    <a:pt x="141" y="497"/>
                    <a:pt x="149" y="495"/>
                    <a:pt x="153" y="499"/>
                  </a:cubicBezTo>
                  <a:cubicBezTo>
                    <a:pt x="156" y="502"/>
                    <a:pt x="156" y="509"/>
                    <a:pt x="159" y="513"/>
                  </a:cubicBezTo>
                  <a:cubicBezTo>
                    <a:pt x="162" y="518"/>
                    <a:pt x="168" y="523"/>
                    <a:pt x="172" y="527"/>
                  </a:cubicBezTo>
                  <a:cubicBezTo>
                    <a:pt x="175" y="530"/>
                    <a:pt x="180" y="532"/>
                    <a:pt x="182" y="536"/>
                  </a:cubicBezTo>
                  <a:cubicBezTo>
                    <a:pt x="182" y="538"/>
                    <a:pt x="180" y="543"/>
                    <a:pt x="182" y="545"/>
                  </a:cubicBezTo>
                  <a:cubicBezTo>
                    <a:pt x="182" y="547"/>
                    <a:pt x="187" y="548"/>
                    <a:pt x="189" y="548"/>
                  </a:cubicBezTo>
                  <a:cubicBezTo>
                    <a:pt x="194" y="550"/>
                    <a:pt x="200" y="549"/>
                    <a:pt x="205" y="549"/>
                  </a:cubicBezTo>
                  <a:cubicBezTo>
                    <a:pt x="206" y="549"/>
                    <a:pt x="211" y="550"/>
                    <a:pt x="212" y="549"/>
                  </a:cubicBezTo>
                  <a:cubicBezTo>
                    <a:pt x="213" y="549"/>
                    <a:pt x="212" y="543"/>
                    <a:pt x="212" y="542"/>
                  </a:cubicBezTo>
                  <a:cubicBezTo>
                    <a:pt x="215" y="543"/>
                    <a:pt x="218" y="544"/>
                    <a:pt x="222" y="545"/>
                  </a:cubicBezTo>
                  <a:cubicBezTo>
                    <a:pt x="224" y="545"/>
                    <a:pt x="233" y="543"/>
                    <a:pt x="234" y="545"/>
                  </a:cubicBezTo>
                  <a:cubicBezTo>
                    <a:pt x="236" y="547"/>
                    <a:pt x="233" y="556"/>
                    <a:pt x="234" y="559"/>
                  </a:cubicBezTo>
                  <a:cubicBezTo>
                    <a:pt x="235" y="561"/>
                    <a:pt x="238" y="566"/>
                    <a:pt x="241" y="567"/>
                  </a:cubicBezTo>
                  <a:cubicBezTo>
                    <a:pt x="243" y="569"/>
                    <a:pt x="248" y="567"/>
                    <a:pt x="249" y="569"/>
                  </a:cubicBezTo>
                  <a:cubicBezTo>
                    <a:pt x="252" y="574"/>
                    <a:pt x="247" y="576"/>
                    <a:pt x="252" y="579"/>
                  </a:cubicBezTo>
                  <a:cubicBezTo>
                    <a:pt x="256" y="581"/>
                    <a:pt x="260" y="583"/>
                    <a:pt x="263" y="585"/>
                  </a:cubicBezTo>
                  <a:cubicBezTo>
                    <a:pt x="266" y="587"/>
                    <a:pt x="269" y="591"/>
                    <a:pt x="272" y="594"/>
                  </a:cubicBezTo>
                  <a:cubicBezTo>
                    <a:pt x="276" y="590"/>
                    <a:pt x="280" y="587"/>
                    <a:pt x="283" y="582"/>
                  </a:cubicBezTo>
                  <a:cubicBezTo>
                    <a:pt x="286" y="579"/>
                    <a:pt x="287" y="575"/>
                    <a:pt x="288" y="571"/>
                  </a:cubicBezTo>
                  <a:cubicBezTo>
                    <a:pt x="292" y="572"/>
                    <a:pt x="297" y="574"/>
                    <a:pt x="300" y="576"/>
                  </a:cubicBezTo>
                  <a:cubicBezTo>
                    <a:pt x="302" y="578"/>
                    <a:pt x="304" y="581"/>
                    <a:pt x="305" y="584"/>
                  </a:cubicBezTo>
                  <a:cubicBezTo>
                    <a:pt x="307" y="587"/>
                    <a:pt x="310" y="590"/>
                    <a:pt x="309" y="593"/>
                  </a:cubicBezTo>
                  <a:cubicBezTo>
                    <a:pt x="308" y="596"/>
                    <a:pt x="302" y="600"/>
                    <a:pt x="300" y="602"/>
                  </a:cubicBezTo>
                  <a:cubicBezTo>
                    <a:pt x="304" y="604"/>
                    <a:pt x="308" y="606"/>
                    <a:pt x="312" y="609"/>
                  </a:cubicBezTo>
                  <a:cubicBezTo>
                    <a:pt x="313" y="610"/>
                    <a:pt x="313" y="609"/>
                    <a:pt x="313" y="611"/>
                  </a:cubicBezTo>
                  <a:cubicBezTo>
                    <a:pt x="314" y="612"/>
                    <a:pt x="313" y="616"/>
                    <a:pt x="314" y="617"/>
                  </a:cubicBezTo>
                  <a:cubicBezTo>
                    <a:pt x="315" y="618"/>
                    <a:pt x="322" y="617"/>
                    <a:pt x="324" y="617"/>
                  </a:cubicBezTo>
                  <a:cubicBezTo>
                    <a:pt x="328" y="618"/>
                    <a:pt x="333" y="621"/>
                    <a:pt x="337" y="622"/>
                  </a:cubicBezTo>
                  <a:cubicBezTo>
                    <a:pt x="335" y="623"/>
                    <a:pt x="332" y="626"/>
                    <a:pt x="331" y="628"/>
                  </a:cubicBezTo>
                  <a:cubicBezTo>
                    <a:pt x="331" y="629"/>
                    <a:pt x="333" y="631"/>
                    <a:pt x="334" y="633"/>
                  </a:cubicBezTo>
                  <a:cubicBezTo>
                    <a:pt x="336" y="637"/>
                    <a:pt x="339" y="640"/>
                    <a:pt x="342" y="643"/>
                  </a:cubicBezTo>
                  <a:cubicBezTo>
                    <a:pt x="344" y="645"/>
                    <a:pt x="345" y="647"/>
                    <a:pt x="346" y="646"/>
                  </a:cubicBezTo>
                  <a:cubicBezTo>
                    <a:pt x="348" y="646"/>
                    <a:pt x="352" y="642"/>
                    <a:pt x="353" y="640"/>
                  </a:cubicBezTo>
                  <a:cubicBezTo>
                    <a:pt x="358" y="636"/>
                    <a:pt x="359" y="635"/>
                    <a:pt x="365" y="638"/>
                  </a:cubicBezTo>
                  <a:cubicBezTo>
                    <a:pt x="370" y="640"/>
                    <a:pt x="371" y="645"/>
                    <a:pt x="374" y="649"/>
                  </a:cubicBezTo>
                  <a:cubicBezTo>
                    <a:pt x="376" y="652"/>
                    <a:pt x="379" y="655"/>
                    <a:pt x="382" y="658"/>
                  </a:cubicBezTo>
                  <a:cubicBezTo>
                    <a:pt x="384" y="660"/>
                    <a:pt x="387" y="662"/>
                    <a:pt x="388" y="664"/>
                  </a:cubicBezTo>
                  <a:cubicBezTo>
                    <a:pt x="390" y="666"/>
                    <a:pt x="389" y="665"/>
                    <a:pt x="389" y="668"/>
                  </a:cubicBezTo>
                  <a:cubicBezTo>
                    <a:pt x="389" y="671"/>
                    <a:pt x="386" y="674"/>
                    <a:pt x="386" y="677"/>
                  </a:cubicBezTo>
                  <a:cubicBezTo>
                    <a:pt x="386" y="679"/>
                    <a:pt x="385" y="678"/>
                    <a:pt x="388" y="680"/>
                  </a:cubicBezTo>
                  <a:cubicBezTo>
                    <a:pt x="394" y="684"/>
                    <a:pt x="397" y="683"/>
                    <a:pt x="404" y="682"/>
                  </a:cubicBezTo>
                  <a:cubicBezTo>
                    <a:pt x="405" y="681"/>
                    <a:pt x="410" y="681"/>
                    <a:pt x="411" y="680"/>
                  </a:cubicBezTo>
                  <a:cubicBezTo>
                    <a:pt x="412" y="678"/>
                    <a:pt x="410" y="673"/>
                    <a:pt x="410" y="671"/>
                  </a:cubicBezTo>
                  <a:cubicBezTo>
                    <a:pt x="419" y="674"/>
                    <a:pt x="425" y="674"/>
                    <a:pt x="434" y="674"/>
                  </a:cubicBezTo>
                  <a:cubicBezTo>
                    <a:pt x="440" y="674"/>
                    <a:pt x="439" y="674"/>
                    <a:pt x="440" y="680"/>
                  </a:cubicBezTo>
                  <a:cubicBezTo>
                    <a:pt x="442" y="685"/>
                    <a:pt x="444" y="684"/>
                    <a:pt x="449" y="685"/>
                  </a:cubicBezTo>
                  <a:cubicBezTo>
                    <a:pt x="454" y="686"/>
                    <a:pt x="454" y="685"/>
                    <a:pt x="457" y="681"/>
                  </a:cubicBezTo>
                  <a:cubicBezTo>
                    <a:pt x="460" y="678"/>
                    <a:pt x="462" y="675"/>
                    <a:pt x="465" y="673"/>
                  </a:cubicBezTo>
                  <a:cubicBezTo>
                    <a:pt x="468" y="670"/>
                    <a:pt x="472" y="668"/>
                    <a:pt x="475" y="665"/>
                  </a:cubicBezTo>
                  <a:cubicBezTo>
                    <a:pt x="478" y="662"/>
                    <a:pt x="479" y="658"/>
                    <a:pt x="481" y="654"/>
                  </a:cubicBezTo>
                  <a:cubicBezTo>
                    <a:pt x="482" y="653"/>
                    <a:pt x="485" y="650"/>
                    <a:pt x="485" y="649"/>
                  </a:cubicBezTo>
                  <a:cubicBezTo>
                    <a:pt x="485" y="648"/>
                    <a:pt x="484" y="647"/>
                    <a:pt x="483" y="646"/>
                  </a:cubicBezTo>
                  <a:cubicBezTo>
                    <a:pt x="480" y="642"/>
                    <a:pt x="475" y="639"/>
                    <a:pt x="472" y="635"/>
                  </a:cubicBezTo>
                  <a:cubicBezTo>
                    <a:pt x="475" y="632"/>
                    <a:pt x="478" y="628"/>
                    <a:pt x="481" y="626"/>
                  </a:cubicBezTo>
                  <a:cubicBezTo>
                    <a:pt x="485" y="623"/>
                    <a:pt x="493" y="621"/>
                    <a:pt x="495" y="617"/>
                  </a:cubicBezTo>
                  <a:cubicBezTo>
                    <a:pt x="497" y="614"/>
                    <a:pt x="495" y="609"/>
                    <a:pt x="498" y="606"/>
                  </a:cubicBezTo>
                  <a:cubicBezTo>
                    <a:pt x="501" y="602"/>
                    <a:pt x="509" y="599"/>
                    <a:pt x="513" y="596"/>
                  </a:cubicBezTo>
                  <a:cubicBezTo>
                    <a:pt x="520" y="592"/>
                    <a:pt x="525" y="583"/>
                    <a:pt x="532" y="579"/>
                  </a:cubicBezTo>
                  <a:cubicBezTo>
                    <a:pt x="536" y="576"/>
                    <a:pt x="540" y="576"/>
                    <a:pt x="543" y="573"/>
                  </a:cubicBezTo>
                  <a:cubicBezTo>
                    <a:pt x="546" y="571"/>
                    <a:pt x="548" y="568"/>
                    <a:pt x="550" y="566"/>
                  </a:cubicBezTo>
                  <a:cubicBezTo>
                    <a:pt x="551" y="565"/>
                    <a:pt x="556" y="562"/>
                    <a:pt x="556" y="560"/>
                  </a:cubicBezTo>
                  <a:cubicBezTo>
                    <a:pt x="556" y="557"/>
                    <a:pt x="547" y="553"/>
                    <a:pt x="546" y="550"/>
                  </a:cubicBezTo>
                  <a:cubicBezTo>
                    <a:pt x="544" y="546"/>
                    <a:pt x="545" y="539"/>
                    <a:pt x="545" y="534"/>
                  </a:cubicBezTo>
                  <a:cubicBezTo>
                    <a:pt x="542" y="535"/>
                    <a:pt x="536" y="540"/>
                    <a:pt x="533" y="540"/>
                  </a:cubicBezTo>
                  <a:cubicBezTo>
                    <a:pt x="530" y="539"/>
                    <a:pt x="528" y="533"/>
                    <a:pt x="525" y="532"/>
                  </a:cubicBezTo>
                  <a:cubicBezTo>
                    <a:pt x="520" y="530"/>
                    <a:pt x="506" y="533"/>
                    <a:pt x="501" y="535"/>
                  </a:cubicBezTo>
                  <a:cubicBezTo>
                    <a:pt x="498" y="536"/>
                    <a:pt x="498" y="538"/>
                    <a:pt x="496" y="542"/>
                  </a:cubicBezTo>
                  <a:cubicBezTo>
                    <a:pt x="496" y="544"/>
                    <a:pt x="495" y="548"/>
                    <a:pt x="493" y="549"/>
                  </a:cubicBezTo>
                  <a:cubicBezTo>
                    <a:pt x="492" y="551"/>
                    <a:pt x="493" y="550"/>
                    <a:pt x="491" y="550"/>
                  </a:cubicBezTo>
                  <a:cubicBezTo>
                    <a:pt x="489" y="550"/>
                    <a:pt x="486" y="547"/>
                    <a:pt x="485" y="548"/>
                  </a:cubicBezTo>
                  <a:cubicBezTo>
                    <a:pt x="484" y="548"/>
                    <a:pt x="482" y="551"/>
                    <a:pt x="482" y="552"/>
                  </a:cubicBezTo>
                  <a:cubicBezTo>
                    <a:pt x="479" y="556"/>
                    <a:pt x="477" y="559"/>
                    <a:pt x="474" y="563"/>
                  </a:cubicBezTo>
                  <a:cubicBezTo>
                    <a:pt x="471" y="560"/>
                    <a:pt x="468" y="555"/>
                    <a:pt x="464" y="553"/>
                  </a:cubicBezTo>
                  <a:cubicBezTo>
                    <a:pt x="459" y="550"/>
                    <a:pt x="453" y="549"/>
                    <a:pt x="448" y="547"/>
                  </a:cubicBezTo>
                  <a:cubicBezTo>
                    <a:pt x="447" y="546"/>
                    <a:pt x="442" y="545"/>
                    <a:pt x="441" y="543"/>
                  </a:cubicBezTo>
                  <a:cubicBezTo>
                    <a:pt x="440" y="542"/>
                    <a:pt x="440" y="538"/>
                    <a:pt x="440" y="537"/>
                  </a:cubicBezTo>
                  <a:cubicBezTo>
                    <a:pt x="440" y="533"/>
                    <a:pt x="439" y="529"/>
                    <a:pt x="439" y="525"/>
                  </a:cubicBezTo>
                  <a:cubicBezTo>
                    <a:pt x="439" y="522"/>
                    <a:pt x="439" y="524"/>
                    <a:pt x="441" y="522"/>
                  </a:cubicBezTo>
                  <a:cubicBezTo>
                    <a:pt x="443" y="520"/>
                    <a:pt x="447" y="519"/>
                    <a:pt x="450" y="517"/>
                  </a:cubicBezTo>
                  <a:cubicBezTo>
                    <a:pt x="453" y="515"/>
                    <a:pt x="453" y="516"/>
                    <a:pt x="453" y="513"/>
                  </a:cubicBezTo>
                  <a:cubicBezTo>
                    <a:pt x="453" y="510"/>
                    <a:pt x="450" y="506"/>
                    <a:pt x="451" y="503"/>
                  </a:cubicBezTo>
                  <a:cubicBezTo>
                    <a:pt x="451" y="501"/>
                    <a:pt x="454" y="500"/>
                    <a:pt x="456" y="498"/>
                  </a:cubicBezTo>
                  <a:cubicBezTo>
                    <a:pt x="458" y="495"/>
                    <a:pt x="458" y="488"/>
                    <a:pt x="461" y="485"/>
                  </a:cubicBezTo>
                  <a:cubicBezTo>
                    <a:pt x="464" y="483"/>
                    <a:pt x="472" y="482"/>
                    <a:pt x="476" y="482"/>
                  </a:cubicBezTo>
                  <a:cubicBezTo>
                    <a:pt x="479" y="483"/>
                    <a:pt x="489" y="487"/>
                    <a:pt x="491" y="486"/>
                  </a:cubicBezTo>
                  <a:cubicBezTo>
                    <a:pt x="492" y="485"/>
                    <a:pt x="493" y="478"/>
                    <a:pt x="494" y="476"/>
                  </a:cubicBezTo>
                  <a:cubicBezTo>
                    <a:pt x="494" y="474"/>
                    <a:pt x="494" y="473"/>
                    <a:pt x="493" y="471"/>
                  </a:cubicBezTo>
                  <a:cubicBezTo>
                    <a:pt x="493" y="466"/>
                    <a:pt x="493" y="459"/>
                    <a:pt x="490" y="455"/>
                  </a:cubicBezTo>
                  <a:cubicBezTo>
                    <a:pt x="489" y="453"/>
                    <a:pt x="484" y="451"/>
                    <a:pt x="484" y="448"/>
                  </a:cubicBezTo>
                  <a:cubicBezTo>
                    <a:pt x="483" y="447"/>
                    <a:pt x="484" y="445"/>
                    <a:pt x="484" y="443"/>
                  </a:cubicBezTo>
                  <a:cubicBezTo>
                    <a:pt x="485" y="438"/>
                    <a:pt x="486" y="432"/>
                    <a:pt x="489" y="429"/>
                  </a:cubicBezTo>
                  <a:cubicBezTo>
                    <a:pt x="493" y="426"/>
                    <a:pt x="501" y="424"/>
                    <a:pt x="503" y="420"/>
                  </a:cubicBezTo>
                  <a:cubicBezTo>
                    <a:pt x="506" y="416"/>
                    <a:pt x="503" y="407"/>
                    <a:pt x="503" y="403"/>
                  </a:cubicBezTo>
                  <a:cubicBezTo>
                    <a:pt x="504" y="398"/>
                    <a:pt x="508" y="392"/>
                    <a:pt x="508" y="387"/>
                  </a:cubicBezTo>
                  <a:cubicBezTo>
                    <a:pt x="507" y="383"/>
                    <a:pt x="499" y="378"/>
                    <a:pt x="496" y="374"/>
                  </a:cubicBezTo>
                  <a:cubicBezTo>
                    <a:pt x="492" y="369"/>
                    <a:pt x="489" y="364"/>
                    <a:pt x="485" y="359"/>
                  </a:cubicBezTo>
                  <a:cubicBezTo>
                    <a:pt x="482" y="354"/>
                    <a:pt x="484" y="348"/>
                    <a:pt x="483" y="342"/>
                  </a:cubicBezTo>
                  <a:cubicBezTo>
                    <a:pt x="483" y="337"/>
                    <a:pt x="481" y="331"/>
                    <a:pt x="480" y="326"/>
                  </a:cubicBezTo>
                  <a:cubicBezTo>
                    <a:pt x="485" y="326"/>
                    <a:pt x="491" y="324"/>
                    <a:pt x="495" y="326"/>
                  </a:cubicBezTo>
                  <a:cubicBezTo>
                    <a:pt x="500" y="327"/>
                    <a:pt x="505" y="333"/>
                    <a:pt x="509" y="336"/>
                  </a:cubicBezTo>
                  <a:cubicBezTo>
                    <a:pt x="513" y="339"/>
                    <a:pt x="517" y="340"/>
                    <a:pt x="521" y="341"/>
                  </a:cubicBezTo>
                  <a:cubicBezTo>
                    <a:pt x="526" y="343"/>
                    <a:pt x="528" y="345"/>
                    <a:pt x="532" y="349"/>
                  </a:cubicBezTo>
                  <a:cubicBezTo>
                    <a:pt x="536" y="353"/>
                    <a:pt x="538" y="353"/>
                    <a:pt x="544" y="355"/>
                  </a:cubicBezTo>
                  <a:cubicBezTo>
                    <a:pt x="548" y="355"/>
                    <a:pt x="553" y="356"/>
                    <a:pt x="557" y="358"/>
                  </a:cubicBezTo>
                  <a:cubicBezTo>
                    <a:pt x="566" y="362"/>
                    <a:pt x="574" y="368"/>
                    <a:pt x="581" y="375"/>
                  </a:cubicBezTo>
                  <a:cubicBezTo>
                    <a:pt x="584" y="378"/>
                    <a:pt x="590" y="382"/>
                    <a:pt x="592" y="387"/>
                  </a:cubicBezTo>
                  <a:cubicBezTo>
                    <a:pt x="595" y="392"/>
                    <a:pt x="595" y="399"/>
                    <a:pt x="596" y="404"/>
                  </a:cubicBezTo>
                  <a:cubicBezTo>
                    <a:pt x="604" y="400"/>
                    <a:pt x="611" y="397"/>
                    <a:pt x="620" y="393"/>
                  </a:cubicBezTo>
                  <a:cubicBezTo>
                    <a:pt x="625" y="391"/>
                    <a:pt x="625" y="391"/>
                    <a:pt x="630" y="395"/>
                  </a:cubicBezTo>
                  <a:cubicBezTo>
                    <a:pt x="634" y="397"/>
                    <a:pt x="637" y="399"/>
                    <a:pt x="641" y="400"/>
                  </a:cubicBezTo>
                  <a:cubicBezTo>
                    <a:pt x="645" y="401"/>
                    <a:pt x="650" y="401"/>
                    <a:pt x="654" y="403"/>
                  </a:cubicBezTo>
                  <a:cubicBezTo>
                    <a:pt x="658" y="406"/>
                    <a:pt x="662" y="410"/>
                    <a:pt x="666" y="413"/>
                  </a:cubicBezTo>
                  <a:cubicBezTo>
                    <a:pt x="670" y="415"/>
                    <a:pt x="673" y="413"/>
                    <a:pt x="677" y="414"/>
                  </a:cubicBezTo>
                  <a:cubicBezTo>
                    <a:pt x="681" y="415"/>
                    <a:pt x="683" y="419"/>
                    <a:pt x="686" y="422"/>
                  </a:cubicBezTo>
                  <a:cubicBezTo>
                    <a:pt x="692" y="416"/>
                    <a:pt x="697" y="411"/>
                    <a:pt x="701" y="404"/>
                  </a:cubicBezTo>
                  <a:cubicBezTo>
                    <a:pt x="702" y="402"/>
                    <a:pt x="707" y="395"/>
                    <a:pt x="707" y="393"/>
                  </a:cubicBezTo>
                  <a:cubicBezTo>
                    <a:pt x="706" y="390"/>
                    <a:pt x="700" y="387"/>
                    <a:pt x="698" y="384"/>
                  </a:cubicBezTo>
                  <a:cubicBezTo>
                    <a:pt x="696" y="381"/>
                    <a:pt x="696" y="375"/>
                    <a:pt x="695" y="371"/>
                  </a:cubicBezTo>
                  <a:cubicBezTo>
                    <a:pt x="694" y="367"/>
                    <a:pt x="696" y="366"/>
                    <a:pt x="697" y="362"/>
                  </a:cubicBezTo>
                  <a:cubicBezTo>
                    <a:pt x="699" y="359"/>
                    <a:pt x="702" y="355"/>
                    <a:pt x="702" y="352"/>
                  </a:cubicBezTo>
                  <a:cubicBezTo>
                    <a:pt x="702" y="349"/>
                    <a:pt x="698" y="343"/>
                    <a:pt x="696" y="341"/>
                  </a:cubicBezTo>
                  <a:cubicBezTo>
                    <a:pt x="693" y="337"/>
                    <a:pt x="689" y="334"/>
                    <a:pt x="685" y="330"/>
                  </a:cubicBezTo>
                  <a:cubicBezTo>
                    <a:pt x="683" y="328"/>
                    <a:pt x="682" y="325"/>
                    <a:pt x="680" y="321"/>
                  </a:cubicBezTo>
                  <a:cubicBezTo>
                    <a:pt x="677" y="316"/>
                    <a:pt x="679" y="316"/>
                    <a:pt x="683" y="312"/>
                  </a:cubicBezTo>
                  <a:cubicBezTo>
                    <a:pt x="686" y="310"/>
                    <a:pt x="688" y="307"/>
                    <a:pt x="691" y="304"/>
                  </a:cubicBezTo>
                  <a:cubicBezTo>
                    <a:pt x="695" y="300"/>
                    <a:pt x="697" y="299"/>
                    <a:pt x="697" y="294"/>
                  </a:cubicBezTo>
                  <a:cubicBezTo>
                    <a:pt x="697" y="288"/>
                    <a:pt x="700" y="287"/>
                    <a:pt x="704" y="283"/>
                  </a:cubicBezTo>
                  <a:cubicBezTo>
                    <a:pt x="708" y="278"/>
                    <a:pt x="708" y="269"/>
                    <a:pt x="712" y="264"/>
                  </a:cubicBezTo>
                  <a:cubicBezTo>
                    <a:pt x="714" y="261"/>
                    <a:pt x="716" y="260"/>
                    <a:pt x="718" y="258"/>
                  </a:cubicBezTo>
                  <a:cubicBezTo>
                    <a:pt x="719" y="256"/>
                    <a:pt x="724" y="253"/>
                    <a:pt x="724" y="252"/>
                  </a:cubicBezTo>
                  <a:cubicBezTo>
                    <a:pt x="725" y="250"/>
                    <a:pt x="718" y="244"/>
                    <a:pt x="716" y="242"/>
                  </a:cubicBezTo>
                  <a:cubicBezTo>
                    <a:pt x="709" y="237"/>
                    <a:pt x="700" y="235"/>
                    <a:pt x="692" y="231"/>
                  </a:cubicBezTo>
                  <a:cubicBezTo>
                    <a:pt x="691" y="234"/>
                    <a:pt x="691" y="237"/>
                    <a:pt x="689" y="238"/>
                  </a:cubicBezTo>
                  <a:cubicBezTo>
                    <a:pt x="686" y="241"/>
                    <a:pt x="680" y="242"/>
                    <a:pt x="676" y="243"/>
                  </a:cubicBezTo>
                  <a:cubicBezTo>
                    <a:pt x="675" y="244"/>
                    <a:pt x="672" y="245"/>
                    <a:pt x="669" y="245"/>
                  </a:cubicBezTo>
                  <a:cubicBezTo>
                    <a:pt x="667" y="245"/>
                    <a:pt x="661" y="243"/>
                    <a:pt x="659" y="241"/>
                  </a:cubicBezTo>
                  <a:cubicBezTo>
                    <a:pt x="653" y="238"/>
                    <a:pt x="649" y="230"/>
                    <a:pt x="645" y="225"/>
                  </a:cubicBezTo>
                  <a:cubicBezTo>
                    <a:pt x="641" y="221"/>
                    <a:pt x="636" y="218"/>
                    <a:pt x="633" y="213"/>
                  </a:cubicBezTo>
                  <a:cubicBezTo>
                    <a:pt x="630" y="208"/>
                    <a:pt x="632" y="199"/>
                    <a:pt x="629" y="194"/>
                  </a:cubicBezTo>
                  <a:cubicBezTo>
                    <a:pt x="625" y="187"/>
                    <a:pt x="617" y="182"/>
                    <a:pt x="612" y="177"/>
                  </a:cubicBezTo>
                  <a:cubicBezTo>
                    <a:pt x="608" y="173"/>
                    <a:pt x="603" y="167"/>
                    <a:pt x="600" y="162"/>
                  </a:cubicBezTo>
                  <a:cubicBezTo>
                    <a:pt x="597" y="157"/>
                    <a:pt x="596" y="149"/>
                    <a:pt x="595" y="143"/>
                  </a:cubicBezTo>
                  <a:cubicBezTo>
                    <a:pt x="591" y="129"/>
                    <a:pt x="584" y="117"/>
                    <a:pt x="575" y="106"/>
                  </a:cubicBezTo>
                  <a:cubicBezTo>
                    <a:pt x="562" y="118"/>
                    <a:pt x="551" y="131"/>
                    <a:pt x="539" y="145"/>
                  </a:cubicBezTo>
                  <a:cubicBezTo>
                    <a:pt x="539" y="140"/>
                    <a:pt x="539" y="136"/>
                    <a:pt x="539" y="132"/>
                  </a:cubicBezTo>
                  <a:cubicBezTo>
                    <a:pt x="539" y="128"/>
                    <a:pt x="538" y="122"/>
                    <a:pt x="539" y="119"/>
                  </a:cubicBezTo>
                  <a:cubicBezTo>
                    <a:pt x="541" y="115"/>
                    <a:pt x="547" y="111"/>
                    <a:pt x="549" y="109"/>
                  </a:cubicBezTo>
                  <a:cubicBezTo>
                    <a:pt x="551" y="107"/>
                    <a:pt x="556" y="104"/>
                    <a:pt x="556" y="102"/>
                  </a:cubicBezTo>
                  <a:cubicBezTo>
                    <a:pt x="556" y="99"/>
                    <a:pt x="549" y="92"/>
                    <a:pt x="548" y="90"/>
                  </a:cubicBezTo>
                  <a:cubicBezTo>
                    <a:pt x="545" y="85"/>
                    <a:pt x="541" y="80"/>
                    <a:pt x="538" y="75"/>
                  </a:cubicBezTo>
                  <a:cubicBezTo>
                    <a:pt x="537" y="72"/>
                    <a:pt x="535" y="71"/>
                    <a:pt x="533" y="69"/>
                  </a:cubicBezTo>
                  <a:cubicBezTo>
                    <a:pt x="530" y="66"/>
                    <a:pt x="526" y="59"/>
                    <a:pt x="522" y="58"/>
                  </a:cubicBezTo>
                  <a:cubicBezTo>
                    <a:pt x="519" y="57"/>
                    <a:pt x="513" y="58"/>
                    <a:pt x="510" y="58"/>
                  </a:cubicBezTo>
                  <a:cubicBezTo>
                    <a:pt x="507" y="58"/>
                    <a:pt x="503" y="57"/>
                    <a:pt x="500" y="58"/>
                  </a:cubicBezTo>
                  <a:cubicBezTo>
                    <a:pt x="490" y="60"/>
                    <a:pt x="480" y="66"/>
                    <a:pt x="470" y="67"/>
                  </a:cubicBezTo>
                  <a:cubicBezTo>
                    <a:pt x="467" y="68"/>
                    <a:pt x="467" y="67"/>
                    <a:pt x="464" y="65"/>
                  </a:cubicBezTo>
                  <a:cubicBezTo>
                    <a:pt x="458" y="62"/>
                    <a:pt x="453" y="59"/>
                    <a:pt x="448" y="57"/>
                  </a:cubicBezTo>
                  <a:cubicBezTo>
                    <a:pt x="446" y="55"/>
                    <a:pt x="442" y="53"/>
                    <a:pt x="440" y="52"/>
                  </a:cubicBezTo>
                  <a:cubicBezTo>
                    <a:pt x="436" y="52"/>
                    <a:pt x="431" y="56"/>
                    <a:pt x="427" y="57"/>
                  </a:cubicBezTo>
                  <a:cubicBezTo>
                    <a:pt x="420" y="60"/>
                    <a:pt x="410" y="66"/>
                    <a:pt x="402" y="65"/>
                  </a:cubicBezTo>
                  <a:cubicBezTo>
                    <a:pt x="391" y="63"/>
                    <a:pt x="380" y="61"/>
                    <a:pt x="369" y="59"/>
                  </a:cubicBezTo>
                  <a:cubicBezTo>
                    <a:pt x="369" y="66"/>
                    <a:pt x="369" y="73"/>
                    <a:pt x="369" y="79"/>
                  </a:cubicBezTo>
                  <a:cubicBezTo>
                    <a:pt x="368" y="84"/>
                    <a:pt x="368" y="88"/>
                    <a:pt x="368" y="93"/>
                  </a:cubicBezTo>
                  <a:cubicBezTo>
                    <a:pt x="368" y="95"/>
                    <a:pt x="369" y="99"/>
                    <a:pt x="368" y="101"/>
                  </a:cubicBezTo>
                  <a:cubicBezTo>
                    <a:pt x="367" y="102"/>
                    <a:pt x="364" y="104"/>
                    <a:pt x="363" y="105"/>
                  </a:cubicBezTo>
                  <a:cubicBezTo>
                    <a:pt x="359" y="108"/>
                    <a:pt x="356" y="111"/>
                    <a:pt x="352" y="114"/>
                  </a:cubicBezTo>
                  <a:cubicBezTo>
                    <a:pt x="350" y="115"/>
                    <a:pt x="348" y="116"/>
                    <a:pt x="348" y="118"/>
                  </a:cubicBezTo>
                  <a:cubicBezTo>
                    <a:pt x="347" y="120"/>
                    <a:pt x="352" y="127"/>
                    <a:pt x="353" y="129"/>
                  </a:cubicBezTo>
                  <a:cubicBezTo>
                    <a:pt x="354" y="131"/>
                    <a:pt x="356" y="136"/>
                    <a:pt x="356" y="138"/>
                  </a:cubicBezTo>
                  <a:cubicBezTo>
                    <a:pt x="356" y="139"/>
                    <a:pt x="350" y="144"/>
                    <a:pt x="348" y="145"/>
                  </a:cubicBezTo>
                  <a:cubicBezTo>
                    <a:pt x="346" y="147"/>
                    <a:pt x="347" y="147"/>
                    <a:pt x="344" y="147"/>
                  </a:cubicBezTo>
                  <a:cubicBezTo>
                    <a:pt x="341" y="147"/>
                    <a:pt x="336" y="145"/>
                    <a:pt x="333" y="144"/>
                  </a:cubicBezTo>
                  <a:cubicBezTo>
                    <a:pt x="329" y="142"/>
                    <a:pt x="325" y="141"/>
                    <a:pt x="320" y="140"/>
                  </a:cubicBezTo>
                  <a:cubicBezTo>
                    <a:pt x="318" y="139"/>
                    <a:pt x="314" y="139"/>
                    <a:pt x="312" y="138"/>
                  </a:cubicBezTo>
                  <a:cubicBezTo>
                    <a:pt x="311" y="137"/>
                    <a:pt x="310" y="134"/>
                    <a:pt x="310" y="132"/>
                  </a:cubicBezTo>
                  <a:cubicBezTo>
                    <a:pt x="308" y="128"/>
                    <a:pt x="306" y="123"/>
                    <a:pt x="303" y="119"/>
                  </a:cubicBezTo>
                  <a:cubicBezTo>
                    <a:pt x="301" y="114"/>
                    <a:pt x="299" y="110"/>
                    <a:pt x="295" y="106"/>
                  </a:cubicBezTo>
                  <a:cubicBezTo>
                    <a:pt x="292" y="103"/>
                    <a:pt x="289" y="100"/>
                    <a:pt x="285" y="97"/>
                  </a:cubicBezTo>
                  <a:cubicBezTo>
                    <a:pt x="284" y="95"/>
                    <a:pt x="280" y="92"/>
                    <a:pt x="279" y="90"/>
                  </a:cubicBezTo>
                  <a:cubicBezTo>
                    <a:pt x="276" y="85"/>
                    <a:pt x="276" y="76"/>
                    <a:pt x="275" y="70"/>
                  </a:cubicBezTo>
                  <a:cubicBezTo>
                    <a:pt x="274" y="65"/>
                    <a:pt x="273" y="59"/>
                    <a:pt x="272" y="54"/>
                  </a:cubicBezTo>
                  <a:cubicBezTo>
                    <a:pt x="270" y="38"/>
                    <a:pt x="268" y="22"/>
                    <a:pt x="266" y="7"/>
                  </a:cubicBezTo>
                  <a:cubicBezTo>
                    <a:pt x="265" y="6"/>
                    <a:pt x="266" y="2"/>
                    <a:pt x="265" y="2"/>
                  </a:cubicBezTo>
                  <a:cubicBezTo>
                    <a:pt x="264" y="1"/>
                    <a:pt x="258" y="1"/>
                    <a:pt x="256" y="1"/>
                  </a:cubicBezTo>
                  <a:cubicBezTo>
                    <a:pt x="253" y="1"/>
                    <a:pt x="248" y="0"/>
                    <a:pt x="245" y="1"/>
                  </a:cubicBezTo>
                  <a:cubicBezTo>
                    <a:pt x="244" y="2"/>
                    <a:pt x="242" y="4"/>
                    <a:pt x="241" y="6"/>
                  </a:cubicBezTo>
                  <a:cubicBezTo>
                    <a:pt x="237" y="10"/>
                    <a:pt x="233" y="14"/>
                    <a:pt x="230" y="18"/>
                  </a:cubicBezTo>
                  <a:cubicBezTo>
                    <a:pt x="228" y="19"/>
                    <a:pt x="225" y="21"/>
                    <a:pt x="225" y="23"/>
                  </a:cubicBezTo>
                  <a:cubicBezTo>
                    <a:pt x="224" y="26"/>
                    <a:pt x="225" y="32"/>
                    <a:pt x="225" y="36"/>
                  </a:cubicBezTo>
                  <a:cubicBezTo>
                    <a:pt x="225" y="38"/>
                    <a:pt x="225" y="41"/>
                    <a:pt x="225" y="44"/>
                  </a:cubicBezTo>
                  <a:cubicBezTo>
                    <a:pt x="224" y="48"/>
                    <a:pt x="224" y="53"/>
                    <a:pt x="223" y="57"/>
                  </a:cubicBezTo>
                  <a:cubicBezTo>
                    <a:pt x="223" y="60"/>
                    <a:pt x="221" y="66"/>
                    <a:pt x="222" y="69"/>
                  </a:cubicBezTo>
                  <a:cubicBezTo>
                    <a:pt x="223" y="71"/>
                    <a:pt x="228" y="74"/>
                    <a:pt x="230" y="76"/>
                  </a:cubicBezTo>
                  <a:cubicBezTo>
                    <a:pt x="232" y="79"/>
                    <a:pt x="235" y="82"/>
                    <a:pt x="238" y="8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3" name="Freeform 229"/>
            <p:cNvSpPr>
              <a:spLocks/>
            </p:cNvSpPr>
            <p:nvPr userDrawn="1"/>
          </p:nvSpPr>
          <p:spPr bwMode="auto">
            <a:xfrm>
              <a:off x="5943" y="2501"/>
              <a:ext cx="491" cy="537"/>
            </a:xfrm>
            <a:custGeom>
              <a:avLst/>
              <a:gdLst>
                <a:gd name="T0" fmla="*/ 6 w 617"/>
                <a:gd name="T1" fmla="*/ 32 h 675"/>
                <a:gd name="T2" fmla="*/ 1 w 617"/>
                <a:gd name="T3" fmla="*/ 0 h 675"/>
                <a:gd name="T4" fmla="*/ 41 w 617"/>
                <a:gd name="T5" fmla="*/ 15 h 675"/>
                <a:gd name="T6" fmla="*/ 60 w 617"/>
                <a:gd name="T7" fmla="*/ 43 h 675"/>
                <a:gd name="T8" fmla="*/ 81 w 617"/>
                <a:gd name="T9" fmla="*/ 48 h 675"/>
                <a:gd name="T10" fmla="*/ 93 w 617"/>
                <a:gd name="T11" fmla="*/ 65 h 675"/>
                <a:gd name="T12" fmla="*/ 120 w 617"/>
                <a:gd name="T13" fmla="*/ 83 h 675"/>
                <a:gd name="T14" fmla="*/ 142 w 617"/>
                <a:gd name="T15" fmla="*/ 91 h 675"/>
                <a:gd name="T16" fmla="*/ 157 w 617"/>
                <a:gd name="T17" fmla="*/ 119 h 675"/>
                <a:gd name="T18" fmla="*/ 175 w 617"/>
                <a:gd name="T19" fmla="*/ 144 h 675"/>
                <a:gd name="T20" fmla="*/ 206 w 617"/>
                <a:gd name="T21" fmla="*/ 176 h 675"/>
                <a:gd name="T22" fmla="*/ 251 w 617"/>
                <a:gd name="T23" fmla="*/ 191 h 675"/>
                <a:gd name="T24" fmla="*/ 298 w 617"/>
                <a:gd name="T25" fmla="*/ 225 h 675"/>
                <a:gd name="T26" fmla="*/ 345 w 617"/>
                <a:gd name="T27" fmla="*/ 258 h 675"/>
                <a:gd name="T28" fmla="*/ 399 w 617"/>
                <a:gd name="T29" fmla="*/ 291 h 675"/>
                <a:gd name="T30" fmla="*/ 427 w 617"/>
                <a:gd name="T31" fmla="*/ 305 h 675"/>
                <a:gd name="T32" fmla="*/ 435 w 617"/>
                <a:gd name="T33" fmla="*/ 312 h 675"/>
                <a:gd name="T34" fmla="*/ 417 w 617"/>
                <a:gd name="T35" fmla="*/ 333 h 675"/>
                <a:gd name="T36" fmla="*/ 387 w 617"/>
                <a:gd name="T37" fmla="*/ 338 h 675"/>
                <a:gd name="T38" fmla="*/ 389 w 617"/>
                <a:gd name="T39" fmla="*/ 391 h 675"/>
                <a:gd name="T40" fmla="*/ 416 w 617"/>
                <a:gd name="T41" fmla="*/ 431 h 675"/>
                <a:gd name="T42" fmla="*/ 418 w 617"/>
                <a:gd name="T43" fmla="*/ 463 h 675"/>
                <a:gd name="T44" fmla="*/ 446 w 617"/>
                <a:gd name="T45" fmla="*/ 495 h 675"/>
                <a:gd name="T46" fmla="*/ 481 w 617"/>
                <a:gd name="T47" fmla="*/ 512 h 675"/>
                <a:gd name="T48" fmla="*/ 507 w 617"/>
                <a:gd name="T49" fmla="*/ 523 h 675"/>
                <a:gd name="T50" fmla="*/ 530 w 617"/>
                <a:gd name="T51" fmla="*/ 529 h 675"/>
                <a:gd name="T52" fmla="*/ 549 w 617"/>
                <a:gd name="T53" fmla="*/ 548 h 675"/>
                <a:gd name="T54" fmla="*/ 574 w 617"/>
                <a:gd name="T55" fmla="*/ 535 h 675"/>
                <a:gd name="T56" fmla="*/ 598 w 617"/>
                <a:gd name="T57" fmla="*/ 548 h 675"/>
                <a:gd name="T58" fmla="*/ 614 w 617"/>
                <a:gd name="T59" fmla="*/ 569 h 675"/>
                <a:gd name="T60" fmla="*/ 590 w 617"/>
                <a:gd name="T61" fmla="*/ 570 h 675"/>
                <a:gd name="T62" fmla="*/ 568 w 617"/>
                <a:gd name="T63" fmla="*/ 577 h 675"/>
                <a:gd name="T64" fmla="*/ 542 w 617"/>
                <a:gd name="T65" fmla="*/ 578 h 675"/>
                <a:gd name="T66" fmla="*/ 535 w 617"/>
                <a:gd name="T67" fmla="*/ 595 h 675"/>
                <a:gd name="T68" fmla="*/ 539 w 617"/>
                <a:gd name="T69" fmla="*/ 619 h 675"/>
                <a:gd name="T70" fmla="*/ 566 w 617"/>
                <a:gd name="T71" fmla="*/ 657 h 675"/>
                <a:gd name="T72" fmla="*/ 551 w 617"/>
                <a:gd name="T73" fmla="*/ 675 h 675"/>
                <a:gd name="T74" fmla="*/ 490 w 617"/>
                <a:gd name="T75" fmla="*/ 604 h 675"/>
                <a:gd name="T76" fmla="*/ 485 w 617"/>
                <a:gd name="T77" fmla="*/ 588 h 675"/>
                <a:gd name="T78" fmla="*/ 435 w 617"/>
                <a:gd name="T79" fmla="*/ 532 h 675"/>
                <a:gd name="T80" fmla="*/ 413 w 617"/>
                <a:gd name="T81" fmla="*/ 497 h 675"/>
                <a:gd name="T82" fmla="*/ 361 w 617"/>
                <a:gd name="T83" fmla="*/ 467 h 675"/>
                <a:gd name="T84" fmla="*/ 337 w 617"/>
                <a:gd name="T85" fmla="*/ 425 h 675"/>
                <a:gd name="T86" fmla="*/ 282 w 617"/>
                <a:gd name="T87" fmla="*/ 357 h 675"/>
                <a:gd name="T88" fmla="*/ 231 w 617"/>
                <a:gd name="T89" fmla="*/ 299 h 675"/>
                <a:gd name="T90" fmla="*/ 210 w 617"/>
                <a:gd name="T91" fmla="*/ 267 h 675"/>
                <a:gd name="T92" fmla="*/ 173 w 617"/>
                <a:gd name="T93" fmla="*/ 250 h 675"/>
                <a:gd name="T94" fmla="*/ 122 w 617"/>
                <a:gd name="T95" fmla="*/ 234 h 675"/>
                <a:gd name="T96" fmla="*/ 97 w 617"/>
                <a:gd name="T97" fmla="*/ 201 h 675"/>
                <a:gd name="T98" fmla="*/ 93 w 617"/>
                <a:gd name="T99" fmla="*/ 181 h 675"/>
                <a:gd name="T100" fmla="*/ 70 w 617"/>
                <a:gd name="T101" fmla="*/ 158 h 675"/>
                <a:gd name="T102" fmla="*/ 47 w 617"/>
                <a:gd name="T103" fmla="*/ 129 h 675"/>
                <a:gd name="T104" fmla="*/ 34 w 617"/>
                <a:gd name="T105" fmla="*/ 103 h 675"/>
                <a:gd name="T106" fmla="*/ 58 w 617"/>
                <a:gd name="T107" fmla="*/ 94 h 675"/>
                <a:gd name="T108" fmla="*/ 62 w 617"/>
                <a:gd name="T109" fmla="*/ 73 h 675"/>
                <a:gd name="T110" fmla="*/ 48 w 617"/>
                <a:gd name="T111" fmla="*/ 55 h 675"/>
                <a:gd name="T112" fmla="*/ 35 w 617"/>
                <a:gd name="T113" fmla="*/ 38 h 6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617" h="675">
                  <a:moveTo>
                    <a:pt x="15" y="31"/>
                  </a:moveTo>
                  <a:cubicBezTo>
                    <a:pt x="12" y="32"/>
                    <a:pt x="8" y="34"/>
                    <a:pt x="6" y="32"/>
                  </a:cubicBezTo>
                  <a:cubicBezTo>
                    <a:pt x="4" y="31"/>
                    <a:pt x="3" y="22"/>
                    <a:pt x="2" y="19"/>
                  </a:cubicBezTo>
                  <a:cubicBezTo>
                    <a:pt x="0" y="13"/>
                    <a:pt x="1" y="7"/>
                    <a:pt x="1" y="0"/>
                  </a:cubicBezTo>
                  <a:cubicBezTo>
                    <a:pt x="10" y="3"/>
                    <a:pt x="20" y="5"/>
                    <a:pt x="28" y="8"/>
                  </a:cubicBezTo>
                  <a:cubicBezTo>
                    <a:pt x="32" y="10"/>
                    <a:pt x="39" y="12"/>
                    <a:pt x="41" y="15"/>
                  </a:cubicBezTo>
                  <a:cubicBezTo>
                    <a:pt x="44" y="19"/>
                    <a:pt x="45" y="26"/>
                    <a:pt x="48" y="30"/>
                  </a:cubicBezTo>
                  <a:cubicBezTo>
                    <a:pt x="51" y="35"/>
                    <a:pt x="56" y="39"/>
                    <a:pt x="60" y="43"/>
                  </a:cubicBezTo>
                  <a:cubicBezTo>
                    <a:pt x="63" y="45"/>
                    <a:pt x="67" y="45"/>
                    <a:pt x="71" y="46"/>
                  </a:cubicBezTo>
                  <a:cubicBezTo>
                    <a:pt x="75" y="47"/>
                    <a:pt x="78" y="48"/>
                    <a:pt x="81" y="48"/>
                  </a:cubicBezTo>
                  <a:cubicBezTo>
                    <a:pt x="83" y="49"/>
                    <a:pt x="87" y="49"/>
                    <a:pt x="88" y="50"/>
                  </a:cubicBezTo>
                  <a:cubicBezTo>
                    <a:pt x="91" y="53"/>
                    <a:pt x="91" y="61"/>
                    <a:pt x="93" y="65"/>
                  </a:cubicBezTo>
                  <a:cubicBezTo>
                    <a:pt x="95" y="68"/>
                    <a:pt x="100" y="70"/>
                    <a:pt x="103" y="72"/>
                  </a:cubicBezTo>
                  <a:cubicBezTo>
                    <a:pt x="109" y="75"/>
                    <a:pt x="114" y="80"/>
                    <a:pt x="120" y="83"/>
                  </a:cubicBezTo>
                  <a:cubicBezTo>
                    <a:pt x="124" y="85"/>
                    <a:pt x="128" y="84"/>
                    <a:pt x="132" y="84"/>
                  </a:cubicBezTo>
                  <a:cubicBezTo>
                    <a:pt x="139" y="84"/>
                    <a:pt x="138" y="85"/>
                    <a:pt x="142" y="91"/>
                  </a:cubicBezTo>
                  <a:cubicBezTo>
                    <a:pt x="145" y="95"/>
                    <a:pt x="148" y="98"/>
                    <a:pt x="150" y="102"/>
                  </a:cubicBezTo>
                  <a:cubicBezTo>
                    <a:pt x="153" y="108"/>
                    <a:pt x="155" y="114"/>
                    <a:pt x="157" y="119"/>
                  </a:cubicBezTo>
                  <a:cubicBezTo>
                    <a:pt x="158" y="123"/>
                    <a:pt x="159" y="127"/>
                    <a:pt x="161" y="130"/>
                  </a:cubicBezTo>
                  <a:cubicBezTo>
                    <a:pt x="165" y="135"/>
                    <a:pt x="171" y="140"/>
                    <a:pt x="175" y="144"/>
                  </a:cubicBezTo>
                  <a:cubicBezTo>
                    <a:pt x="182" y="152"/>
                    <a:pt x="190" y="159"/>
                    <a:pt x="197" y="167"/>
                  </a:cubicBezTo>
                  <a:cubicBezTo>
                    <a:pt x="200" y="170"/>
                    <a:pt x="203" y="174"/>
                    <a:pt x="206" y="176"/>
                  </a:cubicBezTo>
                  <a:cubicBezTo>
                    <a:pt x="210" y="179"/>
                    <a:pt x="217" y="179"/>
                    <a:pt x="222" y="181"/>
                  </a:cubicBezTo>
                  <a:cubicBezTo>
                    <a:pt x="231" y="183"/>
                    <a:pt x="242" y="187"/>
                    <a:pt x="251" y="191"/>
                  </a:cubicBezTo>
                  <a:cubicBezTo>
                    <a:pt x="259" y="195"/>
                    <a:pt x="267" y="205"/>
                    <a:pt x="274" y="211"/>
                  </a:cubicBezTo>
                  <a:cubicBezTo>
                    <a:pt x="281" y="217"/>
                    <a:pt x="290" y="221"/>
                    <a:pt x="298" y="225"/>
                  </a:cubicBezTo>
                  <a:cubicBezTo>
                    <a:pt x="307" y="230"/>
                    <a:pt x="314" y="235"/>
                    <a:pt x="322" y="241"/>
                  </a:cubicBezTo>
                  <a:cubicBezTo>
                    <a:pt x="330" y="248"/>
                    <a:pt x="336" y="254"/>
                    <a:pt x="345" y="258"/>
                  </a:cubicBezTo>
                  <a:cubicBezTo>
                    <a:pt x="354" y="263"/>
                    <a:pt x="363" y="268"/>
                    <a:pt x="372" y="273"/>
                  </a:cubicBezTo>
                  <a:cubicBezTo>
                    <a:pt x="382" y="278"/>
                    <a:pt x="390" y="284"/>
                    <a:pt x="399" y="291"/>
                  </a:cubicBezTo>
                  <a:cubicBezTo>
                    <a:pt x="402" y="293"/>
                    <a:pt x="405" y="296"/>
                    <a:pt x="409" y="298"/>
                  </a:cubicBezTo>
                  <a:cubicBezTo>
                    <a:pt x="415" y="301"/>
                    <a:pt x="421" y="303"/>
                    <a:pt x="427" y="305"/>
                  </a:cubicBezTo>
                  <a:cubicBezTo>
                    <a:pt x="429" y="306"/>
                    <a:pt x="433" y="307"/>
                    <a:pt x="435" y="308"/>
                  </a:cubicBezTo>
                  <a:cubicBezTo>
                    <a:pt x="436" y="310"/>
                    <a:pt x="436" y="309"/>
                    <a:pt x="435" y="312"/>
                  </a:cubicBezTo>
                  <a:cubicBezTo>
                    <a:pt x="433" y="317"/>
                    <a:pt x="432" y="321"/>
                    <a:pt x="428" y="325"/>
                  </a:cubicBezTo>
                  <a:cubicBezTo>
                    <a:pt x="425" y="329"/>
                    <a:pt x="422" y="332"/>
                    <a:pt x="417" y="333"/>
                  </a:cubicBezTo>
                  <a:cubicBezTo>
                    <a:pt x="412" y="335"/>
                    <a:pt x="407" y="337"/>
                    <a:pt x="402" y="338"/>
                  </a:cubicBezTo>
                  <a:cubicBezTo>
                    <a:pt x="397" y="339"/>
                    <a:pt x="392" y="338"/>
                    <a:pt x="387" y="338"/>
                  </a:cubicBezTo>
                  <a:cubicBezTo>
                    <a:pt x="388" y="347"/>
                    <a:pt x="392" y="356"/>
                    <a:pt x="389" y="365"/>
                  </a:cubicBezTo>
                  <a:cubicBezTo>
                    <a:pt x="387" y="374"/>
                    <a:pt x="384" y="383"/>
                    <a:pt x="389" y="391"/>
                  </a:cubicBezTo>
                  <a:cubicBezTo>
                    <a:pt x="394" y="399"/>
                    <a:pt x="399" y="408"/>
                    <a:pt x="405" y="416"/>
                  </a:cubicBezTo>
                  <a:cubicBezTo>
                    <a:pt x="409" y="420"/>
                    <a:pt x="414" y="425"/>
                    <a:pt x="416" y="431"/>
                  </a:cubicBezTo>
                  <a:cubicBezTo>
                    <a:pt x="418" y="435"/>
                    <a:pt x="416" y="438"/>
                    <a:pt x="416" y="443"/>
                  </a:cubicBezTo>
                  <a:cubicBezTo>
                    <a:pt x="416" y="450"/>
                    <a:pt x="417" y="457"/>
                    <a:pt x="418" y="463"/>
                  </a:cubicBezTo>
                  <a:cubicBezTo>
                    <a:pt x="418" y="468"/>
                    <a:pt x="420" y="469"/>
                    <a:pt x="424" y="472"/>
                  </a:cubicBezTo>
                  <a:cubicBezTo>
                    <a:pt x="431" y="480"/>
                    <a:pt x="438" y="487"/>
                    <a:pt x="446" y="495"/>
                  </a:cubicBezTo>
                  <a:cubicBezTo>
                    <a:pt x="452" y="501"/>
                    <a:pt x="460" y="508"/>
                    <a:pt x="469" y="512"/>
                  </a:cubicBezTo>
                  <a:cubicBezTo>
                    <a:pt x="472" y="513"/>
                    <a:pt x="477" y="512"/>
                    <a:pt x="481" y="512"/>
                  </a:cubicBezTo>
                  <a:cubicBezTo>
                    <a:pt x="485" y="512"/>
                    <a:pt x="492" y="511"/>
                    <a:pt x="496" y="512"/>
                  </a:cubicBezTo>
                  <a:cubicBezTo>
                    <a:pt x="500" y="514"/>
                    <a:pt x="504" y="520"/>
                    <a:pt x="507" y="523"/>
                  </a:cubicBezTo>
                  <a:cubicBezTo>
                    <a:pt x="511" y="527"/>
                    <a:pt x="511" y="528"/>
                    <a:pt x="517" y="528"/>
                  </a:cubicBezTo>
                  <a:cubicBezTo>
                    <a:pt x="521" y="528"/>
                    <a:pt x="527" y="526"/>
                    <a:pt x="530" y="529"/>
                  </a:cubicBezTo>
                  <a:cubicBezTo>
                    <a:pt x="534" y="533"/>
                    <a:pt x="534" y="541"/>
                    <a:pt x="537" y="546"/>
                  </a:cubicBezTo>
                  <a:cubicBezTo>
                    <a:pt x="540" y="548"/>
                    <a:pt x="545" y="547"/>
                    <a:pt x="549" y="548"/>
                  </a:cubicBezTo>
                  <a:cubicBezTo>
                    <a:pt x="553" y="548"/>
                    <a:pt x="558" y="549"/>
                    <a:pt x="561" y="547"/>
                  </a:cubicBezTo>
                  <a:cubicBezTo>
                    <a:pt x="566" y="545"/>
                    <a:pt x="569" y="537"/>
                    <a:pt x="574" y="535"/>
                  </a:cubicBezTo>
                  <a:cubicBezTo>
                    <a:pt x="576" y="534"/>
                    <a:pt x="581" y="538"/>
                    <a:pt x="584" y="540"/>
                  </a:cubicBezTo>
                  <a:cubicBezTo>
                    <a:pt x="588" y="542"/>
                    <a:pt x="594" y="545"/>
                    <a:pt x="598" y="548"/>
                  </a:cubicBezTo>
                  <a:cubicBezTo>
                    <a:pt x="602" y="551"/>
                    <a:pt x="604" y="555"/>
                    <a:pt x="607" y="558"/>
                  </a:cubicBezTo>
                  <a:cubicBezTo>
                    <a:pt x="609" y="562"/>
                    <a:pt x="612" y="565"/>
                    <a:pt x="614" y="569"/>
                  </a:cubicBezTo>
                  <a:cubicBezTo>
                    <a:pt x="616" y="574"/>
                    <a:pt x="617" y="580"/>
                    <a:pt x="610" y="578"/>
                  </a:cubicBezTo>
                  <a:cubicBezTo>
                    <a:pt x="603" y="576"/>
                    <a:pt x="596" y="573"/>
                    <a:pt x="590" y="570"/>
                  </a:cubicBezTo>
                  <a:cubicBezTo>
                    <a:pt x="588" y="569"/>
                    <a:pt x="582" y="565"/>
                    <a:pt x="580" y="566"/>
                  </a:cubicBezTo>
                  <a:cubicBezTo>
                    <a:pt x="575" y="567"/>
                    <a:pt x="573" y="576"/>
                    <a:pt x="568" y="577"/>
                  </a:cubicBezTo>
                  <a:cubicBezTo>
                    <a:pt x="565" y="579"/>
                    <a:pt x="558" y="577"/>
                    <a:pt x="554" y="577"/>
                  </a:cubicBezTo>
                  <a:cubicBezTo>
                    <a:pt x="551" y="577"/>
                    <a:pt x="544" y="576"/>
                    <a:pt x="542" y="578"/>
                  </a:cubicBezTo>
                  <a:cubicBezTo>
                    <a:pt x="541" y="579"/>
                    <a:pt x="540" y="584"/>
                    <a:pt x="539" y="585"/>
                  </a:cubicBezTo>
                  <a:cubicBezTo>
                    <a:pt x="538" y="588"/>
                    <a:pt x="537" y="592"/>
                    <a:pt x="535" y="595"/>
                  </a:cubicBezTo>
                  <a:cubicBezTo>
                    <a:pt x="534" y="599"/>
                    <a:pt x="535" y="601"/>
                    <a:pt x="536" y="606"/>
                  </a:cubicBezTo>
                  <a:cubicBezTo>
                    <a:pt x="537" y="610"/>
                    <a:pt x="537" y="616"/>
                    <a:pt x="539" y="619"/>
                  </a:cubicBezTo>
                  <a:cubicBezTo>
                    <a:pt x="544" y="627"/>
                    <a:pt x="554" y="631"/>
                    <a:pt x="558" y="640"/>
                  </a:cubicBezTo>
                  <a:cubicBezTo>
                    <a:pt x="560" y="646"/>
                    <a:pt x="563" y="651"/>
                    <a:pt x="566" y="657"/>
                  </a:cubicBezTo>
                  <a:cubicBezTo>
                    <a:pt x="568" y="662"/>
                    <a:pt x="568" y="662"/>
                    <a:pt x="564" y="665"/>
                  </a:cubicBezTo>
                  <a:cubicBezTo>
                    <a:pt x="560" y="668"/>
                    <a:pt x="556" y="672"/>
                    <a:pt x="551" y="675"/>
                  </a:cubicBezTo>
                  <a:cubicBezTo>
                    <a:pt x="534" y="654"/>
                    <a:pt x="515" y="636"/>
                    <a:pt x="495" y="617"/>
                  </a:cubicBezTo>
                  <a:cubicBezTo>
                    <a:pt x="489" y="612"/>
                    <a:pt x="490" y="611"/>
                    <a:pt x="490" y="604"/>
                  </a:cubicBezTo>
                  <a:cubicBezTo>
                    <a:pt x="490" y="601"/>
                    <a:pt x="491" y="596"/>
                    <a:pt x="490" y="593"/>
                  </a:cubicBezTo>
                  <a:cubicBezTo>
                    <a:pt x="489" y="592"/>
                    <a:pt x="486" y="589"/>
                    <a:pt x="485" y="588"/>
                  </a:cubicBezTo>
                  <a:cubicBezTo>
                    <a:pt x="475" y="578"/>
                    <a:pt x="465" y="568"/>
                    <a:pt x="455" y="558"/>
                  </a:cubicBezTo>
                  <a:cubicBezTo>
                    <a:pt x="448" y="551"/>
                    <a:pt x="440" y="542"/>
                    <a:pt x="435" y="532"/>
                  </a:cubicBezTo>
                  <a:cubicBezTo>
                    <a:pt x="431" y="524"/>
                    <a:pt x="427" y="516"/>
                    <a:pt x="423" y="509"/>
                  </a:cubicBezTo>
                  <a:cubicBezTo>
                    <a:pt x="420" y="504"/>
                    <a:pt x="417" y="501"/>
                    <a:pt x="413" y="497"/>
                  </a:cubicBezTo>
                  <a:cubicBezTo>
                    <a:pt x="403" y="487"/>
                    <a:pt x="393" y="479"/>
                    <a:pt x="379" y="473"/>
                  </a:cubicBezTo>
                  <a:cubicBezTo>
                    <a:pt x="373" y="470"/>
                    <a:pt x="367" y="469"/>
                    <a:pt x="361" y="467"/>
                  </a:cubicBezTo>
                  <a:cubicBezTo>
                    <a:pt x="356" y="465"/>
                    <a:pt x="356" y="461"/>
                    <a:pt x="353" y="456"/>
                  </a:cubicBezTo>
                  <a:cubicBezTo>
                    <a:pt x="348" y="446"/>
                    <a:pt x="344" y="434"/>
                    <a:pt x="337" y="425"/>
                  </a:cubicBezTo>
                  <a:cubicBezTo>
                    <a:pt x="327" y="411"/>
                    <a:pt x="317" y="397"/>
                    <a:pt x="307" y="383"/>
                  </a:cubicBezTo>
                  <a:cubicBezTo>
                    <a:pt x="300" y="373"/>
                    <a:pt x="291" y="365"/>
                    <a:pt x="282" y="357"/>
                  </a:cubicBezTo>
                  <a:cubicBezTo>
                    <a:pt x="274" y="348"/>
                    <a:pt x="265" y="339"/>
                    <a:pt x="256" y="330"/>
                  </a:cubicBezTo>
                  <a:cubicBezTo>
                    <a:pt x="246" y="321"/>
                    <a:pt x="239" y="310"/>
                    <a:pt x="231" y="299"/>
                  </a:cubicBezTo>
                  <a:cubicBezTo>
                    <a:pt x="228" y="296"/>
                    <a:pt x="225" y="292"/>
                    <a:pt x="222" y="288"/>
                  </a:cubicBezTo>
                  <a:cubicBezTo>
                    <a:pt x="219" y="282"/>
                    <a:pt x="215" y="272"/>
                    <a:pt x="210" y="267"/>
                  </a:cubicBezTo>
                  <a:cubicBezTo>
                    <a:pt x="207" y="264"/>
                    <a:pt x="200" y="263"/>
                    <a:pt x="196" y="261"/>
                  </a:cubicBezTo>
                  <a:cubicBezTo>
                    <a:pt x="189" y="257"/>
                    <a:pt x="181" y="254"/>
                    <a:pt x="173" y="250"/>
                  </a:cubicBezTo>
                  <a:cubicBezTo>
                    <a:pt x="162" y="246"/>
                    <a:pt x="151" y="239"/>
                    <a:pt x="140" y="236"/>
                  </a:cubicBezTo>
                  <a:cubicBezTo>
                    <a:pt x="135" y="234"/>
                    <a:pt x="126" y="237"/>
                    <a:pt x="122" y="234"/>
                  </a:cubicBezTo>
                  <a:cubicBezTo>
                    <a:pt x="118" y="232"/>
                    <a:pt x="114" y="223"/>
                    <a:pt x="111" y="220"/>
                  </a:cubicBezTo>
                  <a:cubicBezTo>
                    <a:pt x="107" y="214"/>
                    <a:pt x="100" y="207"/>
                    <a:pt x="97" y="201"/>
                  </a:cubicBezTo>
                  <a:cubicBezTo>
                    <a:pt x="95" y="196"/>
                    <a:pt x="99" y="189"/>
                    <a:pt x="97" y="185"/>
                  </a:cubicBezTo>
                  <a:cubicBezTo>
                    <a:pt x="96" y="183"/>
                    <a:pt x="94" y="182"/>
                    <a:pt x="93" y="181"/>
                  </a:cubicBezTo>
                  <a:cubicBezTo>
                    <a:pt x="89" y="177"/>
                    <a:pt x="86" y="174"/>
                    <a:pt x="83" y="170"/>
                  </a:cubicBezTo>
                  <a:cubicBezTo>
                    <a:pt x="79" y="166"/>
                    <a:pt x="73" y="162"/>
                    <a:pt x="70" y="158"/>
                  </a:cubicBezTo>
                  <a:cubicBezTo>
                    <a:pt x="66" y="152"/>
                    <a:pt x="63" y="144"/>
                    <a:pt x="59" y="137"/>
                  </a:cubicBezTo>
                  <a:cubicBezTo>
                    <a:pt x="56" y="131"/>
                    <a:pt x="55" y="131"/>
                    <a:pt x="47" y="129"/>
                  </a:cubicBezTo>
                  <a:cubicBezTo>
                    <a:pt x="41" y="127"/>
                    <a:pt x="34" y="124"/>
                    <a:pt x="27" y="122"/>
                  </a:cubicBezTo>
                  <a:cubicBezTo>
                    <a:pt x="29" y="116"/>
                    <a:pt x="33" y="109"/>
                    <a:pt x="34" y="103"/>
                  </a:cubicBezTo>
                  <a:cubicBezTo>
                    <a:pt x="35" y="98"/>
                    <a:pt x="34" y="92"/>
                    <a:pt x="34" y="86"/>
                  </a:cubicBezTo>
                  <a:cubicBezTo>
                    <a:pt x="42" y="89"/>
                    <a:pt x="50" y="91"/>
                    <a:pt x="58" y="94"/>
                  </a:cubicBezTo>
                  <a:cubicBezTo>
                    <a:pt x="59" y="90"/>
                    <a:pt x="60" y="86"/>
                    <a:pt x="60" y="82"/>
                  </a:cubicBezTo>
                  <a:cubicBezTo>
                    <a:pt x="61" y="80"/>
                    <a:pt x="63" y="75"/>
                    <a:pt x="62" y="73"/>
                  </a:cubicBezTo>
                  <a:cubicBezTo>
                    <a:pt x="61" y="70"/>
                    <a:pt x="54" y="65"/>
                    <a:pt x="52" y="63"/>
                  </a:cubicBezTo>
                  <a:cubicBezTo>
                    <a:pt x="48" y="59"/>
                    <a:pt x="48" y="59"/>
                    <a:pt x="48" y="55"/>
                  </a:cubicBezTo>
                  <a:cubicBezTo>
                    <a:pt x="48" y="51"/>
                    <a:pt x="47" y="50"/>
                    <a:pt x="44" y="47"/>
                  </a:cubicBezTo>
                  <a:cubicBezTo>
                    <a:pt x="41" y="44"/>
                    <a:pt x="38" y="40"/>
                    <a:pt x="35" y="38"/>
                  </a:cubicBezTo>
                  <a:cubicBezTo>
                    <a:pt x="29" y="35"/>
                    <a:pt x="21" y="33"/>
                    <a:pt x="15" y="31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4" name="Freeform 230"/>
            <p:cNvSpPr>
              <a:spLocks/>
            </p:cNvSpPr>
            <p:nvPr userDrawn="1"/>
          </p:nvSpPr>
          <p:spPr bwMode="auto">
            <a:xfrm>
              <a:off x="5816" y="1040"/>
              <a:ext cx="796" cy="1130"/>
            </a:xfrm>
            <a:custGeom>
              <a:avLst/>
              <a:gdLst>
                <a:gd name="T0" fmla="*/ 660 w 1001"/>
                <a:gd name="T1" fmla="*/ 1249 h 1420"/>
                <a:gd name="T2" fmla="*/ 744 w 1001"/>
                <a:gd name="T3" fmla="*/ 1294 h 1420"/>
                <a:gd name="T4" fmla="*/ 890 w 1001"/>
                <a:gd name="T5" fmla="*/ 1374 h 1420"/>
                <a:gd name="T6" fmla="*/ 972 w 1001"/>
                <a:gd name="T7" fmla="*/ 1402 h 1420"/>
                <a:gd name="T8" fmla="*/ 994 w 1001"/>
                <a:gd name="T9" fmla="*/ 1366 h 1420"/>
                <a:gd name="T10" fmla="*/ 927 w 1001"/>
                <a:gd name="T11" fmla="*/ 1227 h 1420"/>
                <a:gd name="T12" fmla="*/ 901 w 1001"/>
                <a:gd name="T13" fmla="*/ 1154 h 1420"/>
                <a:gd name="T14" fmla="*/ 928 w 1001"/>
                <a:gd name="T15" fmla="*/ 1113 h 1420"/>
                <a:gd name="T16" fmla="*/ 861 w 1001"/>
                <a:gd name="T17" fmla="*/ 1085 h 1420"/>
                <a:gd name="T18" fmla="*/ 844 w 1001"/>
                <a:gd name="T19" fmla="*/ 976 h 1420"/>
                <a:gd name="T20" fmla="*/ 866 w 1001"/>
                <a:gd name="T21" fmla="*/ 932 h 1420"/>
                <a:gd name="T22" fmla="*/ 805 w 1001"/>
                <a:gd name="T23" fmla="*/ 919 h 1420"/>
                <a:gd name="T24" fmla="*/ 757 w 1001"/>
                <a:gd name="T25" fmla="*/ 882 h 1420"/>
                <a:gd name="T26" fmla="*/ 756 w 1001"/>
                <a:gd name="T27" fmla="*/ 820 h 1420"/>
                <a:gd name="T28" fmla="*/ 740 w 1001"/>
                <a:gd name="T29" fmla="*/ 774 h 1420"/>
                <a:gd name="T30" fmla="*/ 654 w 1001"/>
                <a:gd name="T31" fmla="*/ 761 h 1420"/>
                <a:gd name="T32" fmla="*/ 606 w 1001"/>
                <a:gd name="T33" fmla="*/ 717 h 1420"/>
                <a:gd name="T34" fmla="*/ 570 w 1001"/>
                <a:gd name="T35" fmla="*/ 759 h 1420"/>
                <a:gd name="T36" fmla="*/ 512 w 1001"/>
                <a:gd name="T37" fmla="*/ 679 h 1420"/>
                <a:gd name="T38" fmla="*/ 450 w 1001"/>
                <a:gd name="T39" fmla="*/ 600 h 1420"/>
                <a:gd name="T40" fmla="*/ 452 w 1001"/>
                <a:gd name="T41" fmla="*/ 539 h 1420"/>
                <a:gd name="T42" fmla="*/ 480 w 1001"/>
                <a:gd name="T43" fmla="*/ 511 h 1420"/>
                <a:gd name="T44" fmla="*/ 467 w 1001"/>
                <a:gd name="T45" fmla="*/ 447 h 1420"/>
                <a:gd name="T46" fmla="*/ 503 w 1001"/>
                <a:gd name="T47" fmla="*/ 451 h 1420"/>
                <a:gd name="T48" fmla="*/ 494 w 1001"/>
                <a:gd name="T49" fmla="*/ 380 h 1420"/>
                <a:gd name="T50" fmla="*/ 520 w 1001"/>
                <a:gd name="T51" fmla="*/ 296 h 1420"/>
                <a:gd name="T52" fmla="*/ 581 w 1001"/>
                <a:gd name="T53" fmla="*/ 285 h 1420"/>
                <a:gd name="T54" fmla="*/ 549 w 1001"/>
                <a:gd name="T55" fmla="*/ 168 h 1420"/>
                <a:gd name="T56" fmla="*/ 514 w 1001"/>
                <a:gd name="T57" fmla="*/ 96 h 1420"/>
                <a:gd name="T58" fmla="*/ 478 w 1001"/>
                <a:gd name="T59" fmla="*/ 18 h 1420"/>
                <a:gd name="T60" fmla="*/ 424 w 1001"/>
                <a:gd name="T61" fmla="*/ 12 h 1420"/>
                <a:gd name="T62" fmla="*/ 394 w 1001"/>
                <a:gd name="T63" fmla="*/ 96 h 1420"/>
                <a:gd name="T64" fmla="*/ 381 w 1001"/>
                <a:gd name="T65" fmla="*/ 173 h 1420"/>
                <a:gd name="T66" fmla="*/ 339 w 1001"/>
                <a:gd name="T67" fmla="*/ 178 h 1420"/>
                <a:gd name="T68" fmla="*/ 292 w 1001"/>
                <a:gd name="T69" fmla="*/ 201 h 1420"/>
                <a:gd name="T70" fmla="*/ 243 w 1001"/>
                <a:gd name="T71" fmla="*/ 176 h 1420"/>
                <a:gd name="T72" fmla="*/ 212 w 1001"/>
                <a:gd name="T73" fmla="*/ 149 h 1420"/>
                <a:gd name="T74" fmla="*/ 142 w 1001"/>
                <a:gd name="T75" fmla="*/ 168 h 1420"/>
                <a:gd name="T76" fmla="*/ 122 w 1001"/>
                <a:gd name="T77" fmla="*/ 197 h 1420"/>
                <a:gd name="T78" fmla="*/ 86 w 1001"/>
                <a:gd name="T79" fmla="*/ 234 h 1420"/>
                <a:gd name="T80" fmla="*/ 53 w 1001"/>
                <a:gd name="T81" fmla="*/ 261 h 1420"/>
                <a:gd name="T82" fmla="*/ 5 w 1001"/>
                <a:gd name="T83" fmla="*/ 319 h 1420"/>
                <a:gd name="T84" fmla="*/ 16 w 1001"/>
                <a:gd name="T85" fmla="*/ 359 h 1420"/>
                <a:gd name="T86" fmla="*/ 46 w 1001"/>
                <a:gd name="T87" fmla="*/ 387 h 1420"/>
                <a:gd name="T88" fmla="*/ 73 w 1001"/>
                <a:gd name="T89" fmla="*/ 422 h 1420"/>
                <a:gd name="T90" fmla="*/ 113 w 1001"/>
                <a:gd name="T91" fmla="*/ 445 h 1420"/>
                <a:gd name="T92" fmla="*/ 148 w 1001"/>
                <a:gd name="T93" fmla="*/ 482 h 1420"/>
                <a:gd name="T94" fmla="*/ 189 w 1001"/>
                <a:gd name="T95" fmla="*/ 492 h 1420"/>
                <a:gd name="T96" fmla="*/ 204 w 1001"/>
                <a:gd name="T97" fmla="*/ 529 h 1420"/>
                <a:gd name="T98" fmla="*/ 239 w 1001"/>
                <a:gd name="T99" fmla="*/ 542 h 1420"/>
                <a:gd name="T100" fmla="*/ 257 w 1001"/>
                <a:gd name="T101" fmla="*/ 514 h 1420"/>
                <a:gd name="T102" fmla="*/ 208 w 1001"/>
                <a:gd name="T103" fmla="*/ 442 h 1420"/>
                <a:gd name="T104" fmla="*/ 253 w 1001"/>
                <a:gd name="T105" fmla="*/ 384 h 1420"/>
                <a:gd name="T106" fmla="*/ 238 w 1001"/>
                <a:gd name="T107" fmla="*/ 440 h 1420"/>
                <a:gd name="T108" fmla="*/ 322 w 1001"/>
                <a:gd name="T109" fmla="*/ 496 h 1420"/>
                <a:gd name="T110" fmla="*/ 353 w 1001"/>
                <a:gd name="T111" fmla="*/ 555 h 1420"/>
                <a:gd name="T112" fmla="*/ 359 w 1001"/>
                <a:gd name="T113" fmla="*/ 639 h 1420"/>
                <a:gd name="T114" fmla="*/ 407 w 1001"/>
                <a:gd name="T115" fmla="*/ 791 h 1420"/>
                <a:gd name="T116" fmla="*/ 457 w 1001"/>
                <a:gd name="T117" fmla="*/ 925 h 1420"/>
                <a:gd name="T118" fmla="*/ 442 w 1001"/>
                <a:gd name="T119" fmla="*/ 958 h 1420"/>
                <a:gd name="T120" fmla="*/ 434 w 1001"/>
                <a:gd name="T121" fmla="*/ 1009 h 1420"/>
                <a:gd name="T122" fmla="*/ 479 w 1001"/>
                <a:gd name="T123" fmla="*/ 1069 h 1420"/>
                <a:gd name="T124" fmla="*/ 505 w 1001"/>
                <a:gd name="T125" fmla="*/ 1125 h 14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001" h="1420">
                  <a:moveTo>
                    <a:pt x="554" y="1174"/>
                  </a:moveTo>
                  <a:cubicBezTo>
                    <a:pt x="558" y="1183"/>
                    <a:pt x="562" y="1195"/>
                    <a:pt x="569" y="1202"/>
                  </a:cubicBezTo>
                  <a:cubicBezTo>
                    <a:pt x="576" y="1209"/>
                    <a:pt x="586" y="1213"/>
                    <a:pt x="594" y="1218"/>
                  </a:cubicBezTo>
                  <a:cubicBezTo>
                    <a:pt x="606" y="1227"/>
                    <a:pt x="620" y="1236"/>
                    <a:pt x="634" y="1241"/>
                  </a:cubicBezTo>
                  <a:cubicBezTo>
                    <a:pt x="643" y="1245"/>
                    <a:pt x="652" y="1247"/>
                    <a:pt x="660" y="1249"/>
                  </a:cubicBezTo>
                  <a:cubicBezTo>
                    <a:pt x="669" y="1252"/>
                    <a:pt x="677" y="1255"/>
                    <a:pt x="685" y="1257"/>
                  </a:cubicBezTo>
                  <a:cubicBezTo>
                    <a:pt x="693" y="1259"/>
                    <a:pt x="702" y="1258"/>
                    <a:pt x="709" y="1261"/>
                  </a:cubicBezTo>
                  <a:cubicBezTo>
                    <a:pt x="713" y="1263"/>
                    <a:pt x="716" y="1266"/>
                    <a:pt x="720" y="1269"/>
                  </a:cubicBezTo>
                  <a:cubicBezTo>
                    <a:pt x="723" y="1271"/>
                    <a:pt x="727" y="1273"/>
                    <a:pt x="730" y="1276"/>
                  </a:cubicBezTo>
                  <a:cubicBezTo>
                    <a:pt x="735" y="1281"/>
                    <a:pt x="738" y="1289"/>
                    <a:pt x="744" y="1294"/>
                  </a:cubicBezTo>
                  <a:cubicBezTo>
                    <a:pt x="751" y="1299"/>
                    <a:pt x="762" y="1303"/>
                    <a:pt x="770" y="1307"/>
                  </a:cubicBezTo>
                  <a:cubicBezTo>
                    <a:pt x="786" y="1316"/>
                    <a:pt x="802" y="1323"/>
                    <a:pt x="819" y="1330"/>
                  </a:cubicBezTo>
                  <a:cubicBezTo>
                    <a:pt x="834" y="1337"/>
                    <a:pt x="850" y="1344"/>
                    <a:pt x="866" y="1351"/>
                  </a:cubicBezTo>
                  <a:cubicBezTo>
                    <a:pt x="872" y="1354"/>
                    <a:pt x="877" y="1361"/>
                    <a:pt x="883" y="1367"/>
                  </a:cubicBezTo>
                  <a:cubicBezTo>
                    <a:pt x="885" y="1368"/>
                    <a:pt x="887" y="1373"/>
                    <a:pt x="890" y="1374"/>
                  </a:cubicBezTo>
                  <a:cubicBezTo>
                    <a:pt x="894" y="1375"/>
                    <a:pt x="901" y="1374"/>
                    <a:pt x="905" y="1374"/>
                  </a:cubicBezTo>
                  <a:cubicBezTo>
                    <a:pt x="908" y="1374"/>
                    <a:pt x="912" y="1373"/>
                    <a:pt x="914" y="1375"/>
                  </a:cubicBezTo>
                  <a:cubicBezTo>
                    <a:pt x="919" y="1377"/>
                    <a:pt x="922" y="1383"/>
                    <a:pt x="926" y="1386"/>
                  </a:cubicBezTo>
                  <a:cubicBezTo>
                    <a:pt x="932" y="1393"/>
                    <a:pt x="940" y="1396"/>
                    <a:pt x="948" y="1400"/>
                  </a:cubicBezTo>
                  <a:cubicBezTo>
                    <a:pt x="955" y="1404"/>
                    <a:pt x="964" y="1402"/>
                    <a:pt x="972" y="1402"/>
                  </a:cubicBezTo>
                  <a:cubicBezTo>
                    <a:pt x="976" y="1402"/>
                    <a:pt x="983" y="1401"/>
                    <a:pt x="986" y="1402"/>
                  </a:cubicBezTo>
                  <a:cubicBezTo>
                    <a:pt x="989" y="1403"/>
                    <a:pt x="990" y="1407"/>
                    <a:pt x="992" y="1409"/>
                  </a:cubicBezTo>
                  <a:cubicBezTo>
                    <a:pt x="995" y="1413"/>
                    <a:pt x="997" y="1416"/>
                    <a:pt x="1000" y="1420"/>
                  </a:cubicBezTo>
                  <a:cubicBezTo>
                    <a:pt x="1000" y="1412"/>
                    <a:pt x="1001" y="1404"/>
                    <a:pt x="1000" y="1396"/>
                  </a:cubicBezTo>
                  <a:cubicBezTo>
                    <a:pt x="999" y="1386"/>
                    <a:pt x="996" y="1376"/>
                    <a:pt x="994" y="1366"/>
                  </a:cubicBezTo>
                  <a:cubicBezTo>
                    <a:pt x="991" y="1349"/>
                    <a:pt x="985" y="1332"/>
                    <a:pt x="982" y="1315"/>
                  </a:cubicBezTo>
                  <a:cubicBezTo>
                    <a:pt x="981" y="1306"/>
                    <a:pt x="980" y="1297"/>
                    <a:pt x="979" y="1288"/>
                  </a:cubicBezTo>
                  <a:cubicBezTo>
                    <a:pt x="978" y="1285"/>
                    <a:pt x="979" y="1279"/>
                    <a:pt x="977" y="1277"/>
                  </a:cubicBezTo>
                  <a:cubicBezTo>
                    <a:pt x="976" y="1274"/>
                    <a:pt x="971" y="1271"/>
                    <a:pt x="969" y="1268"/>
                  </a:cubicBezTo>
                  <a:cubicBezTo>
                    <a:pt x="955" y="1255"/>
                    <a:pt x="941" y="1241"/>
                    <a:pt x="927" y="1227"/>
                  </a:cubicBezTo>
                  <a:cubicBezTo>
                    <a:pt x="921" y="1222"/>
                    <a:pt x="912" y="1222"/>
                    <a:pt x="905" y="1217"/>
                  </a:cubicBezTo>
                  <a:cubicBezTo>
                    <a:pt x="903" y="1215"/>
                    <a:pt x="903" y="1213"/>
                    <a:pt x="902" y="1210"/>
                  </a:cubicBezTo>
                  <a:cubicBezTo>
                    <a:pt x="901" y="1205"/>
                    <a:pt x="899" y="1199"/>
                    <a:pt x="898" y="1193"/>
                  </a:cubicBezTo>
                  <a:cubicBezTo>
                    <a:pt x="896" y="1186"/>
                    <a:pt x="891" y="1177"/>
                    <a:pt x="894" y="1171"/>
                  </a:cubicBezTo>
                  <a:cubicBezTo>
                    <a:pt x="896" y="1165"/>
                    <a:pt x="899" y="1160"/>
                    <a:pt x="901" y="1154"/>
                  </a:cubicBezTo>
                  <a:cubicBezTo>
                    <a:pt x="902" y="1151"/>
                    <a:pt x="902" y="1148"/>
                    <a:pt x="902" y="1145"/>
                  </a:cubicBezTo>
                  <a:cubicBezTo>
                    <a:pt x="902" y="1142"/>
                    <a:pt x="900" y="1133"/>
                    <a:pt x="902" y="1131"/>
                  </a:cubicBezTo>
                  <a:cubicBezTo>
                    <a:pt x="903" y="1129"/>
                    <a:pt x="914" y="1130"/>
                    <a:pt x="916" y="1129"/>
                  </a:cubicBezTo>
                  <a:cubicBezTo>
                    <a:pt x="918" y="1129"/>
                    <a:pt x="927" y="1129"/>
                    <a:pt x="928" y="1127"/>
                  </a:cubicBezTo>
                  <a:cubicBezTo>
                    <a:pt x="928" y="1126"/>
                    <a:pt x="928" y="1114"/>
                    <a:pt x="928" y="1113"/>
                  </a:cubicBezTo>
                  <a:cubicBezTo>
                    <a:pt x="926" y="1112"/>
                    <a:pt x="919" y="1111"/>
                    <a:pt x="917" y="1111"/>
                  </a:cubicBezTo>
                  <a:cubicBezTo>
                    <a:pt x="911" y="1109"/>
                    <a:pt x="905" y="1108"/>
                    <a:pt x="899" y="1106"/>
                  </a:cubicBezTo>
                  <a:cubicBezTo>
                    <a:pt x="895" y="1106"/>
                    <a:pt x="894" y="1105"/>
                    <a:pt x="891" y="1103"/>
                  </a:cubicBezTo>
                  <a:cubicBezTo>
                    <a:pt x="888" y="1101"/>
                    <a:pt x="886" y="1097"/>
                    <a:pt x="883" y="1095"/>
                  </a:cubicBezTo>
                  <a:cubicBezTo>
                    <a:pt x="876" y="1091"/>
                    <a:pt x="866" y="1091"/>
                    <a:pt x="861" y="1085"/>
                  </a:cubicBezTo>
                  <a:cubicBezTo>
                    <a:pt x="854" y="1076"/>
                    <a:pt x="849" y="1066"/>
                    <a:pt x="843" y="1057"/>
                  </a:cubicBezTo>
                  <a:cubicBezTo>
                    <a:pt x="839" y="1051"/>
                    <a:pt x="838" y="1046"/>
                    <a:pt x="837" y="1039"/>
                  </a:cubicBezTo>
                  <a:cubicBezTo>
                    <a:pt x="835" y="1028"/>
                    <a:pt x="832" y="1017"/>
                    <a:pt x="831" y="1006"/>
                  </a:cubicBezTo>
                  <a:cubicBezTo>
                    <a:pt x="831" y="998"/>
                    <a:pt x="837" y="989"/>
                    <a:pt x="840" y="983"/>
                  </a:cubicBezTo>
                  <a:cubicBezTo>
                    <a:pt x="841" y="980"/>
                    <a:pt x="842" y="978"/>
                    <a:pt x="844" y="976"/>
                  </a:cubicBezTo>
                  <a:cubicBezTo>
                    <a:pt x="849" y="973"/>
                    <a:pt x="854" y="970"/>
                    <a:pt x="859" y="967"/>
                  </a:cubicBezTo>
                  <a:cubicBezTo>
                    <a:pt x="862" y="965"/>
                    <a:pt x="865" y="963"/>
                    <a:pt x="868" y="961"/>
                  </a:cubicBezTo>
                  <a:cubicBezTo>
                    <a:pt x="870" y="960"/>
                    <a:pt x="876" y="957"/>
                    <a:pt x="877" y="954"/>
                  </a:cubicBezTo>
                  <a:cubicBezTo>
                    <a:pt x="877" y="951"/>
                    <a:pt x="872" y="943"/>
                    <a:pt x="871" y="939"/>
                  </a:cubicBezTo>
                  <a:cubicBezTo>
                    <a:pt x="869" y="936"/>
                    <a:pt x="869" y="934"/>
                    <a:pt x="866" y="932"/>
                  </a:cubicBezTo>
                  <a:cubicBezTo>
                    <a:pt x="862" y="928"/>
                    <a:pt x="857" y="925"/>
                    <a:pt x="853" y="921"/>
                  </a:cubicBezTo>
                  <a:cubicBezTo>
                    <a:pt x="851" y="919"/>
                    <a:pt x="847" y="915"/>
                    <a:pt x="845" y="915"/>
                  </a:cubicBezTo>
                  <a:cubicBezTo>
                    <a:pt x="842" y="914"/>
                    <a:pt x="837" y="916"/>
                    <a:pt x="834" y="916"/>
                  </a:cubicBezTo>
                  <a:cubicBezTo>
                    <a:pt x="827" y="917"/>
                    <a:pt x="821" y="917"/>
                    <a:pt x="814" y="918"/>
                  </a:cubicBezTo>
                  <a:cubicBezTo>
                    <a:pt x="812" y="919"/>
                    <a:pt x="807" y="920"/>
                    <a:pt x="805" y="919"/>
                  </a:cubicBezTo>
                  <a:cubicBezTo>
                    <a:pt x="801" y="918"/>
                    <a:pt x="797" y="912"/>
                    <a:pt x="795" y="909"/>
                  </a:cubicBezTo>
                  <a:cubicBezTo>
                    <a:pt x="792" y="907"/>
                    <a:pt x="790" y="903"/>
                    <a:pt x="787" y="902"/>
                  </a:cubicBezTo>
                  <a:cubicBezTo>
                    <a:pt x="782" y="900"/>
                    <a:pt x="775" y="899"/>
                    <a:pt x="770" y="898"/>
                  </a:cubicBezTo>
                  <a:cubicBezTo>
                    <a:pt x="767" y="897"/>
                    <a:pt x="766" y="897"/>
                    <a:pt x="764" y="895"/>
                  </a:cubicBezTo>
                  <a:cubicBezTo>
                    <a:pt x="761" y="891"/>
                    <a:pt x="759" y="886"/>
                    <a:pt x="757" y="882"/>
                  </a:cubicBezTo>
                  <a:cubicBezTo>
                    <a:pt x="752" y="874"/>
                    <a:pt x="745" y="865"/>
                    <a:pt x="741" y="856"/>
                  </a:cubicBezTo>
                  <a:cubicBezTo>
                    <a:pt x="740" y="853"/>
                    <a:pt x="739" y="850"/>
                    <a:pt x="739" y="847"/>
                  </a:cubicBezTo>
                  <a:cubicBezTo>
                    <a:pt x="737" y="841"/>
                    <a:pt x="734" y="834"/>
                    <a:pt x="734" y="829"/>
                  </a:cubicBezTo>
                  <a:cubicBezTo>
                    <a:pt x="734" y="826"/>
                    <a:pt x="736" y="826"/>
                    <a:pt x="740" y="825"/>
                  </a:cubicBezTo>
                  <a:cubicBezTo>
                    <a:pt x="745" y="824"/>
                    <a:pt x="752" y="823"/>
                    <a:pt x="756" y="820"/>
                  </a:cubicBezTo>
                  <a:cubicBezTo>
                    <a:pt x="759" y="819"/>
                    <a:pt x="759" y="816"/>
                    <a:pt x="760" y="813"/>
                  </a:cubicBezTo>
                  <a:cubicBezTo>
                    <a:pt x="762" y="809"/>
                    <a:pt x="767" y="801"/>
                    <a:pt x="767" y="798"/>
                  </a:cubicBezTo>
                  <a:cubicBezTo>
                    <a:pt x="766" y="796"/>
                    <a:pt x="761" y="792"/>
                    <a:pt x="760" y="791"/>
                  </a:cubicBezTo>
                  <a:cubicBezTo>
                    <a:pt x="756" y="786"/>
                    <a:pt x="751" y="782"/>
                    <a:pt x="747" y="778"/>
                  </a:cubicBezTo>
                  <a:cubicBezTo>
                    <a:pt x="744" y="775"/>
                    <a:pt x="744" y="774"/>
                    <a:pt x="740" y="774"/>
                  </a:cubicBezTo>
                  <a:cubicBezTo>
                    <a:pt x="736" y="774"/>
                    <a:pt x="728" y="773"/>
                    <a:pt x="724" y="774"/>
                  </a:cubicBezTo>
                  <a:cubicBezTo>
                    <a:pt x="721" y="776"/>
                    <a:pt x="717" y="781"/>
                    <a:pt x="715" y="784"/>
                  </a:cubicBezTo>
                  <a:cubicBezTo>
                    <a:pt x="712" y="787"/>
                    <a:pt x="712" y="786"/>
                    <a:pt x="708" y="786"/>
                  </a:cubicBezTo>
                  <a:cubicBezTo>
                    <a:pt x="699" y="784"/>
                    <a:pt x="689" y="783"/>
                    <a:pt x="681" y="779"/>
                  </a:cubicBezTo>
                  <a:cubicBezTo>
                    <a:pt x="671" y="775"/>
                    <a:pt x="663" y="767"/>
                    <a:pt x="654" y="761"/>
                  </a:cubicBezTo>
                  <a:cubicBezTo>
                    <a:pt x="648" y="756"/>
                    <a:pt x="648" y="746"/>
                    <a:pt x="646" y="738"/>
                  </a:cubicBezTo>
                  <a:cubicBezTo>
                    <a:pt x="646" y="736"/>
                    <a:pt x="646" y="733"/>
                    <a:pt x="644" y="731"/>
                  </a:cubicBezTo>
                  <a:cubicBezTo>
                    <a:pt x="642" y="727"/>
                    <a:pt x="637" y="723"/>
                    <a:pt x="634" y="720"/>
                  </a:cubicBezTo>
                  <a:cubicBezTo>
                    <a:pt x="627" y="714"/>
                    <a:pt x="621" y="707"/>
                    <a:pt x="614" y="700"/>
                  </a:cubicBezTo>
                  <a:cubicBezTo>
                    <a:pt x="612" y="706"/>
                    <a:pt x="610" y="712"/>
                    <a:pt x="606" y="717"/>
                  </a:cubicBezTo>
                  <a:cubicBezTo>
                    <a:pt x="603" y="722"/>
                    <a:pt x="597" y="725"/>
                    <a:pt x="595" y="729"/>
                  </a:cubicBezTo>
                  <a:cubicBezTo>
                    <a:pt x="593" y="733"/>
                    <a:pt x="594" y="739"/>
                    <a:pt x="596" y="742"/>
                  </a:cubicBezTo>
                  <a:cubicBezTo>
                    <a:pt x="598" y="748"/>
                    <a:pt x="601" y="754"/>
                    <a:pt x="603" y="760"/>
                  </a:cubicBezTo>
                  <a:cubicBezTo>
                    <a:pt x="597" y="760"/>
                    <a:pt x="591" y="760"/>
                    <a:pt x="585" y="760"/>
                  </a:cubicBezTo>
                  <a:cubicBezTo>
                    <a:pt x="581" y="760"/>
                    <a:pt x="573" y="761"/>
                    <a:pt x="570" y="759"/>
                  </a:cubicBezTo>
                  <a:cubicBezTo>
                    <a:pt x="564" y="756"/>
                    <a:pt x="559" y="748"/>
                    <a:pt x="554" y="743"/>
                  </a:cubicBezTo>
                  <a:cubicBezTo>
                    <a:pt x="551" y="740"/>
                    <a:pt x="549" y="739"/>
                    <a:pt x="545" y="737"/>
                  </a:cubicBezTo>
                  <a:cubicBezTo>
                    <a:pt x="537" y="733"/>
                    <a:pt x="530" y="729"/>
                    <a:pt x="523" y="725"/>
                  </a:cubicBezTo>
                  <a:cubicBezTo>
                    <a:pt x="518" y="723"/>
                    <a:pt x="518" y="722"/>
                    <a:pt x="517" y="716"/>
                  </a:cubicBezTo>
                  <a:cubicBezTo>
                    <a:pt x="516" y="704"/>
                    <a:pt x="514" y="691"/>
                    <a:pt x="512" y="679"/>
                  </a:cubicBezTo>
                  <a:cubicBezTo>
                    <a:pt x="512" y="674"/>
                    <a:pt x="512" y="668"/>
                    <a:pt x="510" y="664"/>
                  </a:cubicBezTo>
                  <a:cubicBezTo>
                    <a:pt x="509" y="662"/>
                    <a:pt x="506" y="660"/>
                    <a:pt x="504" y="658"/>
                  </a:cubicBezTo>
                  <a:cubicBezTo>
                    <a:pt x="501" y="655"/>
                    <a:pt x="498" y="652"/>
                    <a:pt x="495" y="649"/>
                  </a:cubicBezTo>
                  <a:cubicBezTo>
                    <a:pt x="487" y="641"/>
                    <a:pt x="479" y="633"/>
                    <a:pt x="471" y="625"/>
                  </a:cubicBezTo>
                  <a:cubicBezTo>
                    <a:pt x="463" y="616"/>
                    <a:pt x="456" y="610"/>
                    <a:pt x="450" y="600"/>
                  </a:cubicBezTo>
                  <a:cubicBezTo>
                    <a:pt x="448" y="596"/>
                    <a:pt x="446" y="593"/>
                    <a:pt x="444" y="589"/>
                  </a:cubicBezTo>
                  <a:cubicBezTo>
                    <a:pt x="443" y="588"/>
                    <a:pt x="439" y="584"/>
                    <a:pt x="439" y="581"/>
                  </a:cubicBezTo>
                  <a:cubicBezTo>
                    <a:pt x="439" y="578"/>
                    <a:pt x="448" y="573"/>
                    <a:pt x="451" y="569"/>
                  </a:cubicBezTo>
                  <a:cubicBezTo>
                    <a:pt x="454" y="565"/>
                    <a:pt x="452" y="557"/>
                    <a:pt x="452" y="552"/>
                  </a:cubicBezTo>
                  <a:cubicBezTo>
                    <a:pt x="452" y="548"/>
                    <a:pt x="451" y="542"/>
                    <a:pt x="452" y="539"/>
                  </a:cubicBezTo>
                  <a:cubicBezTo>
                    <a:pt x="453" y="536"/>
                    <a:pt x="452" y="537"/>
                    <a:pt x="456" y="537"/>
                  </a:cubicBezTo>
                  <a:cubicBezTo>
                    <a:pt x="458" y="537"/>
                    <a:pt x="464" y="538"/>
                    <a:pt x="466" y="537"/>
                  </a:cubicBezTo>
                  <a:cubicBezTo>
                    <a:pt x="468" y="536"/>
                    <a:pt x="471" y="533"/>
                    <a:pt x="472" y="531"/>
                  </a:cubicBezTo>
                  <a:cubicBezTo>
                    <a:pt x="478" y="526"/>
                    <a:pt x="483" y="520"/>
                    <a:pt x="488" y="515"/>
                  </a:cubicBezTo>
                  <a:cubicBezTo>
                    <a:pt x="485" y="514"/>
                    <a:pt x="482" y="513"/>
                    <a:pt x="480" y="511"/>
                  </a:cubicBezTo>
                  <a:cubicBezTo>
                    <a:pt x="476" y="510"/>
                    <a:pt x="470" y="508"/>
                    <a:pt x="468" y="506"/>
                  </a:cubicBezTo>
                  <a:cubicBezTo>
                    <a:pt x="464" y="502"/>
                    <a:pt x="466" y="491"/>
                    <a:pt x="466" y="486"/>
                  </a:cubicBezTo>
                  <a:cubicBezTo>
                    <a:pt x="466" y="480"/>
                    <a:pt x="463" y="475"/>
                    <a:pt x="461" y="469"/>
                  </a:cubicBezTo>
                  <a:cubicBezTo>
                    <a:pt x="459" y="462"/>
                    <a:pt x="456" y="455"/>
                    <a:pt x="453" y="448"/>
                  </a:cubicBezTo>
                  <a:cubicBezTo>
                    <a:pt x="457" y="448"/>
                    <a:pt x="464" y="446"/>
                    <a:pt x="467" y="447"/>
                  </a:cubicBezTo>
                  <a:cubicBezTo>
                    <a:pt x="469" y="448"/>
                    <a:pt x="471" y="451"/>
                    <a:pt x="473" y="453"/>
                  </a:cubicBezTo>
                  <a:cubicBezTo>
                    <a:pt x="475" y="455"/>
                    <a:pt x="478" y="458"/>
                    <a:pt x="481" y="461"/>
                  </a:cubicBezTo>
                  <a:cubicBezTo>
                    <a:pt x="488" y="467"/>
                    <a:pt x="498" y="470"/>
                    <a:pt x="506" y="474"/>
                  </a:cubicBezTo>
                  <a:cubicBezTo>
                    <a:pt x="506" y="469"/>
                    <a:pt x="506" y="464"/>
                    <a:pt x="506" y="459"/>
                  </a:cubicBezTo>
                  <a:cubicBezTo>
                    <a:pt x="506" y="455"/>
                    <a:pt x="506" y="454"/>
                    <a:pt x="503" y="451"/>
                  </a:cubicBezTo>
                  <a:cubicBezTo>
                    <a:pt x="500" y="445"/>
                    <a:pt x="496" y="440"/>
                    <a:pt x="493" y="434"/>
                  </a:cubicBezTo>
                  <a:cubicBezTo>
                    <a:pt x="491" y="432"/>
                    <a:pt x="487" y="428"/>
                    <a:pt x="486" y="425"/>
                  </a:cubicBezTo>
                  <a:cubicBezTo>
                    <a:pt x="485" y="420"/>
                    <a:pt x="486" y="413"/>
                    <a:pt x="486" y="408"/>
                  </a:cubicBezTo>
                  <a:cubicBezTo>
                    <a:pt x="487" y="405"/>
                    <a:pt x="488" y="402"/>
                    <a:pt x="489" y="399"/>
                  </a:cubicBezTo>
                  <a:cubicBezTo>
                    <a:pt x="490" y="392"/>
                    <a:pt x="492" y="386"/>
                    <a:pt x="494" y="380"/>
                  </a:cubicBezTo>
                  <a:cubicBezTo>
                    <a:pt x="495" y="375"/>
                    <a:pt x="497" y="375"/>
                    <a:pt x="493" y="371"/>
                  </a:cubicBezTo>
                  <a:cubicBezTo>
                    <a:pt x="491" y="370"/>
                    <a:pt x="483" y="363"/>
                    <a:pt x="483" y="361"/>
                  </a:cubicBezTo>
                  <a:cubicBezTo>
                    <a:pt x="483" y="359"/>
                    <a:pt x="488" y="353"/>
                    <a:pt x="489" y="351"/>
                  </a:cubicBezTo>
                  <a:cubicBezTo>
                    <a:pt x="495" y="343"/>
                    <a:pt x="502" y="334"/>
                    <a:pt x="508" y="325"/>
                  </a:cubicBezTo>
                  <a:cubicBezTo>
                    <a:pt x="513" y="316"/>
                    <a:pt x="516" y="306"/>
                    <a:pt x="520" y="296"/>
                  </a:cubicBezTo>
                  <a:cubicBezTo>
                    <a:pt x="522" y="293"/>
                    <a:pt x="522" y="291"/>
                    <a:pt x="525" y="289"/>
                  </a:cubicBezTo>
                  <a:cubicBezTo>
                    <a:pt x="529" y="286"/>
                    <a:pt x="536" y="285"/>
                    <a:pt x="542" y="284"/>
                  </a:cubicBezTo>
                  <a:cubicBezTo>
                    <a:pt x="545" y="283"/>
                    <a:pt x="550" y="280"/>
                    <a:pt x="554" y="281"/>
                  </a:cubicBezTo>
                  <a:cubicBezTo>
                    <a:pt x="560" y="282"/>
                    <a:pt x="566" y="288"/>
                    <a:pt x="571" y="290"/>
                  </a:cubicBezTo>
                  <a:cubicBezTo>
                    <a:pt x="576" y="291"/>
                    <a:pt x="577" y="288"/>
                    <a:pt x="581" y="285"/>
                  </a:cubicBezTo>
                  <a:cubicBezTo>
                    <a:pt x="585" y="281"/>
                    <a:pt x="590" y="277"/>
                    <a:pt x="594" y="273"/>
                  </a:cubicBezTo>
                  <a:cubicBezTo>
                    <a:pt x="587" y="267"/>
                    <a:pt x="581" y="260"/>
                    <a:pt x="575" y="253"/>
                  </a:cubicBezTo>
                  <a:cubicBezTo>
                    <a:pt x="569" y="246"/>
                    <a:pt x="562" y="241"/>
                    <a:pt x="560" y="232"/>
                  </a:cubicBezTo>
                  <a:cubicBezTo>
                    <a:pt x="556" y="220"/>
                    <a:pt x="553" y="207"/>
                    <a:pt x="550" y="194"/>
                  </a:cubicBezTo>
                  <a:cubicBezTo>
                    <a:pt x="548" y="186"/>
                    <a:pt x="549" y="176"/>
                    <a:pt x="549" y="168"/>
                  </a:cubicBezTo>
                  <a:cubicBezTo>
                    <a:pt x="549" y="165"/>
                    <a:pt x="550" y="159"/>
                    <a:pt x="549" y="156"/>
                  </a:cubicBezTo>
                  <a:cubicBezTo>
                    <a:pt x="547" y="152"/>
                    <a:pt x="540" y="148"/>
                    <a:pt x="537" y="145"/>
                  </a:cubicBezTo>
                  <a:cubicBezTo>
                    <a:pt x="534" y="142"/>
                    <a:pt x="529" y="139"/>
                    <a:pt x="527" y="136"/>
                  </a:cubicBezTo>
                  <a:cubicBezTo>
                    <a:pt x="524" y="132"/>
                    <a:pt x="524" y="127"/>
                    <a:pt x="522" y="123"/>
                  </a:cubicBezTo>
                  <a:cubicBezTo>
                    <a:pt x="520" y="114"/>
                    <a:pt x="516" y="105"/>
                    <a:pt x="514" y="96"/>
                  </a:cubicBezTo>
                  <a:cubicBezTo>
                    <a:pt x="512" y="85"/>
                    <a:pt x="512" y="73"/>
                    <a:pt x="509" y="62"/>
                  </a:cubicBezTo>
                  <a:cubicBezTo>
                    <a:pt x="506" y="52"/>
                    <a:pt x="500" y="43"/>
                    <a:pt x="497" y="33"/>
                  </a:cubicBezTo>
                  <a:cubicBezTo>
                    <a:pt x="494" y="22"/>
                    <a:pt x="492" y="11"/>
                    <a:pt x="490" y="0"/>
                  </a:cubicBezTo>
                  <a:cubicBezTo>
                    <a:pt x="488" y="2"/>
                    <a:pt x="487" y="4"/>
                    <a:pt x="485" y="7"/>
                  </a:cubicBezTo>
                  <a:cubicBezTo>
                    <a:pt x="483" y="10"/>
                    <a:pt x="481" y="15"/>
                    <a:pt x="478" y="18"/>
                  </a:cubicBezTo>
                  <a:cubicBezTo>
                    <a:pt x="474" y="20"/>
                    <a:pt x="464" y="20"/>
                    <a:pt x="459" y="20"/>
                  </a:cubicBezTo>
                  <a:cubicBezTo>
                    <a:pt x="453" y="20"/>
                    <a:pt x="449" y="13"/>
                    <a:pt x="445" y="9"/>
                  </a:cubicBezTo>
                  <a:cubicBezTo>
                    <a:pt x="444" y="7"/>
                    <a:pt x="443" y="5"/>
                    <a:pt x="441" y="5"/>
                  </a:cubicBezTo>
                  <a:cubicBezTo>
                    <a:pt x="438" y="5"/>
                    <a:pt x="432" y="8"/>
                    <a:pt x="429" y="9"/>
                  </a:cubicBezTo>
                  <a:cubicBezTo>
                    <a:pt x="427" y="10"/>
                    <a:pt x="425" y="10"/>
                    <a:pt x="424" y="12"/>
                  </a:cubicBezTo>
                  <a:cubicBezTo>
                    <a:pt x="422" y="14"/>
                    <a:pt x="422" y="20"/>
                    <a:pt x="422" y="22"/>
                  </a:cubicBezTo>
                  <a:cubicBezTo>
                    <a:pt x="421" y="28"/>
                    <a:pt x="420" y="35"/>
                    <a:pt x="419" y="41"/>
                  </a:cubicBezTo>
                  <a:cubicBezTo>
                    <a:pt x="417" y="48"/>
                    <a:pt x="415" y="55"/>
                    <a:pt x="413" y="62"/>
                  </a:cubicBezTo>
                  <a:cubicBezTo>
                    <a:pt x="411" y="67"/>
                    <a:pt x="410" y="71"/>
                    <a:pt x="407" y="75"/>
                  </a:cubicBezTo>
                  <a:cubicBezTo>
                    <a:pt x="403" y="82"/>
                    <a:pt x="398" y="89"/>
                    <a:pt x="394" y="96"/>
                  </a:cubicBezTo>
                  <a:cubicBezTo>
                    <a:pt x="392" y="98"/>
                    <a:pt x="392" y="98"/>
                    <a:pt x="393" y="100"/>
                  </a:cubicBezTo>
                  <a:cubicBezTo>
                    <a:pt x="395" y="104"/>
                    <a:pt x="400" y="107"/>
                    <a:pt x="402" y="112"/>
                  </a:cubicBezTo>
                  <a:cubicBezTo>
                    <a:pt x="404" y="118"/>
                    <a:pt x="399" y="128"/>
                    <a:pt x="396" y="134"/>
                  </a:cubicBezTo>
                  <a:cubicBezTo>
                    <a:pt x="394" y="140"/>
                    <a:pt x="393" y="146"/>
                    <a:pt x="390" y="151"/>
                  </a:cubicBezTo>
                  <a:cubicBezTo>
                    <a:pt x="387" y="158"/>
                    <a:pt x="384" y="166"/>
                    <a:pt x="381" y="173"/>
                  </a:cubicBezTo>
                  <a:cubicBezTo>
                    <a:pt x="378" y="178"/>
                    <a:pt x="375" y="180"/>
                    <a:pt x="369" y="183"/>
                  </a:cubicBezTo>
                  <a:cubicBezTo>
                    <a:pt x="367" y="184"/>
                    <a:pt x="362" y="188"/>
                    <a:pt x="360" y="189"/>
                  </a:cubicBezTo>
                  <a:cubicBezTo>
                    <a:pt x="357" y="189"/>
                    <a:pt x="356" y="186"/>
                    <a:pt x="354" y="184"/>
                  </a:cubicBezTo>
                  <a:cubicBezTo>
                    <a:pt x="352" y="182"/>
                    <a:pt x="349" y="178"/>
                    <a:pt x="346" y="177"/>
                  </a:cubicBezTo>
                  <a:cubicBezTo>
                    <a:pt x="344" y="176"/>
                    <a:pt x="342" y="177"/>
                    <a:pt x="339" y="178"/>
                  </a:cubicBezTo>
                  <a:cubicBezTo>
                    <a:pt x="336" y="179"/>
                    <a:pt x="331" y="180"/>
                    <a:pt x="328" y="182"/>
                  </a:cubicBezTo>
                  <a:cubicBezTo>
                    <a:pt x="325" y="183"/>
                    <a:pt x="323" y="186"/>
                    <a:pt x="321" y="188"/>
                  </a:cubicBezTo>
                  <a:cubicBezTo>
                    <a:pt x="318" y="191"/>
                    <a:pt x="315" y="195"/>
                    <a:pt x="312" y="197"/>
                  </a:cubicBezTo>
                  <a:cubicBezTo>
                    <a:pt x="310" y="199"/>
                    <a:pt x="307" y="199"/>
                    <a:pt x="304" y="199"/>
                  </a:cubicBezTo>
                  <a:cubicBezTo>
                    <a:pt x="301" y="200"/>
                    <a:pt x="295" y="200"/>
                    <a:pt x="292" y="201"/>
                  </a:cubicBezTo>
                  <a:cubicBezTo>
                    <a:pt x="290" y="202"/>
                    <a:pt x="289" y="204"/>
                    <a:pt x="287" y="206"/>
                  </a:cubicBezTo>
                  <a:cubicBezTo>
                    <a:pt x="282" y="213"/>
                    <a:pt x="277" y="219"/>
                    <a:pt x="273" y="226"/>
                  </a:cubicBezTo>
                  <a:cubicBezTo>
                    <a:pt x="268" y="221"/>
                    <a:pt x="262" y="217"/>
                    <a:pt x="258" y="211"/>
                  </a:cubicBezTo>
                  <a:cubicBezTo>
                    <a:pt x="255" y="206"/>
                    <a:pt x="254" y="199"/>
                    <a:pt x="251" y="193"/>
                  </a:cubicBezTo>
                  <a:cubicBezTo>
                    <a:pt x="249" y="187"/>
                    <a:pt x="246" y="182"/>
                    <a:pt x="243" y="176"/>
                  </a:cubicBezTo>
                  <a:cubicBezTo>
                    <a:pt x="240" y="171"/>
                    <a:pt x="239" y="165"/>
                    <a:pt x="238" y="160"/>
                  </a:cubicBezTo>
                  <a:cubicBezTo>
                    <a:pt x="237" y="157"/>
                    <a:pt x="237" y="151"/>
                    <a:pt x="235" y="149"/>
                  </a:cubicBezTo>
                  <a:cubicBezTo>
                    <a:pt x="233" y="148"/>
                    <a:pt x="231" y="147"/>
                    <a:pt x="228" y="147"/>
                  </a:cubicBezTo>
                  <a:cubicBezTo>
                    <a:pt x="226" y="146"/>
                    <a:pt x="222" y="144"/>
                    <a:pt x="220" y="144"/>
                  </a:cubicBezTo>
                  <a:cubicBezTo>
                    <a:pt x="218" y="144"/>
                    <a:pt x="214" y="148"/>
                    <a:pt x="212" y="149"/>
                  </a:cubicBezTo>
                  <a:cubicBezTo>
                    <a:pt x="208" y="153"/>
                    <a:pt x="202" y="156"/>
                    <a:pt x="198" y="160"/>
                  </a:cubicBezTo>
                  <a:cubicBezTo>
                    <a:pt x="195" y="163"/>
                    <a:pt x="192" y="166"/>
                    <a:pt x="189" y="168"/>
                  </a:cubicBezTo>
                  <a:cubicBezTo>
                    <a:pt x="187" y="171"/>
                    <a:pt x="188" y="170"/>
                    <a:pt x="185" y="169"/>
                  </a:cubicBezTo>
                  <a:cubicBezTo>
                    <a:pt x="178" y="167"/>
                    <a:pt x="173" y="163"/>
                    <a:pt x="166" y="164"/>
                  </a:cubicBezTo>
                  <a:cubicBezTo>
                    <a:pt x="158" y="165"/>
                    <a:pt x="150" y="166"/>
                    <a:pt x="142" y="168"/>
                  </a:cubicBezTo>
                  <a:cubicBezTo>
                    <a:pt x="143" y="171"/>
                    <a:pt x="144" y="174"/>
                    <a:pt x="145" y="176"/>
                  </a:cubicBezTo>
                  <a:cubicBezTo>
                    <a:pt x="146" y="179"/>
                    <a:pt x="148" y="183"/>
                    <a:pt x="148" y="185"/>
                  </a:cubicBezTo>
                  <a:cubicBezTo>
                    <a:pt x="148" y="188"/>
                    <a:pt x="140" y="199"/>
                    <a:pt x="138" y="199"/>
                  </a:cubicBezTo>
                  <a:cubicBezTo>
                    <a:pt x="135" y="200"/>
                    <a:pt x="130" y="196"/>
                    <a:pt x="127" y="196"/>
                  </a:cubicBezTo>
                  <a:cubicBezTo>
                    <a:pt x="125" y="196"/>
                    <a:pt x="123" y="197"/>
                    <a:pt x="122" y="197"/>
                  </a:cubicBezTo>
                  <a:cubicBezTo>
                    <a:pt x="117" y="198"/>
                    <a:pt x="113" y="200"/>
                    <a:pt x="109" y="201"/>
                  </a:cubicBezTo>
                  <a:cubicBezTo>
                    <a:pt x="107" y="202"/>
                    <a:pt x="101" y="202"/>
                    <a:pt x="99" y="204"/>
                  </a:cubicBezTo>
                  <a:cubicBezTo>
                    <a:pt x="96" y="207"/>
                    <a:pt x="98" y="217"/>
                    <a:pt x="98" y="221"/>
                  </a:cubicBezTo>
                  <a:cubicBezTo>
                    <a:pt x="98" y="225"/>
                    <a:pt x="98" y="224"/>
                    <a:pt x="96" y="226"/>
                  </a:cubicBezTo>
                  <a:cubicBezTo>
                    <a:pt x="94" y="229"/>
                    <a:pt x="89" y="231"/>
                    <a:pt x="86" y="234"/>
                  </a:cubicBezTo>
                  <a:cubicBezTo>
                    <a:pt x="82" y="238"/>
                    <a:pt x="81" y="246"/>
                    <a:pt x="80" y="251"/>
                  </a:cubicBezTo>
                  <a:cubicBezTo>
                    <a:pt x="79" y="252"/>
                    <a:pt x="79" y="258"/>
                    <a:pt x="77" y="259"/>
                  </a:cubicBezTo>
                  <a:cubicBezTo>
                    <a:pt x="76" y="260"/>
                    <a:pt x="71" y="259"/>
                    <a:pt x="70" y="259"/>
                  </a:cubicBezTo>
                  <a:cubicBezTo>
                    <a:pt x="66" y="258"/>
                    <a:pt x="61" y="257"/>
                    <a:pt x="58" y="258"/>
                  </a:cubicBezTo>
                  <a:cubicBezTo>
                    <a:pt x="56" y="258"/>
                    <a:pt x="54" y="260"/>
                    <a:pt x="53" y="261"/>
                  </a:cubicBezTo>
                  <a:cubicBezTo>
                    <a:pt x="46" y="266"/>
                    <a:pt x="40" y="271"/>
                    <a:pt x="34" y="276"/>
                  </a:cubicBezTo>
                  <a:cubicBezTo>
                    <a:pt x="36" y="278"/>
                    <a:pt x="39" y="281"/>
                    <a:pt x="42" y="284"/>
                  </a:cubicBezTo>
                  <a:cubicBezTo>
                    <a:pt x="38" y="289"/>
                    <a:pt x="34" y="294"/>
                    <a:pt x="28" y="297"/>
                  </a:cubicBezTo>
                  <a:cubicBezTo>
                    <a:pt x="23" y="301"/>
                    <a:pt x="14" y="303"/>
                    <a:pt x="11" y="308"/>
                  </a:cubicBezTo>
                  <a:cubicBezTo>
                    <a:pt x="8" y="311"/>
                    <a:pt x="7" y="316"/>
                    <a:pt x="5" y="319"/>
                  </a:cubicBezTo>
                  <a:cubicBezTo>
                    <a:pt x="4" y="322"/>
                    <a:pt x="2" y="325"/>
                    <a:pt x="1" y="328"/>
                  </a:cubicBezTo>
                  <a:cubicBezTo>
                    <a:pt x="0" y="331"/>
                    <a:pt x="1" y="335"/>
                    <a:pt x="1" y="338"/>
                  </a:cubicBezTo>
                  <a:cubicBezTo>
                    <a:pt x="1" y="341"/>
                    <a:pt x="0" y="346"/>
                    <a:pt x="1" y="349"/>
                  </a:cubicBezTo>
                  <a:cubicBezTo>
                    <a:pt x="2" y="351"/>
                    <a:pt x="7" y="357"/>
                    <a:pt x="9" y="358"/>
                  </a:cubicBezTo>
                  <a:cubicBezTo>
                    <a:pt x="11" y="359"/>
                    <a:pt x="14" y="359"/>
                    <a:pt x="16" y="359"/>
                  </a:cubicBezTo>
                  <a:cubicBezTo>
                    <a:pt x="21" y="359"/>
                    <a:pt x="25" y="360"/>
                    <a:pt x="30" y="360"/>
                  </a:cubicBezTo>
                  <a:cubicBezTo>
                    <a:pt x="32" y="361"/>
                    <a:pt x="38" y="360"/>
                    <a:pt x="40" y="361"/>
                  </a:cubicBezTo>
                  <a:cubicBezTo>
                    <a:pt x="41" y="363"/>
                    <a:pt x="40" y="370"/>
                    <a:pt x="40" y="372"/>
                  </a:cubicBezTo>
                  <a:cubicBezTo>
                    <a:pt x="41" y="376"/>
                    <a:pt x="45" y="377"/>
                    <a:pt x="47" y="380"/>
                  </a:cubicBezTo>
                  <a:cubicBezTo>
                    <a:pt x="48" y="383"/>
                    <a:pt x="47" y="384"/>
                    <a:pt x="46" y="387"/>
                  </a:cubicBezTo>
                  <a:cubicBezTo>
                    <a:pt x="45" y="389"/>
                    <a:pt x="41" y="396"/>
                    <a:pt x="42" y="398"/>
                  </a:cubicBezTo>
                  <a:cubicBezTo>
                    <a:pt x="43" y="399"/>
                    <a:pt x="48" y="401"/>
                    <a:pt x="50" y="401"/>
                  </a:cubicBezTo>
                  <a:cubicBezTo>
                    <a:pt x="55" y="403"/>
                    <a:pt x="59" y="405"/>
                    <a:pt x="64" y="408"/>
                  </a:cubicBezTo>
                  <a:cubicBezTo>
                    <a:pt x="66" y="408"/>
                    <a:pt x="70" y="409"/>
                    <a:pt x="71" y="410"/>
                  </a:cubicBezTo>
                  <a:cubicBezTo>
                    <a:pt x="73" y="413"/>
                    <a:pt x="72" y="419"/>
                    <a:pt x="73" y="422"/>
                  </a:cubicBezTo>
                  <a:cubicBezTo>
                    <a:pt x="73" y="425"/>
                    <a:pt x="73" y="427"/>
                    <a:pt x="75" y="428"/>
                  </a:cubicBezTo>
                  <a:cubicBezTo>
                    <a:pt x="77" y="429"/>
                    <a:pt x="85" y="426"/>
                    <a:pt x="88" y="425"/>
                  </a:cubicBezTo>
                  <a:cubicBezTo>
                    <a:pt x="91" y="425"/>
                    <a:pt x="97" y="423"/>
                    <a:pt x="101" y="423"/>
                  </a:cubicBezTo>
                  <a:cubicBezTo>
                    <a:pt x="104" y="423"/>
                    <a:pt x="103" y="423"/>
                    <a:pt x="104" y="427"/>
                  </a:cubicBezTo>
                  <a:cubicBezTo>
                    <a:pt x="107" y="432"/>
                    <a:pt x="108" y="441"/>
                    <a:pt x="113" y="445"/>
                  </a:cubicBezTo>
                  <a:cubicBezTo>
                    <a:pt x="116" y="447"/>
                    <a:pt x="122" y="448"/>
                    <a:pt x="126" y="450"/>
                  </a:cubicBezTo>
                  <a:cubicBezTo>
                    <a:pt x="130" y="451"/>
                    <a:pt x="130" y="451"/>
                    <a:pt x="131" y="455"/>
                  </a:cubicBezTo>
                  <a:cubicBezTo>
                    <a:pt x="132" y="459"/>
                    <a:pt x="131" y="464"/>
                    <a:pt x="132" y="469"/>
                  </a:cubicBezTo>
                  <a:cubicBezTo>
                    <a:pt x="133" y="473"/>
                    <a:pt x="139" y="477"/>
                    <a:pt x="142" y="479"/>
                  </a:cubicBezTo>
                  <a:cubicBezTo>
                    <a:pt x="144" y="481"/>
                    <a:pt x="145" y="482"/>
                    <a:pt x="148" y="482"/>
                  </a:cubicBezTo>
                  <a:cubicBezTo>
                    <a:pt x="152" y="483"/>
                    <a:pt x="158" y="479"/>
                    <a:pt x="162" y="478"/>
                  </a:cubicBezTo>
                  <a:cubicBezTo>
                    <a:pt x="165" y="478"/>
                    <a:pt x="168" y="478"/>
                    <a:pt x="171" y="478"/>
                  </a:cubicBezTo>
                  <a:cubicBezTo>
                    <a:pt x="174" y="478"/>
                    <a:pt x="182" y="476"/>
                    <a:pt x="184" y="478"/>
                  </a:cubicBezTo>
                  <a:cubicBezTo>
                    <a:pt x="186" y="480"/>
                    <a:pt x="186" y="487"/>
                    <a:pt x="187" y="490"/>
                  </a:cubicBezTo>
                  <a:cubicBezTo>
                    <a:pt x="188" y="492"/>
                    <a:pt x="187" y="491"/>
                    <a:pt x="189" y="492"/>
                  </a:cubicBezTo>
                  <a:cubicBezTo>
                    <a:pt x="191" y="493"/>
                    <a:pt x="195" y="492"/>
                    <a:pt x="196" y="492"/>
                  </a:cubicBezTo>
                  <a:cubicBezTo>
                    <a:pt x="201" y="492"/>
                    <a:pt x="201" y="492"/>
                    <a:pt x="205" y="496"/>
                  </a:cubicBezTo>
                  <a:cubicBezTo>
                    <a:pt x="207" y="498"/>
                    <a:pt x="210" y="501"/>
                    <a:pt x="211" y="504"/>
                  </a:cubicBezTo>
                  <a:cubicBezTo>
                    <a:pt x="211" y="508"/>
                    <a:pt x="208" y="515"/>
                    <a:pt x="207" y="518"/>
                  </a:cubicBezTo>
                  <a:cubicBezTo>
                    <a:pt x="206" y="522"/>
                    <a:pt x="205" y="526"/>
                    <a:pt x="204" y="529"/>
                  </a:cubicBezTo>
                  <a:cubicBezTo>
                    <a:pt x="207" y="529"/>
                    <a:pt x="212" y="530"/>
                    <a:pt x="215" y="529"/>
                  </a:cubicBezTo>
                  <a:cubicBezTo>
                    <a:pt x="218" y="527"/>
                    <a:pt x="220" y="520"/>
                    <a:pt x="222" y="517"/>
                  </a:cubicBezTo>
                  <a:cubicBezTo>
                    <a:pt x="225" y="519"/>
                    <a:pt x="229" y="522"/>
                    <a:pt x="230" y="525"/>
                  </a:cubicBezTo>
                  <a:cubicBezTo>
                    <a:pt x="232" y="529"/>
                    <a:pt x="228" y="537"/>
                    <a:pt x="230" y="540"/>
                  </a:cubicBezTo>
                  <a:cubicBezTo>
                    <a:pt x="232" y="542"/>
                    <a:pt x="237" y="542"/>
                    <a:pt x="239" y="542"/>
                  </a:cubicBezTo>
                  <a:cubicBezTo>
                    <a:pt x="243" y="542"/>
                    <a:pt x="251" y="545"/>
                    <a:pt x="254" y="544"/>
                  </a:cubicBezTo>
                  <a:cubicBezTo>
                    <a:pt x="260" y="542"/>
                    <a:pt x="261" y="530"/>
                    <a:pt x="267" y="528"/>
                  </a:cubicBezTo>
                  <a:cubicBezTo>
                    <a:pt x="271" y="527"/>
                    <a:pt x="275" y="531"/>
                    <a:pt x="277" y="528"/>
                  </a:cubicBezTo>
                  <a:cubicBezTo>
                    <a:pt x="279" y="525"/>
                    <a:pt x="279" y="517"/>
                    <a:pt x="279" y="514"/>
                  </a:cubicBezTo>
                  <a:cubicBezTo>
                    <a:pt x="272" y="514"/>
                    <a:pt x="264" y="515"/>
                    <a:pt x="257" y="514"/>
                  </a:cubicBezTo>
                  <a:cubicBezTo>
                    <a:pt x="252" y="513"/>
                    <a:pt x="248" y="506"/>
                    <a:pt x="244" y="502"/>
                  </a:cubicBezTo>
                  <a:cubicBezTo>
                    <a:pt x="235" y="493"/>
                    <a:pt x="225" y="483"/>
                    <a:pt x="216" y="474"/>
                  </a:cubicBezTo>
                  <a:cubicBezTo>
                    <a:pt x="214" y="472"/>
                    <a:pt x="212" y="471"/>
                    <a:pt x="211" y="469"/>
                  </a:cubicBezTo>
                  <a:cubicBezTo>
                    <a:pt x="209" y="467"/>
                    <a:pt x="202" y="463"/>
                    <a:pt x="201" y="461"/>
                  </a:cubicBezTo>
                  <a:cubicBezTo>
                    <a:pt x="200" y="456"/>
                    <a:pt x="207" y="447"/>
                    <a:pt x="208" y="442"/>
                  </a:cubicBezTo>
                  <a:cubicBezTo>
                    <a:pt x="209" y="436"/>
                    <a:pt x="208" y="429"/>
                    <a:pt x="208" y="423"/>
                  </a:cubicBezTo>
                  <a:cubicBezTo>
                    <a:pt x="208" y="422"/>
                    <a:pt x="208" y="418"/>
                    <a:pt x="208" y="416"/>
                  </a:cubicBezTo>
                  <a:cubicBezTo>
                    <a:pt x="210" y="415"/>
                    <a:pt x="214" y="413"/>
                    <a:pt x="216" y="412"/>
                  </a:cubicBezTo>
                  <a:cubicBezTo>
                    <a:pt x="223" y="409"/>
                    <a:pt x="230" y="406"/>
                    <a:pt x="235" y="401"/>
                  </a:cubicBezTo>
                  <a:cubicBezTo>
                    <a:pt x="241" y="396"/>
                    <a:pt x="247" y="390"/>
                    <a:pt x="253" y="384"/>
                  </a:cubicBezTo>
                  <a:cubicBezTo>
                    <a:pt x="255" y="386"/>
                    <a:pt x="258" y="389"/>
                    <a:pt x="260" y="392"/>
                  </a:cubicBezTo>
                  <a:cubicBezTo>
                    <a:pt x="254" y="398"/>
                    <a:pt x="248" y="404"/>
                    <a:pt x="241" y="410"/>
                  </a:cubicBezTo>
                  <a:cubicBezTo>
                    <a:pt x="239" y="412"/>
                    <a:pt x="238" y="412"/>
                    <a:pt x="238" y="414"/>
                  </a:cubicBezTo>
                  <a:cubicBezTo>
                    <a:pt x="237" y="419"/>
                    <a:pt x="238" y="425"/>
                    <a:pt x="238" y="430"/>
                  </a:cubicBezTo>
                  <a:cubicBezTo>
                    <a:pt x="238" y="432"/>
                    <a:pt x="237" y="438"/>
                    <a:pt x="238" y="440"/>
                  </a:cubicBezTo>
                  <a:cubicBezTo>
                    <a:pt x="239" y="442"/>
                    <a:pt x="245" y="445"/>
                    <a:pt x="247" y="446"/>
                  </a:cubicBezTo>
                  <a:cubicBezTo>
                    <a:pt x="253" y="450"/>
                    <a:pt x="261" y="453"/>
                    <a:pt x="265" y="459"/>
                  </a:cubicBezTo>
                  <a:cubicBezTo>
                    <a:pt x="274" y="470"/>
                    <a:pt x="284" y="487"/>
                    <a:pt x="298" y="492"/>
                  </a:cubicBezTo>
                  <a:cubicBezTo>
                    <a:pt x="301" y="494"/>
                    <a:pt x="305" y="495"/>
                    <a:pt x="308" y="496"/>
                  </a:cubicBezTo>
                  <a:cubicBezTo>
                    <a:pt x="312" y="496"/>
                    <a:pt x="319" y="494"/>
                    <a:pt x="322" y="496"/>
                  </a:cubicBezTo>
                  <a:cubicBezTo>
                    <a:pt x="324" y="497"/>
                    <a:pt x="325" y="500"/>
                    <a:pt x="326" y="501"/>
                  </a:cubicBezTo>
                  <a:cubicBezTo>
                    <a:pt x="329" y="506"/>
                    <a:pt x="331" y="511"/>
                    <a:pt x="334" y="517"/>
                  </a:cubicBezTo>
                  <a:cubicBezTo>
                    <a:pt x="338" y="524"/>
                    <a:pt x="341" y="528"/>
                    <a:pt x="346" y="533"/>
                  </a:cubicBezTo>
                  <a:cubicBezTo>
                    <a:pt x="348" y="535"/>
                    <a:pt x="352" y="538"/>
                    <a:pt x="353" y="540"/>
                  </a:cubicBezTo>
                  <a:cubicBezTo>
                    <a:pt x="354" y="544"/>
                    <a:pt x="353" y="551"/>
                    <a:pt x="353" y="555"/>
                  </a:cubicBezTo>
                  <a:cubicBezTo>
                    <a:pt x="353" y="562"/>
                    <a:pt x="354" y="569"/>
                    <a:pt x="353" y="576"/>
                  </a:cubicBezTo>
                  <a:cubicBezTo>
                    <a:pt x="351" y="585"/>
                    <a:pt x="348" y="593"/>
                    <a:pt x="345" y="601"/>
                  </a:cubicBezTo>
                  <a:cubicBezTo>
                    <a:pt x="343" y="608"/>
                    <a:pt x="345" y="616"/>
                    <a:pt x="345" y="623"/>
                  </a:cubicBezTo>
                  <a:cubicBezTo>
                    <a:pt x="345" y="626"/>
                    <a:pt x="345" y="627"/>
                    <a:pt x="347" y="630"/>
                  </a:cubicBezTo>
                  <a:cubicBezTo>
                    <a:pt x="350" y="633"/>
                    <a:pt x="356" y="635"/>
                    <a:pt x="359" y="639"/>
                  </a:cubicBezTo>
                  <a:cubicBezTo>
                    <a:pt x="363" y="644"/>
                    <a:pt x="364" y="653"/>
                    <a:pt x="366" y="659"/>
                  </a:cubicBezTo>
                  <a:cubicBezTo>
                    <a:pt x="368" y="667"/>
                    <a:pt x="371" y="675"/>
                    <a:pt x="374" y="684"/>
                  </a:cubicBezTo>
                  <a:cubicBezTo>
                    <a:pt x="379" y="697"/>
                    <a:pt x="385" y="710"/>
                    <a:pt x="389" y="723"/>
                  </a:cubicBezTo>
                  <a:cubicBezTo>
                    <a:pt x="393" y="740"/>
                    <a:pt x="398" y="755"/>
                    <a:pt x="402" y="772"/>
                  </a:cubicBezTo>
                  <a:cubicBezTo>
                    <a:pt x="403" y="778"/>
                    <a:pt x="404" y="785"/>
                    <a:pt x="407" y="791"/>
                  </a:cubicBezTo>
                  <a:cubicBezTo>
                    <a:pt x="412" y="799"/>
                    <a:pt x="419" y="807"/>
                    <a:pt x="425" y="814"/>
                  </a:cubicBezTo>
                  <a:cubicBezTo>
                    <a:pt x="428" y="819"/>
                    <a:pt x="430" y="823"/>
                    <a:pt x="431" y="829"/>
                  </a:cubicBezTo>
                  <a:cubicBezTo>
                    <a:pt x="435" y="839"/>
                    <a:pt x="438" y="849"/>
                    <a:pt x="441" y="859"/>
                  </a:cubicBezTo>
                  <a:cubicBezTo>
                    <a:pt x="446" y="872"/>
                    <a:pt x="445" y="887"/>
                    <a:pt x="448" y="900"/>
                  </a:cubicBezTo>
                  <a:cubicBezTo>
                    <a:pt x="450" y="909"/>
                    <a:pt x="454" y="917"/>
                    <a:pt x="457" y="925"/>
                  </a:cubicBezTo>
                  <a:cubicBezTo>
                    <a:pt x="457" y="927"/>
                    <a:pt x="460" y="933"/>
                    <a:pt x="460" y="935"/>
                  </a:cubicBezTo>
                  <a:cubicBezTo>
                    <a:pt x="460" y="938"/>
                    <a:pt x="455" y="941"/>
                    <a:pt x="453" y="943"/>
                  </a:cubicBezTo>
                  <a:cubicBezTo>
                    <a:pt x="451" y="945"/>
                    <a:pt x="448" y="948"/>
                    <a:pt x="446" y="950"/>
                  </a:cubicBezTo>
                  <a:cubicBezTo>
                    <a:pt x="445" y="951"/>
                    <a:pt x="442" y="954"/>
                    <a:pt x="441" y="955"/>
                  </a:cubicBezTo>
                  <a:cubicBezTo>
                    <a:pt x="441" y="956"/>
                    <a:pt x="442" y="956"/>
                    <a:pt x="442" y="958"/>
                  </a:cubicBezTo>
                  <a:cubicBezTo>
                    <a:pt x="443" y="962"/>
                    <a:pt x="447" y="967"/>
                    <a:pt x="450" y="971"/>
                  </a:cubicBezTo>
                  <a:cubicBezTo>
                    <a:pt x="452" y="975"/>
                    <a:pt x="452" y="975"/>
                    <a:pt x="450" y="979"/>
                  </a:cubicBezTo>
                  <a:cubicBezTo>
                    <a:pt x="448" y="983"/>
                    <a:pt x="447" y="988"/>
                    <a:pt x="444" y="992"/>
                  </a:cubicBezTo>
                  <a:cubicBezTo>
                    <a:pt x="442" y="995"/>
                    <a:pt x="439" y="997"/>
                    <a:pt x="437" y="1000"/>
                  </a:cubicBezTo>
                  <a:cubicBezTo>
                    <a:pt x="433" y="1003"/>
                    <a:pt x="434" y="1004"/>
                    <a:pt x="434" y="1009"/>
                  </a:cubicBezTo>
                  <a:cubicBezTo>
                    <a:pt x="434" y="1014"/>
                    <a:pt x="434" y="1013"/>
                    <a:pt x="439" y="1014"/>
                  </a:cubicBezTo>
                  <a:cubicBezTo>
                    <a:pt x="444" y="1015"/>
                    <a:pt x="450" y="1015"/>
                    <a:pt x="454" y="1017"/>
                  </a:cubicBezTo>
                  <a:cubicBezTo>
                    <a:pt x="456" y="1018"/>
                    <a:pt x="457" y="1019"/>
                    <a:pt x="459" y="1022"/>
                  </a:cubicBezTo>
                  <a:cubicBezTo>
                    <a:pt x="464" y="1029"/>
                    <a:pt x="472" y="1037"/>
                    <a:pt x="475" y="1046"/>
                  </a:cubicBezTo>
                  <a:cubicBezTo>
                    <a:pt x="478" y="1052"/>
                    <a:pt x="478" y="1062"/>
                    <a:pt x="479" y="1069"/>
                  </a:cubicBezTo>
                  <a:cubicBezTo>
                    <a:pt x="480" y="1077"/>
                    <a:pt x="487" y="1081"/>
                    <a:pt x="493" y="1087"/>
                  </a:cubicBezTo>
                  <a:cubicBezTo>
                    <a:pt x="495" y="1089"/>
                    <a:pt x="495" y="1089"/>
                    <a:pt x="496" y="1092"/>
                  </a:cubicBezTo>
                  <a:cubicBezTo>
                    <a:pt x="497" y="1097"/>
                    <a:pt x="496" y="1103"/>
                    <a:pt x="496" y="1108"/>
                  </a:cubicBezTo>
                  <a:cubicBezTo>
                    <a:pt x="496" y="1110"/>
                    <a:pt x="495" y="1113"/>
                    <a:pt x="496" y="1115"/>
                  </a:cubicBezTo>
                  <a:cubicBezTo>
                    <a:pt x="498" y="1119"/>
                    <a:pt x="503" y="1122"/>
                    <a:pt x="505" y="1125"/>
                  </a:cubicBezTo>
                  <a:cubicBezTo>
                    <a:pt x="517" y="1136"/>
                    <a:pt x="528" y="1148"/>
                    <a:pt x="540" y="1160"/>
                  </a:cubicBezTo>
                  <a:cubicBezTo>
                    <a:pt x="544" y="1164"/>
                    <a:pt x="549" y="1169"/>
                    <a:pt x="554" y="117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5" name="Freeform 231"/>
            <p:cNvSpPr>
              <a:spLocks/>
            </p:cNvSpPr>
            <p:nvPr userDrawn="1"/>
          </p:nvSpPr>
          <p:spPr bwMode="auto">
            <a:xfrm>
              <a:off x="6235" y="1497"/>
              <a:ext cx="30" cy="75"/>
            </a:xfrm>
            <a:custGeom>
              <a:avLst/>
              <a:gdLst>
                <a:gd name="T0" fmla="*/ 0 w 38"/>
                <a:gd name="T1" fmla="*/ 51 h 94"/>
                <a:gd name="T2" fmla="*/ 21 w 38"/>
                <a:gd name="T3" fmla="*/ 72 h 94"/>
                <a:gd name="T4" fmla="*/ 22 w 38"/>
                <a:gd name="T5" fmla="*/ 88 h 94"/>
                <a:gd name="T6" fmla="*/ 31 w 38"/>
                <a:gd name="T7" fmla="*/ 91 h 94"/>
                <a:gd name="T8" fmla="*/ 38 w 38"/>
                <a:gd name="T9" fmla="*/ 94 h 94"/>
                <a:gd name="T10" fmla="*/ 34 w 38"/>
                <a:gd name="T11" fmla="*/ 76 h 94"/>
                <a:gd name="T12" fmla="*/ 27 w 38"/>
                <a:gd name="T13" fmla="*/ 62 h 94"/>
                <a:gd name="T14" fmla="*/ 31 w 38"/>
                <a:gd name="T15" fmla="*/ 46 h 94"/>
                <a:gd name="T16" fmla="*/ 34 w 38"/>
                <a:gd name="T17" fmla="*/ 35 h 94"/>
                <a:gd name="T18" fmla="*/ 34 w 38"/>
                <a:gd name="T19" fmla="*/ 13 h 94"/>
                <a:gd name="T20" fmla="*/ 26 w 38"/>
                <a:gd name="T21" fmla="*/ 6 h 94"/>
                <a:gd name="T22" fmla="*/ 12 w 38"/>
                <a:gd name="T23" fmla="*/ 3 h 94"/>
                <a:gd name="T24" fmla="*/ 3 w 38"/>
                <a:gd name="T25" fmla="*/ 7 h 94"/>
                <a:gd name="T26" fmla="*/ 2 w 38"/>
                <a:gd name="T27" fmla="*/ 12 h 94"/>
                <a:gd name="T28" fmla="*/ 0 w 38"/>
                <a:gd name="T29" fmla="*/ 51 h 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8" h="94">
                  <a:moveTo>
                    <a:pt x="0" y="51"/>
                  </a:moveTo>
                  <a:cubicBezTo>
                    <a:pt x="8" y="56"/>
                    <a:pt x="19" y="62"/>
                    <a:pt x="21" y="72"/>
                  </a:cubicBezTo>
                  <a:cubicBezTo>
                    <a:pt x="21" y="76"/>
                    <a:pt x="20" y="85"/>
                    <a:pt x="22" y="88"/>
                  </a:cubicBezTo>
                  <a:cubicBezTo>
                    <a:pt x="23" y="90"/>
                    <a:pt x="29" y="91"/>
                    <a:pt x="31" y="91"/>
                  </a:cubicBezTo>
                  <a:cubicBezTo>
                    <a:pt x="33" y="92"/>
                    <a:pt x="36" y="93"/>
                    <a:pt x="38" y="94"/>
                  </a:cubicBezTo>
                  <a:cubicBezTo>
                    <a:pt x="37" y="88"/>
                    <a:pt x="36" y="82"/>
                    <a:pt x="34" y="76"/>
                  </a:cubicBezTo>
                  <a:cubicBezTo>
                    <a:pt x="33" y="72"/>
                    <a:pt x="28" y="67"/>
                    <a:pt x="27" y="62"/>
                  </a:cubicBezTo>
                  <a:cubicBezTo>
                    <a:pt x="26" y="58"/>
                    <a:pt x="30" y="51"/>
                    <a:pt x="31" y="46"/>
                  </a:cubicBezTo>
                  <a:cubicBezTo>
                    <a:pt x="33" y="42"/>
                    <a:pt x="34" y="39"/>
                    <a:pt x="34" y="35"/>
                  </a:cubicBezTo>
                  <a:cubicBezTo>
                    <a:pt x="34" y="28"/>
                    <a:pt x="34" y="20"/>
                    <a:pt x="34" y="13"/>
                  </a:cubicBezTo>
                  <a:cubicBezTo>
                    <a:pt x="34" y="7"/>
                    <a:pt x="31" y="8"/>
                    <a:pt x="26" y="6"/>
                  </a:cubicBezTo>
                  <a:cubicBezTo>
                    <a:pt x="21" y="4"/>
                    <a:pt x="17" y="0"/>
                    <a:pt x="12" y="3"/>
                  </a:cubicBezTo>
                  <a:cubicBezTo>
                    <a:pt x="9" y="4"/>
                    <a:pt x="5" y="5"/>
                    <a:pt x="3" y="7"/>
                  </a:cubicBezTo>
                  <a:cubicBezTo>
                    <a:pt x="2" y="9"/>
                    <a:pt x="2" y="9"/>
                    <a:pt x="2" y="12"/>
                  </a:cubicBezTo>
                  <a:cubicBezTo>
                    <a:pt x="2" y="25"/>
                    <a:pt x="2" y="38"/>
                    <a:pt x="0" y="51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6" name="Freeform 232"/>
            <p:cNvSpPr>
              <a:spLocks/>
            </p:cNvSpPr>
            <p:nvPr userDrawn="1"/>
          </p:nvSpPr>
          <p:spPr bwMode="auto">
            <a:xfrm>
              <a:off x="6597" y="2189"/>
              <a:ext cx="39" cy="85"/>
            </a:xfrm>
            <a:custGeom>
              <a:avLst/>
              <a:gdLst>
                <a:gd name="T0" fmla="*/ 26 w 49"/>
                <a:gd name="T1" fmla="*/ 10 h 106"/>
                <a:gd name="T2" fmla="*/ 16 w 49"/>
                <a:gd name="T3" fmla="*/ 0 h 106"/>
                <a:gd name="T4" fmla="*/ 10 w 49"/>
                <a:gd name="T5" fmla="*/ 18 h 106"/>
                <a:gd name="T6" fmla="*/ 0 w 49"/>
                <a:gd name="T7" fmla="*/ 28 h 106"/>
                <a:gd name="T8" fmla="*/ 13 w 49"/>
                <a:gd name="T9" fmla="*/ 43 h 106"/>
                <a:gd name="T10" fmla="*/ 18 w 49"/>
                <a:gd name="T11" fmla="*/ 53 h 106"/>
                <a:gd name="T12" fmla="*/ 17 w 49"/>
                <a:gd name="T13" fmla="*/ 61 h 106"/>
                <a:gd name="T14" fmla="*/ 16 w 49"/>
                <a:gd name="T15" fmla="*/ 82 h 106"/>
                <a:gd name="T16" fmla="*/ 15 w 49"/>
                <a:gd name="T17" fmla="*/ 94 h 106"/>
                <a:gd name="T18" fmla="*/ 19 w 49"/>
                <a:gd name="T19" fmla="*/ 99 h 106"/>
                <a:gd name="T20" fmla="*/ 26 w 49"/>
                <a:gd name="T21" fmla="*/ 106 h 106"/>
                <a:gd name="T22" fmla="*/ 36 w 49"/>
                <a:gd name="T23" fmla="*/ 100 h 106"/>
                <a:gd name="T24" fmla="*/ 38 w 49"/>
                <a:gd name="T25" fmla="*/ 81 h 106"/>
                <a:gd name="T26" fmla="*/ 39 w 49"/>
                <a:gd name="T27" fmla="*/ 74 h 106"/>
                <a:gd name="T28" fmla="*/ 48 w 49"/>
                <a:gd name="T29" fmla="*/ 65 h 106"/>
                <a:gd name="T30" fmla="*/ 41 w 49"/>
                <a:gd name="T31" fmla="*/ 47 h 106"/>
                <a:gd name="T32" fmla="*/ 27 w 49"/>
                <a:gd name="T33" fmla="*/ 31 h 106"/>
                <a:gd name="T34" fmla="*/ 26 w 49"/>
                <a:gd name="T35" fmla="*/ 10 h 1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9" h="106">
                  <a:moveTo>
                    <a:pt x="26" y="10"/>
                  </a:moveTo>
                  <a:cubicBezTo>
                    <a:pt x="23" y="7"/>
                    <a:pt x="20" y="4"/>
                    <a:pt x="16" y="0"/>
                  </a:cubicBezTo>
                  <a:cubicBezTo>
                    <a:pt x="14" y="6"/>
                    <a:pt x="13" y="12"/>
                    <a:pt x="10" y="18"/>
                  </a:cubicBezTo>
                  <a:cubicBezTo>
                    <a:pt x="8" y="22"/>
                    <a:pt x="4" y="25"/>
                    <a:pt x="0" y="28"/>
                  </a:cubicBezTo>
                  <a:cubicBezTo>
                    <a:pt x="5" y="33"/>
                    <a:pt x="10" y="37"/>
                    <a:pt x="13" y="43"/>
                  </a:cubicBezTo>
                  <a:cubicBezTo>
                    <a:pt x="15" y="46"/>
                    <a:pt x="17" y="50"/>
                    <a:pt x="18" y="53"/>
                  </a:cubicBezTo>
                  <a:cubicBezTo>
                    <a:pt x="18" y="56"/>
                    <a:pt x="18" y="59"/>
                    <a:pt x="17" y="61"/>
                  </a:cubicBezTo>
                  <a:cubicBezTo>
                    <a:pt x="17" y="68"/>
                    <a:pt x="16" y="75"/>
                    <a:pt x="16" y="82"/>
                  </a:cubicBezTo>
                  <a:cubicBezTo>
                    <a:pt x="16" y="85"/>
                    <a:pt x="14" y="90"/>
                    <a:pt x="15" y="94"/>
                  </a:cubicBezTo>
                  <a:cubicBezTo>
                    <a:pt x="16" y="96"/>
                    <a:pt x="17" y="97"/>
                    <a:pt x="19" y="99"/>
                  </a:cubicBezTo>
                  <a:cubicBezTo>
                    <a:pt x="20" y="101"/>
                    <a:pt x="24" y="106"/>
                    <a:pt x="26" y="106"/>
                  </a:cubicBezTo>
                  <a:cubicBezTo>
                    <a:pt x="27" y="106"/>
                    <a:pt x="36" y="101"/>
                    <a:pt x="36" y="100"/>
                  </a:cubicBezTo>
                  <a:cubicBezTo>
                    <a:pt x="40" y="96"/>
                    <a:pt x="38" y="86"/>
                    <a:pt x="38" y="81"/>
                  </a:cubicBezTo>
                  <a:cubicBezTo>
                    <a:pt x="38" y="78"/>
                    <a:pt x="37" y="76"/>
                    <a:pt x="39" y="74"/>
                  </a:cubicBezTo>
                  <a:cubicBezTo>
                    <a:pt x="40" y="71"/>
                    <a:pt x="46" y="69"/>
                    <a:pt x="48" y="65"/>
                  </a:cubicBezTo>
                  <a:cubicBezTo>
                    <a:pt x="49" y="61"/>
                    <a:pt x="43" y="52"/>
                    <a:pt x="41" y="47"/>
                  </a:cubicBezTo>
                  <a:cubicBezTo>
                    <a:pt x="38" y="40"/>
                    <a:pt x="32" y="37"/>
                    <a:pt x="27" y="31"/>
                  </a:cubicBezTo>
                  <a:cubicBezTo>
                    <a:pt x="23" y="26"/>
                    <a:pt x="26" y="17"/>
                    <a:pt x="26" y="1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7" name="Freeform 233"/>
            <p:cNvSpPr>
              <a:spLocks/>
            </p:cNvSpPr>
            <p:nvPr userDrawn="1"/>
          </p:nvSpPr>
          <p:spPr bwMode="auto">
            <a:xfrm>
              <a:off x="5460" y="413"/>
              <a:ext cx="765" cy="989"/>
            </a:xfrm>
            <a:custGeom>
              <a:avLst/>
              <a:gdLst>
                <a:gd name="T0" fmla="*/ 918 w 962"/>
                <a:gd name="T1" fmla="*/ 667 h 1243"/>
                <a:gd name="T2" fmla="*/ 936 w 962"/>
                <a:gd name="T3" fmla="*/ 608 h 1243"/>
                <a:gd name="T4" fmla="*/ 956 w 962"/>
                <a:gd name="T5" fmla="*/ 565 h 1243"/>
                <a:gd name="T6" fmla="*/ 903 w 962"/>
                <a:gd name="T7" fmla="*/ 536 h 1243"/>
                <a:gd name="T8" fmla="*/ 834 w 962"/>
                <a:gd name="T9" fmla="*/ 562 h 1243"/>
                <a:gd name="T10" fmla="*/ 767 w 962"/>
                <a:gd name="T11" fmla="*/ 553 h 1243"/>
                <a:gd name="T12" fmla="*/ 708 w 962"/>
                <a:gd name="T13" fmla="*/ 587 h 1243"/>
                <a:gd name="T14" fmla="*/ 682 w 962"/>
                <a:gd name="T15" fmla="*/ 601 h 1243"/>
                <a:gd name="T16" fmla="*/ 675 w 962"/>
                <a:gd name="T17" fmla="*/ 569 h 1243"/>
                <a:gd name="T18" fmla="*/ 729 w 962"/>
                <a:gd name="T19" fmla="*/ 540 h 1243"/>
                <a:gd name="T20" fmla="*/ 674 w 962"/>
                <a:gd name="T21" fmla="*/ 439 h 1243"/>
                <a:gd name="T22" fmla="*/ 614 w 962"/>
                <a:gd name="T23" fmla="*/ 409 h 1243"/>
                <a:gd name="T24" fmla="*/ 601 w 962"/>
                <a:gd name="T25" fmla="*/ 367 h 1243"/>
                <a:gd name="T26" fmla="*/ 663 w 962"/>
                <a:gd name="T27" fmla="*/ 364 h 1243"/>
                <a:gd name="T28" fmla="*/ 701 w 962"/>
                <a:gd name="T29" fmla="*/ 336 h 1243"/>
                <a:gd name="T30" fmla="*/ 739 w 962"/>
                <a:gd name="T31" fmla="*/ 279 h 1243"/>
                <a:gd name="T32" fmla="*/ 793 w 962"/>
                <a:gd name="T33" fmla="*/ 244 h 1243"/>
                <a:gd name="T34" fmla="*/ 838 w 962"/>
                <a:gd name="T35" fmla="*/ 183 h 1243"/>
                <a:gd name="T36" fmla="*/ 849 w 962"/>
                <a:gd name="T37" fmla="*/ 137 h 1243"/>
                <a:gd name="T38" fmla="*/ 786 w 962"/>
                <a:gd name="T39" fmla="*/ 124 h 1243"/>
                <a:gd name="T40" fmla="*/ 747 w 962"/>
                <a:gd name="T41" fmla="*/ 108 h 1243"/>
                <a:gd name="T42" fmla="*/ 726 w 962"/>
                <a:gd name="T43" fmla="*/ 73 h 1243"/>
                <a:gd name="T44" fmla="*/ 714 w 962"/>
                <a:gd name="T45" fmla="*/ 0 h 1243"/>
                <a:gd name="T46" fmla="*/ 658 w 962"/>
                <a:gd name="T47" fmla="*/ 44 h 1243"/>
                <a:gd name="T48" fmla="*/ 583 w 962"/>
                <a:gd name="T49" fmla="*/ 108 h 1243"/>
                <a:gd name="T50" fmla="*/ 572 w 962"/>
                <a:gd name="T51" fmla="*/ 160 h 1243"/>
                <a:gd name="T52" fmla="*/ 646 w 962"/>
                <a:gd name="T53" fmla="*/ 181 h 1243"/>
                <a:gd name="T54" fmla="*/ 582 w 962"/>
                <a:gd name="T55" fmla="*/ 191 h 1243"/>
                <a:gd name="T56" fmla="*/ 523 w 962"/>
                <a:gd name="T57" fmla="*/ 188 h 1243"/>
                <a:gd name="T58" fmla="*/ 419 w 962"/>
                <a:gd name="T59" fmla="*/ 258 h 1243"/>
                <a:gd name="T60" fmla="*/ 293 w 962"/>
                <a:gd name="T61" fmla="*/ 348 h 1243"/>
                <a:gd name="T62" fmla="*/ 156 w 962"/>
                <a:gd name="T63" fmla="*/ 507 h 1243"/>
                <a:gd name="T64" fmla="*/ 116 w 962"/>
                <a:gd name="T65" fmla="*/ 571 h 1243"/>
                <a:gd name="T66" fmla="*/ 89 w 962"/>
                <a:gd name="T67" fmla="*/ 635 h 1243"/>
                <a:gd name="T68" fmla="*/ 147 w 962"/>
                <a:gd name="T69" fmla="*/ 647 h 1243"/>
                <a:gd name="T70" fmla="*/ 202 w 962"/>
                <a:gd name="T71" fmla="*/ 703 h 1243"/>
                <a:gd name="T72" fmla="*/ 105 w 962"/>
                <a:gd name="T73" fmla="*/ 729 h 1243"/>
                <a:gd name="T74" fmla="*/ 83 w 962"/>
                <a:gd name="T75" fmla="*/ 673 h 1243"/>
                <a:gd name="T76" fmla="*/ 74 w 962"/>
                <a:gd name="T77" fmla="*/ 734 h 1243"/>
                <a:gd name="T78" fmla="*/ 59 w 962"/>
                <a:gd name="T79" fmla="*/ 798 h 1243"/>
                <a:gd name="T80" fmla="*/ 14 w 962"/>
                <a:gd name="T81" fmla="*/ 847 h 1243"/>
                <a:gd name="T82" fmla="*/ 6 w 962"/>
                <a:gd name="T83" fmla="*/ 915 h 1243"/>
                <a:gd name="T84" fmla="*/ 68 w 962"/>
                <a:gd name="T85" fmla="*/ 947 h 1243"/>
                <a:gd name="T86" fmla="*/ 83 w 962"/>
                <a:gd name="T87" fmla="*/ 1005 h 1243"/>
                <a:gd name="T88" fmla="*/ 56 w 962"/>
                <a:gd name="T89" fmla="*/ 1089 h 1243"/>
                <a:gd name="T90" fmla="*/ 62 w 962"/>
                <a:gd name="T91" fmla="*/ 1144 h 1243"/>
                <a:gd name="T92" fmla="*/ 100 w 962"/>
                <a:gd name="T93" fmla="*/ 1182 h 1243"/>
                <a:gd name="T94" fmla="*/ 177 w 962"/>
                <a:gd name="T95" fmla="*/ 1202 h 1243"/>
                <a:gd name="T96" fmla="*/ 230 w 962"/>
                <a:gd name="T97" fmla="*/ 1214 h 1243"/>
                <a:gd name="T98" fmla="*/ 297 w 962"/>
                <a:gd name="T99" fmla="*/ 1231 h 1243"/>
                <a:gd name="T100" fmla="*/ 372 w 962"/>
                <a:gd name="T101" fmla="*/ 1198 h 1243"/>
                <a:gd name="T102" fmla="*/ 454 w 962"/>
                <a:gd name="T103" fmla="*/ 1150 h 1243"/>
                <a:gd name="T104" fmla="*/ 479 w 962"/>
                <a:gd name="T105" fmla="*/ 1083 h 1243"/>
                <a:gd name="T106" fmla="*/ 524 w 962"/>
                <a:gd name="T107" fmla="*/ 1046 h 1243"/>
                <a:gd name="T108" fmla="*/ 557 w 962"/>
                <a:gd name="T109" fmla="*/ 988 h 1243"/>
                <a:gd name="T110" fmla="*/ 611 w 962"/>
                <a:gd name="T111" fmla="*/ 951 h 1243"/>
                <a:gd name="T112" fmla="*/ 670 w 962"/>
                <a:gd name="T113" fmla="*/ 932 h 1243"/>
                <a:gd name="T114" fmla="*/ 721 w 962"/>
                <a:gd name="T115" fmla="*/ 1013 h 1243"/>
                <a:gd name="T116" fmla="*/ 796 w 962"/>
                <a:gd name="T117" fmla="*/ 965 h 1243"/>
                <a:gd name="T118" fmla="*/ 849 w 962"/>
                <a:gd name="T119" fmla="*/ 905 h 1243"/>
                <a:gd name="T120" fmla="*/ 867 w 962"/>
                <a:gd name="T121" fmla="*/ 824 h 1243"/>
                <a:gd name="T122" fmla="*/ 904 w 962"/>
                <a:gd name="T123" fmla="*/ 807 h 12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962" h="1243">
                  <a:moveTo>
                    <a:pt x="938" y="787"/>
                  </a:moveTo>
                  <a:cubicBezTo>
                    <a:pt x="938" y="772"/>
                    <a:pt x="940" y="755"/>
                    <a:pt x="937" y="740"/>
                  </a:cubicBezTo>
                  <a:cubicBezTo>
                    <a:pt x="935" y="729"/>
                    <a:pt x="933" y="718"/>
                    <a:pt x="930" y="708"/>
                  </a:cubicBezTo>
                  <a:cubicBezTo>
                    <a:pt x="928" y="701"/>
                    <a:pt x="922" y="694"/>
                    <a:pt x="918" y="688"/>
                  </a:cubicBezTo>
                  <a:cubicBezTo>
                    <a:pt x="916" y="686"/>
                    <a:pt x="909" y="679"/>
                    <a:pt x="910" y="676"/>
                  </a:cubicBezTo>
                  <a:cubicBezTo>
                    <a:pt x="910" y="674"/>
                    <a:pt x="917" y="669"/>
                    <a:pt x="918" y="667"/>
                  </a:cubicBezTo>
                  <a:cubicBezTo>
                    <a:pt x="909" y="661"/>
                    <a:pt x="900" y="655"/>
                    <a:pt x="891" y="648"/>
                  </a:cubicBezTo>
                  <a:cubicBezTo>
                    <a:pt x="893" y="645"/>
                    <a:pt x="895" y="639"/>
                    <a:pt x="899" y="638"/>
                  </a:cubicBezTo>
                  <a:cubicBezTo>
                    <a:pt x="906" y="636"/>
                    <a:pt x="914" y="639"/>
                    <a:pt x="920" y="638"/>
                  </a:cubicBezTo>
                  <a:cubicBezTo>
                    <a:pt x="922" y="637"/>
                    <a:pt x="922" y="638"/>
                    <a:pt x="923" y="637"/>
                  </a:cubicBezTo>
                  <a:cubicBezTo>
                    <a:pt x="925" y="636"/>
                    <a:pt x="926" y="631"/>
                    <a:pt x="926" y="629"/>
                  </a:cubicBezTo>
                  <a:cubicBezTo>
                    <a:pt x="930" y="622"/>
                    <a:pt x="933" y="615"/>
                    <a:pt x="936" y="608"/>
                  </a:cubicBezTo>
                  <a:cubicBezTo>
                    <a:pt x="938" y="604"/>
                    <a:pt x="940" y="604"/>
                    <a:pt x="945" y="602"/>
                  </a:cubicBezTo>
                  <a:cubicBezTo>
                    <a:pt x="949" y="600"/>
                    <a:pt x="952" y="599"/>
                    <a:pt x="955" y="598"/>
                  </a:cubicBezTo>
                  <a:cubicBezTo>
                    <a:pt x="957" y="597"/>
                    <a:pt x="961" y="596"/>
                    <a:pt x="962" y="595"/>
                  </a:cubicBezTo>
                  <a:cubicBezTo>
                    <a:pt x="962" y="594"/>
                    <a:pt x="962" y="590"/>
                    <a:pt x="962" y="589"/>
                  </a:cubicBezTo>
                  <a:cubicBezTo>
                    <a:pt x="962" y="585"/>
                    <a:pt x="962" y="580"/>
                    <a:pt x="962" y="576"/>
                  </a:cubicBezTo>
                  <a:cubicBezTo>
                    <a:pt x="962" y="570"/>
                    <a:pt x="961" y="570"/>
                    <a:pt x="956" y="565"/>
                  </a:cubicBezTo>
                  <a:cubicBezTo>
                    <a:pt x="952" y="561"/>
                    <a:pt x="947" y="557"/>
                    <a:pt x="944" y="552"/>
                  </a:cubicBezTo>
                  <a:cubicBezTo>
                    <a:pt x="940" y="546"/>
                    <a:pt x="938" y="539"/>
                    <a:pt x="935" y="532"/>
                  </a:cubicBezTo>
                  <a:cubicBezTo>
                    <a:pt x="931" y="535"/>
                    <a:pt x="927" y="539"/>
                    <a:pt x="923" y="542"/>
                  </a:cubicBezTo>
                  <a:cubicBezTo>
                    <a:pt x="922" y="543"/>
                    <a:pt x="919" y="546"/>
                    <a:pt x="917" y="546"/>
                  </a:cubicBezTo>
                  <a:cubicBezTo>
                    <a:pt x="916" y="546"/>
                    <a:pt x="916" y="546"/>
                    <a:pt x="915" y="545"/>
                  </a:cubicBezTo>
                  <a:cubicBezTo>
                    <a:pt x="911" y="543"/>
                    <a:pt x="907" y="537"/>
                    <a:pt x="903" y="536"/>
                  </a:cubicBezTo>
                  <a:cubicBezTo>
                    <a:pt x="900" y="535"/>
                    <a:pt x="891" y="537"/>
                    <a:pt x="888" y="538"/>
                  </a:cubicBezTo>
                  <a:cubicBezTo>
                    <a:pt x="884" y="541"/>
                    <a:pt x="881" y="547"/>
                    <a:pt x="877" y="550"/>
                  </a:cubicBezTo>
                  <a:cubicBezTo>
                    <a:pt x="873" y="552"/>
                    <a:pt x="868" y="551"/>
                    <a:pt x="864" y="551"/>
                  </a:cubicBezTo>
                  <a:cubicBezTo>
                    <a:pt x="859" y="551"/>
                    <a:pt x="856" y="549"/>
                    <a:pt x="853" y="554"/>
                  </a:cubicBezTo>
                  <a:cubicBezTo>
                    <a:pt x="851" y="559"/>
                    <a:pt x="851" y="562"/>
                    <a:pt x="846" y="562"/>
                  </a:cubicBezTo>
                  <a:cubicBezTo>
                    <a:pt x="842" y="562"/>
                    <a:pt x="838" y="562"/>
                    <a:pt x="834" y="562"/>
                  </a:cubicBezTo>
                  <a:cubicBezTo>
                    <a:pt x="833" y="562"/>
                    <a:pt x="829" y="563"/>
                    <a:pt x="828" y="562"/>
                  </a:cubicBezTo>
                  <a:cubicBezTo>
                    <a:pt x="826" y="560"/>
                    <a:pt x="828" y="548"/>
                    <a:pt x="828" y="545"/>
                  </a:cubicBezTo>
                  <a:cubicBezTo>
                    <a:pt x="820" y="546"/>
                    <a:pt x="811" y="546"/>
                    <a:pt x="803" y="547"/>
                  </a:cubicBezTo>
                  <a:cubicBezTo>
                    <a:pt x="798" y="547"/>
                    <a:pt x="792" y="549"/>
                    <a:pt x="786" y="549"/>
                  </a:cubicBezTo>
                  <a:cubicBezTo>
                    <a:pt x="782" y="549"/>
                    <a:pt x="777" y="548"/>
                    <a:pt x="773" y="548"/>
                  </a:cubicBezTo>
                  <a:cubicBezTo>
                    <a:pt x="769" y="548"/>
                    <a:pt x="769" y="549"/>
                    <a:pt x="767" y="553"/>
                  </a:cubicBezTo>
                  <a:cubicBezTo>
                    <a:pt x="763" y="560"/>
                    <a:pt x="758" y="565"/>
                    <a:pt x="752" y="570"/>
                  </a:cubicBezTo>
                  <a:cubicBezTo>
                    <a:pt x="750" y="572"/>
                    <a:pt x="749" y="574"/>
                    <a:pt x="746" y="574"/>
                  </a:cubicBezTo>
                  <a:cubicBezTo>
                    <a:pt x="742" y="576"/>
                    <a:pt x="736" y="575"/>
                    <a:pt x="732" y="575"/>
                  </a:cubicBezTo>
                  <a:cubicBezTo>
                    <a:pt x="729" y="575"/>
                    <a:pt x="725" y="574"/>
                    <a:pt x="722" y="575"/>
                  </a:cubicBezTo>
                  <a:cubicBezTo>
                    <a:pt x="719" y="576"/>
                    <a:pt x="715" y="580"/>
                    <a:pt x="713" y="582"/>
                  </a:cubicBezTo>
                  <a:cubicBezTo>
                    <a:pt x="710" y="584"/>
                    <a:pt x="709" y="585"/>
                    <a:pt x="708" y="587"/>
                  </a:cubicBezTo>
                  <a:cubicBezTo>
                    <a:pt x="707" y="592"/>
                    <a:pt x="708" y="598"/>
                    <a:pt x="708" y="602"/>
                  </a:cubicBezTo>
                  <a:cubicBezTo>
                    <a:pt x="708" y="605"/>
                    <a:pt x="709" y="607"/>
                    <a:pt x="707" y="609"/>
                  </a:cubicBezTo>
                  <a:cubicBezTo>
                    <a:pt x="706" y="610"/>
                    <a:pt x="696" y="614"/>
                    <a:pt x="694" y="614"/>
                  </a:cubicBezTo>
                  <a:cubicBezTo>
                    <a:pt x="691" y="614"/>
                    <a:pt x="688" y="610"/>
                    <a:pt x="686" y="607"/>
                  </a:cubicBezTo>
                  <a:cubicBezTo>
                    <a:pt x="685" y="606"/>
                    <a:pt x="681" y="603"/>
                    <a:pt x="681" y="602"/>
                  </a:cubicBezTo>
                  <a:cubicBezTo>
                    <a:pt x="681" y="602"/>
                    <a:pt x="682" y="601"/>
                    <a:pt x="682" y="601"/>
                  </a:cubicBezTo>
                  <a:cubicBezTo>
                    <a:pt x="684" y="597"/>
                    <a:pt x="690" y="592"/>
                    <a:pt x="693" y="588"/>
                  </a:cubicBezTo>
                  <a:cubicBezTo>
                    <a:pt x="695" y="586"/>
                    <a:pt x="698" y="583"/>
                    <a:pt x="700" y="580"/>
                  </a:cubicBezTo>
                  <a:cubicBezTo>
                    <a:pt x="695" y="580"/>
                    <a:pt x="690" y="579"/>
                    <a:pt x="685" y="581"/>
                  </a:cubicBezTo>
                  <a:cubicBezTo>
                    <a:pt x="679" y="583"/>
                    <a:pt x="673" y="586"/>
                    <a:pt x="667" y="588"/>
                  </a:cubicBezTo>
                  <a:cubicBezTo>
                    <a:pt x="668" y="585"/>
                    <a:pt x="670" y="582"/>
                    <a:pt x="671" y="579"/>
                  </a:cubicBezTo>
                  <a:cubicBezTo>
                    <a:pt x="672" y="576"/>
                    <a:pt x="673" y="571"/>
                    <a:pt x="675" y="569"/>
                  </a:cubicBezTo>
                  <a:cubicBezTo>
                    <a:pt x="677" y="567"/>
                    <a:pt x="682" y="566"/>
                    <a:pt x="684" y="565"/>
                  </a:cubicBezTo>
                  <a:cubicBezTo>
                    <a:pt x="689" y="563"/>
                    <a:pt x="693" y="561"/>
                    <a:pt x="698" y="559"/>
                  </a:cubicBezTo>
                  <a:cubicBezTo>
                    <a:pt x="700" y="559"/>
                    <a:pt x="702" y="558"/>
                    <a:pt x="704" y="558"/>
                  </a:cubicBezTo>
                  <a:cubicBezTo>
                    <a:pt x="707" y="558"/>
                    <a:pt x="715" y="560"/>
                    <a:pt x="718" y="558"/>
                  </a:cubicBezTo>
                  <a:cubicBezTo>
                    <a:pt x="719" y="558"/>
                    <a:pt x="720" y="555"/>
                    <a:pt x="721" y="553"/>
                  </a:cubicBezTo>
                  <a:cubicBezTo>
                    <a:pt x="724" y="549"/>
                    <a:pt x="726" y="545"/>
                    <a:pt x="729" y="540"/>
                  </a:cubicBezTo>
                  <a:cubicBezTo>
                    <a:pt x="732" y="535"/>
                    <a:pt x="737" y="531"/>
                    <a:pt x="736" y="525"/>
                  </a:cubicBezTo>
                  <a:cubicBezTo>
                    <a:pt x="735" y="517"/>
                    <a:pt x="734" y="508"/>
                    <a:pt x="732" y="501"/>
                  </a:cubicBezTo>
                  <a:cubicBezTo>
                    <a:pt x="730" y="494"/>
                    <a:pt x="728" y="487"/>
                    <a:pt x="726" y="481"/>
                  </a:cubicBezTo>
                  <a:cubicBezTo>
                    <a:pt x="725" y="475"/>
                    <a:pt x="724" y="469"/>
                    <a:pt x="720" y="464"/>
                  </a:cubicBezTo>
                  <a:cubicBezTo>
                    <a:pt x="709" y="452"/>
                    <a:pt x="696" y="440"/>
                    <a:pt x="685" y="428"/>
                  </a:cubicBezTo>
                  <a:cubicBezTo>
                    <a:pt x="681" y="432"/>
                    <a:pt x="678" y="435"/>
                    <a:pt x="674" y="439"/>
                  </a:cubicBezTo>
                  <a:cubicBezTo>
                    <a:pt x="674" y="434"/>
                    <a:pt x="675" y="418"/>
                    <a:pt x="672" y="416"/>
                  </a:cubicBezTo>
                  <a:cubicBezTo>
                    <a:pt x="669" y="415"/>
                    <a:pt x="660" y="416"/>
                    <a:pt x="657" y="416"/>
                  </a:cubicBezTo>
                  <a:cubicBezTo>
                    <a:pt x="654" y="417"/>
                    <a:pt x="651" y="418"/>
                    <a:pt x="648" y="418"/>
                  </a:cubicBezTo>
                  <a:cubicBezTo>
                    <a:pt x="643" y="420"/>
                    <a:pt x="637" y="422"/>
                    <a:pt x="632" y="423"/>
                  </a:cubicBezTo>
                  <a:cubicBezTo>
                    <a:pt x="628" y="424"/>
                    <a:pt x="628" y="423"/>
                    <a:pt x="625" y="420"/>
                  </a:cubicBezTo>
                  <a:cubicBezTo>
                    <a:pt x="622" y="416"/>
                    <a:pt x="616" y="413"/>
                    <a:pt x="614" y="409"/>
                  </a:cubicBezTo>
                  <a:cubicBezTo>
                    <a:pt x="612" y="406"/>
                    <a:pt x="613" y="401"/>
                    <a:pt x="613" y="398"/>
                  </a:cubicBezTo>
                  <a:cubicBezTo>
                    <a:pt x="613" y="392"/>
                    <a:pt x="614" y="392"/>
                    <a:pt x="608" y="391"/>
                  </a:cubicBezTo>
                  <a:cubicBezTo>
                    <a:pt x="603" y="390"/>
                    <a:pt x="597" y="389"/>
                    <a:pt x="592" y="388"/>
                  </a:cubicBezTo>
                  <a:cubicBezTo>
                    <a:pt x="595" y="386"/>
                    <a:pt x="597" y="383"/>
                    <a:pt x="600" y="381"/>
                  </a:cubicBezTo>
                  <a:cubicBezTo>
                    <a:pt x="603" y="379"/>
                    <a:pt x="607" y="378"/>
                    <a:pt x="610" y="376"/>
                  </a:cubicBezTo>
                  <a:cubicBezTo>
                    <a:pt x="608" y="374"/>
                    <a:pt x="602" y="370"/>
                    <a:pt x="601" y="367"/>
                  </a:cubicBezTo>
                  <a:cubicBezTo>
                    <a:pt x="600" y="365"/>
                    <a:pt x="603" y="359"/>
                    <a:pt x="603" y="356"/>
                  </a:cubicBezTo>
                  <a:cubicBezTo>
                    <a:pt x="608" y="359"/>
                    <a:pt x="613" y="362"/>
                    <a:pt x="618" y="366"/>
                  </a:cubicBezTo>
                  <a:cubicBezTo>
                    <a:pt x="621" y="368"/>
                    <a:pt x="624" y="372"/>
                    <a:pt x="627" y="374"/>
                  </a:cubicBezTo>
                  <a:cubicBezTo>
                    <a:pt x="630" y="374"/>
                    <a:pt x="633" y="374"/>
                    <a:pt x="635" y="374"/>
                  </a:cubicBezTo>
                  <a:cubicBezTo>
                    <a:pt x="641" y="374"/>
                    <a:pt x="648" y="376"/>
                    <a:pt x="653" y="372"/>
                  </a:cubicBezTo>
                  <a:cubicBezTo>
                    <a:pt x="657" y="369"/>
                    <a:pt x="660" y="366"/>
                    <a:pt x="663" y="364"/>
                  </a:cubicBezTo>
                  <a:cubicBezTo>
                    <a:pt x="667" y="362"/>
                    <a:pt x="666" y="362"/>
                    <a:pt x="669" y="364"/>
                  </a:cubicBezTo>
                  <a:cubicBezTo>
                    <a:pt x="672" y="367"/>
                    <a:pt x="675" y="370"/>
                    <a:pt x="679" y="372"/>
                  </a:cubicBezTo>
                  <a:cubicBezTo>
                    <a:pt x="682" y="374"/>
                    <a:pt x="680" y="374"/>
                    <a:pt x="683" y="372"/>
                  </a:cubicBezTo>
                  <a:cubicBezTo>
                    <a:pt x="686" y="369"/>
                    <a:pt x="689" y="366"/>
                    <a:pt x="692" y="363"/>
                  </a:cubicBezTo>
                  <a:cubicBezTo>
                    <a:pt x="694" y="361"/>
                    <a:pt x="699" y="358"/>
                    <a:pt x="700" y="355"/>
                  </a:cubicBezTo>
                  <a:cubicBezTo>
                    <a:pt x="702" y="350"/>
                    <a:pt x="701" y="342"/>
                    <a:pt x="701" y="336"/>
                  </a:cubicBezTo>
                  <a:cubicBezTo>
                    <a:pt x="701" y="330"/>
                    <a:pt x="701" y="325"/>
                    <a:pt x="698" y="320"/>
                  </a:cubicBezTo>
                  <a:cubicBezTo>
                    <a:pt x="697" y="316"/>
                    <a:pt x="693" y="312"/>
                    <a:pt x="693" y="308"/>
                  </a:cubicBezTo>
                  <a:cubicBezTo>
                    <a:pt x="692" y="305"/>
                    <a:pt x="692" y="307"/>
                    <a:pt x="693" y="304"/>
                  </a:cubicBezTo>
                  <a:cubicBezTo>
                    <a:pt x="697" y="297"/>
                    <a:pt x="703" y="290"/>
                    <a:pt x="708" y="283"/>
                  </a:cubicBezTo>
                  <a:cubicBezTo>
                    <a:pt x="712" y="276"/>
                    <a:pt x="712" y="277"/>
                    <a:pt x="720" y="277"/>
                  </a:cubicBezTo>
                  <a:cubicBezTo>
                    <a:pt x="727" y="277"/>
                    <a:pt x="733" y="276"/>
                    <a:pt x="739" y="279"/>
                  </a:cubicBezTo>
                  <a:cubicBezTo>
                    <a:pt x="745" y="281"/>
                    <a:pt x="750" y="285"/>
                    <a:pt x="756" y="283"/>
                  </a:cubicBezTo>
                  <a:cubicBezTo>
                    <a:pt x="760" y="281"/>
                    <a:pt x="764" y="280"/>
                    <a:pt x="768" y="278"/>
                  </a:cubicBezTo>
                  <a:cubicBezTo>
                    <a:pt x="770" y="278"/>
                    <a:pt x="775" y="277"/>
                    <a:pt x="777" y="276"/>
                  </a:cubicBezTo>
                  <a:cubicBezTo>
                    <a:pt x="778" y="274"/>
                    <a:pt x="779" y="271"/>
                    <a:pt x="780" y="269"/>
                  </a:cubicBezTo>
                  <a:cubicBezTo>
                    <a:pt x="782" y="265"/>
                    <a:pt x="784" y="260"/>
                    <a:pt x="786" y="256"/>
                  </a:cubicBezTo>
                  <a:cubicBezTo>
                    <a:pt x="788" y="251"/>
                    <a:pt x="790" y="247"/>
                    <a:pt x="793" y="244"/>
                  </a:cubicBezTo>
                  <a:cubicBezTo>
                    <a:pt x="800" y="237"/>
                    <a:pt x="806" y="229"/>
                    <a:pt x="813" y="222"/>
                  </a:cubicBezTo>
                  <a:cubicBezTo>
                    <a:pt x="817" y="218"/>
                    <a:pt x="826" y="219"/>
                    <a:pt x="832" y="219"/>
                  </a:cubicBezTo>
                  <a:cubicBezTo>
                    <a:pt x="834" y="218"/>
                    <a:pt x="840" y="219"/>
                    <a:pt x="842" y="218"/>
                  </a:cubicBezTo>
                  <a:cubicBezTo>
                    <a:pt x="843" y="217"/>
                    <a:pt x="844" y="212"/>
                    <a:pt x="845" y="210"/>
                  </a:cubicBezTo>
                  <a:cubicBezTo>
                    <a:pt x="847" y="203"/>
                    <a:pt x="850" y="195"/>
                    <a:pt x="853" y="187"/>
                  </a:cubicBezTo>
                  <a:cubicBezTo>
                    <a:pt x="848" y="185"/>
                    <a:pt x="843" y="184"/>
                    <a:pt x="838" y="183"/>
                  </a:cubicBezTo>
                  <a:cubicBezTo>
                    <a:pt x="833" y="181"/>
                    <a:pt x="830" y="180"/>
                    <a:pt x="833" y="174"/>
                  </a:cubicBezTo>
                  <a:cubicBezTo>
                    <a:pt x="833" y="171"/>
                    <a:pt x="832" y="172"/>
                    <a:pt x="834" y="172"/>
                  </a:cubicBezTo>
                  <a:cubicBezTo>
                    <a:pt x="836" y="171"/>
                    <a:pt x="841" y="172"/>
                    <a:pt x="843" y="172"/>
                  </a:cubicBezTo>
                  <a:cubicBezTo>
                    <a:pt x="848" y="172"/>
                    <a:pt x="853" y="172"/>
                    <a:pt x="857" y="172"/>
                  </a:cubicBezTo>
                  <a:cubicBezTo>
                    <a:pt x="855" y="166"/>
                    <a:pt x="851" y="159"/>
                    <a:pt x="849" y="153"/>
                  </a:cubicBezTo>
                  <a:cubicBezTo>
                    <a:pt x="848" y="148"/>
                    <a:pt x="849" y="142"/>
                    <a:pt x="849" y="137"/>
                  </a:cubicBezTo>
                  <a:cubicBezTo>
                    <a:pt x="845" y="142"/>
                    <a:pt x="841" y="151"/>
                    <a:pt x="835" y="154"/>
                  </a:cubicBezTo>
                  <a:cubicBezTo>
                    <a:pt x="834" y="155"/>
                    <a:pt x="825" y="158"/>
                    <a:pt x="823" y="157"/>
                  </a:cubicBezTo>
                  <a:cubicBezTo>
                    <a:pt x="821" y="157"/>
                    <a:pt x="818" y="150"/>
                    <a:pt x="817" y="148"/>
                  </a:cubicBezTo>
                  <a:cubicBezTo>
                    <a:pt x="813" y="142"/>
                    <a:pt x="810" y="136"/>
                    <a:pt x="805" y="131"/>
                  </a:cubicBezTo>
                  <a:cubicBezTo>
                    <a:pt x="798" y="124"/>
                    <a:pt x="792" y="118"/>
                    <a:pt x="786" y="112"/>
                  </a:cubicBezTo>
                  <a:cubicBezTo>
                    <a:pt x="786" y="116"/>
                    <a:pt x="786" y="120"/>
                    <a:pt x="786" y="124"/>
                  </a:cubicBezTo>
                  <a:cubicBezTo>
                    <a:pt x="780" y="122"/>
                    <a:pt x="774" y="120"/>
                    <a:pt x="769" y="118"/>
                  </a:cubicBezTo>
                  <a:cubicBezTo>
                    <a:pt x="766" y="117"/>
                    <a:pt x="762" y="114"/>
                    <a:pt x="759" y="114"/>
                  </a:cubicBezTo>
                  <a:cubicBezTo>
                    <a:pt x="757" y="114"/>
                    <a:pt x="758" y="114"/>
                    <a:pt x="756" y="116"/>
                  </a:cubicBezTo>
                  <a:cubicBezTo>
                    <a:pt x="752" y="119"/>
                    <a:pt x="748" y="126"/>
                    <a:pt x="743" y="126"/>
                  </a:cubicBezTo>
                  <a:cubicBezTo>
                    <a:pt x="737" y="127"/>
                    <a:pt x="730" y="124"/>
                    <a:pt x="724" y="123"/>
                  </a:cubicBezTo>
                  <a:cubicBezTo>
                    <a:pt x="732" y="118"/>
                    <a:pt x="739" y="113"/>
                    <a:pt x="747" y="108"/>
                  </a:cubicBezTo>
                  <a:cubicBezTo>
                    <a:pt x="750" y="106"/>
                    <a:pt x="750" y="106"/>
                    <a:pt x="751" y="103"/>
                  </a:cubicBezTo>
                  <a:cubicBezTo>
                    <a:pt x="752" y="98"/>
                    <a:pt x="751" y="92"/>
                    <a:pt x="751" y="86"/>
                  </a:cubicBezTo>
                  <a:cubicBezTo>
                    <a:pt x="751" y="83"/>
                    <a:pt x="751" y="81"/>
                    <a:pt x="752" y="78"/>
                  </a:cubicBezTo>
                  <a:cubicBezTo>
                    <a:pt x="752" y="76"/>
                    <a:pt x="756" y="67"/>
                    <a:pt x="754" y="65"/>
                  </a:cubicBezTo>
                  <a:cubicBezTo>
                    <a:pt x="753" y="64"/>
                    <a:pt x="744" y="70"/>
                    <a:pt x="741" y="71"/>
                  </a:cubicBezTo>
                  <a:cubicBezTo>
                    <a:pt x="736" y="73"/>
                    <a:pt x="731" y="73"/>
                    <a:pt x="726" y="73"/>
                  </a:cubicBezTo>
                  <a:cubicBezTo>
                    <a:pt x="728" y="70"/>
                    <a:pt x="730" y="66"/>
                    <a:pt x="731" y="62"/>
                  </a:cubicBezTo>
                  <a:cubicBezTo>
                    <a:pt x="733" y="58"/>
                    <a:pt x="738" y="51"/>
                    <a:pt x="739" y="47"/>
                  </a:cubicBezTo>
                  <a:cubicBezTo>
                    <a:pt x="739" y="43"/>
                    <a:pt x="728" y="35"/>
                    <a:pt x="724" y="32"/>
                  </a:cubicBezTo>
                  <a:cubicBezTo>
                    <a:pt x="721" y="29"/>
                    <a:pt x="713" y="25"/>
                    <a:pt x="712" y="21"/>
                  </a:cubicBezTo>
                  <a:cubicBezTo>
                    <a:pt x="711" y="19"/>
                    <a:pt x="714" y="13"/>
                    <a:pt x="714" y="11"/>
                  </a:cubicBezTo>
                  <a:cubicBezTo>
                    <a:pt x="714" y="9"/>
                    <a:pt x="717" y="0"/>
                    <a:pt x="714" y="0"/>
                  </a:cubicBezTo>
                  <a:cubicBezTo>
                    <a:pt x="712" y="0"/>
                    <a:pt x="708" y="4"/>
                    <a:pt x="707" y="5"/>
                  </a:cubicBezTo>
                  <a:cubicBezTo>
                    <a:pt x="704" y="7"/>
                    <a:pt x="700" y="8"/>
                    <a:pt x="696" y="10"/>
                  </a:cubicBezTo>
                  <a:cubicBezTo>
                    <a:pt x="693" y="11"/>
                    <a:pt x="687" y="12"/>
                    <a:pt x="684" y="14"/>
                  </a:cubicBezTo>
                  <a:cubicBezTo>
                    <a:pt x="681" y="17"/>
                    <a:pt x="679" y="22"/>
                    <a:pt x="676" y="26"/>
                  </a:cubicBezTo>
                  <a:cubicBezTo>
                    <a:pt x="673" y="30"/>
                    <a:pt x="669" y="35"/>
                    <a:pt x="666" y="40"/>
                  </a:cubicBezTo>
                  <a:cubicBezTo>
                    <a:pt x="663" y="44"/>
                    <a:pt x="663" y="43"/>
                    <a:pt x="658" y="44"/>
                  </a:cubicBezTo>
                  <a:cubicBezTo>
                    <a:pt x="649" y="44"/>
                    <a:pt x="639" y="50"/>
                    <a:pt x="631" y="53"/>
                  </a:cubicBezTo>
                  <a:cubicBezTo>
                    <a:pt x="623" y="56"/>
                    <a:pt x="617" y="63"/>
                    <a:pt x="612" y="69"/>
                  </a:cubicBezTo>
                  <a:cubicBezTo>
                    <a:pt x="607" y="75"/>
                    <a:pt x="599" y="83"/>
                    <a:pt x="598" y="90"/>
                  </a:cubicBezTo>
                  <a:cubicBezTo>
                    <a:pt x="597" y="93"/>
                    <a:pt x="597" y="97"/>
                    <a:pt x="597" y="100"/>
                  </a:cubicBezTo>
                  <a:cubicBezTo>
                    <a:pt x="597" y="102"/>
                    <a:pt x="597" y="107"/>
                    <a:pt x="596" y="108"/>
                  </a:cubicBezTo>
                  <a:cubicBezTo>
                    <a:pt x="595" y="110"/>
                    <a:pt x="586" y="108"/>
                    <a:pt x="583" y="108"/>
                  </a:cubicBezTo>
                  <a:cubicBezTo>
                    <a:pt x="583" y="110"/>
                    <a:pt x="583" y="113"/>
                    <a:pt x="583" y="116"/>
                  </a:cubicBezTo>
                  <a:cubicBezTo>
                    <a:pt x="583" y="119"/>
                    <a:pt x="582" y="117"/>
                    <a:pt x="585" y="119"/>
                  </a:cubicBezTo>
                  <a:cubicBezTo>
                    <a:pt x="590" y="121"/>
                    <a:pt x="597" y="122"/>
                    <a:pt x="602" y="123"/>
                  </a:cubicBezTo>
                  <a:cubicBezTo>
                    <a:pt x="599" y="125"/>
                    <a:pt x="595" y="127"/>
                    <a:pt x="592" y="130"/>
                  </a:cubicBezTo>
                  <a:cubicBezTo>
                    <a:pt x="589" y="132"/>
                    <a:pt x="583" y="135"/>
                    <a:pt x="580" y="138"/>
                  </a:cubicBezTo>
                  <a:cubicBezTo>
                    <a:pt x="576" y="143"/>
                    <a:pt x="574" y="153"/>
                    <a:pt x="572" y="160"/>
                  </a:cubicBezTo>
                  <a:cubicBezTo>
                    <a:pt x="579" y="162"/>
                    <a:pt x="586" y="164"/>
                    <a:pt x="593" y="166"/>
                  </a:cubicBezTo>
                  <a:cubicBezTo>
                    <a:pt x="600" y="167"/>
                    <a:pt x="608" y="167"/>
                    <a:pt x="615" y="167"/>
                  </a:cubicBezTo>
                  <a:cubicBezTo>
                    <a:pt x="621" y="168"/>
                    <a:pt x="626" y="168"/>
                    <a:pt x="631" y="167"/>
                  </a:cubicBezTo>
                  <a:cubicBezTo>
                    <a:pt x="639" y="165"/>
                    <a:pt x="647" y="164"/>
                    <a:pt x="655" y="162"/>
                  </a:cubicBezTo>
                  <a:cubicBezTo>
                    <a:pt x="655" y="166"/>
                    <a:pt x="657" y="174"/>
                    <a:pt x="654" y="177"/>
                  </a:cubicBezTo>
                  <a:cubicBezTo>
                    <a:pt x="652" y="179"/>
                    <a:pt x="648" y="180"/>
                    <a:pt x="646" y="181"/>
                  </a:cubicBezTo>
                  <a:cubicBezTo>
                    <a:pt x="642" y="183"/>
                    <a:pt x="638" y="186"/>
                    <a:pt x="634" y="188"/>
                  </a:cubicBezTo>
                  <a:cubicBezTo>
                    <a:pt x="629" y="190"/>
                    <a:pt x="626" y="192"/>
                    <a:pt x="623" y="195"/>
                  </a:cubicBezTo>
                  <a:cubicBezTo>
                    <a:pt x="620" y="198"/>
                    <a:pt x="613" y="208"/>
                    <a:pt x="610" y="207"/>
                  </a:cubicBezTo>
                  <a:cubicBezTo>
                    <a:pt x="608" y="207"/>
                    <a:pt x="605" y="203"/>
                    <a:pt x="603" y="202"/>
                  </a:cubicBezTo>
                  <a:cubicBezTo>
                    <a:pt x="600" y="199"/>
                    <a:pt x="596" y="197"/>
                    <a:pt x="593" y="194"/>
                  </a:cubicBezTo>
                  <a:cubicBezTo>
                    <a:pt x="588" y="190"/>
                    <a:pt x="588" y="189"/>
                    <a:pt x="582" y="191"/>
                  </a:cubicBezTo>
                  <a:cubicBezTo>
                    <a:pt x="578" y="192"/>
                    <a:pt x="575" y="193"/>
                    <a:pt x="571" y="194"/>
                  </a:cubicBezTo>
                  <a:cubicBezTo>
                    <a:pt x="568" y="195"/>
                    <a:pt x="563" y="197"/>
                    <a:pt x="560" y="197"/>
                  </a:cubicBezTo>
                  <a:cubicBezTo>
                    <a:pt x="556" y="197"/>
                    <a:pt x="552" y="191"/>
                    <a:pt x="549" y="188"/>
                  </a:cubicBezTo>
                  <a:cubicBezTo>
                    <a:pt x="547" y="185"/>
                    <a:pt x="545" y="182"/>
                    <a:pt x="542" y="180"/>
                  </a:cubicBezTo>
                  <a:cubicBezTo>
                    <a:pt x="539" y="179"/>
                    <a:pt x="541" y="179"/>
                    <a:pt x="538" y="180"/>
                  </a:cubicBezTo>
                  <a:cubicBezTo>
                    <a:pt x="533" y="182"/>
                    <a:pt x="528" y="186"/>
                    <a:pt x="523" y="188"/>
                  </a:cubicBezTo>
                  <a:cubicBezTo>
                    <a:pt x="512" y="194"/>
                    <a:pt x="501" y="197"/>
                    <a:pt x="493" y="205"/>
                  </a:cubicBezTo>
                  <a:cubicBezTo>
                    <a:pt x="488" y="210"/>
                    <a:pt x="483" y="218"/>
                    <a:pt x="477" y="222"/>
                  </a:cubicBezTo>
                  <a:cubicBezTo>
                    <a:pt x="474" y="224"/>
                    <a:pt x="469" y="225"/>
                    <a:pt x="465" y="226"/>
                  </a:cubicBezTo>
                  <a:cubicBezTo>
                    <a:pt x="457" y="228"/>
                    <a:pt x="449" y="230"/>
                    <a:pt x="441" y="233"/>
                  </a:cubicBezTo>
                  <a:cubicBezTo>
                    <a:pt x="437" y="234"/>
                    <a:pt x="436" y="234"/>
                    <a:pt x="433" y="238"/>
                  </a:cubicBezTo>
                  <a:cubicBezTo>
                    <a:pt x="429" y="245"/>
                    <a:pt x="424" y="252"/>
                    <a:pt x="419" y="258"/>
                  </a:cubicBezTo>
                  <a:cubicBezTo>
                    <a:pt x="417" y="262"/>
                    <a:pt x="416" y="265"/>
                    <a:pt x="412" y="266"/>
                  </a:cubicBezTo>
                  <a:cubicBezTo>
                    <a:pt x="400" y="271"/>
                    <a:pt x="389" y="273"/>
                    <a:pt x="380" y="282"/>
                  </a:cubicBezTo>
                  <a:cubicBezTo>
                    <a:pt x="372" y="291"/>
                    <a:pt x="363" y="299"/>
                    <a:pt x="354" y="308"/>
                  </a:cubicBezTo>
                  <a:cubicBezTo>
                    <a:pt x="349" y="313"/>
                    <a:pt x="344" y="319"/>
                    <a:pt x="338" y="324"/>
                  </a:cubicBezTo>
                  <a:cubicBezTo>
                    <a:pt x="335" y="327"/>
                    <a:pt x="330" y="329"/>
                    <a:pt x="326" y="331"/>
                  </a:cubicBezTo>
                  <a:cubicBezTo>
                    <a:pt x="315" y="337"/>
                    <a:pt x="305" y="343"/>
                    <a:pt x="293" y="348"/>
                  </a:cubicBezTo>
                  <a:cubicBezTo>
                    <a:pt x="288" y="350"/>
                    <a:pt x="281" y="352"/>
                    <a:pt x="276" y="355"/>
                  </a:cubicBezTo>
                  <a:cubicBezTo>
                    <a:pt x="272" y="358"/>
                    <a:pt x="267" y="364"/>
                    <a:pt x="263" y="368"/>
                  </a:cubicBezTo>
                  <a:cubicBezTo>
                    <a:pt x="248" y="383"/>
                    <a:pt x="232" y="399"/>
                    <a:pt x="217" y="415"/>
                  </a:cubicBezTo>
                  <a:cubicBezTo>
                    <a:pt x="206" y="425"/>
                    <a:pt x="196" y="435"/>
                    <a:pt x="185" y="445"/>
                  </a:cubicBezTo>
                  <a:cubicBezTo>
                    <a:pt x="177" y="453"/>
                    <a:pt x="177" y="467"/>
                    <a:pt x="174" y="477"/>
                  </a:cubicBezTo>
                  <a:cubicBezTo>
                    <a:pt x="171" y="488"/>
                    <a:pt x="162" y="498"/>
                    <a:pt x="156" y="507"/>
                  </a:cubicBezTo>
                  <a:cubicBezTo>
                    <a:pt x="153" y="511"/>
                    <a:pt x="151" y="514"/>
                    <a:pt x="150" y="519"/>
                  </a:cubicBezTo>
                  <a:cubicBezTo>
                    <a:pt x="148" y="524"/>
                    <a:pt x="145" y="530"/>
                    <a:pt x="146" y="535"/>
                  </a:cubicBezTo>
                  <a:cubicBezTo>
                    <a:pt x="146" y="541"/>
                    <a:pt x="150" y="548"/>
                    <a:pt x="152" y="554"/>
                  </a:cubicBezTo>
                  <a:cubicBezTo>
                    <a:pt x="145" y="554"/>
                    <a:pt x="138" y="552"/>
                    <a:pt x="131" y="556"/>
                  </a:cubicBezTo>
                  <a:cubicBezTo>
                    <a:pt x="127" y="558"/>
                    <a:pt x="121" y="560"/>
                    <a:pt x="118" y="564"/>
                  </a:cubicBezTo>
                  <a:cubicBezTo>
                    <a:pt x="116" y="566"/>
                    <a:pt x="116" y="567"/>
                    <a:pt x="116" y="571"/>
                  </a:cubicBezTo>
                  <a:cubicBezTo>
                    <a:pt x="116" y="576"/>
                    <a:pt x="115" y="581"/>
                    <a:pt x="115" y="586"/>
                  </a:cubicBezTo>
                  <a:cubicBezTo>
                    <a:pt x="114" y="590"/>
                    <a:pt x="114" y="589"/>
                    <a:pt x="110" y="591"/>
                  </a:cubicBezTo>
                  <a:cubicBezTo>
                    <a:pt x="105" y="594"/>
                    <a:pt x="94" y="596"/>
                    <a:pt x="92" y="603"/>
                  </a:cubicBezTo>
                  <a:cubicBezTo>
                    <a:pt x="90" y="611"/>
                    <a:pt x="87" y="619"/>
                    <a:pt x="87" y="628"/>
                  </a:cubicBezTo>
                  <a:cubicBezTo>
                    <a:pt x="87" y="629"/>
                    <a:pt x="86" y="634"/>
                    <a:pt x="87" y="635"/>
                  </a:cubicBezTo>
                  <a:cubicBezTo>
                    <a:pt x="88" y="636"/>
                    <a:pt x="87" y="635"/>
                    <a:pt x="89" y="635"/>
                  </a:cubicBezTo>
                  <a:cubicBezTo>
                    <a:pt x="92" y="637"/>
                    <a:pt x="100" y="635"/>
                    <a:pt x="104" y="635"/>
                  </a:cubicBezTo>
                  <a:cubicBezTo>
                    <a:pt x="107" y="635"/>
                    <a:pt x="109" y="635"/>
                    <a:pt x="111" y="636"/>
                  </a:cubicBezTo>
                  <a:cubicBezTo>
                    <a:pt x="114" y="639"/>
                    <a:pt x="115" y="646"/>
                    <a:pt x="117" y="649"/>
                  </a:cubicBezTo>
                  <a:cubicBezTo>
                    <a:pt x="118" y="652"/>
                    <a:pt x="118" y="652"/>
                    <a:pt x="121" y="651"/>
                  </a:cubicBezTo>
                  <a:cubicBezTo>
                    <a:pt x="127" y="651"/>
                    <a:pt x="132" y="650"/>
                    <a:pt x="138" y="649"/>
                  </a:cubicBezTo>
                  <a:cubicBezTo>
                    <a:pt x="141" y="648"/>
                    <a:pt x="145" y="647"/>
                    <a:pt x="147" y="647"/>
                  </a:cubicBezTo>
                  <a:cubicBezTo>
                    <a:pt x="150" y="648"/>
                    <a:pt x="153" y="650"/>
                    <a:pt x="155" y="651"/>
                  </a:cubicBezTo>
                  <a:cubicBezTo>
                    <a:pt x="165" y="655"/>
                    <a:pt x="174" y="659"/>
                    <a:pt x="184" y="663"/>
                  </a:cubicBezTo>
                  <a:cubicBezTo>
                    <a:pt x="189" y="665"/>
                    <a:pt x="198" y="665"/>
                    <a:pt x="201" y="668"/>
                  </a:cubicBezTo>
                  <a:cubicBezTo>
                    <a:pt x="203" y="670"/>
                    <a:pt x="204" y="677"/>
                    <a:pt x="206" y="681"/>
                  </a:cubicBezTo>
                  <a:cubicBezTo>
                    <a:pt x="207" y="684"/>
                    <a:pt x="208" y="685"/>
                    <a:pt x="207" y="689"/>
                  </a:cubicBezTo>
                  <a:cubicBezTo>
                    <a:pt x="206" y="693"/>
                    <a:pt x="205" y="700"/>
                    <a:pt x="202" y="703"/>
                  </a:cubicBezTo>
                  <a:cubicBezTo>
                    <a:pt x="201" y="706"/>
                    <a:pt x="199" y="706"/>
                    <a:pt x="195" y="707"/>
                  </a:cubicBezTo>
                  <a:cubicBezTo>
                    <a:pt x="188" y="709"/>
                    <a:pt x="181" y="710"/>
                    <a:pt x="175" y="713"/>
                  </a:cubicBezTo>
                  <a:cubicBezTo>
                    <a:pt x="167" y="716"/>
                    <a:pt x="160" y="720"/>
                    <a:pt x="152" y="723"/>
                  </a:cubicBezTo>
                  <a:cubicBezTo>
                    <a:pt x="146" y="726"/>
                    <a:pt x="138" y="729"/>
                    <a:pt x="132" y="730"/>
                  </a:cubicBezTo>
                  <a:cubicBezTo>
                    <a:pt x="126" y="731"/>
                    <a:pt x="120" y="730"/>
                    <a:pt x="115" y="730"/>
                  </a:cubicBezTo>
                  <a:cubicBezTo>
                    <a:pt x="112" y="730"/>
                    <a:pt x="108" y="731"/>
                    <a:pt x="105" y="729"/>
                  </a:cubicBezTo>
                  <a:cubicBezTo>
                    <a:pt x="101" y="727"/>
                    <a:pt x="97" y="721"/>
                    <a:pt x="94" y="718"/>
                  </a:cubicBezTo>
                  <a:cubicBezTo>
                    <a:pt x="93" y="717"/>
                    <a:pt x="89" y="714"/>
                    <a:pt x="89" y="713"/>
                  </a:cubicBezTo>
                  <a:cubicBezTo>
                    <a:pt x="89" y="711"/>
                    <a:pt x="89" y="713"/>
                    <a:pt x="89" y="711"/>
                  </a:cubicBezTo>
                  <a:cubicBezTo>
                    <a:pt x="91" y="707"/>
                    <a:pt x="98" y="702"/>
                    <a:pt x="101" y="699"/>
                  </a:cubicBezTo>
                  <a:cubicBezTo>
                    <a:pt x="105" y="696"/>
                    <a:pt x="106" y="696"/>
                    <a:pt x="104" y="693"/>
                  </a:cubicBezTo>
                  <a:cubicBezTo>
                    <a:pt x="98" y="686"/>
                    <a:pt x="89" y="679"/>
                    <a:pt x="83" y="673"/>
                  </a:cubicBezTo>
                  <a:cubicBezTo>
                    <a:pt x="79" y="677"/>
                    <a:pt x="74" y="680"/>
                    <a:pt x="71" y="685"/>
                  </a:cubicBezTo>
                  <a:cubicBezTo>
                    <a:pt x="68" y="688"/>
                    <a:pt x="66" y="692"/>
                    <a:pt x="64" y="696"/>
                  </a:cubicBezTo>
                  <a:cubicBezTo>
                    <a:pt x="63" y="699"/>
                    <a:pt x="57" y="706"/>
                    <a:pt x="57" y="709"/>
                  </a:cubicBezTo>
                  <a:cubicBezTo>
                    <a:pt x="58" y="710"/>
                    <a:pt x="60" y="713"/>
                    <a:pt x="61" y="714"/>
                  </a:cubicBezTo>
                  <a:cubicBezTo>
                    <a:pt x="63" y="717"/>
                    <a:pt x="65" y="720"/>
                    <a:pt x="67" y="723"/>
                  </a:cubicBezTo>
                  <a:cubicBezTo>
                    <a:pt x="70" y="726"/>
                    <a:pt x="74" y="730"/>
                    <a:pt x="74" y="734"/>
                  </a:cubicBezTo>
                  <a:cubicBezTo>
                    <a:pt x="74" y="738"/>
                    <a:pt x="68" y="743"/>
                    <a:pt x="70" y="748"/>
                  </a:cubicBezTo>
                  <a:cubicBezTo>
                    <a:pt x="72" y="752"/>
                    <a:pt x="80" y="754"/>
                    <a:pt x="81" y="759"/>
                  </a:cubicBezTo>
                  <a:cubicBezTo>
                    <a:pt x="81" y="760"/>
                    <a:pt x="80" y="763"/>
                    <a:pt x="80" y="765"/>
                  </a:cubicBezTo>
                  <a:cubicBezTo>
                    <a:pt x="79" y="769"/>
                    <a:pt x="78" y="772"/>
                    <a:pt x="77" y="776"/>
                  </a:cubicBezTo>
                  <a:cubicBezTo>
                    <a:pt x="76" y="780"/>
                    <a:pt x="76" y="785"/>
                    <a:pt x="73" y="787"/>
                  </a:cubicBezTo>
                  <a:cubicBezTo>
                    <a:pt x="70" y="792"/>
                    <a:pt x="63" y="795"/>
                    <a:pt x="59" y="798"/>
                  </a:cubicBezTo>
                  <a:cubicBezTo>
                    <a:pt x="55" y="800"/>
                    <a:pt x="47" y="804"/>
                    <a:pt x="45" y="808"/>
                  </a:cubicBezTo>
                  <a:cubicBezTo>
                    <a:pt x="43" y="811"/>
                    <a:pt x="44" y="818"/>
                    <a:pt x="44" y="821"/>
                  </a:cubicBezTo>
                  <a:cubicBezTo>
                    <a:pt x="44" y="826"/>
                    <a:pt x="46" y="830"/>
                    <a:pt x="43" y="834"/>
                  </a:cubicBezTo>
                  <a:cubicBezTo>
                    <a:pt x="40" y="836"/>
                    <a:pt x="38" y="839"/>
                    <a:pt x="35" y="841"/>
                  </a:cubicBezTo>
                  <a:cubicBezTo>
                    <a:pt x="34" y="843"/>
                    <a:pt x="31" y="846"/>
                    <a:pt x="29" y="847"/>
                  </a:cubicBezTo>
                  <a:cubicBezTo>
                    <a:pt x="25" y="849"/>
                    <a:pt x="18" y="847"/>
                    <a:pt x="14" y="847"/>
                  </a:cubicBezTo>
                  <a:cubicBezTo>
                    <a:pt x="11" y="848"/>
                    <a:pt x="12" y="847"/>
                    <a:pt x="11" y="848"/>
                  </a:cubicBezTo>
                  <a:cubicBezTo>
                    <a:pt x="9" y="850"/>
                    <a:pt x="7" y="854"/>
                    <a:pt x="6" y="857"/>
                  </a:cubicBezTo>
                  <a:cubicBezTo>
                    <a:pt x="4" y="860"/>
                    <a:pt x="1" y="864"/>
                    <a:pt x="1" y="868"/>
                  </a:cubicBezTo>
                  <a:cubicBezTo>
                    <a:pt x="0" y="873"/>
                    <a:pt x="1" y="880"/>
                    <a:pt x="1" y="885"/>
                  </a:cubicBezTo>
                  <a:cubicBezTo>
                    <a:pt x="1" y="891"/>
                    <a:pt x="0" y="898"/>
                    <a:pt x="1" y="904"/>
                  </a:cubicBezTo>
                  <a:cubicBezTo>
                    <a:pt x="1" y="908"/>
                    <a:pt x="4" y="911"/>
                    <a:pt x="6" y="915"/>
                  </a:cubicBezTo>
                  <a:cubicBezTo>
                    <a:pt x="10" y="919"/>
                    <a:pt x="10" y="920"/>
                    <a:pt x="15" y="922"/>
                  </a:cubicBezTo>
                  <a:cubicBezTo>
                    <a:pt x="22" y="924"/>
                    <a:pt x="28" y="926"/>
                    <a:pt x="35" y="928"/>
                  </a:cubicBezTo>
                  <a:cubicBezTo>
                    <a:pt x="38" y="930"/>
                    <a:pt x="41" y="930"/>
                    <a:pt x="45" y="930"/>
                  </a:cubicBezTo>
                  <a:cubicBezTo>
                    <a:pt x="49" y="931"/>
                    <a:pt x="52" y="931"/>
                    <a:pt x="55" y="932"/>
                  </a:cubicBezTo>
                  <a:cubicBezTo>
                    <a:pt x="57" y="932"/>
                    <a:pt x="61" y="932"/>
                    <a:pt x="62" y="932"/>
                  </a:cubicBezTo>
                  <a:cubicBezTo>
                    <a:pt x="65" y="935"/>
                    <a:pt x="64" y="944"/>
                    <a:pt x="68" y="947"/>
                  </a:cubicBezTo>
                  <a:cubicBezTo>
                    <a:pt x="70" y="950"/>
                    <a:pt x="78" y="951"/>
                    <a:pt x="82" y="953"/>
                  </a:cubicBezTo>
                  <a:cubicBezTo>
                    <a:pt x="86" y="954"/>
                    <a:pt x="88" y="954"/>
                    <a:pt x="91" y="958"/>
                  </a:cubicBezTo>
                  <a:cubicBezTo>
                    <a:pt x="94" y="963"/>
                    <a:pt x="97" y="969"/>
                    <a:pt x="101" y="975"/>
                  </a:cubicBezTo>
                  <a:cubicBezTo>
                    <a:pt x="102" y="977"/>
                    <a:pt x="108" y="984"/>
                    <a:pt x="108" y="986"/>
                  </a:cubicBezTo>
                  <a:cubicBezTo>
                    <a:pt x="107" y="989"/>
                    <a:pt x="97" y="994"/>
                    <a:pt x="95" y="996"/>
                  </a:cubicBezTo>
                  <a:cubicBezTo>
                    <a:pt x="91" y="999"/>
                    <a:pt x="86" y="1001"/>
                    <a:pt x="83" y="1005"/>
                  </a:cubicBezTo>
                  <a:cubicBezTo>
                    <a:pt x="80" y="1009"/>
                    <a:pt x="79" y="1016"/>
                    <a:pt x="77" y="1020"/>
                  </a:cubicBezTo>
                  <a:cubicBezTo>
                    <a:pt x="75" y="1024"/>
                    <a:pt x="73" y="1029"/>
                    <a:pt x="72" y="1033"/>
                  </a:cubicBezTo>
                  <a:cubicBezTo>
                    <a:pt x="71" y="1039"/>
                    <a:pt x="72" y="1046"/>
                    <a:pt x="72" y="1051"/>
                  </a:cubicBezTo>
                  <a:cubicBezTo>
                    <a:pt x="72" y="1058"/>
                    <a:pt x="71" y="1057"/>
                    <a:pt x="66" y="1061"/>
                  </a:cubicBezTo>
                  <a:cubicBezTo>
                    <a:pt x="62" y="1063"/>
                    <a:pt x="57" y="1065"/>
                    <a:pt x="56" y="1069"/>
                  </a:cubicBezTo>
                  <a:cubicBezTo>
                    <a:pt x="54" y="1075"/>
                    <a:pt x="56" y="1083"/>
                    <a:pt x="56" y="1089"/>
                  </a:cubicBezTo>
                  <a:cubicBezTo>
                    <a:pt x="56" y="1094"/>
                    <a:pt x="53" y="1096"/>
                    <a:pt x="51" y="1100"/>
                  </a:cubicBezTo>
                  <a:cubicBezTo>
                    <a:pt x="49" y="1103"/>
                    <a:pt x="47" y="1106"/>
                    <a:pt x="45" y="1109"/>
                  </a:cubicBezTo>
                  <a:cubicBezTo>
                    <a:pt x="44" y="1110"/>
                    <a:pt x="42" y="1113"/>
                    <a:pt x="42" y="1114"/>
                  </a:cubicBezTo>
                  <a:cubicBezTo>
                    <a:pt x="41" y="1118"/>
                    <a:pt x="46" y="1125"/>
                    <a:pt x="48" y="1129"/>
                  </a:cubicBezTo>
                  <a:cubicBezTo>
                    <a:pt x="49" y="1133"/>
                    <a:pt x="50" y="1137"/>
                    <a:pt x="54" y="1139"/>
                  </a:cubicBezTo>
                  <a:cubicBezTo>
                    <a:pt x="56" y="1141"/>
                    <a:pt x="60" y="1142"/>
                    <a:pt x="62" y="1144"/>
                  </a:cubicBezTo>
                  <a:cubicBezTo>
                    <a:pt x="64" y="1145"/>
                    <a:pt x="69" y="1147"/>
                    <a:pt x="70" y="1148"/>
                  </a:cubicBezTo>
                  <a:cubicBezTo>
                    <a:pt x="71" y="1151"/>
                    <a:pt x="70" y="1159"/>
                    <a:pt x="70" y="1163"/>
                  </a:cubicBezTo>
                  <a:cubicBezTo>
                    <a:pt x="70" y="1165"/>
                    <a:pt x="69" y="1174"/>
                    <a:pt x="70" y="1176"/>
                  </a:cubicBezTo>
                  <a:cubicBezTo>
                    <a:pt x="71" y="1177"/>
                    <a:pt x="76" y="1177"/>
                    <a:pt x="78" y="1177"/>
                  </a:cubicBezTo>
                  <a:cubicBezTo>
                    <a:pt x="81" y="1177"/>
                    <a:pt x="85" y="1178"/>
                    <a:pt x="89" y="1179"/>
                  </a:cubicBezTo>
                  <a:cubicBezTo>
                    <a:pt x="93" y="1179"/>
                    <a:pt x="96" y="1180"/>
                    <a:pt x="100" y="1182"/>
                  </a:cubicBezTo>
                  <a:cubicBezTo>
                    <a:pt x="104" y="1184"/>
                    <a:pt x="111" y="1189"/>
                    <a:pt x="116" y="1189"/>
                  </a:cubicBezTo>
                  <a:cubicBezTo>
                    <a:pt x="120" y="1189"/>
                    <a:pt x="126" y="1185"/>
                    <a:pt x="130" y="1184"/>
                  </a:cubicBezTo>
                  <a:cubicBezTo>
                    <a:pt x="134" y="1183"/>
                    <a:pt x="138" y="1181"/>
                    <a:pt x="142" y="1181"/>
                  </a:cubicBezTo>
                  <a:cubicBezTo>
                    <a:pt x="146" y="1180"/>
                    <a:pt x="155" y="1179"/>
                    <a:pt x="159" y="1181"/>
                  </a:cubicBezTo>
                  <a:cubicBezTo>
                    <a:pt x="163" y="1182"/>
                    <a:pt x="168" y="1189"/>
                    <a:pt x="171" y="1192"/>
                  </a:cubicBezTo>
                  <a:cubicBezTo>
                    <a:pt x="174" y="1195"/>
                    <a:pt x="175" y="1199"/>
                    <a:pt x="177" y="1202"/>
                  </a:cubicBezTo>
                  <a:cubicBezTo>
                    <a:pt x="179" y="1206"/>
                    <a:pt x="180" y="1209"/>
                    <a:pt x="182" y="1212"/>
                  </a:cubicBezTo>
                  <a:cubicBezTo>
                    <a:pt x="183" y="1214"/>
                    <a:pt x="184" y="1218"/>
                    <a:pt x="186" y="1219"/>
                  </a:cubicBezTo>
                  <a:cubicBezTo>
                    <a:pt x="188" y="1221"/>
                    <a:pt x="196" y="1221"/>
                    <a:pt x="199" y="1220"/>
                  </a:cubicBezTo>
                  <a:cubicBezTo>
                    <a:pt x="203" y="1219"/>
                    <a:pt x="208" y="1216"/>
                    <a:pt x="212" y="1215"/>
                  </a:cubicBezTo>
                  <a:cubicBezTo>
                    <a:pt x="215" y="1213"/>
                    <a:pt x="223" y="1208"/>
                    <a:pt x="226" y="1209"/>
                  </a:cubicBezTo>
                  <a:cubicBezTo>
                    <a:pt x="227" y="1209"/>
                    <a:pt x="230" y="1213"/>
                    <a:pt x="230" y="1214"/>
                  </a:cubicBezTo>
                  <a:cubicBezTo>
                    <a:pt x="233" y="1216"/>
                    <a:pt x="235" y="1218"/>
                    <a:pt x="238" y="1221"/>
                  </a:cubicBezTo>
                  <a:cubicBezTo>
                    <a:pt x="241" y="1224"/>
                    <a:pt x="243" y="1228"/>
                    <a:pt x="246" y="1232"/>
                  </a:cubicBezTo>
                  <a:cubicBezTo>
                    <a:pt x="248" y="1235"/>
                    <a:pt x="250" y="1240"/>
                    <a:pt x="254" y="1241"/>
                  </a:cubicBezTo>
                  <a:cubicBezTo>
                    <a:pt x="258" y="1243"/>
                    <a:pt x="267" y="1242"/>
                    <a:pt x="272" y="1241"/>
                  </a:cubicBezTo>
                  <a:cubicBezTo>
                    <a:pt x="276" y="1241"/>
                    <a:pt x="281" y="1238"/>
                    <a:pt x="285" y="1237"/>
                  </a:cubicBezTo>
                  <a:cubicBezTo>
                    <a:pt x="289" y="1235"/>
                    <a:pt x="294" y="1234"/>
                    <a:pt x="297" y="1231"/>
                  </a:cubicBezTo>
                  <a:cubicBezTo>
                    <a:pt x="299" y="1228"/>
                    <a:pt x="301" y="1219"/>
                    <a:pt x="304" y="1218"/>
                  </a:cubicBezTo>
                  <a:cubicBezTo>
                    <a:pt x="305" y="1217"/>
                    <a:pt x="310" y="1219"/>
                    <a:pt x="311" y="1219"/>
                  </a:cubicBezTo>
                  <a:cubicBezTo>
                    <a:pt x="314" y="1220"/>
                    <a:pt x="318" y="1221"/>
                    <a:pt x="321" y="1222"/>
                  </a:cubicBezTo>
                  <a:cubicBezTo>
                    <a:pt x="332" y="1224"/>
                    <a:pt x="343" y="1222"/>
                    <a:pt x="353" y="1220"/>
                  </a:cubicBezTo>
                  <a:cubicBezTo>
                    <a:pt x="357" y="1220"/>
                    <a:pt x="357" y="1219"/>
                    <a:pt x="359" y="1215"/>
                  </a:cubicBezTo>
                  <a:cubicBezTo>
                    <a:pt x="363" y="1210"/>
                    <a:pt x="368" y="1204"/>
                    <a:pt x="372" y="1198"/>
                  </a:cubicBezTo>
                  <a:cubicBezTo>
                    <a:pt x="374" y="1195"/>
                    <a:pt x="377" y="1187"/>
                    <a:pt x="381" y="1186"/>
                  </a:cubicBezTo>
                  <a:cubicBezTo>
                    <a:pt x="383" y="1185"/>
                    <a:pt x="388" y="1186"/>
                    <a:pt x="391" y="1187"/>
                  </a:cubicBezTo>
                  <a:cubicBezTo>
                    <a:pt x="398" y="1188"/>
                    <a:pt x="405" y="1189"/>
                    <a:pt x="412" y="1190"/>
                  </a:cubicBezTo>
                  <a:cubicBezTo>
                    <a:pt x="416" y="1191"/>
                    <a:pt x="417" y="1192"/>
                    <a:pt x="420" y="1189"/>
                  </a:cubicBezTo>
                  <a:cubicBezTo>
                    <a:pt x="428" y="1183"/>
                    <a:pt x="435" y="1175"/>
                    <a:pt x="441" y="1167"/>
                  </a:cubicBezTo>
                  <a:cubicBezTo>
                    <a:pt x="446" y="1161"/>
                    <a:pt x="450" y="1156"/>
                    <a:pt x="454" y="1150"/>
                  </a:cubicBezTo>
                  <a:cubicBezTo>
                    <a:pt x="458" y="1145"/>
                    <a:pt x="458" y="1146"/>
                    <a:pt x="454" y="1141"/>
                  </a:cubicBezTo>
                  <a:cubicBezTo>
                    <a:pt x="449" y="1136"/>
                    <a:pt x="449" y="1135"/>
                    <a:pt x="449" y="1128"/>
                  </a:cubicBezTo>
                  <a:cubicBezTo>
                    <a:pt x="449" y="1124"/>
                    <a:pt x="448" y="1118"/>
                    <a:pt x="450" y="1114"/>
                  </a:cubicBezTo>
                  <a:cubicBezTo>
                    <a:pt x="451" y="1108"/>
                    <a:pt x="455" y="1102"/>
                    <a:pt x="458" y="1096"/>
                  </a:cubicBezTo>
                  <a:cubicBezTo>
                    <a:pt x="460" y="1093"/>
                    <a:pt x="463" y="1092"/>
                    <a:pt x="467" y="1090"/>
                  </a:cubicBezTo>
                  <a:cubicBezTo>
                    <a:pt x="471" y="1087"/>
                    <a:pt x="475" y="1086"/>
                    <a:pt x="479" y="1083"/>
                  </a:cubicBezTo>
                  <a:cubicBezTo>
                    <a:pt x="483" y="1080"/>
                    <a:pt x="487" y="1075"/>
                    <a:pt x="490" y="1071"/>
                  </a:cubicBezTo>
                  <a:cubicBezTo>
                    <a:pt x="488" y="1069"/>
                    <a:pt x="484" y="1066"/>
                    <a:pt x="483" y="1064"/>
                  </a:cubicBezTo>
                  <a:cubicBezTo>
                    <a:pt x="482" y="1062"/>
                    <a:pt x="482" y="1064"/>
                    <a:pt x="482" y="1062"/>
                  </a:cubicBezTo>
                  <a:cubicBezTo>
                    <a:pt x="483" y="1060"/>
                    <a:pt x="486" y="1058"/>
                    <a:pt x="487" y="1057"/>
                  </a:cubicBezTo>
                  <a:cubicBezTo>
                    <a:pt x="492" y="1053"/>
                    <a:pt x="499" y="1047"/>
                    <a:pt x="504" y="1045"/>
                  </a:cubicBezTo>
                  <a:cubicBezTo>
                    <a:pt x="510" y="1043"/>
                    <a:pt x="518" y="1048"/>
                    <a:pt x="524" y="1046"/>
                  </a:cubicBezTo>
                  <a:cubicBezTo>
                    <a:pt x="527" y="1045"/>
                    <a:pt x="528" y="1033"/>
                    <a:pt x="529" y="1028"/>
                  </a:cubicBezTo>
                  <a:cubicBezTo>
                    <a:pt x="531" y="1022"/>
                    <a:pt x="536" y="1019"/>
                    <a:pt x="542" y="1015"/>
                  </a:cubicBezTo>
                  <a:cubicBezTo>
                    <a:pt x="545" y="1013"/>
                    <a:pt x="545" y="1013"/>
                    <a:pt x="546" y="1010"/>
                  </a:cubicBezTo>
                  <a:cubicBezTo>
                    <a:pt x="547" y="1006"/>
                    <a:pt x="546" y="1001"/>
                    <a:pt x="546" y="996"/>
                  </a:cubicBezTo>
                  <a:cubicBezTo>
                    <a:pt x="546" y="995"/>
                    <a:pt x="545" y="993"/>
                    <a:pt x="547" y="991"/>
                  </a:cubicBezTo>
                  <a:cubicBezTo>
                    <a:pt x="548" y="989"/>
                    <a:pt x="555" y="989"/>
                    <a:pt x="557" y="988"/>
                  </a:cubicBezTo>
                  <a:cubicBezTo>
                    <a:pt x="563" y="986"/>
                    <a:pt x="570" y="982"/>
                    <a:pt x="576" y="983"/>
                  </a:cubicBezTo>
                  <a:cubicBezTo>
                    <a:pt x="579" y="984"/>
                    <a:pt x="584" y="987"/>
                    <a:pt x="587" y="986"/>
                  </a:cubicBezTo>
                  <a:cubicBezTo>
                    <a:pt x="589" y="985"/>
                    <a:pt x="594" y="977"/>
                    <a:pt x="595" y="975"/>
                  </a:cubicBezTo>
                  <a:cubicBezTo>
                    <a:pt x="596" y="971"/>
                    <a:pt x="596" y="971"/>
                    <a:pt x="594" y="967"/>
                  </a:cubicBezTo>
                  <a:cubicBezTo>
                    <a:pt x="593" y="963"/>
                    <a:pt x="592" y="959"/>
                    <a:pt x="590" y="955"/>
                  </a:cubicBezTo>
                  <a:cubicBezTo>
                    <a:pt x="597" y="953"/>
                    <a:pt x="604" y="952"/>
                    <a:pt x="611" y="951"/>
                  </a:cubicBezTo>
                  <a:cubicBezTo>
                    <a:pt x="618" y="950"/>
                    <a:pt x="620" y="951"/>
                    <a:pt x="627" y="954"/>
                  </a:cubicBezTo>
                  <a:cubicBezTo>
                    <a:pt x="629" y="955"/>
                    <a:pt x="633" y="958"/>
                    <a:pt x="635" y="957"/>
                  </a:cubicBezTo>
                  <a:cubicBezTo>
                    <a:pt x="637" y="957"/>
                    <a:pt x="640" y="952"/>
                    <a:pt x="642" y="951"/>
                  </a:cubicBezTo>
                  <a:cubicBezTo>
                    <a:pt x="646" y="947"/>
                    <a:pt x="650" y="944"/>
                    <a:pt x="655" y="940"/>
                  </a:cubicBezTo>
                  <a:cubicBezTo>
                    <a:pt x="658" y="938"/>
                    <a:pt x="662" y="935"/>
                    <a:pt x="665" y="933"/>
                  </a:cubicBezTo>
                  <a:cubicBezTo>
                    <a:pt x="668" y="931"/>
                    <a:pt x="667" y="931"/>
                    <a:pt x="670" y="932"/>
                  </a:cubicBezTo>
                  <a:cubicBezTo>
                    <a:pt x="673" y="932"/>
                    <a:pt x="679" y="933"/>
                    <a:pt x="681" y="935"/>
                  </a:cubicBezTo>
                  <a:cubicBezTo>
                    <a:pt x="683" y="936"/>
                    <a:pt x="683" y="938"/>
                    <a:pt x="684" y="941"/>
                  </a:cubicBezTo>
                  <a:cubicBezTo>
                    <a:pt x="686" y="947"/>
                    <a:pt x="687" y="954"/>
                    <a:pt x="689" y="960"/>
                  </a:cubicBezTo>
                  <a:cubicBezTo>
                    <a:pt x="692" y="966"/>
                    <a:pt x="696" y="972"/>
                    <a:pt x="699" y="978"/>
                  </a:cubicBezTo>
                  <a:cubicBezTo>
                    <a:pt x="702" y="984"/>
                    <a:pt x="703" y="992"/>
                    <a:pt x="706" y="998"/>
                  </a:cubicBezTo>
                  <a:cubicBezTo>
                    <a:pt x="710" y="1003"/>
                    <a:pt x="716" y="1008"/>
                    <a:pt x="721" y="1013"/>
                  </a:cubicBezTo>
                  <a:cubicBezTo>
                    <a:pt x="725" y="1007"/>
                    <a:pt x="729" y="1001"/>
                    <a:pt x="734" y="995"/>
                  </a:cubicBezTo>
                  <a:cubicBezTo>
                    <a:pt x="739" y="989"/>
                    <a:pt x="739" y="989"/>
                    <a:pt x="747" y="987"/>
                  </a:cubicBezTo>
                  <a:cubicBezTo>
                    <a:pt x="754" y="986"/>
                    <a:pt x="758" y="986"/>
                    <a:pt x="763" y="981"/>
                  </a:cubicBezTo>
                  <a:cubicBezTo>
                    <a:pt x="768" y="977"/>
                    <a:pt x="772" y="971"/>
                    <a:pt x="778" y="968"/>
                  </a:cubicBezTo>
                  <a:cubicBezTo>
                    <a:pt x="781" y="966"/>
                    <a:pt x="786" y="965"/>
                    <a:pt x="790" y="964"/>
                  </a:cubicBezTo>
                  <a:cubicBezTo>
                    <a:pt x="793" y="963"/>
                    <a:pt x="793" y="962"/>
                    <a:pt x="796" y="965"/>
                  </a:cubicBezTo>
                  <a:cubicBezTo>
                    <a:pt x="799" y="968"/>
                    <a:pt x="801" y="971"/>
                    <a:pt x="805" y="974"/>
                  </a:cubicBezTo>
                  <a:cubicBezTo>
                    <a:pt x="807" y="976"/>
                    <a:pt x="806" y="976"/>
                    <a:pt x="810" y="974"/>
                  </a:cubicBezTo>
                  <a:cubicBezTo>
                    <a:pt x="815" y="971"/>
                    <a:pt x="823" y="968"/>
                    <a:pt x="827" y="964"/>
                  </a:cubicBezTo>
                  <a:cubicBezTo>
                    <a:pt x="829" y="962"/>
                    <a:pt x="830" y="958"/>
                    <a:pt x="831" y="955"/>
                  </a:cubicBezTo>
                  <a:cubicBezTo>
                    <a:pt x="833" y="951"/>
                    <a:pt x="835" y="946"/>
                    <a:pt x="837" y="942"/>
                  </a:cubicBezTo>
                  <a:cubicBezTo>
                    <a:pt x="842" y="930"/>
                    <a:pt x="845" y="917"/>
                    <a:pt x="849" y="905"/>
                  </a:cubicBezTo>
                  <a:cubicBezTo>
                    <a:pt x="851" y="899"/>
                    <a:pt x="846" y="895"/>
                    <a:pt x="843" y="890"/>
                  </a:cubicBezTo>
                  <a:cubicBezTo>
                    <a:pt x="842" y="889"/>
                    <a:pt x="840" y="887"/>
                    <a:pt x="840" y="885"/>
                  </a:cubicBezTo>
                  <a:cubicBezTo>
                    <a:pt x="841" y="883"/>
                    <a:pt x="845" y="878"/>
                    <a:pt x="846" y="876"/>
                  </a:cubicBezTo>
                  <a:cubicBezTo>
                    <a:pt x="850" y="871"/>
                    <a:pt x="855" y="865"/>
                    <a:pt x="858" y="858"/>
                  </a:cubicBezTo>
                  <a:cubicBezTo>
                    <a:pt x="861" y="852"/>
                    <a:pt x="862" y="845"/>
                    <a:pt x="864" y="838"/>
                  </a:cubicBezTo>
                  <a:cubicBezTo>
                    <a:pt x="865" y="833"/>
                    <a:pt x="867" y="829"/>
                    <a:pt x="867" y="824"/>
                  </a:cubicBezTo>
                  <a:cubicBezTo>
                    <a:pt x="868" y="819"/>
                    <a:pt x="869" y="815"/>
                    <a:pt x="870" y="811"/>
                  </a:cubicBezTo>
                  <a:cubicBezTo>
                    <a:pt x="870" y="808"/>
                    <a:pt x="870" y="802"/>
                    <a:pt x="872" y="799"/>
                  </a:cubicBezTo>
                  <a:cubicBezTo>
                    <a:pt x="873" y="797"/>
                    <a:pt x="875" y="797"/>
                    <a:pt x="877" y="796"/>
                  </a:cubicBezTo>
                  <a:cubicBezTo>
                    <a:pt x="880" y="795"/>
                    <a:pt x="887" y="791"/>
                    <a:pt x="889" y="792"/>
                  </a:cubicBezTo>
                  <a:cubicBezTo>
                    <a:pt x="892" y="792"/>
                    <a:pt x="895" y="797"/>
                    <a:pt x="896" y="799"/>
                  </a:cubicBezTo>
                  <a:cubicBezTo>
                    <a:pt x="899" y="801"/>
                    <a:pt x="902" y="806"/>
                    <a:pt x="904" y="807"/>
                  </a:cubicBezTo>
                  <a:cubicBezTo>
                    <a:pt x="907" y="808"/>
                    <a:pt x="912" y="806"/>
                    <a:pt x="915" y="806"/>
                  </a:cubicBezTo>
                  <a:cubicBezTo>
                    <a:pt x="917" y="806"/>
                    <a:pt x="923" y="806"/>
                    <a:pt x="925" y="805"/>
                  </a:cubicBezTo>
                  <a:cubicBezTo>
                    <a:pt x="928" y="804"/>
                    <a:pt x="931" y="797"/>
                    <a:pt x="932" y="795"/>
                  </a:cubicBezTo>
                  <a:cubicBezTo>
                    <a:pt x="934" y="792"/>
                    <a:pt x="936" y="790"/>
                    <a:pt x="938" y="78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8" name="Freeform 234"/>
            <p:cNvSpPr>
              <a:spLocks/>
            </p:cNvSpPr>
            <p:nvPr userDrawn="1"/>
          </p:nvSpPr>
          <p:spPr bwMode="auto">
            <a:xfrm>
              <a:off x="5500" y="564"/>
              <a:ext cx="61" cy="106"/>
            </a:xfrm>
            <a:custGeom>
              <a:avLst/>
              <a:gdLst>
                <a:gd name="T0" fmla="*/ 47 w 76"/>
                <a:gd name="T1" fmla="*/ 134 h 134"/>
                <a:gd name="T2" fmla="*/ 68 w 76"/>
                <a:gd name="T3" fmla="*/ 107 h 134"/>
                <a:gd name="T4" fmla="*/ 69 w 76"/>
                <a:gd name="T5" fmla="*/ 103 h 134"/>
                <a:gd name="T6" fmla="*/ 60 w 76"/>
                <a:gd name="T7" fmla="*/ 94 h 134"/>
                <a:gd name="T8" fmla="*/ 60 w 76"/>
                <a:gd name="T9" fmla="*/ 91 h 134"/>
                <a:gd name="T10" fmla="*/ 66 w 76"/>
                <a:gd name="T11" fmla="*/ 82 h 134"/>
                <a:gd name="T12" fmla="*/ 74 w 76"/>
                <a:gd name="T13" fmla="*/ 70 h 134"/>
                <a:gd name="T14" fmla="*/ 72 w 76"/>
                <a:gd name="T15" fmla="*/ 49 h 134"/>
                <a:gd name="T16" fmla="*/ 72 w 76"/>
                <a:gd name="T17" fmla="*/ 37 h 134"/>
                <a:gd name="T18" fmla="*/ 72 w 76"/>
                <a:gd name="T19" fmla="*/ 25 h 134"/>
                <a:gd name="T20" fmla="*/ 72 w 76"/>
                <a:gd name="T21" fmla="*/ 16 h 134"/>
                <a:gd name="T22" fmla="*/ 59 w 76"/>
                <a:gd name="T23" fmla="*/ 6 h 134"/>
                <a:gd name="T24" fmla="*/ 47 w 76"/>
                <a:gd name="T25" fmla="*/ 1 h 134"/>
                <a:gd name="T26" fmla="*/ 39 w 76"/>
                <a:gd name="T27" fmla="*/ 8 h 134"/>
                <a:gd name="T28" fmla="*/ 35 w 76"/>
                <a:gd name="T29" fmla="*/ 11 h 134"/>
                <a:gd name="T30" fmla="*/ 20 w 76"/>
                <a:gd name="T31" fmla="*/ 19 h 134"/>
                <a:gd name="T32" fmla="*/ 13 w 76"/>
                <a:gd name="T33" fmla="*/ 27 h 134"/>
                <a:gd name="T34" fmla="*/ 6 w 76"/>
                <a:gd name="T35" fmla="*/ 33 h 134"/>
                <a:gd name="T36" fmla="*/ 7 w 76"/>
                <a:gd name="T37" fmla="*/ 38 h 134"/>
                <a:gd name="T38" fmla="*/ 7 w 76"/>
                <a:gd name="T39" fmla="*/ 52 h 134"/>
                <a:gd name="T40" fmla="*/ 8 w 76"/>
                <a:gd name="T41" fmla="*/ 58 h 134"/>
                <a:gd name="T42" fmla="*/ 2 w 76"/>
                <a:gd name="T43" fmla="*/ 64 h 134"/>
                <a:gd name="T44" fmla="*/ 4 w 76"/>
                <a:gd name="T45" fmla="*/ 82 h 134"/>
                <a:gd name="T46" fmla="*/ 13 w 76"/>
                <a:gd name="T47" fmla="*/ 98 h 134"/>
                <a:gd name="T48" fmla="*/ 20 w 76"/>
                <a:gd name="T49" fmla="*/ 112 h 134"/>
                <a:gd name="T50" fmla="*/ 26 w 76"/>
                <a:gd name="T51" fmla="*/ 124 h 134"/>
                <a:gd name="T52" fmla="*/ 28 w 76"/>
                <a:gd name="T53" fmla="*/ 130 h 134"/>
                <a:gd name="T54" fmla="*/ 37 w 76"/>
                <a:gd name="T55" fmla="*/ 132 h 134"/>
                <a:gd name="T56" fmla="*/ 47 w 76"/>
                <a:gd name="T57" fmla="*/ 134 h 1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76" h="134">
                  <a:moveTo>
                    <a:pt x="47" y="134"/>
                  </a:moveTo>
                  <a:cubicBezTo>
                    <a:pt x="56" y="125"/>
                    <a:pt x="63" y="118"/>
                    <a:pt x="68" y="107"/>
                  </a:cubicBezTo>
                  <a:cubicBezTo>
                    <a:pt x="69" y="104"/>
                    <a:pt x="69" y="105"/>
                    <a:pt x="69" y="103"/>
                  </a:cubicBezTo>
                  <a:cubicBezTo>
                    <a:pt x="67" y="100"/>
                    <a:pt x="62" y="97"/>
                    <a:pt x="60" y="94"/>
                  </a:cubicBezTo>
                  <a:cubicBezTo>
                    <a:pt x="59" y="92"/>
                    <a:pt x="59" y="94"/>
                    <a:pt x="60" y="91"/>
                  </a:cubicBezTo>
                  <a:cubicBezTo>
                    <a:pt x="61" y="88"/>
                    <a:pt x="64" y="85"/>
                    <a:pt x="66" y="82"/>
                  </a:cubicBezTo>
                  <a:cubicBezTo>
                    <a:pt x="68" y="79"/>
                    <a:pt x="74" y="74"/>
                    <a:pt x="74" y="70"/>
                  </a:cubicBezTo>
                  <a:cubicBezTo>
                    <a:pt x="76" y="64"/>
                    <a:pt x="73" y="55"/>
                    <a:pt x="72" y="49"/>
                  </a:cubicBezTo>
                  <a:cubicBezTo>
                    <a:pt x="72" y="45"/>
                    <a:pt x="72" y="41"/>
                    <a:pt x="72" y="37"/>
                  </a:cubicBezTo>
                  <a:cubicBezTo>
                    <a:pt x="72" y="33"/>
                    <a:pt x="72" y="29"/>
                    <a:pt x="72" y="25"/>
                  </a:cubicBezTo>
                  <a:cubicBezTo>
                    <a:pt x="72" y="23"/>
                    <a:pt x="73" y="18"/>
                    <a:pt x="72" y="16"/>
                  </a:cubicBezTo>
                  <a:cubicBezTo>
                    <a:pt x="70" y="13"/>
                    <a:pt x="62" y="8"/>
                    <a:pt x="59" y="6"/>
                  </a:cubicBezTo>
                  <a:cubicBezTo>
                    <a:pt x="56" y="3"/>
                    <a:pt x="50" y="0"/>
                    <a:pt x="47" y="1"/>
                  </a:cubicBezTo>
                  <a:cubicBezTo>
                    <a:pt x="44" y="2"/>
                    <a:pt x="42" y="7"/>
                    <a:pt x="39" y="8"/>
                  </a:cubicBezTo>
                  <a:cubicBezTo>
                    <a:pt x="38" y="9"/>
                    <a:pt x="36" y="10"/>
                    <a:pt x="35" y="11"/>
                  </a:cubicBezTo>
                  <a:cubicBezTo>
                    <a:pt x="30" y="14"/>
                    <a:pt x="24" y="16"/>
                    <a:pt x="20" y="19"/>
                  </a:cubicBezTo>
                  <a:cubicBezTo>
                    <a:pt x="17" y="21"/>
                    <a:pt x="15" y="24"/>
                    <a:pt x="13" y="27"/>
                  </a:cubicBezTo>
                  <a:cubicBezTo>
                    <a:pt x="11" y="28"/>
                    <a:pt x="7" y="31"/>
                    <a:pt x="6" y="33"/>
                  </a:cubicBezTo>
                  <a:cubicBezTo>
                    <a:pt x="6" y="34"/>
                    <a:pt x="6" y="37"/>
                    <a:pt x="7" y="38"/>
                  </a:cubicBezTo>
                  <a:cubicBezTo>
                    <a:pt x="7" y="43"/>
                    <a:pt x="7" y="47"/>
                    <a:pt x="7" y="52"/>
                  </a:cubicBezTo>
                  <a:cubicBezTo>
                    <a:pt x="7" y="53"/>
                    <a:pt x="8" y="57"/>
                    <a:pt x="8" y="58"/>
                  </a:cubicBezTo>
                  <a:cubicBezTo>
                    <a:pt x="7" y="61"/>
                    <a:pt x="2" y="62"/>
                    <a:pt x="2" y="64"/>
                  </a:cubicBezTo>
                  <a:cubicBezTo>
                    <a:pt x="0" y="68"/>
                    <a:pt x="3" y="78"/>
                    <a:pt x="4" y="82"/>
                  </a:cubicBezTo>
                  <a:cubicBezTo>
                    <a:pt x="5" y="88"/>
                    <a:pt x="10" y="93"/>
                    <a:pt x="13" y="98"/>
                  </a:cubicBezTo>
                  <a:cubicBezTo>
                    <a:pt x="16" y="102"/>
                    <a:pt x="18" y="107"/>
                    <a:pt x="20" y="112"/>
                  </a:cubicBezTo>
                  <a:cubicBezTo>
                    <a:pt x="22" y="116"/>
                    <a:pt x="24" y="120"/>
                    <a:pt x="26" y="124"/>
                  </a:cubicBezTo>
                  <a:cubicBezTo>
                    <a:pt x="26" y="126"/>
                    <a:pt x="27" y="129"/>
                    <a:pt x="28" y="130"/>
                  </a:cubicBezTo>
                  <a:cubicBezTo>
                    <a:pt x="30" y="132"/>
                    <a:pt x="35" y="132"/>
                    <a:pt x="37" y="132"/>
                  </a:cubicBezTo>
                  <a:cubicBezTo>
                    <a:pt x="40" y="133"/>
                    <a:pt x="44" y="133"/>
                    <a:pt x="47" y="13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9" name="Freeform 235"/>
            <p:cNvSpPr>
              <a:spLocks/>
            </p:cNvSpPr>
            <p:nvPr userDrawn="1"/>
          </p:nvSpPr>
          <p:spPr bwMode="auto">
            <a:xfrm>
              <a:off x="878" y="1850"/>
              <a:ext cx="114" cy="129"/>
            </a:xfrm>
            <a:custGeom>
              <a:avLst/>
              <a:gdLst>
                <a:gd name="T0" fmla="*/ 18 w 143"/>
                <a:gd name="T1" fmla="*/ 17 h 163"/>
                <a:gd name="T2" fmla="*/ 34 w 143"/>
                <a:gd name="T3" fmla="*/ 12 h 163"/>
                <a:gd name="T4" fmla="*/ 41 w 143"/>
                <a:gd name="T5" fmla="*/ 1 h 163"/>
                <a:gd name="T6" fmla="*/ 56 w 143"/>
                <a:gd name="T7" fmla="*/ 4 h 163"/>
                <a:gd name="T8" fmla="*/ 68 w 143"/>
                <a:gd name="T9" fmla="*/ 16 h 163"/>
                <a:gd name="T10" fmla="*/ 68 w 143"/>
                <a:gd name="T11" fmla="*/ 34 h 163"/>
                <a:gd name="T12" fmla="*/ 79 w 143"/>
                <a:gd name="T13" fmla="*/ 39 h 163"/>
                <a:gd name="T14" fmla="*/ 81 w 143"/>
                <a:gd name="T15" fmla="*/ 49 h 163"/>
                <a:gd name="T16" fmla="*/ 83 w 143"/>
                <a:gd name="T17" fmla="*/ 53 h 163"/>
                <a:gd name="T18" fmla="*/ 99 w 143"/>
                <a:gd name="T19" fmla="*/ 55 h 163"/>
                <a:gd name="T20" fmla="*/ 102 w 143"/>
                <a:gd name="T21" fmla="*/ 44 h 163"/>
                <a:gd name="T22" fmla="*/ 99 w 143"/>
                <a:gd name="T23" fmla="*/ 38 h 163"/>
                <a:gd name="T24" fmla="*/ 94 w 143"/>
                <a:gd name="T25" fmla="*/ 32 h 163"/>
                <a:gd name="T26" fmla="*/ 101 w 143"/>
                <a:gd name="T27" fmla="*/ 25 h 163"/>
                <a:gd name="T28" fmla="*/ 113 w 143"/>
                <a:gd name="T29" fmla="*/ 36 h 163"/>
                <a:gd name="T30" fmla="*/ 121 w 143"/>
                <a:gd name="T31" fmla="*/ 43 h 163"/>
                <a:gd name="T32" fmla="*/ 122 w 143"/>
                <a:gd name="T33" fmla="*/ 48 h 163"/>
                <a:gd name="T34" fmla="*/ 122 w 143"/>
                <a:gd name="T35" fmla="*/ 65 h 163"/>
                <a:gd name="T36" fmla="*/ 121 w 143"/>
                <a:gd name="T37" fmla="*/ 83 h 163"/>
                <a:gd name="T38" fmla="*/ 130 w 143"/>
                <a:gd name="T39" fmla="*/ 97 h 163"/>
                <a:gd name="T40" fmla="*/ 138 w 143"/>
                <a:gd name="T41" fmla="*/ 103 h 163"/>
                <a:gd name="T42" fmla="*/ 140 w 143"/>
                <a:gd name="T43" fmla="*/ 110 h 163"/>
                <a:gd name="T44" fmla="*/ 142 w 143"/>
                <a:gd name="T45" fmla="*/ 127 h 163"/>
                <a:gd name="T46" fmla="*/ 137 w 143"/>
                <a:gd name="T47" fmla="*/ 136 h 163"/>
                <a:gd name="T48" fmla="*/ 134 w 143"/>
                <a:gd name="T49" fmla="*/ 143 h 163"/>
                <a:gd name="T50" fmla="*/ 118 w 143"/>
                <a:gd name="T51" fmla="*/ 151 h 163"/>
                <a:gd name="T52" fmla="*/ 97 w 143"/>
                <a:gd name="T53" fmla="*/ 162 h 163"/>
                <a:gd name="T54" fmla="*/ 92 w 143"/>
                <a:gd name="T55" fmla="*/ 161 h 163"/>
                <a:gd name="T56" fmla="*/ 81 w 143"/>
                <a:gd name="T57" fmla="*/ 147 h 163"/>
                <a:gd name="T58" fmla="*/ 48 w 143"/>
                <a:gd name="T59" fmla="*/ 109 h 163"/>
                <a:gd name="T60" fmla="*/ 34 w 143"/>
                <a:gd name="T61" fmla="*/ 91 h 163"/>
                <a:gd name="T62" fmla="*/ 16 w 143"/>
                <a:gd name="T63" fmla="*/ 48 h 163"/>
                <a:gd name="T64" fmla="*/ 0 w 143"/>
                <a:gd name="T65" fmla="*/ 13 h 163"/>
                <a:gd name="T66" fmla="*/ 18 w 143"/>
                <a:gd name="T67" fmla="*/ 17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143" h="163">
                  <a:moveTo>
                    <a:pt x="18" y="17"/>
                  </a:moveTo>
                  <a:cubicBezTo>
                    <a:pt x="23" y="16"/>
                    <a:pt x="31" y="15"/>
                    <a:pt x="34" y="12"/>
                  </a:cubicBezTo>
                  <a:cubicBezTo>
                    <a:pt x="37" y="10"/>
                    <a:pt x="37" y="2"/>
                    <a:pt x="41" y="1"/>
                  </a:cubicBezTo>
                  <a:cubicBezTo>
                    <a:pt x="45" y="0"/>
                    <a:pt x="53" y="2"/>
                    <a:pt x="56" y="4"/>
                  </a:cubicBezTo>
                  <a:cubicBezTo>
                    <a:pt x="59" y="6"/>
                    <a:pt x="66" y="13"/>
                    <a:pt x="68" y="16"/>
                  </a:cubicBezTo>
                  <a:cubicBezTo>
                    <a:pt x="70" y="21"/>
                    <a:pt x="66" y="30"/>
                    <a:pt x="68" y="34"/>
                  </a:cubicBezTo>
                  <a:cubicBezTo>
                    <a:pt x="70" y="37"/>
                    <a:pt x="77" y="36"/>
                    <a:pt x="79" y="39"/>
                  </a:cubicBezTo>
                  <a:cubicBezTo>
                    <a:pt x="81" y="41"/>
                    <a:pt x="80" y="46"/>
                    <a:pt x="81" y="49"/>
                  </a:cubicBezTo>
                  <a:cubicBezTo>
                    <a:pt x="82" y="52"/>
                    <a:pt x="81" y="51"/>
                    <a:pt x="83" y="53"/>
                  </a:cubicBezTo>
                  <a:cubicBezTo>
                    <a:pt x="86" y="54"/>
                    <a:pt x="97" y="56"/>
                    <a:pt x="99" y="55"/>
                  </a:cubicBezTo>
                  <a:cubicBezTo>
                    <a:pt x="100" y="53"/>
                    <a:pt x="102" y="45"/>
                    <a:pt x="102" y="44"/>
                  </a:cubicBezTo>
                  <a:cubicBezTo>
                    <a:pt x="102" y="41"/>
                    <a:pt x="101" y="41"/>
                    <a:pt x="99" y="38"/>
                  </a:cubicBezTo>
                  <a:cubicBezTo>
                    <a:pt x="97" y="36"/>
                    <a:pt x="93" y="34"/>
                    <a:pt x="94" y="32"/>
                  </a:cubicBezTo>
                  <a:cubicBezTo>
                    <a:pt x="94" y="30"/>
                    <a:pt x="99" y="26"/>
                    <a:pt x="101" y="25"/>
                  </a:cubicBezTo>
                  <a:cubicBezTo>
                    <a:pt x="105" y="29"/>
                    <a:pt x="109" y="32"/>
                    <a:pt x="113" y="36"/>
                  </a:cubicBezTo>
                  <a:cubicBezTo>
                    <a:pt x="116" y="38"/>
                    <a:pt x="120" y="40"/>
                    <a:pt x="121" y="43"/>
                  </a:cubicBezTo>
                  <a:cubicBezTo>
                    <a:pt x="122" y="44"/>
                    <a:pt x="122" y="46"/>
                    <a:pt x="122" y="48"/>
                  </a:cubicBezTo>
                  <a:cubicBezTo>
                    <a:pt x="122" y="54"/>
                    <a:pt x="122" y="60"/>
                    <a:pt x="122" y="65"/>
                  </a:cubicBezTo>
                  <a:cubicBezTo>
                    <a:pt x="121" y="71"/>
                    <a:pt x="119" y="78"/>
                    <a:pt x="121" y="83"/>
                  </a:cubicBezTo>
                  <a:cubicBezTo>
                    <a:pt x="123" y="87"/>
                    <a:pt x="127" y="94"/>
                    <a:pt x="130" y="97"/>
                  </a:cubicBezTo>
                  <a:cubicBezTo>
                    <a:pt x="133" y="99"/>
                    <a:pt x="137" y="100"/>
                    <a:pt x="138" y="103"/>
                  </a:cubicBezTo>
                  <a:cubicBezTo>
                    <a:pt x="139" y="104"/>
                    <a:pt x="139" y="108"/>
                    <a:pt x="140" y="110"/>
                  </a:cubicBezTo>
                  <a:cubicBezTo>
                    <a:pt x="140" y="115"/>
                    <a:pt x="143" y="122"/>
                    <a:pt x="142" y="127"/>
                  </a:cubicBezTo>
                  <a:cubicBezTo>
                    <a:pt x="141" y="130"/>
                    <a:pt x="138" y="133"/>
                    <a:pt x="137" y="136"/>
                  </a:cubicBezTo>
                  <a:cubicBezTo>
                    <a:pt x="136" y="138"/>
                    <a:pt x="135" y="142"/>
                    <a:pt x="134" y="143"/>
                  </a:cubicBezTo>
                  <a:cubicBezTo>
                    <a:pt x="130" y="147"/>
                    <a:pt x="123" y="149"/>
                    <a:pt x="118" y="151"/>
                  </a:cubicBezTo>
                  <a:cubicBezTo>
                    <a:pt x="111" y="154"/>
                    <a:pt x="104" y="158"/>
                    <a:pt x="97" y="162"/>
                  </a:cubicBezTo>
                  <a:cubicBezTo>
                    <a:pt x="94" y="163"/>
                    <a:pt x="95" y="163"/>
                    <a:pt x="92" y="161"/>
                  </a:cubicBezTo>
                  <a:cubicBezTo>
                    <a:pt x="88" y="156"/>
                    <a:pt x="85" y="152"/>
                    <a:pt x="81" y="147"/>
                  </a:cubicBezTo>
                  <a:cubicBezTo>
                    <a:pt x="70" y="134"/>
                    <a:pt x="59" y="122"/>
                    <a:pt x="48" y="109"/>
                  </a:cubicBezTo>
                  <a:cubicBezTo>
                    <a:pt x="44" y="103"/>
                    <a:pt x="38" y="97"/>
                    <a:pt x="34" y="91"/>
                  </a:cubicBezTo>
                  <a:cubicBezTo>
                    <a:pt x="27" y="78"/>
                    <a:pt x="22" y="62"/>
                    <a:pt x="16" y="48"/>
                  </a:cubicBezTo>
                  <a:cubicBezTo>
                    <a:pt x="10" y="37"/>
                    <a:pt x="5" y="25"/>
                    <a:pt x="0" y="13"/>
                  </a:cubicBezTo>
                  <a:cubicBezTo>
                    <a:pt x="6" y="14"/>
                    <a:pt x="12" y="15"/>
                    <a:pt x="18" y="1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0" name="Freeform 236"/>
            <p:cNvSpPr>
              <a:spLocks/>
            </p:cNvSpPr>
            <p:nvPr userDrawn="1"/>
          </p:nvSpPr>
          <p:spPr bwMode="auto">
            <a:xfrm>
              <a:off x="1251" y="2373"/>
              <a:ext cx="188" cy="130"/>
            </a:xfrm>
            <a:custGeom>
              <a:avLst/>
              <a:gdLst>
                <a:gd name="T0" fmla="*/ 180 w 236"/>
                <a:gd name="T1" fmla="*/ 133 h 163"/>
                <a:gd name="T2" fmla="*/ 180 w 236"/>
                <a:gd name="T3" fmla="*/ 142 h 163"/>
                <a:gd name="T4" fmla="*/ 178 w 236"/>
                <a:gd name="T5" fmla="*/ 147 h 163"/>
                <a:gd name="T6" fmla="*/ 168 w 236"/>
                <a:gd name="T7" fmla="*/ 149 h 163"/>
                <a:gd name="T8" fmla="*/ 162 w 236"/>
                <a:gd name="T9" fmla="*/ 147 h 163"/>
                <a:gd name="T10" fmla="*/ 136 w 236"/>
                <a:gd name="T11" fmla="*/ 130 h 163"/>
                <a:gd name="T12" fmla="*/ 118 w 236"/>
                <a:gd name="T13" fmla="*/ 135 h 163"/>
                <a:gd name="T14" fmla="*/ 111 w 236"/>
                <a:gd name="T15" fmla="*/ 142 h 163"/>
                <a:gd name="T16" fmla="*/ 106 w 236"/>
                <a:gd name="T17" fmla="*/ 144 h 163"/>
                <a:gd name="T18" fmla="*/ 98 w 236"/>
                <a:gd name="T19" fmla="*/ 140 h 163"/>
                <a:gd name="T20" fmla="*/ 94 w 236"/>
                <a:gd name="T21" fmla="*/ 145 h 163"/>
                <a:gd name="T22" fmla="*/ 87 w 236"/>
                <a:gd name="T23" fmla="*/ 155 h 163"/>
                <a:gd name="T24" fmla="*/ 82 w 236"/>
                <a:gd name="T25" fmla="*/ 162 h 163"/>
                <a:gd name="T26" fmla="*/ 67 w 236"/>
                <a:gd name="T27" fmla="*/ 157 h 163"/>
                <a:gd name="T28" fmla="*/ 54 w 236"/>
                <a:gd name="T29" fmla="*/ 153 h 163"/>
                <a:gd name="T30" fmla="*/ 36 w 236"/>
                <a:gd name="T31" fmla="*/ 153 h 163"/>
                <a:gd name="T32" fmla="*/ 28 w 236"/>
                <a:gd name="T33" fmla="*/ 150 h 163"/>
                <a:gd name="T34" fmla="*/ 19 w 236"/>
                <a:gd name="T35" fmla="*/ 147 h 163"/>
                <a:gd name="T36" fmla="*/ 17 w 236"/>
                <a:gd name="T37" fmla="*/ 130 h 163"/>
                <a:gd name="T38" fmla="*/ 6 w 236"/>
                <a:gd name="T39" fmla="*/ 118 h 163"/>
                <a:gd name="T40" fmla="*/ 6 w 236"/>
                <a:gd name="T41" fmla="*/ 104 h 163"/>
                <a:gd name="T42" fmla="*/ 13 w 236"/>
                <a:gd name="T43" fmla="*/ 96 h 163"/>
                <a:gd name="T44" fmla="*/ 14 w 236"/>
                <a:gd name="T45" fmla="*/ 90 h 163"/>
                <a:gd name="T46" fmla="*/ 16 w 236"/>
                <a:gd name="T47" fmla="*/ 71 h 163"/>
                <a:gd name="T48" fmla="*/ 19 w 236"/>
                <a:gd name="T49" fmla="*/ 60 h 163"/>
                <a:gd name="T50" fmla="*/ 13 w 236"/>
                <a:gd name="T51" fmla="*/ 54 h 163"/>
                <a:gd name="T52" fmla="*/ 10 w 236"/>
                <a:gd name="T53" fmla="*/ 47 h 163"/>
                <a:gd name="T54" fmla="*/ 11 w 236"/>
                <a:gd name="T55" fmla="*/ 39 h 163"/>
                <a:gd name="T56" fmla="*/ 0 w 236"/>
                <a:gd name="T57" fmla="*/ 21 h 163"/>
                <a:gd name="T58" fmla="*/ 16 w 236"/>
                <a:gd name="T59" fmla="*/ 17 h 163"/>
                <a:gd name="T60" fmla="*/ 25 w 236"/>
                <a:gd name="T61" fmla="*/ 9 h 163"/>
                <a:gd name="T62" fmla="*/ 33 w 236"/>
                <a:gd name="T63" fmla="*/ 1 h 163"/>
                <a:gd name="T64" fmla="*/ 50 w 236"/>
                <a:gd name="T65" fmla="*/ 1 h 163"/>
                <a:gd name="T66" fmla="*/ 62 w 236"/>
                <a:gd name="T67" fmla="*/ 16 h 163"/>
                <a:gd name="T68" fmla="*/ 64 w 236"/>
                <a:gd name="T69" fmla="*/ 27 h 163"/>
                <a:gd name="T70" fmla="*/ 75 w 236"/>
                <a:gd name="T71" fmla="*/ 28 h 163"/>
                <a:gd name="T72" fmla="*/ 82 w 236"/>
                <a:gd name="T73" fmla="*/ 28 h 163"/>
                <a:gd name="T74" fmla="*/ 90 w 236"/>
                <a:gd name="T75" fmla="*/ 24 h 163"/>
                <a:gd name="T76" fmla="*/ 108 w 236"/>
                <a:gd name="T77" fmla="*/ 34 h 163"/>
                <a:gd name="T78" fmla="*/ 113 w 236"/>
                <a:gd name="T79" fmla="*/ 37 h 163"/>
                <a:gd name="T80" fmla="*/ 125 w 236"/>
                <a:gd name="T81" fmla="*/ 30 h 163"/>
                <a:gd name="T82" fmla="*/ 143 w 236"/>
                <a:gd name="T83" fmla="*/ 29 h 163"/>
                <a:gd name="T84" fmla="*/ 163 w 236"/>
                <a:gd name="T85" fmla="*/ 24 h 163"/>
                <a:gd name="T86" fmla="*/ 181 w 236"/>
                <a:gd name="T87" fmla="*/ 28 h 163"/>
                <a:gd name="T88" fmla="*/ 190 w 236"/>
                <a:gd name="T89" fmla="*/ 45 h 163"/>
                <a:gd name="T90" fmla="*/ 202 w 236"/>
                <a:gd name="T91" fmla="*/ 57 h 163"/>
                <a:gd name="T92" fmla="*/ 212 w 236"/>
                <a:gd name="T93" fmla="*/ 57 h 163"/>
                <a:gd name="T94" fmla="*/ 221 w 236"/>
                <a:gd name="T95" fmla="*/ 57 h 163"/>
                <a:gd name="T96" fmla="*/ 226 w 236"/>
                <a:gd name="T97" fmla="*/ 67 h 163"/>
                <a:gd name="T98" fmla="*/ 230 w 236"/>
                <a:gd name="T99" fmla="*/ 74 h 163"/>
                <a:gd name="T100" fmla="*/ 236 w 236"/>
                <a:gd name="T101" fmla="*/ 83 h 163"/>
                <a:gd name="T102" fmla="*/ 230 w 236"/>
                <a:gd name="T103" fmla="*/ 92 h 163"/>
                <a:gd name="T104" fmla="*/ 221 w 236"/>
                <a:gd name="T105" fmla="*/ 110 h 163"/>
                <a:gd name="T106" fmla="*/ 221 w 236"/>
                <a:gd name="T107" fmla="*/ 124 h 163"/>
                <a:gd name="T108" fmla="*/ 217 w 236"/>
                <a:gd name="T109" fmla="*/ 129 h 163"/>
                <a:gd name="T110" fmla="*/ 205 w 236"/>
                <a:gd name="T111" fmla="*/ 137 h 163"/>
                <a:gd name="T112" fmla="*/ 198 w 236"/>
                <a:gd name="T113" fmla="*/ 135 h 163"/>
                <a:gd name="T114" fmla="*/ 187 w 236"/>
                <a:gd name="T115" fmla="*/ 127 h 163"/>
                <a:gd name="T116" fmla="*/ 180 w 236"/>
                <a:gd name="T117" fmla="*/ 13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36" h="163">
                  <a:moveTo>
                    <a:pt x="180" y="133"/>
                  </a:moveTo>
                  <a:cubicBezTo>
                    <a:pt x="180" y="136"/>
                    <a:pt x="180" y="139"/>
                    <a:pt x="180" y="142"/>
                  </a:cubicBezTo>
                  <a:cubicBezTo>
                    <a:pt x="180" y="145"/>
                    <a:pt x="181" y="145"/>
                    <a:pt x="178" y="147"/>
                  </a:cubicBezTo>
                  <a:cubicBezTo>
                    <a:pt x="176" y="148"/>
                    <a:pt x="171" y="148"/>
                    <a:pt x="168" y="149"/>
                  </a:cubicBezTo>
                  <a:cubicBezTo>
                    <a:pt x="164" y="149"/>
                    <a:pt x="165" y="149"/>
                    <a:pt x="162" y="147"/>
                  </a:cubicBezTo>
                  <a:cubicBezTo>
                    <a:pt x="155" y="141"/>
                    <a:pt x="147" y="128"/>
                    <a:pt x="136" y="130"/>
                  </a:cubicBezTo>
                  <a:cubicBezTo>
                    <a:pt x="131" y="131"/>
                    <a:pt x="123" y="132"/>
                    <a:pt x="118" y="135"/>
                  </a:cubicBezTo>
                  <a:cubicBezTo>
                    <a:pt x="116" y="136"/>
                    <a:pt x="114" y="140"/>
                    <a:pt x="111" y="142"/>
                  </a:cubicBezTo>
                  <a:cubicBezTo>
                    <a:pt x="109" y="144"/>
                    <a:pt x="110" y="144"/>
                    <a:pt x="106" y="144"/>
                  </a:cubicBezTo>
                  <a:cubicBezTo>
                    <a:pt x="104" y="143"/>
                    <a:pt x="100" y="140"/>
                    <a:pt x="98" y="140"/>
                  </a:cubicBezTo>
                  <a:cubicBezTo>
                    <a:pt x="97" y="141"/>
                    <a:pt x="95" y="144"/>
                    <a:pt x="94" y="145"/>
                  </a:cubicBezTo>
                  <a:cubicBezTo>
                    <a:pt x="92" y="148"/>
                    <a:pt x="90" y="152"/>
                    <a:pt x="87" y="155"/>
                  </a:cubicBezTo>
                  <a:cubicBezTo>
                    <a:pt x="86" y="156"/>
                    <a:pt x="84" y="162"/>
                    <a:pt x="82" y="162"/>
                  </a:cubicBezTo>
                  <a:cubicBezTo>
                    <a:pt x="79" y="163"/>
                    <a:pt x="70" y="159"/>
                    <a:pt x="67" y="157"/>
                  </a:cubicBezTo>
                  <a:cubicBezTo>
                    <a:pt x="63" y="156"/>
                    <a:pt x="58" y="153"/>
                    <a:pt x="54" y="153"/>
                  </a:cubicBezTo>
                  <a:cubicBezTo>
                    <a:pt x="48" y="152"/>
                    <a:pt x="42" y="154"/>
                    <a:pt x="36" y="153"/>
                  </a:cubicBezTo>
                  <a:cubicBezTo>
                    <a:pt x="34" y="152"/>
                    <a:pt x="31" y="151"/>
                    <a:pt x="28" y="150"/>
                  </a:cubicBezTo>
                  <a:cubicBezTo>
                    <a:pt x="26" y="149"/>
                    <a:pt x="21" y="148"/>
                    <a:pt x="19" y="147"/>
                  </a:cubicBezTo>
                  <a:cubicBezTo>
                    <a:pt x="16" y="143"/>
                    <a:pt x="19" y="134"/>
                    <a:pt x="17" y="130"/>
                  </a:cubicBezTo>
                  <a:cubicBezTo>
                    <a:pt x="15" y="125"/>
                    <a:pt x="8" y="123"/>
                    <a:pt x="6" y="118"/>
                  </a:cubicBezTo>
                  <a:cubicBezTo>
                    <a:pt x="4" y="115"/>
                    <a:pt x="5" y="106"/>
                    <a:pt x="6" y="104"/>
                  </a:cubicBezTo>
                  <a:cubicBezTo>
                    <a:pt x="7" y="101"/>
                    <a:pt x="12" y="99"/>
                    <a:pt x="13" y="96"/>
                  </a:cubicBezTo>
                  <a:cubicBezTo>
                    <a:pt x="15" y="94"/>
                    <a:pt x="14" y="93"/>
                    <a:pt x="14" y="90"/>
                  </a:cubicBezTo>
                  <a:cubicBezTo>
                    <a:pt x="14" y="84"/>
                    <a:pt x="14" y="78"/>
                    <a:pt x="16" y="71"/>
                  </a:cubicBezTo>
                  <a:cubicBezTo>
                    <a:pt x="17" y="69"/>
                    <a:pt x="20" y="63"/>
                    <a:pt x="19" y="60"/>
                  </a:cubicBezTo>
                  <a:cubicBezTo>
                    <a:pt x="19" y="58"/>
                    <a:pt x="15" y="56"/>
                    <a:pt x="13" y="54"/>
                  </a:cubicBezTo>
                  <a:cubicBezTo>
                    <a:pt x="10" y="51"/>
                    <a:pt x="10" y="51"/>
                    <a:pt x="10" y="47"/>
                  </a:cubicBezTo>
                  <a:cubicBezTo>
                    <a:pt x="11" y="44"/>
                    <a:pt x="12" y="41"/>
                    <a:pt x="11" y="39"/>
                  </a:cubicBezTo>
                  <a:cubicBezTo>
                    <a:pt x="9" y="33"/>
                    <a:pt x="3" y="27"/>
                    <a:pt x="0" y="21"/>
                  </a:cubicBezTo>
                  <a:cubicBezTo>
                    <a:pt x="5" y="20"/>
                    <a:pt x="12" y="20"/>
                    <a:pt x="16" y="17"/>
                  </a:cubicBezTo>
                  <a:cubicBezTo>
                    <a:pt x="20" y="15"/>
                    <a:pt x="22" y="11"/>
                    <a:pt x="25" y="9"/>
                  </a:cubicBezTo>
                  <a:cubicBezTo>
                    <a:pt x="27" y="7"/>
                    <a:pt x="30" y="2"/>
                    <a:pt x="33" y="1"/>
                  </a:cubicBezTo>
                  <a:cubicBezTo>
                    <a:pt x="36" y="0"/>
                    <a:pt x="47" y="0"/>
                    <a:pt x="50" y="1"/>
                  </a:cubicBezTo>
                  <a:cubicBezTo>
                    <a:pt x="55" y="4"/>
                    <a:pt x="60" y="11"/>
                    <a:pt x="62" y="16"/>
                  </a:cubicBezTo>
                  <a:cubicBezTo>
                    <a:pt x="62" y="18"/>
                    <a:pt x="63" y="26"/>
                    <a:pt x="64" y="27"/>
                  </a:cubicBezTo>
                  <a:cubicBezTo>
                    <a:pt x="66" y="28"/>
                    <a:pt x="73" y="28"/>
                    <a:pt x="75" y="28"/>
                  </a:cubicBezTo>
                  <a:cubicBezTo>
                    <a:pt x="77" y="28"/>
                    <a:pt x="80" y="29"/>
                    <a:pt x="82" y="28"/>
                  </a:cubicBezTo>
                  <a:cubicBezTo>
                    <a:pt x="87" y="25"/>
                    <a:pt x="85" y="23"/>
                    <a:pt x="90" y="24"/>
                  </a:cubicBezTo>
                  <a:cubicBezTo>
                    <a:pt x="98" y="25"/>
                    <a:pt x="103" y="30"/>
                    <a:pt x="108" y="34"/>
                  </a:cubicBezTo>
                  <a:cubicBezTo>
                    <a:pt x="111" y="36"/>
                    <a:pt x="111" y="37"/>
                    <a:pt x="113" y="37"/>
                  </a:cubicBezTo>
                  <a:cubicBezTo>
                    <a:pt x="117" y="36"/>
                    <a:pt x="122" y="32"/>
                    <a:pt x="125" y="30"/>
                  </a:cubicBezTo>
                  <a:cubicBezTo>
                    <a:pt x="130" y="27"/>
                    <a:pt x="137" y="29"/>
                    <a:pt x="143" y="29"/>
                  </a:cubicBezTo>
                  <a:cubicBezTo>
                    <a:pt x="150" y="28"/>
                    <a:pt x="156" y="25"/>
                    <a:pt x="163" y="24"/>
                  </a:cubicBezTo>
                  <a:cubicBezTo>
                    <a:pt x="168" y="24"/>
                    <a:pt x="177" y="26"/>
                    <a:pt x="181" y="28"/>
                  </a:cubicBezTo>
                  <a:cubicBezTo>
                    <a:pt x="186" y="31"/>
                    <a:pt x="187" y="40"/>
                    <a:pt x="190" y="45"/>
                  </a:cubicBezTo>
                  <a:cubicBezTo>
                    <a:pt x="193" y="48"/>
                    <a:pt x="198" y="55"/>
                    <a:pt x="202" y="57"/>
                  </a:cubicBezTo>
                  <a:cubicBezTo>
                    <a:pt x="205" y="58"/>
                    <a:pt x="209" y="57"/>
                    <a:pt x="212" y="57"/>
                  </a:cubicBezTo>
                  <a:cubicBezTo>
                    <a:pt x="214" y="57"/>
                    <a:pt x="220" y="56"/>
                    <a:pt x="221" y="57"/>
                  </a:cubicBezTo>
                  <a:cubicBezTo>
                    <a:pt x="223" y="58"/>
                    <a:pt x="225" y="64"/>
                    <a:pt x="226" y="67"/>
                  </a:cubicBezTo>
                  <a:cubicBezTo>
                    <a:pt x="227" y="69"/>
                    <a:pt x="229" y="71"/>
                    <a:pt x="230" y="74"/>
                  </a:cubicBezTo>
                  <a:cubicBezTo>
                    <a:pt x="231" y="76"/>
                    <a:pt x="236" y="81"/>
                    <a:pt x="236" y="83"/>
                  </a:cubicBezTo>
                  <a:cubicBezTo>
                    <a:pt x="236" y="86"/>
                    <a:pt x="232" y="90"/>
                    <a:pt x="230" y="92"/>
                  </a:cubicBezTo>
                  <a:cubicBezTo>
                    <a:pt x="227" y="97"/>
                    <a:pt x="222" y="104"/>
                    <a:pt x="221" y="110"/>
                  </a:cubicBezTo>
                  <a:cubicBezTo>
                    <a:pt x="220" y="114"/>
                    <a:pt x="222" y="119"/>
                    <a:pt x="221" y="124"/>
                  </a:cubicBezTo>
                  <a:cubicBezTo>
                    <a:pt x="221" y="127"/>
                    <a:pt x="220" y="127"/>
                    <a:pt x="217" y="129"/>
                  </a:cubicBezTo>
                  <a:cubicBezTo>
                    <a:pt x="214" y="131"/>
                    <a:pt x="209" y="136"/>
                    <a:pt x="205" y="137"/>
                  </a:cubicBezTo>
                  <a:cubicBezTo>
                    <a:pt x="202" y="138"/>
                    <a:pt x="201" y="137"/>
                    <a:pt x="198" y="135"/>
                  </a:cubicBezTo>
                  <a:cubicBezTo>
                    <a:pt x="196" y="133"/>
                    <a:pt x="189" y="127"/>
                    <a:pt x="187" y="127"/>
                  </a:cubicBezTo>
                  <a:cubicBezTo>
                    <a:pt x="185" y="127"/>
                    <a:pt x="182" y="131"/>
                    <a:pt x="180" y="133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1" name="Freeform 237"/>
            <p:cNvSpPr>
              <a:spLocks/>
            </p:cNvSpPr>
            <p:nvPr userDrawn="1"/>
          </p:nvSpPr>
          <p:spPr bwMode="auto">
            <a:xfrm>
              <a:off x="1340" y="2024"/>
              <a:ext cx="266" cy="196"/>
            </a:xfrm>
            <a:custGeom>
              <a:avLst/>
              <a:gdLst>
                <a:gd name="T0" fmla="*/ 119 w 335"/>
                <a:gd name="T1" fmla="*/ 2 h 247"/>
                <a:gd name="T2" fmla="*/ 109 w 335"/>
                <a:gd name="T3" fmla="*/ 5 h 247"/>
                <a:gd name="T4" fmla="*/ 84 w 335"/>
                <a:gd name="T5" fmla="*/ 13 h 247"/>
                <a:gd name="T6" fmla="*/ 56 w 335"/>
                <a:gd name="T7" fmla="*/ 23 h 247"/>
                <a:gd name="T8" fmla="*/ 47 w 335"/>
                <a:gd name="T9" fmla="*/ 47 h 247"/>
                <a:gd name="T10" fmla="*/ 63 w 335"/>
                <a:gd name="T11" fmla="*/ 67 h 247"/>
                <a:gd name="T12" fmla="*/ 58 w 335"/>
                <a:gd name="T13" fmla="*/ 83 h 247"/>
                <a:gd name="T14" fmla="*/ 33 w 335"/>
                <a:gd name="T15" fmla="*/ 100 h 247"/>
                <a:gd name="T16" fmla="*/ 20 w 335"/>
                <a:gd name="T17" fmla="*/ 121 h 247"/>
                <a:gd name="T18" fmla="*/ 10 w 335"/>
                <a:gd name="T19" fmla="*/ 129 h 247"/>
                <a:gd name="T20" fmla="*/ 10 w 335"/>
                <a:gd name="T21" fmla="*/ 149 h 247"/>
                <a:gd name="T22" fmla="*/ 27 w 335"/>
                <a:gd name="T23" fmla="*/ 173 h 247"/>
                <a:gd name="T24" fmla="*/ 52 w 335"/>
                <a:gd name="T25" fmla="*/ 178 h 247"/>
                <a:gd name="T26" fmla="*/ 78 w 335"/>
                <a:gd name="T27" fmla="*/ 184 h 247"/>
                <a:gd name="T28" fmla="*/ 106 w 335"/>
                <a:gd name="T29" fmla="*/ 192 h 247"/>
                <a:gd name="T30" fmla="*/ 129 w 335"/>
                <a:gd name="T31" fmla="*/ 206 h 247"/>
                <a:gd name="T32" fmla="*/ 155 w 335"/>
                <a:gd name="T33" fmla="*/ 198 h 247"/>
                <a:gd name="T34" fmla="*/ 181 w 335"/>
                <a:gd name="T35" fmla="*/ 193 h 247"/>
                <a:gd name="T36" fmla="*/ 206 w 335"/>
                <a:gd name="T37" fmla="*/ 186 h 247"/>
                <a:gd name="T38" fmla="*/ 231 w 335"/>
                <a:gd name="T39" fmla="*/ 218 h 247"/>
                <a:gd name="T40" fmla="*/ 258 w 335"/>
                <a:gd name="T41" fmla="*/ 231 h 247"/>
                <a:gd name="T42" fmla="*/ 275 w 335"/>
                <a:gd name="T43" fmla="*/ 230 h 247"/>
                <a:gd name="T44" fmla="*/ 287 w 335"/>
                <a:gd name="T45" fmla="*/ 232 h 247"/>
                <a:gd name="T46" fmla="*/ 308 w 335"/>
                <a:gd name="T47" fmla="*/ 241 h 247"/>
                <a:gd name="T48" fmla="*/ 331 w 335"/>
                <a:gd name="T49" fmla="*/ 240 h 247"/>
                <a:gd name="T50" fmla="*/ 334 w 335"/>
                <a:gd name="T51" fmla="*/ 219 h 247"/>
                <a:gd name="T52" fmla="*/ 318 w 335"/>
                <a:gd name="T53" fmla="*/ 196 h 247"/>
                <a:gd name="T54" fmla="*/ 314 w 335"/>
                <a:gd name="T55" fmla="*/ 169 h 247"/>
                <a:gd name="T56" fmla="*/ 304 w 335"/>
                <a:gd name="T57" fmla="*/ 128 h 247"/>
                <a:gd name="T58" fmla="*/ 283 w 335"/>
                <a:gd name="T59" fmla="*/ 116 h 247"/>
                <a:gd name="T60" fmla="*/ 290 w 335"/>
                <a:gd name="T61" fmla="*/ 94 h 247"/>
                <a:gd name="T62" fmla="*/ 275 w 335"/>
                <a:gd name="T63" fmla="*/ 81 h 247"/>
                <a:gd name="T64" fmla="*/ 272 w 335"/>
                <a:gd name="T65" fmla="*/ 66 h 247"/>
                <a:gd name="T66" fmla="*/ 256 w 335"/>
                <a:gd name="T67" fmla="*/ 66 h 247"/>
                <a:gd name="T68" fmla="*/ 234 w 335"/>
                <a:gd name="T69" fmla="*/ 60 h 247"/>
                <a:gd name="T70" fmla="*/ 237 w 335"/>
                <a:gd name="T71" fmla="*/ 35 h 247"/>
                <a:gd name="T72" fmla="*/ 229 w 335"/>
                <a:gd name="T73" fmla="*/ 27 h 247"/>
                <a:gd name="T74" fmla="*/ 216 w 335"/>
                <a:gd name="T75" fmla="*/ 15 h 247"/>
                <a:gd name="T76" fmla="*/ 196 w 335"/>
                <a:gd name="T77" fmla="*/ 26 h 247"/>
                <a:gd name="T78" fmla="*/ 166 w 335"/>
                <a:gd name="T79" fmla="*/ 18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335" h="247">
                  <a:moveTo>
                    <a:pt x="127" y="17"/>
                  </a:moveTo>
                  <a:cubicBezTo>
                    <a:pt x="125" y="13"/>
                    <a:pt x="123" y="5"/>
                    <a:pt x="119" y="2"/>
                  </a:cubicBezTo>
                  <a:cubicBezTo>
                    <a:pt x="117" y="0"/>
                    <a:pt x="120" y="1"/>
                    <a:pt x="116" y="2"/>
                  </a:cubicBezTo>
                  <a:cubicBezTo>
                    <a:pt x="114" y="2"/>
                    <a:pt x="110" y="4"/>
                    <a:pt x="109" y="5"/>
                  </a:cubicBezTo>
                  <a:cubicBezTo>
                    <a:pt x="105" y="8"/>
                    <a:pt x="103" y="13"/>
                    <a:pt x="99" y="14"/>
                  </a:cubicBezTo>
                  <a:cubicBezTo>
                    <a:pt x="94" y="15"/>
                    <a:pt x="88" y="13"/>
                    <a:pt x="84" y="13"/>
                  </a:cubicBezTo>
                  <a:cubicBezTo>
                    <a:pt x="79" y="13"/>
                    <a:pt x="71" y="13"/>
                    <a:pt x="66" y="14"/>
                  </a:cubicBezTo>
                  <a:cubicBezTo>
                    <a:pt x="63" y="15"/>
                    <a:pt x="58" y="20"/>
                    <a:pt x="56" y="23"/>
                  </a:cubicBezTo>
                  <a:cubicBezTo>
                    <a:pt x="54" y="27"/>
                    <a:pt x="57" y="33"/>
                    <a:pt x="56" y="38"/>
                  </a:cubicBezTo>
                  <a:cubicBezTo>
                    <a:pt x="55" y="41"/>
                    <a:pt x="48" y="44"/>
                    <a:pt x="47" y="47"/>
                  </a:cubicBezTo>
                  <a:cubicBezTo>
                    <a:pt x="47" y="50"/>
                    <a:pt x="51" y="56"/>
                    <a:pt x="53" y="58"/>
                  </a:cubicBezTo>
                  <a:cubicBezTo>
                    <a:pt x="56" y="61"/>
                    <a:pt x="63" y="63"/>
                    <a:pt x="63" y="67"/>
                  </a:cubicBezTo>
                  <a:cubicBezTo>
                    <a:pt x="63" y="69"/>
                    <a:pt x="61" y="74"/>
                    <a:pt x="60" y="76"/>
                  </a:cubicBezTo>
                  <a:cubicBezTo>
                    <a:pt x="60" y="78"/>
                    <a:pt x="59" y="82"/>
                    <a:pt x="58" y="83"/>
                  </a:cubicBezTo>
                  <a:cubicBezTo>
                    <a:pt x="55" y="86"/>
                    <a:pt x="47" y="87"/>
                    <a:pt x="43" y="90"/>
                  </a:cubicBezTo>
                  <a:cubicBezTo>
                    <a:pt x="39" y="92"/>
                    <a:pt x="36" y="96"/>
                    <a:pt x="33" y="100"/>
                  </a:cubicBezTo>
                  <a:cubicBezTo>
                    <a:pt x="30" y="103"/>
                    <a:pt x="23" y="104"/>
                    <a:pt x="21" y="107"/>
                  </a:cubicBezTo>
                  <a:cubicBezTo>
                    <a:pt x="19" y="110"/>
                    <a:pt x="21" y="117"/>
                    <a:pt x="20" y="121"/>
                  </a:cubicBezTo>
                  <a:cubicBezTo>
                    <a:pt x="20" y="124"/>
                    <a:pt x="21" y="123"/>
                    <a:pt x="19" y="124"/>
                  </a:cubicBezTo>
                  <a:cubicBezTo>
                    <a:pt x="17" y="127"/>
                    <a:pt x="13" y="127"/>
                    <a:pt x="10" y="129"/>
                  </a:cubicBezTo>
                  <a:cubicBezTo>
                    <a:pt x="8" y="130"/>
                    <a:pt x="0" y="136"/>
                    <a:pt x="0" y="138"/>
                  </a:cubicBezTo>
                  <a:cubicBezTo>
                    <a:pt x="0" y="141"/>
                    <a:pt x="9" y="146"/>
                    <a:pt x="10" y="149"/>
                  </a:cubicBezTo>
                  <a:cubicBezTo>
                    <a:pt x="13" y="153"/>
                    <a:pt x="14" y="158"/>
                    <a:pt x="17" y="163"/>
                  </a:cubicBezTo>
                  <a:cubicBezTo>
                    <a:pt x="19" y="167"/>
                    <a:pt x="23" y="171"/>
                    <a:pt x="27" y="173"/>
                  </a:cubicBezTo>
                  <a:cubicBezTo>
                    <a:pt x="30" y="176"/>
                    <a:pt x="35" y="175"/>
                    <a:pt x="40" y="175"/>
                  </a:cubicBezTo>
                  <a:cubicBezTo>
                    <a:pt x="46" y="175"/>
                    <a:pt x="48" y="174"/>
                    <a:pt x="52" y="178"/>
                  </a:cubicBezTo>
                  <a:cubicBezTo>
                    <a:pt x="56" y="182"/>
                    <a:pt x="57" y="185"/>
                    <a:pt x="63" y="185"/>
                  </a:cubicBezTo>
                  <a:cubicBezTo>
                    <a:pt x="67" y="185"/>
                    <a:pt x="74" y="183"/>
                    <a:pt x="78" y="184"/>
                  </a:cubicBezTo>
                  <a:cubicBezTo>
                    <a:pt x="82" y="186"/>
                    <a:pt x="86" y="191"/>
                    <a:pt x="91" y="192"/>
                  </a:cubicBezTo>
                  <a:cubicBezTo>
                    <a:pt x="95" y="194"/>
                    <a:pt x="102" y="192"/>
                    <a:pt x="106" y="192"/>
                  </a:cubicBezTo>
                  <a:cubicBezTo>
                    <a:pt x="111" y="192"/>
                    <a:pt x="114" y="191"/>
                    <a:pt x="118" y="194"/>
                  </a:cubicBezTo>
                  <a:cubicBezTo>
                    <a:pt x="122" y="197"/>
                    <a:pt x="125" y="203"/>
                    <a:pt x="129" y="206"/>
                  </a:cubicBezTo>
                  <a:cubicBezTo>
                    <a:pt x="132" y="207"/>
                    <a:pt x="142" y="208"/>
                    <a:pt x="145" y="207"/>
                  </a:cubicBezTo>
                  <a:cubicBezTo>
                    <a:pt x="149" y="207"/>
                    <a:pt x="151" y="200"/>
                    <a:pt x="155" y="198"/>
                  </a:cubicBezTo>
                  <a:cubicBezTo>
                    <a:pt x="159" y="196"/>
                    <a:pt x="166" y="198"/>
                    <a:pt x="170" y="198"/>
                  </a:cubicBezTo>
                  <a:cubicBezTo>
                    <a:pt x="176" y="198"/>
                    <a:pt x="176" y="197"/>
                    <a:pt x="181" y="193"/>
                  </a:cubicBezTo>
                  <a:cubicBezTo>
                    <a:pt x="184" y="189"/>
                    <a:pt x="187" y="185"/>
                    <a:pt x="192" y="185"/>
                  </a:cubicBezTo>
                  <a:cubicBezTo>
                    <a:pt x="197" y="185"/>
                    <a:pt x="202" y="184"/>
                    <a:pt x="206" y="186"/>
                  </a:cubicBezTo>
                  <a:cubicBezTo>
                    <a:pt x="214" y="189"/>
                    <a:pt x="224" y="195"/>
                    <a:pt x="227" y="204"/>
                  </a:cubicBezTo>
                  <a:cubicBezTo>
                    <a:pt x="228" y="207"/>
                    <a:pt x="229" y="217"/>
                    <a:pt x="231" y="218"/>
                  </a:cubicBezTo>
                  <a:cubicBezTo>
                    <a:pt x="235" y="221"/>
                    <a:pt x="243" y="216"/>
                    <a:pt x="248" y="218"/>
                  </a:cubicBezTo>
                  <a:cubicBezTo>
                    <a:pt x="252" y="220"/>
                    <a:pt x="254" y="228"/>
                    <a:pt x="258" y="231"/>
                  </a:cubicBezTo>
                  <a:cubicBezTo>
                    <a:pt x="261" y="233"/>
                    <a:pt x="267" y="232"/>
                    <a:pt x="271" y="232"/>
                  </a:cubicBezTo>
                  <a:cubicBezTo>
                    <a:pt x="275" y="232"/>
                    <a:pt x="274" y="232"/>
                    <a:pt x="275" y="230"/>
                  </a:cubicBezTo>
                  <a:cubicBezTo>
                    <a:pt x="277" y="228"/>
                    <a:pt x="277" y="225"/>
                    <a:pt x="278" y="222"/>
                  </a:cubicBezTo>
                  <a:cubicBezTo>
                    <a:pt x="281" y="225"/>
                    <a:pt x="284" y="229"/>
                    <a:pt x="287" y="232"/>
                  </a:cubicBezTo>
                  <a:cubicBezTo>
                    <a:pt x="291" y="234"/>
                    <a:pt x="295" y="236"/>
                    <a:pt x="299" y="237"/>
                  </a:cubicBezTo>
                  <a:cubicBezTo>
                    <a:pt x="302" y="239"/>
                    <a:pt x="305" y="240"/>
                    <a:pt x="308" y="241"/>
                  </a:cubicBezTo>
                  <a:cubicBezTo>
                    <a:pt x="311" y="243"/>
                    <a:pt x="319" y="247"/>
                    <a:pt x="323" y="247"/>
                  </a:cubicBezTo>
                  <a:cubicBezTo>
                    <a:pt x="325" y="247"/>
                    <a:pt x="329" y="242"/>
                    <a:pt x="331" y="240"/>
                  </a:cubicBezTo>
                  <a:cubicBezTo>
                    <a:pt x="333" y="237"/>
                    <a:pt x="333" y="232"/>
                    <a:pt x="334" y="228"/>
                  </a:cubicBezTo>
                  <a:cubicBezTo>
                    <a:pt x="335" y="224"/>
                    <a:pt x="335" y="223"/>
                    <a:pt x="334" y="219"/>
                  </a:cubicBezTo>
                  <a:cubicBezTo>
                    <a:pt x="331" y="214"/>
                    <a:pt x="328" y="210"/>
                    <a:pt x="325" y="205"/>
                  </a:cubicBezTo>
                  <a:cubicBezTo>
                    <a:pt x="323" y="202"/>
                    <a:pt x="321" y="198"/>
                    <a:pt x="318" y="196"/>
                  </a:cubicBezTo>
                  <a:cubicBezTo>
                    <a:pt x="314" y="194"/>
                    <a:pt x="308" y="193"/>
                    <a:pt x="303" y="191"/>
                  </a:cubicBezTo>
                  <a:cubicBezTo>
                    <a:pt x="306" y="183"/>
                    <a:pt x="310" y="176"/>
                    <a:pt x="314" y="169"/>
                  </a:cubicBezTo>
                  <a:cubicBezTo>
                    <a:pt x="317" y="162"/>
                    <a:pt x="311" y="155"/>
                    <a:pt x="309" y="148"/>
                  </a:cubicBezTo>
                  <a:cubicBezTo>
                    <a:pt x="307" y="141"/>
                    <a:pt x="309" y="133"/>
                    <a:pt x="304" y="128"/>
                  </a:cubicBezTo>
                  <a:cubicBezTo>
                    <a:pt x="301" y="125"/>
                    <a:pt x="299" y="122"/>
                    <a:pt x="295" y="120"/>
                  </a:cubicBezTo>
                  <a:cubicBezTo>
                    <a:pt x="292" y="118"/>
                    <a:pt x="287" y="117"/>
                    <a:pt x="283" y="116"/>
                  </a:cubicBezTo>
                  <a:cubicBezTo>
                    <a:pt x="285" y="112"/>
                    <a:pt x="287" y="108"/>
                    <a:pt x="289" y="104"/>
                  </a:cubicBezTo>
                  <a:cubicBezTo>
                    <a:pt x="290" y="101"/>
                    <a:pt x="290" y="98"/>
                    <a:pt x="290" y="94"/>
                  </a:cubicBezTo>
                  <a:cubicBezTo>
                    <a:pt x="290" y="89"/>
                    <a:pt x="291" y="88"/>
                    <a:pt x="287" y="86"/>
                  </a:cubicBezTo>
                  <a:cubicBezTo>
                    <a:pt x="285" y="84"/>
                    <a:pt x="277" y="83"/>
                    <a:pt x="275" y="81"/>
                  </a:cubicBezTo>
                  <a:cubicBezTo>
                    <a:pt x="273" y="78"/>
                    <a:pt x="275" y="71"/>
                    <a:pt x="274" y="68"/>
                  </a:cubicBezTo>
                  <a:cubicBezTo>
                    <a:pt x="273" y="66"/>
                    <a:pt x="274" y="67"/>
                    <a:pt x="272" y="66"/>
                  </a:cubicBezTo>
                  <a:cubicBezTo>
                    <a:pt x="271" y="65"/>
                    <a:pt x="267" y="66"/>
                    <a:pt x="266" y="66"/>
                  </a:cubicBezTo>
                  <a:cubicBezTo>
                    <a:pt x="262" y="66"/>
                    <a:pt x="258" y="65"/>
                    <a:pt x="256" y="66"/>
                  </a:cubicBezTo>
                  <a:cubicBezTo>
                    <a:pt x="252" y="68"/>
                    <a:pt x="249" y="73"/>
                    <a:pt x="246" y="75"/>
                  </a:cubicBezTo>
                  <a:cubicBezTo>
                    <a:pt x="243" y="71"/>
                    <a:pt x="237" y="66"/>
                    <a:pt x="234" y="60"/>
                  </a:cubicBezTo>
                  <a:cubicBezTo>
                    <a:pt x="232" y="57"/>
                    <a:pt x="235" y="51"/>
                    <a:pt x="235" y="47"/>
                  </a:cubicBezTo>
                  <a:cubicBezTo>
                    <a:pt x="236" y="43"/>
                    <a:pt x="236" y="39"/>
                    <a:pt x="237" y="35"/>
                  </a:cubicBezTo>
                  <a:cubicBezTo>
                    <a:pt x="237" y="34"/>
                    <a:pt x="238" y="29"/>
                    <a:pt x="238" y="28"/>
                  </a:cubicBezTo>
                  <a:cubicBezTo>
                    <a:pt x="237" y="27"/>
                    <a:pt x="230" y="27"/>
                    <a:pt x="229" y="27"/>
                  </a:cubicBezTo>
                  <a:cubicBezTo>
                    <a:pt x="227" y="26"/>
                    <a:pt x="226" y="25"/>
                    <a:pt x="224" y="23"/>
                  </a:cubicBezTo>
                  <a:cubicBezTo>
                    <a:pt x="222" y="21"/>
                    <a:pt x="219" y="17"/>
                    <a:pt x="216" y="15"/>
                  </a:cubicBezTo>
                  <a:cubicBezTo>
                    <a:pt x="214" y="14"/>
                    <a:pt x="215" y="14"/>
                    <a:pt x="212" y="16"/>
                  </a:cubicBezTo>
                  <a:cubicBezTo>
                    <a:pt x="206" y="21"/>
                    <a:pt x="203" y="24"/>
                    <a:pt x="196" y="26"/>
                  </a:cubicBezTo>
                  <a:cubicBezTo>
                    <a:pt x="190" y="27"/>
                    <a:pt x="186" y="25"/>
                    <a:pt x="180" y="22"/>
                  </a:cubicBezTo>
                  <a:cubicBezTo>
                    <a:pt x="175" y="20"/>
                    <a:pt x="171" y="19"/>
                    <a:pt x="166" y="18"/>
                  </a:cubicBezTo>
                  <a:cubicBezTo>
                    <a:pt x="153" y="17"/>
                    <a:pt x="140" y="17"/>
                    <a:pt x="127" y="1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2" name="Freeform 238"/>
            <p:cNvSpPr>
              <a:spLocks/>
            </p:cNvSpPr>
            <p:nvPr userDrawn="1"/>
          </p:nvSpPr>
          <p:spPr bwMode="auto">
            <a:xfrm>
              <a:off x="1290" y="2143"/>
              <a:ext cx="355" cy="236"/>
            </a:xfrm>
            <a:custGeom>
              <a:avLst/>
              <a:gdLst>
                <a:gd name="T0" fmla="*/ 217 w 447"/>
                <a:gd name="T1" fmla="*/ 240 h 297"/>
                <a:gd name="T2" fmla="*/ 224 w 447"/>
                <a:gd name="T3" fmla="*/ 245 h 297"/>
                <a:gd name="T4" fmla="*/ 228 w 447"/>
                <a:gd name="T5" fmla="*/ 255 h 297"/>
                <a:gd name="T6" fmla="*/ 253 w 447"/>
                <a:gd name="T7" fmla="*/ 262 h 297"/>
                <a:gd name="T8" fmla="*/ 288 w 447"/>
                <a:gd name="T9" fmla="*/ 272 h 297"/>
                <a:gd name="T10" fmla="*/ 311 w 447"/>
                <a:gd name="T11" fmla="*/ 283 h 297"/>
                <a:gd name="T12" fmla="*/ 335 w 447"/>
                <a:gd name="T13" fmla="*/ 292 h 297"/>
                <a:gd name="T14" fmla="*/ 357 w 447"/>
                <a:gd name="T15" fmla="*/ 291 h 297"/>
                <a:gd name="T16" fmla="*/ 387 w 447"/>
                <a:gd name="T17" fmla="*/ 269 h 297"/>
                <a:gd name="T18" fmla="*/ 379 w 447"/>
                <a:gd name="T19" fmla="*/ 244 h 297"/>
                <a:gd name="T20" fmla="*/ 392 w 447"/>
                <a:gd name="T21" fmla="*/ 225 h 297"/>
                <a:gd name="T22" fmla="*/ 389 w 447"/>
                <a:gd name="T23" fmla="*/ 200 h 297"/>
                <a:gd name="T24" fmla="*/ 410 w 447"/>
                <a:gd name="T25" fmla="*/ 189 h 297"/>
                <a:gd name="T26" fmla="*/ 418 w 447"/>
                <a:gd name="T27" fmla="*/ 165 h 297"/>
                <a:gd name="T28" fmla="*/ 441 w 447"/>
                <a:gd name="T29" fmla="*/ 155 h 297"/>
                <a:gd name="T30" fmla="*/ 441 w 447"/>
                <a:gd name="T31" fmla="*/ 131 h 297"/>
                <a:gd name="T32" fmla="*/ 440 w 447"/>
                <a:gd name="T33" fmla="*/ 109 h 297"/>
                <a:gd name="T34" fmla="*/ 412 w 447"/>
                <a:gd name="T35" fmla="*/ 110 h 297"/>
                <a:gd name="T36" fmla="*/ 379 w 447"/>
                <a:gd name="T37" fmla="*/ 94 h 297"/>
                <a:gd name="T38" fmla="*/ 341 w 447"/>
                <a:gd name="T39" fmla="*/ 73 h 297"/>
                <a:gd name="T40" fmla="*/ 332 w 447"/>
                <a:gd name="T41" fmla="*/ 83 h 297"/>
                <a:gd name="T42" fmla="*/ 318 w 447"/>
                <a:gd name="T43" fmla="*/ 78 h 297"/>
                <a:gd name="T44" fmla="*/ 306 w 447"/>
                <a:gd name="T45" fmla="*/ 69 h 297"/>
                <a:gd name="T46" fmla="*/ 294 w 447"/>
                <a:gd name="T47" fmla="*/ 65 h 297"/>
                <a:gd name="T48" fmla="*/ 285 w 447"/>
                <a:gd name="T49" fmla="*/ 49 h 297"/>
                <a:gd name="T50" fmla="*/ 271 w 447"/>
                <a:gd name="T51" fmla="*/ 38 h 297"/>
                <a:gd name="T52" fmla="*/ 243 w 447"/>
                <a:gd name="T53" fmla="*/ 45 h 297"/>
                <a:gd name="T54" fmla="*/ 229 w 447"/>
                <a:gd name="T55" fmla="*/ 49 h 297"/>
                <a:gd name="T56" fmla="*/ 215 w 447"/>
                <a:gd name="T57" fmla="*/ 53 h 297"/>
                <a:gd name="T58" fmla="*/ 201 w 447"/>
                <a:gd name="T59" fmla="*/ 58 h 297"/>
                <a:gd name="T60" fmla="*/ 176 w 447"/>
                <a:gd name="T61" fmla="*/ 43 h 297"/>
                <a:gd name="T62" fmla="*/ 142 w 447"/>
                <a:gd name="T63" fmla="*/ 36 h 297"/>
                <a:gd name="T64" fmla="*/ 121 w 447"/>
                <a:gd name="T65" fmla="*/ 35 h 297"/>
                <a:gd name="T66" fmla="*/ 94 w 447"/>
                <a:gd name="T67" fmla="*/ 26 h 297"/>
                <a:gd name="T68" fmla="*/ 73 w 447"/>
                <a:gd name="T69" fmla="*/ 0 h 297"/>
                <a:gd name="T70" fmla="*/ 53 w 447"/>
                <a:gd name="T71" fmla="*/ 30 h 297"/>
                <a:gd name="T72" fmla="*/ 40 w 447"/>
                <a:gd name="T73" fmla="*/ 65 h 297"/>
                <a:gd name="T74" fmla="*/ 27 w 447"/>
                <a:gd name="T75" fmla="*/ 91 h 297"/>
                <a:gd name="T76" fmla="*/ 10 w 447"/>
                <a:gd name="T77" fmla="*/ 92 h 297"/>
                <a:gd name="T78" fmla="*/ 5 w 447"/>
                <a:gd name="T79" fmla="*/ 119 h 297"/>
                <a:gd name="T80" fmla="*/ 22 w 447"/>
                <a:gd name="T81" fmla="*/ 137 h 297"/>
                <a:gd name="T82" fmla="*/ 37 w 447"/>
                <a:gd name="T83" fmla="*/ 164 h 297"/>
                <a:gd name="T84" fmla="*/ 67 w 447"/>
                <a:gd name="T85" fmla="*/ 187 h 297"/>
                <a:gd name="T86" fmla="*/ 103 w 447"/>
                <a:gd name="T87" fmla="*/ 189 h 297"/>
                <a:gd name="T88" fmla="*/ 122 w 447"/>
                <a:gd name="T89" fmla="*/ 191 h 297"/>
                <a:gd name="T90" fmla="*/ 130 w 447"/>
                <a:gd name="T91" fmla="*/ 206 h 297"/>
                <a:gd name="T92" fmla="*/ 142 w 447"/>
                <a:gd name="T93" fmla="*/ 222 h 297"/>
                <a:gd name="T94" fmla="*/ 156 w 447"/>
                <a:gd name="T95" fmla="*/ 239 h 297"/>
                <a:gd name="T96" fmla="*/ 177 w 447"/>
                <a:gd name="T97" fmla="*/ 247 h 297"/>
                <a:gd name="T98" fmla="*/ 192 w 447"/>
                <a:gd name="T99" fmla="*/ 244 h 297"/>
                <a:gd name="T100" fmla="*/ 217 w 447"/>
                <a:gd name="T101" fmla="*/ 226 h 2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447" h="297">
                  <a:moveTo>
                    <a:pt x="217" y="226"/>
                  </a:moveTo>
                  <a:cubicBezTo>
                    <a:pt x="217" y="230"/>
                    <a:pt x="216" y="237"/>
                    <a:pt x="217" y="240"/>
                  </a:cubicBezTo>
                  <a:cubicBezTo>
                    <a:pt x="218" y="242"/>
                    <a:pt x="218" y="241"/>
                    <a:pt x="221" y="242"/>
                  </a:cubicBezTo>
                  <a:cubicBezTo>
                    <a:pt x="224" y="243"/>
                    <a:pt x="223" y="242"/>
                    <a:pt x="224" y="245"/>
                  </a:cubicBezTo>
                  <a:cubicBezTo>
                    <a:pt x="225" y="247"/>
                    <a:pt x="224" y="251"/>
                    <a:pt x="226" y="254"/>
                  </a:cubicBezTo>
                  <a:cubicBezTo>
                    <a:pt x="227" y="256"/>
                    <a:pt x="225" y="255"/>
                    <a:pt x="228" y="255"/>
                  </a:cubicBezTo>
                  <a:cubicBezTo>
                    <a:pt x="233" y="257"/>
                    <a:pt x="239" y="254"/>
                    <a:pt x="243" y="255"/>
                  </a:cubicBezTo>
                  <a:cubicBezTo>
                    <a:pt x="247" y="256"/>
                    <a:pt x="250" y="260"/>
                    <a:pt x="253" y="262"/>
                  </a:cubicBezTo>
                  <a:cubicBezTo>
                    <a:pt x="258" y="265"/>
                    <a:pt x="262" y="267"/>
                    <a:pt x="267" y="269"/>
                  </a:cubicBezTo>
                  <a:cubicBezTo>
                    <a:pt x="273" y="272"/>
                    <a:pt x="282" y="268"/>
                    <a:pt x="288" y="272"/>
                  </a:cubicBezTo>
                  <a:cubicBezTo>
                    <a:pt x="292" y="274"/>
                    <a:pt x="295" y="281"/>
                    <a:pt x="299" y="283"/>
                  </a:cubicBezTo>
                  <a:cubicBezTo>
                    <a:pt x="302" y="284"/>
                    <a:pt x="308" y="283"/>
                    <a:pt x="311" y="283"/>
                  </a:cubicBezTo>
                  <a:cubicBezTo>
                    <a:pt x="315" y="283"/>
                    <a:pt x="318" y="282"/>
                    <a:pt x="321" y="284"/>
                  </a:cubicBezTo>
                  <a:cubicBezTo>
                    <a:pt x="326" y="286"/>
                    <a:pt x="330" y="290"/>
                    <a:pt x="335" y="292"/>
                  </a:cubicBezTo>
                  <a:cubicBezTo>
                    <a:pt x="339" y="294"/>
                    <a:pt x="344" y="295"/>
                    <a:pt x="348" y="296"/>
                  </a:cubicBezTo>
                  <a:cubicBezTo>
                    <a:pt x="352" y="297"/>
                    <a:pt x="354" y="294"/>
                    <a:pt x="357" y="291"/>
                  </a:cubicBezTo>
                  <a:cubicBezTo>
                    <a:pt x="364" y="284"/>
                    <a:pt x="371" y="280"/>
                    <a:pt x="379" y="274"/>
                  </a:cubicBezTo>
                  <a:cubicBezTo>
                    <a:pt x="381" y="273"/>
                    <a:pt x="387" y="271"/>
                    <a:pt x="387" y="269"/>
                  </a:cubicBezTo>
                  <a:cubicBezTo>
                    <a:pt x="388" y="266"/>
                    <a:pt x="382" y="257"/>
                    <a:pt x="381" y="254"/>
                  </a:cubicBezTo>
                  <a:cubicBezTo>
                    <a:pt x="379" y="250"/>
                    <a:pt x="379" y="248"/>
                    <a:pt x="379" y="244"/>
                  </a:cubicBezTo>
                  <a:cubicBezTo>
                    <a:pt x="379" y="238"/>
                    <a:pt x="380" y="238"/>
                    <a:pt x="383" y="234"/>
                  </a:cubicBezTo>
                  <a:cubicBezTo>
                    <a:pt x="386" y="232"/>
                    <a:pt x="391" y="228"/>
                    <a:pt x="392" y="225"/>
                  </a:cubicBezTo>
                  <a:cubicBezTo>
                    <a:pt x="392" y="221"/>
                    <a:pt x="389" y="213"/>
                    <a:pt x="388" y="209"/>
                  </a:cubicBezTo>
                  <a:cubicBezTo>
                    <a:pt x="387" y="205"/>
                    <a:pt x="387" y="204"/>
                    <a:pt x="389" y="200"/>
                  </a:cubicBezTo>
                  <a:cubicBezTo>
                    <a:pt x="390" y="196"/>
                    <a:pt x="392" y="191"/>
                    <a:pt x="395" y="189"/>
                  </a:cubicBezTo>
                  <a:cubicBezTo>
                    <a:pt x="398" y="188"/>
                    <a:pt x="407" y="192"/>
                    <a:pt x="410" y="189"/>
                  </a:cubicBezTo>
                  <a:cubicBezTo>
                    <a:pt x="412" y="188"/>
                    <a:pt x="413" y="180"/>
                    <a:pt x="414" y="178"/>
                  </a:cubicBezTo>
                  <a:cubicBezTo>
                    <a:pt x="415" y="175"/>
                    <a:pt x="416" y="168"/>
                    <a:pt x="418" y="165"/>
                  </a:cubicBezTo>
                  <a:cubicBezTo>
                    <a:pt x="420" y="163"/>
                    <a:pt x="427" y="161"/>
                    <a:pt x="429" y="160"/>
                  </a:cubicBezTo>
                  <a:cubicBezTo>
                    <a:pt x="432" y="159"/>
                    <a:pt x="440" y="157"/>
                    <a:pt x="441" y="155"/>
                  </a:cubicBezTo>
                  <a:cubicBezTo>
                    <a:pt x="442" y="152"/>
                    <a:pt x="441" y="144"/>
                    <a:pt x="441" y="141"/>
                  </a:cubicBezTo>
                  <a:cubicBezTo>
                    <a:pt x="441" y="138"/>
                    <a:pt x="441" y="134"/>
                    <a:pt x="441" y="131"/>
                  </a:cubicBezTo>
                  <a:cubicBezTo>
                    <a:pt x="442" y="125"/>
                    <a:pt x="445" y="120"/>
                    <a:pt x="446" y="115"/>
                  </a:cubicBezTo>
                  <a:cubicBezTo>
                    <a:pt x="447" y="110"/>
                    <a:pt x="445" y="111"/>
                    <a:pt x="440" y="109"/>
                  </a:cubicBezTo>
                  <a:cubicBezTo>
                    <a:pt x="436" y="108"/>
                    <a:pt x="432" y="106"/>
                    <a:pt x="428" y="106"/>
                  </a:cubicBezTo>
                  <a:cubicBezTo>
                    <a:pt x="423" y="107"/>
                    <a:pt x="417" y="110"/>
                    <a:pt x="412" y="110"/>
                  </a:cubicBezTo>
                  <a:cubicBezTo>
                    <a:pt x="408" y="110"/>
                    <a:pt x="404" y="107"/>
                    <a:pt x="400" y="106"/>
                  </a:cubicBezTo>
                  <a:cubicBezTo>
                    <a:pt x="393" y="103"/>
                    <a:pt x="386" y="98"/>
                    <a:pt x="379" y="94"/>
                  </a:cubicBezTo>
                  <a:cubicBezTo>
                    <a:pt x="370" y="90"/>
                    <a:pt x="359" y="89"/>
                    <a:pt x="350" y="83"/>
                  </a:cubicBezTo>
                  <a:cubicBezTo>
                    <a:pt x="347" y="80"/>
                    <a:pt x="344" y="76"/>
                    <a:pt x="341" y="73"/>
                  </a:cubicBezTo>
                  <a:cubicBezTo>
                    <a:pt x="340" y="75"/>
                    <a:pt x="339" y="80"/>
                    <a:pt x="338" y="82"/>
                  </a:cubicBezTo>
                  <a:cubicBezTo>
                    <a:pt x="337" y="84"/>
                    <a:pt x="334" y="83"/>
                    <a:pt x="332" y="83"/>
                  </a:cubicBezTo>
                  <a:cubicBezTo>
                    <a:pt x="330" y="83"/>
                    <a:pt x="325" y="84"/>
                    <a:pt x="323" y="83"/>
                  </a:cubicBezTo>
                  <a:cubicBezTo>
                    <a:pt x="321" y="82"/>
                    <a:pt x="320" y="80"/>
                    <a:pt x="318" y="78"/>
                  </a:cubicBezTo>
                  <a:cubicBezTo>
                    <a:pt x="316" y="76"/>
                    <a:pt x="314" y="72"/>
                    <a:pt x="312" y="70"/>
                  </a:cubicBezTo>
                  <a:cubicBezTo>
                    <a:pt x="310" y="69"/>
                    <a:pt x="309" y="69"/>
                    <a:pt x="306" y="69"/>
                  </a:cubicBezTo>
                  <a:cubicBezTo>
                    <a:pt x="304" y="69"/>
                    <a:pt x="298" y="70"/>
                    <a:pt x="296" y="69"/>
                  </a:cubicBezTo>
                  <a:cubicBezTo>
                    <a:pt x="293" y="68"/>
                    <a:pt x="294" y="69"/>
                    <a:pt x="294" y="65"/>
                  </a:cubicBezTo>
                  <a:cubicBezTo>
                    <a:pt x="293" y="62"/>
                    <a:pt x="293" y="58"/>
                    <a:pt x="292" y="55"/>
                  </a:cubicBezTo>
                  <a:cubicBezTo>
                    <a:pt x="290" y="52"/>
                    <a:pt x="288" y="52"/>
                    <a:pt x="285" y="49"/>
                  </a:cubicBezTo>
                  <a:cubicBezTo>
                    <a:pt x="283" y="47"/>
                    <a:pt x="282" y="44"/>
                    <a:pt x="280" y="42"/>
                  </a:cubicBezTo>
                  <a:cubicBezTo>
                    <a:pt x="278" y="41"/>
                    <a:pt x="274" y="39"/>
                    <a:pt x="271" y="38"/>
                  </a:cubicBezTo>
                  <a:cubicBezTo>
                    <a:pt x="266" y="35"/>
                    <a:pt x="261" y="36"/>
                    <a:pt x="255" y="36"/>
                  </a:cubicBezTo>
                  <a:cubicBezTo>
                    <a:pt x="249" y="36"/>
                    <a:pt x="247" y="41"/>
                    <a:pt x="243" y="45"/>
                  </a:cubicBezTo>
                  <a:cubicBezTo>
                    <a:pt x="241" y="46"/>
                    <a:pt x="240" y="48"/>
                    <a:pt x="238" y="49"/>
                  </a:cubicBezTo>
                  <a:cubicBezTo>
                    <a:pt x="236" y="50"/>
                    <a:pt x="231" y="49"/>
                    <a:pt x="229" y="49"/>
                  </a:cubicBezTo>
                  <a:cubicBezTo>
                    <a:pt x="226" y="49"/>
                    <a:pt x="222" y="48"/>
                    <a:pt x="220" y="49"/>
                  </a:cubicBezTo>
                  <a:cubicBezTo>
                    <a:pt x="218" y="49"/>
                    <a:pt x="216" y="51"/>
                    <a:pt x="215" y="53"/>
                  </a:cubicBezTo>
                  <a:cubicBezTo>
                    <a:pt x="214" y="54"/>
                    <a:pt x="211" y="58"/>
                    <a:pt x="209" y="59"/>
                  </a:cubicBezTo>
                  <a:cubicBezTo>
                    <a:pt x="207" y="59"/>
                    <a:pt x="203" y="58"/>
                    <a:pt x="201" y="58"/>
                  </a:cubicBezTo>
                  <a:cubicBezTo>
                    <a:pt x="193" y="57"/>
                    <a:pt x="192" y="57"/>
                    <a:pt x="187" y="51"/>
                  </a:cubicBezTo>
                  <a:cubicBezTo>
                    <a:pt x="184" y="48"/>
                    <a:pt x="181" y="44"/>
                    <a:pt x="176" y="43"/>
                  </a:cubicBezTo>
                  <a:cubicBezTo>
                    <a:pt x="170" y="43"/>
                    <a:pt x="162" y="44"/>
                    <a:pt x="155" y="43"/>
                  </a:cubicBezTo>
                  <a:cubicBezTo>
                    <a:pt x="150" y="42"/>
                    <a:pt x="147" y="38"/>
                    <a:pt x="142" y="36"/>
                  </a:cubicBezTo>
                  <a:cubicBezTo>
                    <a:pt x="137" y="34"/>
                    <a:pt x="132" y="35"/>
                    <a:pt x="127" y="36"/>
                  </a:cubicBezTo>
                  <a:cubicBezTo>
                    <a:pt x="124" y="36"/>
                    <a:pt x="123" y="36"/>
                    <a:pt x="121" y="35"/>
                  </a:cubicBezTo>
                  <a:cubicBezTo>
                    <a:pt x="118" y="33"/>
                    <a:pt x="116" y="29"/>
                    <a:pt x="113" y="27"/>
                  </a:cubicBezTo>
                  <a:cubicBezTo>
                    <a:pt x="108" y="24"/>
                    <a:pt x="100" y="26"/>
                    <a:pt x="94" y="26"/>
                  </a:cubicBezTo>
                  <a:cubicBezTo>
                    <a:pt x="89" y="25"/>
                    <a:pt x="84" y="20"/>
                    <a:pt x="81" y="15"/>
                  </a:cubicBezTo>
                  <a:cubicBezTo>
                    <a:pt x="78" y="11"/>
                    <a:pt x="76" y="5"/>
                    <a:pt x="73" y="0"/>
                  </a:cubicBezTo>
                  <a:cubicBezTo>
                    <a:pt x="68" y="4"/>
                    <a:pt x="61" y="8"/>
                    <a:pt x="57" y="14"/>
                  </a:cubicBezTo>
                  <a:cubicBezTo>
                    <a:pt x="53" y="18"/>
                    <a:pt x="56" y="25"/>
                    <a:pt x="53" y="30"/>
                  </a:cubicBezTo>
                  <a:cubicBezTo>
                    <a:pt x="51" y="35"/>
                    <a:pt x="44" y="37"/>
                    <a:pt x="42" y="43"/>
                  </a:cubicBezTo>
                  <a:cubicBezTo>
                    <a:pt x="41" y="50"/>
                    <a:pt x="42" y="58"/>
                    <a:pt x="40" y="65"/>
                  </a:cubicBezTo>
                  <a:cubicBezTo>
                    <a:pt x="39" y="70"/>
                    <a:pt x="36" y="76"/>
                    <a:pt x="33" y="81"/>
                  </a:cubicBezTo>
                  <a:cubicBezTo>
                    <a:pt x="32" y="83"/>
                    <a:pt x="30" y="89"/>
                    <a:pt x="27" y="91"/>
                  </a:cubicBezTo>
                  <a:cubicBezTo>
                    <a:pt x="25" y="92"/>
                    <a:pt x="23" y="92"/>
                    <a:pt x="20" y="92"/>
                  </a:cubicBezTo>
                  <a:cubicBezTo>
                    <a:pt x="18" y="92"/>
                    <a:pt x="12" y="91"/>
                    <a:pt x="10" y="92"/>
                  </a:cubicBezTo>
                  <a:cubicBezTo>
                    <a:pt x="9" y="93"/>
                    <a:pt x="8" y="98"/>
                    <a:pt x="7" y="100"/>
                  </a:cubicBezTo>
                  <a:cubicBezTo>
                    <a:pt x="5" y="105"/>
                    <a:pt x="0" y="113"/>
                    <a:pt x="5" y="119"/>
                  </a:cubicBezTo>
                  <a:cubicBezTo>
                    <a:pt x="8" y="124"/>
                    <a:pt x="17" y="124"/>
                    <a:pt x="21" y="128"/>
                  </a:cubicBezTo>
                  <a:cubicBezTo>
                    <a:pt x="22" y="130"/>
                    <a:pt x="22" y="135"/>
                    <a:pt x="22" y="137"/>
                  </a:cubicBezTo>
                  <a:cubicBezTo>
                    <a:pt x="23" y="141"/>
                    <a:pt x="23" y="146"/>
                    <a:pt x="25" y="150"/>
                  </a:cubicBezTo>
                  <a:cubicBezTo>
                    <a:pt x="27" y="156"/>
                    <a:pt x="33" y="160"/>
                    <a:pt x="37" y="164"/>
                  </a:cubicBezTo>
                  <a:cubicBezTo>
                    <a:pt x="42" y="169"/>
                    <a:pt x="48" y="171"/>
                    <a:pt x="53" y="174"/>
                  </a:cubicBezTo>
                  <a:cubicBezTo>
                    <a:pt x="59" y="177"/>
                    <a:pt x="62" y="183"/>
                    <a:pt x="67" y="187"/>
                  </a:cubicBezTo>
                  <a:cubicBezTo>
                    <a:pt x="72" y="190"/>
                    <a:pt x="80" y="190"/>
                    <a:pt x="86" y="192"/>
                  </a:cubicBezTo>
                  <a:cubicBezTo>
                    <a:pt x="92" y="193"/>
                    <a:pt x="97" y="191"/>
                    <a:pt x="103" y="189"/>
                  </a:cubicBezTo>
                  <a:cubicBezTo>
                    <a:pt x="105" y="189"/>
                    <a:pt x="108" y="188"/>
                    <a:pt x="110" y="188"/>
                  </a:cubicBezTo>
                  <a:cubicBezTo>
                    <a:pt x="114" y="188"/>
                    <a:pt x="118" y="190"/>
                    <a:pt x="122" y="191"/>
                  </a:cubicBezTo>
                  <a:cubicBezTo>
                    <a:pt x="125" y="192"/>
                    <a:pt x="129" y="192"/>
                    <a:pt x="130" y="195"/>
                  </a:cubicBezTo>
                  <a:cubicBezTo>
                    <a:pt x="131" y="198"/>
                    <a:pt x="128" y="202"/>
                    <a:pt x="130" y="206"/>
                  </a:cubicBezTo>
                  <a:cubicBezTo>
                    <a:pt x="131" y="209"/>
                    <a:pt x="136" y="211"/>
                    <a:pt x="138" y="214"/>
                  </a:cubicBezTo>
                  <a:cubicBezTo>
                    <a:pt x="140" y="216"/>
                    <a:pt x="141" y="219"/>
                    <a:pt x="142" y="222"/>
                  </a:cubicBezTo>
                  <a:cubicBezTo>
                    <a:pt x="144" y="225"/>
                    <a:pt x="145" y="230"/>
                    <a:pt x="148" y="233"/>
                  </a:cubicBezTo>
                  <a:cubicBezTo>
                    <a:pt x="150" y="235"/>
                    <a:pt x="154" y="237"/>
                    <a:pt x="156" y="239"/>
                  </a:cubicBezTo>
                  <a:cubicBezTo>
                    <a:pt x="162" y="244"/>
                    <a:pt x="164" y="250"/>
                    <a:pt x="168" y="256"/>
                  </a:cubicBezTo>
                  <a:cubicBezTo>
                    <a:pt x="171" y="253"/>
                    <a:pt x="173" y="248"/>
                    <a:pt x="177" y="247"/>
                  </a:cubicBezTo>
                  <a:cubicBezTo>
                    <a:pt x="180" y="246"/>
                    <a:pt x="184" y="247"/>
                    <a:pt x="188" y="247"/>
                  </a:cubicBezTo>
                  <a:cubicBezTo>
                    <a:pt x="190" y="246"/>
                    <a:pt x="190" y="246"/>
                    <a:pt x="192" y="244"/>
                  </a:cubicBezTo>
                  <a:cubicBezTo>
                    <a:pt x="195" y="240"/>
                    <a:pt x="197" y="235"/>
                    <a:pt x="201" y="232"/>
                  </a:cubicBezTo>
                  <a:cubicBezTo>
                    <a:pt x="206" y="230"/>
                    <a:pt x="212" y="228"/>
                    <a:pt x="217" y="226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3" name="Freeform 239"/>
            <p:cNvSpPr>
              <a:spLocks noEditPoints="1"/>
            </p:cNvSpPr>
            <p:nvPr userDrawn="1"/>
          </p:nvSpPr>
          <p:spPr bwMode="auto">
            <a:xfrm>
              <a:off x="1382" y="2322"/>
              <a:ext cx="187" cy="230"/>
            </a:xfrm>
            <a:custGeom>
              <a:avLst/>
              <a:gdLst>
                <a:gd name="T0" fmla="*/ 207 w 235"/>
                <a:gd name="T1" fmla="*/ 186 h 288"/>
                <a:gd name="T2" fmla="*/ 196 w 235"/>
                <a:gd name="T3" fmla="*/ 168 h 288"/>
                <a:gd name="T4" fmla="*/ 190 w 235"/>
                <a:gd name="T5" fmla="*/ 153 h 288"/>
                <a:gd name="T6" fmla="*/ 203 w 235"/>
                <a:gd name="T7" fmla="*/ 140 h 288"/>
                <a:gd name="T8" fmla="*/ 213 w 235"/>
                <a:gd name="T9" fmla="*/ 112 h 288"/>
                <a:gd name="T10" fmla="*/ 221 w 235"/>
                <a:gd name="T11" fmla="*/ 99 h 288"/>
                <a:gd name="T12" fmla="*/ 227 w 235"/>
                <a:gd name="T13" fmla="*/ 87 h 288"/>
                <a:gd name="T14" fmla="*/ 235 w 235"/>
                <a:gd name="T15" fmla="*/ 71 h 288"/>
                <a:gd name="T16" fmla="*/ 203 w 235"/>
                <a:gd name="T17" fmla="*/ 57 h 288"/>
                <a:gd name="T18" fmla="*/ 173 w 235"/>
                <a:gd name="T19" fmla="*/ 47 h 288"/>
                <a:gd name="T20" fmla="*/ 143 w 235"/>
                <a:gd name="T21" fmla="*/ 39 h 288"/>
                <a:gd name="T22" fmla="*/ 123 w 235"/>
                <a:gd name="T23" fmla="*/ 29 h 288"/>
                <a:gd name="T24" fmla="*/ 109 w 235"/>
                <a:gd name="T25" fmla="*/ 23 h 288"/>
                <a:gd name="T26" fmla="*/ 101 w 235"/>
                <a:gd name="T27" fmla="*/ 11 h 288"/>
                <a:gd name="T28" fmla="*/ 87 w 235"/>
                <a:gd name="T29" fmla="*/ 6 h 288"/>
                <a:gd name="T30" fmla="*/ 68 w 235"/>
                <a:gd name="T31" fmla="*/ 21 h 288"/>
                <a:gd name="T32" fmla="*/ 50 w 235"/>
                <a:gd name="T33" fmla="*/ 36 h 288"/>
                <a:gd name="T34" fmla="*/ 30 w 235"/>
                <a:gd name="T35" fmla="*/ 56 h 288"/>
                <a:gd name="T36" fmla="*/ 9 w 235"/>
                <a:gd name="T37" fmla="*/ 75 h 288"/>
                <a:gd name="T38" fmla="*/ 14 w 235"/>
                <a:gd name="T39" fmla="*/ 92 h 288"/>
                <a:gd name="T40" fmla="*/ 26 w 235"/>
                <a:gd name="T41" fmla="*/ 109 h 288"/>
                <a:gd name="T42" fmla="*/ 50 w 235"/>
                <a:gd name="T43" fmla="*/ 121 h 288"/>
                <a:gd name="T44" fmla="*/ 64 w 235"/>
                <a:gd name="T45" fmla="*/ 136 h 288"/>
                <a:gd name="T46" fmla="*/ 63 w 235"/>
                <a:gd name="T47" fmla="*/ 160 h 288"/>
                <a:gd name="T48" fmla="*/ 56 w 235"/>
                <a:gd name="T49" fmla="*/ 185 h 288"/>
                <a:gd name="T50" fmla="*/ 66 w 235"/>
                <a:gd name="T51" fmla="*/ 207 h 288"/>
                <a:gd name="T52" fmla="*/ 78 w 235"/>
                <a:gd name="T53" fmla="*/ 233 h 288"/>
                <a:gd name="T54" fmla="*/ 79 w 235"/>
                <a:gd name="T55" fmla="*/ 258 h 288"/>
                <a:gd name="T56" fmla="*/ 77 w 235"/>
                <a:gd name="T57" fmla="*/ 288 h 288"/>
                <a:gd name="T58" fmla="*/ 98 w 235"/>
                <a:gd name="T59" fmla="*/ 273 h 288"/>
                <a:gd name="T60" fmla="*/ 118 w 235"/>
                <a:gd name="T61" fmla="*/ 274 h 288"/>
                <a:gd name="T62" fmla="*/ 142 w 235"/>
                <a:gd name="T63" fmla="*/ 270 h 288"/>
                <a:gd name="T64" fmla="*/ 157 w 235"/>
                <a:gd name="T65" fmla="*/ 269 h 288"/>
                <a:gd name="T66" fmla="*/ 192 w 235"/>
                <a:gd name="T67" fmla="*/ 266 h 288"/>
                <a:gd name="T68" fmla="*/ 220 w 235"/>
                <a:gd name="T69" fmla="*/ 268 h 288"/>
                <a:gd name="T70" fmla="*/ 225 w 235"/>
                <a:gd name="T71" fmla="*/ 249 h 288"/>
                <a:gd name="T72" fmla="*/ 230 w 235"/>
                <a:gd name="T73" fmla="*/ 210 h 288"/>
                <a:gd name="T74" fmla="*/ 212 w 235"/>
                <a:gd name="T75" fmla="*/ 199 h 288"/>
                <a:gd name="T76" fmla="*/ 146 w 235"/>
                <a:gd name="T77" fmla="*/ 149 h 288"/>
                <a:gd name="T78" fmla="*/ 134 w 235"/>
                <a:gd name="T79" fmla="*/ 162 h 288"/>
                <a:gd name="T80" fmla="*/ 121 w 235"/>
                <a:gd name="T81" fmla="*/ 154 h 288"/>
                <a:gd name="T82" fmla="*/ 103 w 235"/>
                <a:gd name="T83" fmla="*/ 162 h 288"/>
                <a:gd name="T84" fmla="*/ 108 w 235"/>
                <a:gd name="T85" fmla="*/ 126 h 288"/>
                <a:gd name="T86" fmla="*/ 122 w 235"/>
                <a:gd name="T87" fmla="*/ 114 h 288"/>
                <a:gd name="T88" fmla="*/ 128 w 235"/>
                <a:gd name="T89" fmla="*/ 104 h 288"/>
                <a:gd name="T90" fmla="*/ 145 w 235"/>
                <a:gd name="T91" fmla="*/ 118 h 288"/>
                <a:gd name="T92" fmla="*/ 162 w 235"/>
                <a:gd name="T93" fmla="*/ 131 h 2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235" h="288">
                  <a:moveTo>
                    <a:pt x="212" y="199"/>
                  </a:moveTo>
                  <a:cubicBezTo>
                    <a:pt x="210" y="195"/>
                    <a:pt x="207" y="191"/>
                    <a:pt x="207" y="186"/>
                  </a:cubicBezTo>
                  <a:cubicBezTo>
                    <a:pt x="206" y="182"/>
                    <a:pt x="208" y="174"/>
                    <a:pt x="205" y="172"/>
                  </a:cubicBezTo>
                  <a:cubicBezTo>
                    <a:pt x="203" y="170"/>
                    <a:pt x="198" y="170"/>
                    <a:pt x="196" y="168"/>
                  </a:cubicBezTo>
                  <a:cubicBezTo>
                    <a:pt x="195" y="167"/>
                    <a:pt x="194" y="165"/>
                    <a:pt x="194" y="163"/>
                  </a:cubicBezTo>
                  <a:cubicBezTo>
                    <a:pt x="193" y="160"/>
                    <a:pt x="190" y="156"/>
                    <a:pt x="190" y="153"/>
                  </a:cubicBezTo>
                  <a:cubicBezTo>
                    <a:pt x="190" y="151"/>
                    <a:pt x="190" y="151"/>
                    <a:pt x="193" y="150"/>
                  </a:cubicBezTo>
                  <a:cubicBezTo>
                    <a:pt x="196" y="147"/>
                    <a:pt x="202" y="144"/>
                    <a:pt x="203" y="140"/>
                  </a:cubicBezTo>
                  <a:cubicBezTo>
                    <a:pt x="204" y="134"/>
                    <a:pt x="201" y="129"/>
                    <a:pt x="204" y="125"/>
                  </a:cubicBezTo>
                  <a:cubicBezTo>
                    <a:pt x="207" y="120"/>
                    <a:pt x="211" y="118"/>
                    <a:pt x="213" y="112"/>
                  </a:cubicBezTo>
                  <a:cubicBezTo>
                    <a:pt x="214" y="110"/>
                    <a:pt x="214" y="105"/>
                    <a:pt x="216" y="103"/>
                  </a:cubicBezTo>
                  <a:cubicBezTo>
                    <a:pt x="217" y="101"/>
                    <a:pt x="218" y="101"/>
                    <a:pt x="221" y="99"/>
                  </a:cubicBezTo>
                  <a:cubicBezTo>
                    <a:pt x="222" y="99"/>
                    <a:pt x="229" y="97"/>
                    <a:pt x="230" y="95"/>
                  </a:cubicBezTo>
                  <a:cubicBezTo>
                    <a:pt x="230" y="94"/>
                    <a:pt x="228" y="88"/>
                    <a:pt x="227" y="87"/>
                  </a:cubicBezTo>
                  <a:cubicBezTo>
                    <a:pt x="226" y="83"/>
                    <a:pt x="226" y="82"/>
                    <a:pt x="228" y="79"/>
                  </a:cubicBezTo>
                  <a:cubicBezTo>
                    <a:pt x="230" y="76"/>
                    <a:pt x="232" y="73"/>
                    <a:pt x="235" y="71"/>
                  </a:cubicBezTo>
                  <a:cubicBezTo>
                    <a:pt x="229" y="69"/>
                    <a:pt x="224" y="68"/>
                    <a:pt x="219" y="66"/>
                  </a:cubicBezTo>
                  <a:cubicBezTo>
                    <a:pt x="214" y="64"/>
                    <a:pt x="209" y="58"/>
                    <a:pt x="203" y="57"/>
                  </a:cubicBezTo>
                  <a:cubicBezTo>
                    <a:pt x="198" y="55"/>
                    <a:pt x="191" y="58"/>
                    <a:pt x="185" y="57"/>
                  </a:cubicBezTo>
                  <a:cubicBezTo>
                    <a:pt x="180" y="56"/>
                    <a:pt x="177" y="50"/>
                    <a:pt x="173" y="47"/>
                  </a:cubicBezTo>
                  <a:cubicBezTo>
                    <a:pt x="169" y="43"/>
                    <a:pt x="163" y="45"/>
                    <a:pt x="158" y="45"/>
                  </a:cubicBezTo>
                  <a:cubicBezTo>
                    <a:pt x="152" y="45"/>
                    <a:pt x="148" y="42"/>
                    <a:pt x="143" y="39"/>
                  </a:cubicBezTo>
                  <a:cubicBezTo>
                    <a:pt x="138" y="36"/>
                    <a:pt x="133" y="32"/>
                    <a:pt x="128" y="30"/>
                  </a:cubicBezTo>
                  <a:cubicBezTo>
                    <a:pt x="127" y="29"/>
                    <a:pt x="125" y="29"/>
                    <a:pt x="123" y="29"/>
                  </a:cubicBezTo>
                  <a:cubicBezTo>
                    <a:pt x="120" y="29"/>
                    <a:pt x="114" y="31"/>
                    <a:pt x="111" y="29"/>
                  </a:cubicBezTo>
                  <a:cubicBezTo>
                    <a:pt x="109" y="28"/>
                    <a:pt x="109" y="26"/>
                    <a:pt x="109" y="23"/>
                  </a:cubicBezTo>
                  <a:cubicBezTo>
                    <a:pt x="108" y="19"/>
                    <a:pt x="109" y="17"/>
                    <a:pt x="105" y="16"/>
                  </a:cubicBezTo>
                  <a:cubicBezTo>
                    <a:pt x="101" y="15"/>
                    <a:pt x="101" y="16"/>
                    <a:pt x="101" y="11"/>
                  </a:cubicBezTo>
                  <a:cubicBezTo>
                    <a:pt x="101" y="7"/>
                    <a:pt x="101" y="4"/>
                    <a:pt x="101" y="0"/>
                  </a:cubicBezTo>
                  <a:cubicBezTo>
                    <a:pt x="96" y="2"/>
                    <a:pt x="92" y="4"/>
                    <a:pt x="87" y="6"/>
                  </a:cubicBezTo>
                  <a:cubicBezTo>
                    <a:pt x="82" y="8"/>
                    <a:pt x="81" y="10"/>
                    <a:pt x="78" y="15"/>
                  </a:cubicBezTo>
                  <a:cubicBezTo>
                    <a:pt x="74" y="20"/>
                    <a:pt x="74" y="21"/>
                    <a:pt x="68" y="21"/>
                  </a:cubicBezTo>
                  <a:cubicBezTo>
                    <a:pt x="61" y="21"/>
                    <a:pt x="60" y="20"/>
                    <a:pt x="56" y="26"/>
                  </a:cubicBezTo>
                  <a:cubicBezTo>
                    <a:pt x="53" y="29"/>
                    <a:pt x="52" y="31"/>
                    <a:pt x="50" y="36"/>
                  </a:cubicBezTo>
                  <a:cubicBezTo>
                    <a:pt x="49" y="40"/>
                    <a:pt x="48" y="47"/>
                    <a:pt x="46" y="50"/>
                  </a:cubicBezTo>
                  <a:cubicBezTo>
                    <a:pt x="43" y="53"/>
                    <a:pt x="34" y="55"/>
                    <a:pt x="30" y="56"/>
                  </a:cubicBezTo>
                  <a:cubicBezTo>
                    <a:pt x="27" y="58"/>
                    <a:pt x="25" y="59"/>
                    <a:pt x="22" y="62"/>
                  </a:cubicBezTo>
                  <a:cubicBezTo>
                    <a:pt x="18" y="66"/>
                    <a:pt x="13" y="70"/>
                    <a:pt x="9" y="75"/>
                  </a:cubicBezTo>
                  <a:cubicBezTo>
                    <a:pt x="6" y="79"/>
                    <a:pt x="3" y="84"/>
                    <a:pt x="0" y="88"/>
                  </a:cubicBezTo>
                  <a:cubicBezTo>
                    <a:pt x="5" y="89"/>
                    <a:pt x="10" y="90"/>
                    <a:pt x="14" y="92"/>
                  </a:cubicBezTo>
                  <a:cubicBezTo>
                    <a:pt x="18" y="93"/>
                    <a:pt x="19" y="95"/>
                    <a:pt x="21" y="100"/>
                  </a:cubicBezTo>
                  <a:cubicBezTo>
                    <a:pt x="22" y="103"/>
                    <a:pt x="24" y="106"/>
                    <a:pt x="26" y="109"/>
                  </a:cubicBezTo>
                  <a:cubicBezTo>
                    <a:pt x="29" y="112"/>
                    <a:pt x="33" y="119"/>
                    <a:pt x="37" y="121"/>
                  </a:cubicBezTo>
                  <a:cubicBezTo>
                    <a:pt x="40" y="122"/>
                    <a:pt x="46" y="121"/>
                    <a:pt x="50" y="121"/>
                  </a:cubicBezTo>
                  <a:cubicBezTo>
                    <a:pt x="55" y="121"/>
                    <a:pt x="56" y="120"/>
                    <a:pt x="58" y="125"/>
                  </a:cubicBezTo>
                  <a:cubicBezTo>
                    <a:pt x="60" y="128"/>
                    <a:pt x="62" y="132"/>
                    <a:pt x="64" y="136"/>
                  </a:cubicBezTo>
                  <a:cubicBezTo>
                    <a:pt x="66" y="139"/>
                    <a:pt x="71" y="145"/>
                    <a:pt x="71" y="148"/>
                  </a:cubicBezTo>
                  <a:cubicBezTo>
                    <a:pt x="71" y="151"/>
                    <a:pt x="65" y="157"/>
                    <a:pt x="63" y="160"/>
                  </a:cubicBezTo>
                  <a:cubicBezTo>
                    <a:pt x="61" y="164"/>
                    <a:pt x="57" y="168"/>
                    <a:pt x="56" y="172"/>
                  </a:cubicBezTo>
                  <a:cubicBezTo>
                    <a:pt x="55" y="176"/>
                    <a:pt x="56" y="181"/>
                    <a:pt x="56" y="185"/>
                  </a:cubicBezTo>
                  <a:cubicBezTo>
                    <a:pt x="56" y="190"/>
                    <a:pt x="57" y="191"/>
                    <a:pt x="59" y="195"/>
                  </a:cubicBezTo>
                  <a:cubicBezTo>
                    <a:pt x="61" y="198"/>
                    <a:pt x="63" y="205"/>
                    <a:pt x="66" y="207"/>
                  </a:cubicBezTo>
                  <a:cubicBezTo>
                    <a:pt x="70" y="210"/>
                    <a:pt x="76" y="208"/>
                    <a:pt x="80" y="210"/>
                  </a:cubicBezTo>
                  <a:cubicBezTo>
                    <a:pt x="85" y="213"/>
                    <a:pt x="80" y="228"/>
                    <a:pt x="78" y="233"/>
                  </a:cubicBezTo>
                  <a:cubicBezTo>
                    <a:pt x="77" y="239"/>
                    <a:pt x="78" y="241"/>
                    <a:pt x="79" y="246"/>
                  </a:cubicBezTo>
                  <a:cubicBezTo>
                    <a:pt x="81" y="252"/>
                    <a:pt x="81" y="253"/>
                    <a:pt x="79" y="258"/>
                  </a:cubicBezTo>
                  <a:cubicBezTo>
                    <a:pt x="78" y="263"/>
                    <a:pt x="75" y="268"/>
                    <a:pt x="75" y="273"/>
                  </a:cubicBezTo>
                  <a:cubicBezTo>
                    <a:pt x="75" y="278"/>
                    <a:pt x="77" y="283"/>
                    <a:pt x="77" y="288"/>
                  </a:cubicBezTo>
                  <a:cubicBezTo>
                    <a:pt x="82" y="288"/>
                    <a:pt x="90" y="288"/>
                    <a:pt x="94" y="286"/>
                  </a:cubicBezTo>
                  <a:cubicBezTo>
                    <a:pt x="98" y="283"/>
                    <a:pt x="95" y="276"/>
                    <a:pt x="98" y="273"/>
                  </a:cubicBezTo>
                  <a:cubicBezTo>
                    <a:pt x="100" y="271"/>
                    <a:pt x="111" y="269"/>
                    <a:pt x="113" y="270"/>
                  </a:cubicBezTo>
                  <a:cubicBezTo>
                    <a:pt x="115" y="271"/>
                    <a:pt x="116" y="274"/>
                    <a:pt x="118" y="274"/>
                  </a:cubicBezTo>
                  <a:cubicBezTo>
                    <a:pt x="120" y="275"/>
                    <a:pt x="125" y="274"/>
                    <a:pt x="127" y="274"/>
                  </a:cubicBezTo>
                  <a:cubicBezTo>
                    <a:pt x="134" y="274"/>
                    <a:pt x="138" y="275"/>
                    <a:pt x="142" y="270"/>
                  </a:cubicBezTo>
                  <a:cubicBezTo>
                    <a:pt x="144" y="269"/>
                    <a:pt x="144" y="268"/>
                    <a:pt x="146" y="267"/>
                  </a:cubicBezTo>
                  <a:cubicBezTo>
                    <a:pt x="150" y="267"/>
                    <a:pt x="154" y="269"/>
                    <a:pt x="157" y="269"/>
                  </a:cubicBezTo>
                  <a:cubicBezTo>
                    <a:pt x="167" y="271"/>
                    <a:pt x="176" y="277"/>
                    <a:pt x="187" y="272"/>
                  </a:cubicBezTo>
                  <a:cubicBezTo>
                    <a:pt x="189" y="271"/>
                    <a:pt x="190" y="267"/>
                    <a:pt x="192" y="266"/>
                  </a:cubicBezTo>
                  <a:cubicBezTo>
                    <a:pt x="195" y="266"/>
                    <a:pt x="200" y="267"/>
                    <a:pt x="202" y="267"/>
                  </a:cubicBezTo>
                  <a:cubicBezTo>
                    <a:pt x="208" y="268"/>
                    <a:pt x="214" y="268"/>
                    <a:pt x="220" y="268"/>
                  </a:cubicBezTo>
                  <a:cubicBezTo>
                    <a:pt x="220" y="264"/>
                    <a:pt x="220" y="259"/>
                    <a:pt x="220" y="255"/>
                  </a:cubicBezTo>
                  <a:cubicBezTo>
                    <a:pt x="219" y="250"/>
                    <a:pt x="220" y="251"/>
                    <a:pt x="225" y="249"/>
                  </a:cubicBezTo>
                  <a:cubicBezTo>
                    <a:pt x="230" y="246"/>
                    <a:pt x="231" y="238"/>
                    <a:pt x="231" y="232"/>
                  </a:cubicBezTo>
                  <a:cubicBezTo>
                    <a:pt x="232" y="225"/>
                    <a:pt x="235" y="215"/>
                    <a:pt x="230" y="210"/>
                  </a:cubicBezTo>
                  <a:cubicBezTo>
                    <a:pt x="228" y="207"/>
                    <a:pt x="225" y="205"/>
                    <a:pt x="222" y="203"/>
                  </a:cubicBezTo>
                  <a:cubicBezTo>
                    <a:pt x="219" y="201"/>
                    <a:pt x="215" y="200"/>
                    <a:pt x="212" y="199"/>
                  </a:cubicBezTo>
                  <a:close/>
                  <a:moveTo>
                    <a:pt x="153" y="139"/>
                  </a:moveTo>
                  <a:cubicBezTo>
                    <a:pt x="151" y="142"/>
                    <a:pt x="147" y="146"/>
                    <a:pt x="146" y="149"/>
                  </a:cubicBezTo>
                  <a:cubicBezTo>
                    <a:pt x="145" y="152"/>
                    <a:pt x="148" y="158"/>
                    <a:pt x="149" y="162"/>
                  </a:cubicBezTo>
                  <a:cubicBezTo>
                    <a:pt x="144" y="162"/>
                    <a:pt x="138" y="163"/>
                    <a:pt x="134" y="162"/>
                  </a:cubicBezTo>
                  <a:cubicBezTo>
                    <a:pt x="130" y="161"/>
                    <a:pt x="128" y="157"/>
                    <a:pt x="125" y="154"/>
                  </a:cubicBezTo>
                  <a:cubicBezTo>
                    <a:pt x="122" y="152"/>
                    <a:pt x="124" y="152"/>
                    <a:pt x="121" y="154"/>
                  </a:cubicBezTo>
                  <a:cubicBezTo>
                    <a:pt x="119" y="156"/>
                    <a:pt x="118" y="159"/>
                    <a:pt x="115" y="160"/>
                  </a:cubicBezTo>
                  <a:cubicBezTo>
                    <a:pt x="112" y="162"/>
                    <a:pt x="107" y="161"/>
                    <a:pt x="103" y="162"/>
                  </a:cubicBezTo>
                  <a:cubicBezTo>
                    <a:pt x="105" y="156"/>
                    <a:pt x="108" y="151"/>
                    <a:pt x="108" y="145"/>
                  </a:cubicBezTo>
                  <a:cubicBezTo>
                    <a:pt x="108" y="138"/>
                    <a:pt x="108" y="132"/>
                    <a:pt x="108" y="126"/>
                  </a:cubicBezTo>
                  <a:cubicBezTo>
                    <a:pt x="113" y="127"/>
                    <a:pt x="115" y="129"/>
                    <a:pt x="118" y="125"/>
                  </a:cubicBezTo>
                  <a:cubicBezTo>
                    <a:pt x="121" y="121"/>
                    <a:pt x="124" y="118"/>
                    <a:pt x="122" y="114"/>
                  </a:cubicBezTo>
                  <a:cubicBezTo>
                    <a:pt x="122" y="112"/>
                    <a:pt x="121" y="111"/>
                    <a:pt x="121" y="110"/>
                  </a:cubicBezTo>
                  <a:cubicBezTo>
                    <a:pt x="122" y="108"/>
                    <a:pt x="126" y="105"/>
                    <a:pt x="128" y="104"/>
                  </a:cubicBezTo>
                  <a:cubicBezTo>
                    <a:pt x="131" y="102"/>
                    <a:pt x="135" y="102"/>
                    <a:pt x="139" y="101"/>
                  </a:cubicBezTo>
                  <a:cubicBezTo>
                    <a:pt x="139" y="107"/>
                    <a:pt x="139" y="114"/>
                    <a:pt x="145" y="118"/>
                  </a:cubicBezTo>
                  <a:cubicBezTo>
                    <a:pt x="148" y="120"/>
                    <a:pt x="152" y="121"/>
                    <a:pt x="155" y="123"/>
                  </a:cubicBezTo>
                  <a:cubicBezTo>
                    <a:pt x="157" y="125"/>
                    <a:pt x="160" y="128"/>
                    <a:pt x="162" y="131"/>
                  </a:cubicBezTo>
                  <a:cubicBezTo>
                    <a:pt x="159" y="133"/>
                    <a:pt x="156" y="136"/>
                    <a:pt x="153" y="139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4" name="Freeform 240"/>
            <p:cNvSpPr>
              <a:spLocks/>
            </p:cNvSpPr>
            <p:nvPr userDrawn="1"/>
          </p:nvSpPr>
          <p:spPr bwMode="auto">
            <a:xfrm>
              <a:off x="1464" y="2403"/>
              <a:ext cx="47" cy="50"/>
            </a:xfrm>
            <a:custGeom>
              <a:avLst/>
              <a:gdLst>
                <a:gd name="T0" fmla="*/ 25 w 59"/>
                <a:gd name="T1" fmla="*/ 2 h 63"/>
                <a:gd name="T2" fmla="*/ 18 w 59"/>
                <a:gd name="T3" fmla="*/ 10 h 63"/>
                <a:gd name="T4" fmla="*/ 21 w 59"/>
                <a:gd name="T5" fmla="*/ 15 h 63"/>
                <a:gd name="T6" fmla="*/ 18 w 59"/>
                <a:gd name="T7" fmla="*/ 19 h 63"/>
                <a:gd name="T8" fmla="*/ 11 w 59"/>
                <a:gd name="T9" fmla="*/ 26 h 63"/>
                <a:gd name="T10" fmla="*/ 5 w 59"/>
                <a:gd name="T11" fmla="*/ 25 h 63"/>
                <a:gd name="T12" fmla="*/ 5 w 59"/>
                <a:gd name="T13" fmla="*/ 40 h 63"/>
                <a:gd name="T14" fmla="*/ 0 w 59"/>
                <a:gd name="T15" fmla="*/ 61 h 63"/>
                <a:gd name="T16" fmla="*/ 5 w 59"/>
                <a:gd name="T17" fmla="*/ 60 h 63"/>
                <a:gd name="T18" fmla="*/ 15 w 59"/>
                <a:gd name="T19" fmla="*/ 56 h 63"/>
                <a:gd name="T20" fmla="*/ 20 w 59"/>
                <a:gd name="T21" fmla="*/ 51 h 63"/>
                <a:gd name="T22" fmla="*/ 24 w 59"/>
                <a:gd name="T23" fmla="*/ 55 h 63"/>
                <a:gd name="T24" fmla="*/ 32 w 59"/>
                <a:gd name="T25" fmla="*/ 61 h 63"/>
                <a:gd name="T26" fmla="*/ 46 w 59"/>
                <a:gd name="T27" fmla="*/ 61 h 63"/>
                <a:gd name="T28" fmla="*/ 44 w 59"/>
                <a:gd name="T29" fmla="*/ 51 h 63"/>
                <a:gd name="T30" fmla="*/ 46 w 59"/>
                <a:gd name="T31" fmla="*/ 43 h 63"/>
                <a:gd name="T32" fmla="*/ 59 w 59"/>
                <a:gd name="T33" fmla="*/ 30 h 63"/>
                <a:gd name="T34" fmla="*/ 52 w 59"/>
                <a:gd name="T35" fmla="*/ 22 h 63"/>
                <a:gd name="T36" fmla="*/ 42 w 59"/>
                <a:gd name="T37" fmla="*/ 17 h 63"/>
                <a:gd name="T38" fmla="*/ 36 w 59"/>
                <a:gd name="T39" fmla="*/ 0 h 63"/>
                <a:gd name="T40" fmla="*/ 25 w 59"/>
                <a:gd name="T41" fmla="*/ 2 h 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9" h="63">
                  <a:moveTo>
                    <a:pt x="25" y="2"/>
                  </a:moveTo>
                  <a:cubicBezTo>
                    <a:pt x="23" y="5"/>
                    <a:pt x="18" y="7"/>
                    <a:pt x="18" y="10"/>
                  </a:cubicBezTo>
                  <a:cubicBezTo>
                    <a:pt x="18" y="12"/>
                    <a:pt x="21" y="14"/>
                    <a:pt x="21" y="15"/>
                  </a:cubicBezTo>
                  <a:cubicBezTo>
                    <a:pt x="20" y="17"/>
                    <a:pt x="19" y="18"/>
                    <a:pt x="18" y="19"/>
                  </a:cubicBezTo>
                  <a:cubicBezTo>
                    <a:pt x="15" y="23"/>
                    <a:pt x="15" y="26"/>
                    <a:pt x="11" y="26"/>
                  </a:cubicBezTo>
                  <a:cubicBezTo>
                    <a:pt x="7" y="26"/>
                    <a:pt x="7" y="23"/>
                    <a:pt x="5" y="25"/>
                  </a:cubicBezTo>
                  <a:cubicBezTo>
                    <a:pt x="2" y="28"/>
                    <a:pt x="6" y="33"/>
                    <a:pt x="5" y="40"/>
                  </a:cubicBezTo>
                  <a:cubicBezTo>
                    <a:pt x="4" y="45"/>
                    <a:pt x="0" y="56"/>
                    <a:pt x="0" y="61"/>
                  </a:cubicBezTo>
                  <a:cubicBezTo>
                    <a:pt x="0" y="63"/>
                    <a:pt x="3" y="61"/>
                    <a:pt x="5" y="60"/>
                  </a:cubicBezTo>
                  <a:cubicBezTo>
                    <a:pt x="11" y="60"/>
                    <a:pt x="11" y="60"/>
                    <a:pt x="15" y="56"/>
                  </a:cubicBezTo>
                  <a:cubicBezTo>
                    <a:pt x="16" y="55"/>
                    <a:pt x="19" y="51"/>
                    <a:pt x="20" y="51"/>
                  </a:cubicBezTo>
                  <a:cubicBezTo>
                    <a:pt x="21" y="51"/>
                    <a:pt x="24" y="55"/>
                    <a:pt x="24" y="55"/>
                  </a:cubicBezTo>
                  <a:cubicBezTo>
                    <a:pt x="27" y="58"/>
                    <a:pt x="28" y="60"/>
                    <a:pt x="32" y="61"/>
                  </a:cubicBezTo>
                  <a:cubicBezTo>
                    <a:pt x="36" y="61"/>
                    <a:pt x="41" y="61"/>
                    <a:pt x="46" y="61"/>
                  </a:cubicBezTo>
                  <a:cubicBezTo>
                    <a:pt x="45" y="57"/>
                    <a:pt x="44" y="54"/>
                    <a:pt x="44" y="51"/>
                  </a:cubicBezTo>
                  <a:cubicBezTo>
                    <a:pt x="43" y="47"/>
                    <a:pt x="44" y="47"/>
                    <a:pt x="46" y="43"/>
                  </a:cubicBezTo>
                  <a:cubicBezTo>
                    <a:pt x="50" y="38"/>
                    <a:pt x="55" y="34"/>
                    <a:pt x="59" y="30"/>
                  </a:cubicBezTo>
                  <a:cubicBezTo>
                    <a:pt x="57" y="27"/>
                    <a:pt x="54" y="24"/>
                    <a:pt x="52" y="22"/>
                  </a:cubicBezTo>
                  <a:cubicBezTo>
                    <a:pt x="49" y="20"/>
                    <a:pt x="45" y="19"/>
                    <a:pt x="42" y="17"/>
                  </a:cubicBezTo>
                  <a:cubicBezTo>
                    <a:pt x="36" y="14"/>
                    <a:pt x="36" y="6"/>
                    <a:pt x="36" y="0"/>
                  </a:cubicBezTo>
                  <a:cubicBezTo>
                    <a:pt x="32" y="1"/>
                    <a:pt x="29" y="1"/>
                    <a:pt x="25" y="2"/>
                  </a:cubicBezTo>
                  <a:close/>
                </a:path>
              </a:pathLst>
            </a:custGeom>
            <a:solidFill>
              <a:schemeClr val="bg1"/>
            </a:solidFill>
            <a:ln w="12700" cap="rnd">
              <a:solidFill>
                <a:schemeClr val="bg1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5" name="Freeform 241"/>
            <p:cNvSpPr>
              <a:spLocks/>
            </p:cNvSpPr>
            <p:nvPr userDrawn="1"/>
          </p:nvSpPr>
          <p:spPr bwMode="auto">
            <a:xfrm>
              <a:off x="3330" y="1859"/>
              <a:ext cx="41" cy="27"/>
            </a:xfrm>
            <a:custGeom>
              <a:avLst/>
              <a:gdLst>
                <a:gd name="T0" fmla="*/ 38 w 51"/>
                <a:gd name="T1" fmla="*/ 0 h 34"/>
                <a:gd name="T2" fmla="*/ 26 w 51"/>
                <a:gd name="T3" fmla="*/ 3 h 34"/>
                <a:gd name="T4" fmla="*/ 18 w 51"/>
                <a:gd name="T5" fmla="*/ 10 h 34"/>
                <a:gd name="T6" fmla="*/ 0 w 51"/>
                <a:gd name="T7" fmla="*/ 25 h 34"/>
                <a:gd name="T8" fmla="*/ 12 w 51"/>
                <a:gd name="T9" fmla="*/ 34 h 34"/>
                <a:gd name="T10" fmla="*/ 19 w 51"/>
                <a:gd name="T11" fmla="*/ 28 h 34"/>
                <a:gd name="T12" fmla="*/ 24 w 51"/>
                <a:gd name="T13" fmla="*/ 25 h 34"/>
                <a:gd name="T14" fmla="*/ 38 w 51"/>
                <a:gd name="T15" fmla="*/ 24 h 34"/>
                <a:gd name="T16" fmla="*/ 51 w 51"/>
                <a:gd name="T17" fmla="*/ 13 h 34"/>
                <a:gd name="T18" fmla="*/ 38 w 51"/>
                <a:gd name="T19" fmla="*/ 0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51" h="34">
                  <a:moveTo>
                    <a:pt x="38" y="0"/>
                  </a:moveTo>
                  <a:cubicBezTo>
                    <a:pt x="34" y="1"/>
                    <a:pt x="29" y="1"/>
                    <a:pt x="26" y="3"/>
                  </a:cubicBezTo>
                  <a:cubicBezTo>
                    <a:pt x="23" y="4"/>
                    <a:pt x="20" y="8"/>
                    <a:pt x="18" y="10"/>
                  </a:cubicBezTo>
                  <a:cubicBezTo>
                    <a:pt x="12" y="16"/>
                    <a:pt x="6" y="20"/>
                    <a:pt x="0" y="25"/>
                  </a:cubicBezTo>
                  <a:cubicBezTo>
                    <a:pt x="3" y="27"/>
                    <a:pt x="9" y="34"/>
                    <a:pt x="12" y="34"/>
                  </a:cubicBezTo>
                  <a:cubicBezTo>
                    <a:pt x="14" y="34"/>
                    <a:pt x="18" y="29"/>
                    <a:pt x="19" y="28"/>
                  </a:cubicBezTo>
                  <a:cubicBezTo>
                    <a:pt x="21" y="26"/>
                    <a:pt x="21" y="26"/>
                    <a:pt x="24" y="25"/>
                  </a:cubicBezTo>
                  <a:cubicBezTo>
                    <a:pt x="29" y="25"/>
                    <a:pt x="34" y="27"/>
                    <a:pt x="38" y="24"/>
                  </a:cubicBezTo>
                  <a:cubicBezTo>
                    <a:pt x="43" y="21"/>
                    <a:pt x="47" y="16"/>
                    <a:pt x="51" y="13"/>
                  </a:cubicBezTo>
                  <a:cubicBezTo>
                    <a:pt x="47" y="8"/>
                    <a:pt x="42" y="4"/>
                    <a:pt x="38" y="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6" name="Freeform 242"/>
            <p:cNvSpPr>
              <a:spLocks/>
            </p:cNvSpPr>
            <p:nvPr userDrawn="1"/>
          </p:nvSpPr>
          <p:spPr bwMode="auto">
            <a:xfrm>
              <a:off x="3176" y="1743"/>
              <a:ext cx="41" cy="37"/>
            </a:xfrm>
            <a:custGeom>
              <a:avLst/>
              <a:gdLst>
                <a:gd name="T0" fmla="*/ 32 w 52"/>
                <a:gd name="T1" fmla="*/ 0 h 46"/>
                <a:gd name="T2" fmla="*/ 19 w 52"/>
                <a:gd name="T3" fmla="*/ 3 h 46"/>
                <a:gd name="T4" fmla="*/ 13 w 52"/>
                <a:gd name="T5" fmla="*/ 5 h 46"/>
                <a:gd name="T6" fmla="*/ 5 w 52"/>
                <a:gd name="T7" fmla="*/ 11 h 46"/>
                <a:gd name="T8" fmla="*/ 8 w 52"/>
                <a:gd name="T9" fmla="*/ 21 h 46"/>
                <a:gd name="T10" fmla="*/ 0 w 52"/>
                <a:gd name="T11" fmla="*/ 33 h 46"/>
                <a:gd name="T12" fmla="*/ 2 w 52"/>
                <a:gd name="T13" fmla="*/ 40 h 46"/>
                <a:gd name="T14" fmla="*/ 8 w 52"/>
                <a:gd name="T15" fmla="*/ 42 h 46"/>
                <a:gd name="T16" fmla="*/ 22 w 52"/>
                <a:gd name="T17" fmla="*/ 46 h 46"/>
                <a:gd name="T18" fmla="*/ 38 w 52"/>
                <a:gd name="T19" fmla="*/ 38 h 46"/>
                <a:gd name="T20" fmla="*/ 50 w 52"/>
                <a:gd name="T21" fmla="*/ 38 h 46"/>
                <a:gd name="T22" fmla="*/ 49 w 52"/>
                <a:gd name="T23" fmla="*/ 27 h 46"/>
                <a:gd name="T24" fmla="*/ 33 w 52"/>
                <a:gd name="T25" fmla="*/ 23 h 46"/>
                <a:gd name="T26" fmla="*/ 42 w 52"/>
                <a:gd name="T27" fmla="*/ 13 h 46"/>
                <a:gd name="T28" fmla="*/ 36 w 52"/>
                <a:gd name="T29" fmla="*/ 5 h 46"/>
                <a:gd name="T30" fmla="*/ 32 w 52"/>
                <a:gd name="T31" fmla="*/ 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52" h="46">
                  <a:moveTo>
                    <a:pt x="32" y="0"/>
                  </a:moveTo>
                  <a:cubicBezTo>
                    <a:pt x="28" y="1"/>
                    <a:pt x="23" y="4"/>
                    <a:pt x="19" y="3"/>
                  </a:cubicBezTo>
                  <a:cubicBezTo>
                    <a:pt x="15" y="3"/>
                    <a:pt x="16" y="3"/>
                    <a:pt x="13" y="5"/>
                  </a:cubicBezTo>
                  <a:cubicBezTo>
                    <a:pt x="11" y="6"/>
                    <a:pt x="6" y="9"/>
                    <a:pt x="5" y="11"/>
                  </a:cubicBezTo>
                  <a:cubicBezTo>
                    <a:pt x="4" y="14"/>
                    <a:pt x="9" y="17"/>
                    <a:pt x="8" y="21"/>
                  </a:cubicBezTo>
                  <a:cubicBezTo>
                    <a:pt x="8" y="25"/>
                    <a:pt x="1" y="29"/>
                    <a:pt x="0" y="33"/>
                  </a:cubicBezTo>
                  <a:cubicBezTo>
                    <a:pt x="0" y="34"/>
                    <a:pt x="1" y="40"/>
                    <a:pt x="2" y="40"/>
                  </a:cubicBezTo>
                  <a:cubicBezTo>
                    <a:pt x="3" y="41"/>
                    <a:pt x="7" y="42"/>
                    <a:pt x="8" y="42"/>
                  </a:cubicBezTo>
                  <a:cubicBezTo>
                    <a:pt x="12" y="43"/>
                    <a:pt x="18" y="46"/>
                    <a:pt x="22" y="46"/>
                  </a:cubicBezTo>
                  <a:cubicBezTo>
                    <a:pt x="27" y="45"/>
                    <a:pt x="33" y="39"/>
                    <a:pt x="38" y="38"/>
                  </a:cubicBezTo>
                  <a:cubicBezTo>
                    <a:pt x="42" y="37"/>
                    <a:pt x="46" y="38"/>
                    <a:pt x="50" y="38"/>
                  </a:cubicBezTo>
                  <a:cubicBezTo>
                    <a:pt x="50" y="34"/>
                    <a:pt x="52" y="29"/>
                    <a:pt x="49" y="27"/>
                  </a:cubicBezTo>
                  <a:cubicBezTo>
                    <a:pt x="45" y="25"/>
                    <a:pt x="38" y="24"/>
                    <a:pt x="33" y="23"/>
                  </a:cubicBezTo>
                  <a:cubicBezTo>
                    <a:pt x="35" y="21"/>
                    <a:pt x="42" y="16"/>
                    <a:pt x="42" y="13"/>
                  </a:cubicBezTo>
                  <a:cubicBezTo>
                    <a:pt x="41" y="11"/>
                    <a:pt x="37" y="7"/>
                    <a:pt x="36" y="5"/>
                  </a:cubicBezTo>
                  <a:cubicBezTo>
                    <a:pt x="35" y="3"/>
                    <a:pt x="34" y="2"/>
                    <a:pt x="32" y="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7" name="Freeform 243"/>
            <p:cNvSpPr>
              <a:spLocks/>
            </p:cNvSpPr>
            <p:nvPr userDrawn="1"/>
          </p:nvSpPr>
          <p:spPr bwMode="auto">
            <a:xfrm>
              <a:off x="2725" y="1779"/>
              <a:ext cx="806" cy="967"/>
            </a:xfrm>
            <a:custGeom>
              <a:avLst/>
              <a:gdLst>
                <a:gd name="T0" fmla="*/ 265 w 1014"/>
                <a:gd name="T1" fmla="*/ 379 h 1215"/>
                <a:gd name="T2" fmla="*/ 305 w 1014"/>
                <a:gd name="T3" fmla="*/ 366 h 1215"/>
                <a:gd name="T4" fmla="*/ 378 w 1014"/>
                <a:gd name="T5" fmla="*/ 466 h 1215"/>
                <a:gd name="T6" fmla="*/ 386 w 1014"/>
                <a:gd name="T7" fmla="*/ 383 h 1215"/>
                <a:gd name="T8" fmla="*/ 353 w 1014"/>
                <a:gd name="T9" fmla="*/ 301 h 1215"/>
                <a:gd name="T10" fmla="*/ 404 w 1014"/>
                <a:gd name="T11" fmla="*/ 214 h 1215"/>
                <a:gd name="T12" fmla="*/ 460 w 1014"/>
                <a:gd name="T13" fmla="*/ 131 h 1215"/>
                <a:gd name="T14" fmla="*/ 558 w 1014"/>
                <a:gd name="T15" fmla="*/ 11 h 1215"/>
                <a:gd name="T16" fmla="*/ 641 w 1014"/>
                <a:gd name="T17" fmla="*/ 69 h 1215"/>
                <a:gd name="T18" fmla="*/ 592 w 1014"/>
                <a:gd name="T19" fmla="*/ 163 h 1215"/>
                <a:gd name="T20" fmla="*/ 592 w 1014"/>
                <a:gd name="T21" fmla="*/ 269 h 1215"/>
                <a:gd name="T22" fmla="*/ 536 w 1014"/>
                <a:gd name="T23" fmla="*/ 435 h 1215"/>
                <a:gd name="T24" fmla="*/ 535 w 1014"/>
                <a:gd name="T25" fmla="*/ 529 h 1215"/>
                <a:gd name="T26" fmla="*/ 464 w 1014"/>
                <a:gd name="T27" fmla="*/ 624 h 1215"/>
                <a:gd name="T28" fmla="*/ 377 w 1014"/>
                <a:gd name="T29" fmla="*/ 642 h 1215"/>
                <a:gd name="T30" fmla="*/ 395 w 1014"/>
                <a:gd name="T31" fmla="*/ 692 h 1215"/>
                <a:gd name="T32" fmla="*/ 462 w 1014"/>
                <a:gd name="T33" fmla="*/ 696 h 1215"/>
                <a:gd name="T34" fmla="*/ 549 w 1014"/>
                <a:gd name="T35" fmla="*/ 654 h 1215"/>
                <a:gd name="T36" fmla="*/ 592 w 1014"/>
                <a:gd name="T37" fmla="*/ 514 h 1215"/>
                <a:gd name="T38" fmla="*/ 678 w 1014"/>
                <a:gd name="T39" fmla="*/ 480 h 1215"/>
                <a:gd name="T40" fmla="*/ 691 w 1014"/>
                <a:gd name="T41" fmla="*/ 595 h 1215"/>
                <a:gd name="T42" fmla="*/ 715 w 1014"/>
                <a:gd name="T43" fmla="*/ 614 h 1215"/>
                <a:gd name="T44" fmla="*/ 726 w 1014"/>
                <a:gd name="T45" fmla="*/ 539 h 1215"/>
                <a:gd name="T46" fmla="*/ 665 w 1014"/>
                <a:gd name="T47" fmla="*/ 449 h 1215"/>
                <a:gd name="T48" fmla="*/ 601 w 1014"/>
                <a:gd name="T49" fmla="*/ 442 h 1215"/>
                <a:gd name="T50" fmla="*/ 607 w 1014"/>
                <a:gd name="T51" fmla="*/ 345 h 1215"/>
                <a:gd name="T52" fmla="*/ 627 w 1014"/>
                <a:gd name="T53" fmla="*/ 209 h 1215"/>
                <a:gd name="T54" fmla="*/ 710 w 1014"/>
                <a:gd name="T55" fmla="*/ 103 h 1215"/>
                <a:gd name="T56" fmla="*/ 723 w 1014"/>
                <a:gd name="T57" fmla="*/ 133 h 1215"/>
                <a:gd name="T58" fmla="*/ 723 w 1014"/>
                <a:gd name="T59" fmla="*/ 244 h 1215"/>
                <a:gd name="T60" fmla="*/ 794 w 1014"/>
                <a:gd name="T61" fmla="*/ 268 h 1215"/>
                <a:gd name="T62" fmla="*/ 728 w 1014"/>
                <a:gd name="T63" fmla="*/ 180 h 1215"/>
                <a:gd name="T64" fmla="*/ 785 w 1014"/>
                <a:gd name="T65" fmla="*/ 183 h 1215"/>
                <a:gd name="T66" fmla="*/ 828 w 1014"/>
                <a:gd name="T67" fmla="*/ 166 h 1215"/>
                <a:gd name="T68" fmla="*/ 827 w 1014"/>
                <a:gd name="T69" fmla="*/ 229 h 1215"/>
                <a:gd name="T70" fmla="*/ 860 w 1014"/>
                <a:gd name="T71" fmla="*/ 305 h 1215"/>
                <a:gd name="T72" fmla="*/ 790 w 1014"/>
                <a:gd name="T73" fmla="*/ 393 h 1215"/>
                <a:gd name="T74" fmla="*/ 841 w 1014"/>
                <a:gd name="T75" fmla="*/ 458 h 1215"/>
                <a:gd name="T76" fmla="*/ 892 w 1014"/>
                <a:gd name="T77" fmla="*/ 485 h 1215"/>
                <a:gd name="T78" fmla="*/ 905 w 1014"/>
                <a:gd name="T79" fmla="*/ 584 h 1215"/>
                <a:gd name="T80" fmla="*/ 881 w 1014"/>
                <a:gd name="T81" fmla="*/ 654 h 1215"/>
                <a:gd name="T82" fmla="*/ 920 w 1014"/>
                <a:gd name="T83" fmla="*/ 747 h 1215"/>
                <a:gd name="T84" fmla="*/ 909 w 1014"/>
                <a:gd name="T85" fmla="*/ 832 h 1215"/>
                <a:gd name="T86" fmla="*/ 945 w 1014"/>
                <a:gd name="T87" fmla="*/ 916 h 1215"/>
                <a:gd name="T88" fmla="*/ 1009 w 1014"/>
                <a:gd name="T89" fmla="*/ 976 h 1215"/>
                <a:gd name="T90" fmla="*/ 969 w 1014"/>
                <a:gd name="T91" fmla="*/ 1081 h 1215"/>
                <a:gd name="T92" fmla="*/ 929 w 1014"/>
                <a:gd name="T93" fmla="*/ 1215 h 1215"/>
                <a:gd name="T94" fmla="*/ 838 w 1014"/>
                <a:gd name="T95" fmla="*/ 1157 h 1215"/>
                <a:gd name="T96" fmla="*/ 721 w 1014"/>
                <a:gd name="T97" fmla="*/ 1144 h 1215"/>
                <a:gd name="T98" fmla="*/ 593 w 1014"/>
                <a:gd name="T99" fmla="*/ 1106 h 1215"/>
                <a:gd name="T100" fmla="*/ 529 w 1014"/>
                <a:gd name="T101" fmla="*/ 1074 h 1215"/>
                <a:gd name="T102" fmla="*/ 442 w 1014"/>
                <a:gd name="T103" fmla="*/ 1047 h 1215"/>
                <a:gd name="T104" fmla="*/ 362 w 1014"/>
                <a:gd name="T105" fmla="*/ 1024 h 1215"/>
                <a:gd name="T106" fmla="*/ 333 w 1014"/>
                <a:gd name="T107" fmla="*/ 938 h 1215"/>
                <a:gd name="T108" fmla="*/ 249 w 1014"/>
                <a:gd name="T109" fmla="*/ 877 h 1215"/>
                <a:gd name="T110" fmla="*/ 170 w 1014"/>
                <a:gd name="T111" fmla="*/ 856 h 1215"/>
                <a:gd name="T112" fmla="*/ 88 w 1014"/>
                <a:gd name="T113" fmla="*/ 797 h 1215"/>
                <a:gd name="T114" fmla="*/ 0 w 1014"/>
                <a:gd name="T115" fmla="*/ 749 h 1215"/>
                <a:gd name="T116" fmla="*/ 29 w 1014"/>
                <a:gd name="T117" fmla="*/ 628 h 1215"/>
                <a:gd name="T118" fmla="*/ 132 w 1014"/>
                <a:gd name="T119" fmla="*/ 574 h 1215"/>
                <a:gd name="T120" fmla="*/ 256 w 1014"/>
                <a:gd name="T121" fmla="*/ 511 h 1215"/>
                <a:gd name="T122" fmla="*/ 237 w 1014"/>
                <a:gd name="T123" fmla="*/ 448 h 12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014" h="1215">
                  <a:moveTo>
                    <a:pt x="237" y="448"/>
                  </a:moveTo>
                  <a:cubicBezTo>
                    <a:pt x="238" y="445"/>
                    <a:pt x="237" y="438"/>
                    <a:pt x="239" y="435"/>
                  </a:cubicBezTo>
                  <a:cubicBezTo>
                    <a:pt x="241" y="433"/>
                    <a:pt x="247" y="433"/>
                    <a:pt x="249" y="430"/>
                  </a:cubicBezTo>
                  <a:cubicBezTo>
                    <a:pt x="251" y="427"/>
                    <a:pt x="251" y="421"/>
                    <a:pt x="254" y="418"/>
                  </a:cubicBezTo>
                  <a:cubicBezTo>
                    <a:pt x="256" y="416"/>
                    <a:pt x="263" y="419"/>
                    <a:pt x="265" y="417"/>
                  </a:cubicBezTo>
                  <a:cubicBezTo>
                    <a:pt x="266" y="416"/>
                    <a:pt x="265" y="412"/>
                    <a:pt x="265" y="410"/>
                  </a:cubicBezTo>
                  <a:cubicBezTo>
                    <a:pt x="265" y="404"/>
                    <a:pt x="265" y="399"/>
                    <a:pt x="265" y="393"/>
                  </a:cubicBezTo>
                  <a:cubicBezTo>
                    <a:pt x="265" y="389"/>
                    <a:pt x="266" y="383"/>
                    <a:pt x="265" y="379"/>
                  </a:cubicBezTo>
                  <a:cubicBezTo>
                    <a:pt x="265" y="378"/>
                    <a:pt x="265" y="378"/>
                    <a:pt x="265" y="377"/>
                  </a:cubicBezTo>
                  <a:cubicBezTo>
                    <a:pt x="264" y="375"/>
                    <a:pt x="259" y="376"/>
                    <a:pt x="258" y="375"/>
                  </a:cubicBezTo>
                  <a:cubicBezTo>
                    <a:pt x="255" y="372"/>
                    <a:pt x="256" y="368"/>
                    <a:pt x="254" y="365"/>
                  </a:cubicBezTo>
                  <a:cubicBezTo>
                    <a:pt x="251" y="361"/>
                    <a:pt x="246" y="358"/>
                    <a:pt x="242" y="354"/>
                  </a:cubicBezTo>
                  <a:cubicBezTo>
                    <a:pt x="248" y="349"/>
                    <a:pt x="254" y="343"/>
                    <a:pt x="260" y="337"/>
                  </a:cubicBezTo>
                  <a:cubicBezTo>
                    <a:pt x="264" y="332"/>
                    <a:pt x="267" y="327"/>
                    <a:pt x="271" y="321"/>
                  </a:cubicBezTo>
                  <a:cubicBezTo>
                    <a:pt x="274" y="328"/>
                    <a:pt x="277" y="336"/>
                    <a:pt x="282" y="342"/>
                  </a:cubicBezTo>
                  <a:cubicBezTo>
                    <a:pt x="289" y="350"/>
                    <a:pt x="298" y="358"/>
                    <a:pt x="305" y="366"/>
                  </a:cubicBezTo>
                  <a:cubicBezTo>
                    <a:pt x="311" y="371"/>
                    <a:pt x="315" y="379"/>
                    <a:pt x="319" y="385"/>
                  </a:cubicBezTo>
                  <a:cubicBezTo>
                    <a:pt x="323" y="392"/>
                    <a:pt x="327" y="398"/>
                    <a:pt x="332" y="404"/>
                  </a:cubicBezTo>
                  <a:cubicBezTo>
                    <a:pt x="335" y="410"/>
                    <a:pt x="339" y="415"/>
                    <a:pt x="343" y="420"/>
                  </a:cubicBezTo>
                  <a:cubicBezTo>
                    <a:pt x="345" y="422"/>
                    <a:pt x="346" y="424"/>
                    <a:pt x="347" y="427"/>
                  </a:cubicBezTo>
                  <a:cubicBezTo>
                    <a:pt x="348" y="435"/>
                    <a:pt x="344" y="445"/>
                    <a:pt x="349" y="452"/>
                  </a:cubicBezTo>
                  <a:cubicBezTo>
                    <a:pt x="352" y="457"/>
                    <a:pt x="355" y="462"/>
                    <a:pt x="359" y="467"/>
                  </a:cubicBezTo>
                  <a:cubicBezTo>
                    <a:pt x="360" y="469"/>
                    <a:pt x="362" y="474"/>
                    <a:pt x="364" y="474"/>
                  </a:cubicBezTo>
                  <a:cubicBezTo>
                    <a:pt x="367" y="475"/>
                    <a:pt x="375" y="468"/>
                    <a:pt x="378" y="466"/>
                  </a:cubicBezTo>
                  <a:cubicBezTo>
                    <a:pt x="380" y="465"/>
                    <a:pt x="386" y="463"/>
                    <a:pt x="387" y="460"/>
                  </a:cubicBezTo>
                  <a:cubicBezTo>
                    <a:pt x="388" y="459"/>
                    <a:pt x="387" y="455"/>
                    <a:pt x="387" y="453"/>
                  </a:cubicBezTo>
                  <a:cubicBezTo>
                    <a:pt x="387" y="450"/>
                    <a:pt x="387" y="446"/>
                    <a:pt x="387" y="443"/>
                  </a:cubicBezTo>
                  <a:cubicBezTo>
                    <a:pt x="387" y="438"/>
                    <a:pt x="386" y="437"/>
                    <a:pt x="389" y="434"/>
                  </a:cubicBezTo>
                  <a:cubicBezTo>
                    <a:pt x="397" y="425"/>
                    <a:pt x="406" y="418"/>
                    <a:pt x="414" y="411"/>
                  </a:cubicBezTo>
                  <a:cubicBezTo>
                    <a:pt x="409" y="409"/>
                    <a:pt x="404" y="408"/>
                    <a:pt x="399" y="406"/>
                  </a:cubicBezTo>
                  <a:cubicBezTo>
                    <a:pt x="395" y="405"/>
                    <a:pt x="395" y="404"/>
                    <a:pt x="393" y="400"/>
                  </a:cubicBezTo>
                  <a:cubicBezTo>
                    <a:pt x="391" y="394"/>
                    <a:pt x="388" y="388"/>
                    <a:pt x="386" y="383"/>
                  </a:cubicBezTo>
                  <a:cubicBezTo>
                    <a:pt x="385" y="380"/>
                    <a:pt x="383" y="377"/>
                    <a:pt x="382" y="374"/>
                  </a:cubicBezTo>
                  <a:cubicBezTo>
                    <a:pt x="382" y="369"/>
                    <a:pt x="384" y="363"/>
                    <a:pt x="385" y="358"/>
                  </a:cubicBezTo>
                  <a:cubicBezTo>
                    <a:pt x="385" y="354"/>
                    <a:pt x="388" y="346"/>
                    <a:pt x="387" y="342"/>
                  </a:cubicBezTo>
                  <a:cubicBezTo>
                    <a:pt x="386" y="339"/>
                    <a:pt x="382" y="338"/>
                    <a:pt x="380" y="336"/>
                  </a:cubicBezTo>
                  <a:cubicBezTo>
                    <a:pt x="375" y="333"/>
                    <a:pt x="369" y="330"/>
                    <a:pt x="365" y="326"/>
                  </a:cubicBezTo>
                  <a:cubicBezTo>
                    <a:pt x="363" y="324"/>
                    <a:pt x="362" y="320"/>
                    <a:pt x="360" y="317"/>
                  </a:cubicBezTo>
                  <a:cubicBezTo>
                    <a:pt x="359" y="314"/>
                    <a:pt x="357" y="311"/>
                    <a:pt x="356" y="308"/>
                  </a:cubicBezTo>
                  <a:cubicBezTo>
                    <a:pt x="355" y="306"/>
                    <a:pt x="353" y="303"/>
                    <a:pt x="353" y="301"/>
                  </a:cubicBezTo>
                  <a:cubicBezTo>
                    <a:pt x="353" y="298"/>
                    <a:pt x="358" y="294"/>
                    <a:pt x="361" y="292"/>
                  </a:cubicBezTo>
                  <a:cubicBezTo>
                    <a:pt x="364" y="289"/>
                    <a:pt x="366" y="288"/>
                    <a:pt x="370" y="286"/>
                  </a:cubicBezTo>
                  <a:cubicBezTo>
                    <a:pt x="373" y="284"/>
                    <a:pt x="376" y="283"/>
                    <a:pt x="378" y="281"/>
                  </a:cubicBezTo>
                  <a:cubicBezTo>
                    <a:pt x="380" y="280"/>
                    <a:pt x="385" y="279"/>
                    <a:pt x="386" y="278"/>
                  </a:cubicBezTo>
                  <a:cubicBezTo>
                    <a:pt x="388" y="275"/>
                    <a:pt x="387" y="270"/>
                    <a:pt x="387" y="267"/>
                  </a:cubicBezTo>
                  <a:cubicBezTo>
                    <a:pt x="387" y="257"/>
                    <a:pt x="389" y="248"/>
                    <a:pt x="391" y="238"/>
                  </a:cubicBezTo>
                  <a:cubicBezTo>
                    <a:pt x="392" y="233"/>
                    <a:pt x="393" y="230"/>
                    <a:pt x="395" y="227"/>
                  </a:cubicBezTo>
                  <a:cubicBezTo>
                    <a:pt x="398" y="223"/>
                    <a:pt x="403" y="219"/>
                    <a:pt x="404" y="214"/>
                  </a:cubicBezTo>
                  <a:cubicBezTo>
                    <a:pt x="404" y="212"/>
                    <a:pt x="405" y="200"/>
                    <a:pt x="404" y="198"/>
                  </a:cubicBezTo>
                  <a:cubicBezTo>
                    <a:pt x="402" y="196"/>
                    <a:pt x="398" y="196"/>
                    <a:pt x="396" y="195"/>
                  </a:cubicBezTo>
                  <a:cubicBezTo>
                    <a:pt x="393" y="195"/>
                    <a:pt x="391" y="194"/>
                    <a:pt x="388" y="193"/>
                  </a:cubicBezTo>
                  <a:cubicBezTo>
                    <a:pt x="391" y="185"/>
                    <a:pt x="393" y="175"/>
                    <a:pt x="398" y="168"/>
                  </a:cubicBezTo>
                  <a:cubicBezTo>
                    <a:pt x="401" y="163"/>
                    <a:pt x="405" y="157"/>
                    <a:pt x="409" y="154"/>
                  </a:cubicBezTo>
                  <a:cubicBezTo>
                    <a:pt x="412" y="151"/>
                    <a:pt x="417" y="150"/>
                    <a:pt x="421" y="149"/>
                  </a:cubicBezTo>
                  <a:cubicBezTo>
                    <a:pt x="431" y="145"/>
                    <a:pt x="440" y="141"/>
                    <a:pt x="449" y="137"/>
                  </a:cubicBezTo>
                  <a:cubicBezTo>
                    <a:pt x="453" y="135"/>
                    <a:pt x="457" y="134"/>
                    <a:pt x="460" y="131"/>
                  </a:cubicBezTo>
                  <a:cubicBezTo>
                    <a:pt x="463" y="128"/>
                    <a:pt x="466" y="125"/>
                    <a:pt x="469" y="122"/>
                  </a:cubicBezTo>
                  <a:cubicBezTo>
                    <a:pt x="475" y="116"/>
                    <a:pt x="484" y="109"/>
                    <a:pt x="488" y="102"/>
                  </a:cubicBezTo>
                  <a:cubicBezTo>
                    <a:pt x="494" y="92"/>
                    <a:pt x="498" y="80"/>
                    <a:pt x="503" y="69"/>
                  </a:cubicBezTo>
                  <a:cubicBezTo>
                    <a:pt x="511" y="51"/>
                    <a:pt x="518" y="33"/>
                    <a:pt x="527" y="15"/>
                  </a:cubicBezTo>
                  <a:cubicBezTo>
                    <a:pt x="528" y="11"/>
                    <a:pt x="530" y="11"/>
                    <a:pt x="534" y="9"/>
                  </a:cubicBezTo>
                  <a:cubicBezTo>
                    <a:pt x="537" y="7"/>
                    <a:pt x="540" y="6"/>
                    <a:pt x="543" y="4"/>
                  </a:cubicBezTo>
                  <a:cubicBezTo>
                    <a:pt x="545" y="3"/>
                    <a:pt x="549" y="0"/>
                    <a:pt x="550" y="0"/>
                  </a:cubicBezTo>
                  <a:cubicBezTo>
                    <a:pt x="552" y="1"/>
                    <a:pt x="556" y="9"/>
                    <a:pt x="558" y="11"/>
                  </a:cubicBezTo>
                  <a:cubicBezTo>
                    <a:pt x="560" y="13"/>
                    <a:pt x="562" y="19"/>
                    <a:pt x="565" y="20"/>
                  </a:cubicBezTo>
                  <a:cubicBezTo>
                    <a:pt x="569" y="22"/>
                    <a:pt x="578" y="20"/>
                    <a:pt x="583" y="20"/>
                  </a:cubicBezTo>
                  <a:cubicBezTo>
                    <a:pt x="587" y="20"/>
                    <a:pt x="591" y="19"/>
                    <a:pt x="594" y="22"/>
                  </a:cubicBezTo>
                  <a:cubicBezTo>
                    <a:pt x="599" y="25"/>
                    <a:pt x="602" y="31"/>
                    <a:pt x="607" y="34"/>
                  </a:cubicBezTo>
                  <a:cubicBezTo>
                    <a:pt x="610" y="36"/>
                    <a:pt x="615" y="34"/>
                    <a:pt x="619" y="34"/>
                  </a:cubicBezTo>
                  <a:cubicBezTo>
                    <a:pt x="621" y="34"/>
                    <a:pt x="630" y="33"/>
                    <a:pt x="632" y="35"/>
                  </a:cubicBezTo>
                  <a:cubicBezTo>
                    <a:pt x="634" y="37"/>
                    <a:pt x="635" y="46"/>
                    <a:pt x="636" y="49"/>
                  </a:cubicBezTo>
                  <a:cubicBezTo>
                    <a:pt x="638" y="56"/>
                    <a:pt x="639" y="62"/>
                    <a:pt x="641" y="69"/>
                  </a:cubicBezTo>
                  <a:cubicBezTo>
                    <a:pt x="642" y="73"/>
                    <a:pt x="643" y="74"/>
                    <a:pt x="640" y="77"/>
                  </a:cubicBezTo>
                  <a:cubicBezTo>
                    <a:pt x="638" y="80"/>
                    <a:pt x="632" y="83"/>
                    <a:pt x="631" y="87"/>
                  </a:cubicBezTo>
                  <a:cubicBezTo>
                    <a:pt x="629" y="91"/>
                    <a:pt x="630" y="98"/>
                    <a:pt x="629" y="102"/>
                  </a:cubicBezTo>
                  <a:cubicBezTo>
                    <a:pt x="628" y="109"/>
                    <a:pt x="627" y="116"/>
                    <a:pt x="626" y="122"/>
                  </a:cubicBezTo>
                  <a:cubicBezTo>
                    <a:pt x="626" y="125"/>
                    <a:pt x="626" y="128"/>
                    <a:pt x="625" y="130"/>
                  </a:cubicBezTo>
                  <a:cubicBezTo>
                    <a:pt x="623" y="134"/>
                    <a:pt x="617" y="138"/>
                    <a:pt x="614" y="141"/>
                  </a:cubicBezTo>
                  <a:cubicBezTo>
                    <a:pt x="609" y="146"/>
                    <a:pt x="604" y="151"/>
                    <a:pt x="599" y="156"/>
                  </a:cubicBezTo>
                  <a:cubicBezTo>
                    <a:pt x="597" y="158"/>
                    <a:pt x="594" y="161"/>
                    <a:pt x="592" y="163"/>
                  </a:cubicBezTo>
                  <a:cubicBezTo>
                    <a:pt x="590" y="167"/>
                    <a:pt x="589" y="173"/>
                    <a:pt x="588" y="177"/>
                  </a:cubicBezTo>
                  <a:cubicBezTo>
                    <a:pt x="586" y="181"/>
                    <a:pt x="582" y="189"/>
                    <a:pt x="583" y="193"/>
                  </a:cubicBezTo>
                  <a:cubicBezTo>
                    <a:pt x="583" y="196"/>
                    <a:pt x="588" y="199"/>
                    <a:pt x="590" y="201"/>
                  </a:cubicBezTo>
                  <a:cubicBezTo>
                    <a:pt x="593" y="203"/>
                    <a:pt x="595" y="206"/>
                    <a:pt x="598" y="208"/>
                  </a:cubicBezTo>
                  <a:cubicBezTo>
                    <a:pt x="599" y="209"/>
                    <a:pt x="602" y="211"/>
                    <a:pt x="602" y="212"/>
                  </a:cubicBezTo>
                  <a:cubicBezTo>
                    <a:pt x="603" y="214"/>
                    <a:pt x="601" y="220"/>
                    <a:pt x="601" y="223"/>
                  </a:cubicBezTo>
                  <a:cubicBezTo>
                    <a:pt x="599" y="233"/>
                    <a:pt x="597" y="243"/>
                    <a:pt x="595" y="253"/>
                  </a:cubicBezTo>
                  <a:cubicBezTo>
                    <a:pt x="594" y="258"/>
                    <a:pt x="593" y="263"/>
                    <a:pt x="592" y="269"/>
                  </a:cubicBezTo>
                  <a:cubicBezTo>
                    <a:pt x="591" y="274"/>
                    <a:pt x="591" y="280"/>
                    <a:pt x="589" y="284"/>
                  </a:cubicBezTo>
                  <a:cubicBezTo>
                    <a:pt x="588" y="287"/>
                    <a:pt x="586" y="290"/>
                    <a:pt x="584" y="292"/>
                  </a:cubicBezTo>
                  <a:cubicBezTo>
                    <a:pt x="580" y="298"/>
                    <a:pt x="576" y="304"/>
                    <a:pt x="572" y="310"/>
                  </a:cubicBezTo>
                  <a:cubicBezTo>
                    <a:pt x="570" y="313"/>
                    <a:pt x="567" y="316"/>
                    <a:pt x="566" y="320"/>
                  </a:cubicBezTo>
                  <a:cubicBezTo>
                    <a:pt x="565" y="323"/>
                    <a:pt x="565" y="327"/>
                    <a:pt x="564" y="330"/>
                  </a:cubicBezTo>
                  <a:cubicBezTo>
                    <a:pt x="561" y="350"/>
                    <a:pt x="558" y="370"/>
                    <a:pt x="552" y="390"/>
                  </a:cubicBezTo>
                  <a:cubicBezTo>
                    <a:pt x="549" y="399"/>
                    <a:pt x="547" y="409"/>
                    <a:pt x="544" y="418"/>
                  </a:cubicBezTo>
                  <a:cubicBezTo>
                    <a:pt x="541" y="424"/>
                    <a:pt x="538" y="429"/>
                    <a:pt x="536" y="435"/>
                  </a:cubicBezTo>
                  <a:cubicBezTo>
                    <a:pt x="535" y="439"/>
                    <a:pt x="536" y="440"/>
                    <a:pt x="537" y="444"/>
                  </a:cubicBezTo>
                  <a:cubicBezTo>
                    <a:pt x="539" y="451"/>
                    <a:pt x="541" y="458"/>
                    <a:pt x="542" y="464"/>
                  </a:cubicBezTo>
                  <a:cubicBezTo>
                    <a:pt x="543" y="468"/>
                    <a:pt x="544" y="469"/>
                    <a:pt x="546" y="472"/>
                  </a:cubicBezTo>
                  <a:cubicBezTo>
                    <a:pt x="551" y="476"/>
                    <a:pt x="556" y="481"/>
                    <a:pt x="560" y="486"/>
                  </a:cubicBezTo>
                  <a:cubicBezTo>
                    <a:pt x="564" y="490"/>
                    <a:pt x="565" y="489"/>
                    <a:pt x="564" y="495"/>
                  </a:cubicBezTo>
                  <a:cubicBezTo>
                    <a:pt x="563" y="499"/>
                    <a:pt x="563" y="506"/>
                    <a:pt x="561" y="509"/>
                  </a:cubicBezTo>
                  <a:cubicBezTo>
                    <a:pt x="558" y="513"/>
                    <a:pt x="552" y="516"/>
                    <a:pt x="548" y="519"/>
                  </a:cubicBezTo>
                  <a:cubicBezTo>
                    <a:pt x="545" y="522"/>
                    <a:pt x="538" y="525"/>
                    <a:pt x="535" y="529"/>
                  </a:cubicBezTo>
                  <a:cubicBezTo>
                    <a:pt x="534" y="531"/>
                    <a:pt x="534" y="536"/>
                    <a:pt x="534" y="538"/>
                  </a:cubicBezTo>
                  <a:cubicBezTo>
                    <a:pt x="533" y="545"/>
                    <a:pt x="533" y="552"/>
                    <a:pt x="532" y="559"/>
                  </a:cubicBezTo>
                  <a:cubicBezTo>
                    <a:pt x="531" y="562"/>
                    <a:pt x="532" y="571"/>
                    <a:pt x="530" y="573"/>
                  </a:cubicBezTo>
                  <a:cubicBezTo>
                    <a:pt x="529" y="575"/>
                    <a:pt x="520" y="576"/>
                    <a:pt x="518" y="576"/>
                  </a:cubicBezTo>
                  <a:cubicBezTo>
                    <a:pt x="514" y="577"/>
                    <a:pt x="508" y="578"/>
                    <a:pt x="504" y="580"/>
                  </a:cubicBezTo>
                  <a:cubicBezTo>
                    <a:pt x="501" y="582"/>
                    <a:pt x="498" y="586"/>
                    <a:pt x="495" y="589"/>
                  </a:cubicBezTo>
                  <a:cubicBezTo>
                    <a:pt x="490" y="594"/>
                    <a:pt x="485" y="599"/>
                    <a:pt x="480" y="604"/>
                  </a:cubicBezTo>
                  <a:cubicBezTo>
                    <a:pt x="474" y="610"/>
                    <a:pt x="469" y="617"/>
                    <a:pt x="464" y="624"/>
                  </a:cubicBezTo>
                  <a:cubicBezTo>
                    <a:pt x="462" y="628"/>
                    <a:pt x="459" y="634"/>
                    <a:pt x="456" y="637"/>
                  </a:cubicBezTo>
                  <a:cubicBezTo>
                    <a:pt x="452" y="640"/>
                    <a:pt x="447" y="642"/>
                    <a:pt x="442" y="644"/>
                  </a:cubicBezTo>
                  <a:cubicBezTo>
                    <a:pt x="438" y="647"/>
                    <a:pt x="437" y="646"/>
                    <a:pt x="432" y="645"/>
                  </a:cubicBezTo>
                  <a:cubicBezTo>
                    <a:pt x="426" y="644"/>
                    <a:pt x="419" y="642"/>
                    <a:pt x="413" y="641"/>
                  </a:cubicBezTo>
                  <a:cubicBezTo>
                    <a:pt x="408" y="640"/>
                    <a:pt x="407" y="642"/>
                    <a:pt x="404" y="644"/>
                  </a:cubicBezTo>
                  <a:cubicBezTo>
                    <a:pt x="401" y="646"/>
                    <a:pt x="395" y="652"/>
                    <a:pt x="391" y="652"/>
                  </a:cubicBezTo>
                  <a:cubicBezTo>
                    <a:pt x="390" y="652"/>
                    <a:pt x="387" y="649"/>
                    <a:pt x="386" y="648"/>
                  </a:cubicBezTo>
                  <a:cubicBezTo>
                    <a:pt x="383" y="646"/>
                    <a:pt x="380" y="644"/>
                    <a:pt x="377" y="642"/>
                  </a:cubicBezTo>
                  <a:cubicBezTo>
                    <a:pt x="373" y="640"/>
                    <a:pt x="370" y="638"/>
                    <a:pt x="367" y="635"/>
                  </a:cubicBezTo>
                  <a:cubicBezTo>
                    <a:pt x="364" y="631"/>
                    <a:pt x="362" y="628"/>
                    <a:pt x="358" y="627"/>
                  </a:cubicBezTo>
                  <a:cubicBezTo>
                    <a:pt x="353" y="625"/>
                    <a:pt x="347" y="623"/>
                    <a:pt x="342" y="621"/>
                  </a:cubicBezTo>
                  <a:cubicBezTo>
                    <a:pt x="342" y="628"/>
                    <a:pt x="341" y="636"/>
                    <a:pt x="342" y="642"/>
                  </a:cubicBezTo>
                  <a:cubicBezTo>
                    <a:pt x="343" y="647"/>
                    <a:pt x="347" y="652"/>
                    <a:pt x="350" y="656"/>
                  </a:cubicBezTo>
                  <a:cubicBezTo>
                    <a:pt x="353" y="661"/>
                    <a:pt x="356" y="668"/>
                    <a:pt x="360" y="671"/>
                  </a:cubicBezTo>
                  <a:cubicBezTo>
                    <a:pt x="365" y="675"/>
                    <a:pt x="372" y="676"/>
                    <a:pt x="378" y="679"/>
                  </a:cubicBezTo>
                  <a:cubicBezTo>
                    <a:pt x="384" y="683"/>
                    <a:pt x="390" y="688"/>
                    <a:pt x="395" y="692"/>
                  </a:cubicBezTo>
                  <a:cubicBezTo>
                    <a:pt x="401" y="696"/>
                    <a:pt x="403" y="696"/>
                    <a:pt x="410" y="695"/>
                  </a:cubicBezTo>
                  <a:cubicBezTo>
                    <a:pt x="413" y="695"/>
                    <a:pt x="418" y="694"/>
                    <a:pt x="420" y="695"/>
                  </a:cubicBezTo>
                  <a:cubicBezTo>
                    <a:pt x="422" y="695"/>
                    <a:pt x="423" y="697"/>
                    <a:pt x="424" y="699"/>
                  </a:cubicBezTo>
                  <a:cubicBezTo>
                    <a:pt x="427" y="702"/>
                    <a:pt x="429" y="706"/>
                    <a:pt x="432" y="709"/>
                  </a:cubicBezTo>
                  <a:cubicBezTo>
                    <a:pt x="432" y="710"/>
                    <a:pt x="434" y="714"/>
                    <a:pt x="436" y="715"/>
                  </a:cubicBezTo>
                  <a:cubicBezTo>
                    <a:pt x="438" y="716"/>
                    <a:pt x="443" y="715"/>
                    <a:pt x="445" y="715"/>
                  </a:cubicBezTo>
                  <a:cubicBezTo>
                    <a:pt x="448" y="715"/>
                    <a:pt x="454" y="716"/>
                    <a:pt x="456" y="715"/>
                  </a:cubicBezTo>
                  <a:cubicBezTo>
                    <a:pt x="460" y="713"/>
                    <a:pt x="463" y="700"/>
                    <a:pt x="462" y="696"/>
                  </a:cubicBezTo>
                  <a:cubicBezTo>
                    <a:pt x="461" y="692"/>
                    <a:pt x="459" y="691"/>
                    <a:pt x="463" y="688"/>
                  </a:cubicBezTo>
                  <a:cubicBezTo>
                    <a:pt x="466" y="686"/>
                    <a:pt x="470" y="683"/>
                    <a:pt x="473" y="682"/>
                  </a:cubicBezTo>
                  <a:cubicBezTo>
                    <a:pt x="478" y="681"/>
                    <a:pt x="484" y="684"/>
                    <a:pt x="489" y="682"/>
                  </a:cubicBezTo>
                  <a:cubicBezTo>
                    <a:pt x="492" y="680"/>
                    <a:pt x="493" y="676"/>
                    <a:pt x="496" y="675"/>
                  </a:cubicBezTo>
                  <a:cubicBezTo>
                    <a:pt x="498" y="674"/>
                    <a:pt x="501" y="673"/>
                    <a:pt x="502" y="673"/>
                  </a:cubicBezTo>
                  <a:cubicBezTo>
                    <a:pt x="510" y="671"/>
                    <a:pt x="518" y="669"/>
                    <a:pt x="525" y="667"/>
                  </a:cubicBezTo>
                  <a:cubicBezTo>
                    <a:pt x="530" y="665"/>
                    <a:pt x="535" y="661"/>
                    <a:pt x="540" y="658"/>
                  </a:cubicBezTo>
                  <a:cubicBezTo>
                    <a:pt x="542" y="657"/>
                    <a:pt x="548" y="655"/>
                    <a:pt x="549" y="654"/>
                  </a:cubicBezTo>
                  <a:cubicBezTo>
                    <a:pt x="550" y="652"/>
                    <a:pt x="549" y="649"/>
                    <a:pt x="549" y="648"/>
                  </a:cubicBezTo>
                  <a:cubicBezTo>
                    <a:pt x="549" y="642"/>
                    <a:pt x="547" y="633"/>
                    <a:pt x="550" y="628"/>
                  </a:cubicBezTo>
                  <a:cubicBezTo>
                    <a:pt x="552" y="624"/>
                    <a:pt x="558" y="619"/>
                    <a:pt x="562" y="616"/>
                  </a:cubicBezTo>
                  <a:cubicBezTo>
                    <a:pt x="572" y="606"/>
                    <a:pt x="583" y="597"/>
                    <a:pt x="591" y="587"/>
                  </a:cubicBezTo>
                  <a:cubicBezTo>
                    <a:pt x="595" y="582"/>
                    <a:pt x="595" y="577"/>
                    <a:pt x="596" y="571"/>
                  </a:cubicBezTo>
                  <a:cubicBezTo>
                    <a:pt x="598" y="566"/>
                    <a:pt x="600" y="560"/>
                    <a:pt x="600" y="555"/>
                  </a:cubicBezTo>
                  <a:cubicBezTo>
                    <a:pt x="599" y="547"/>
                    <a:pt x="596" y="540"/>
                    <a:pt x="594" y="532"/>
                  </a:cubicBezTo>
                  <a:cubicBezTo>
                    <a:pt x="593" y="526"/>
                    <a:pt x="593" y="520"/>
                    <a:pt x="592" y="514"/>
                  </a:cubicBezTo>
                  <a:cubicBezTo>
                    <a:pt x="592" y="511"/>
                    <a:pt x="592" y="510"/>
                    <a:pt x="593" y="508"/>
                  </a:cubicBezTo>
                  <a:cubicBezTo>
                    <a:pt x="594" y="505"/>
                    <a:pt x="598" y="502"/>
                    <a:pt x="601" y="500"/>
                  </a:cubicBezTo>
                  <a:cubicBezTo>
                    <a:pt x="605" y="496"/>
                    <a:pt x="609" y="492"/>
                    <a:pt x="613" y="488"/>
                  </a:cubicBezTo>
                  <a:cubicBezTo>
                    <a:pt x="617" y="484"/>
                    <a:pt x="621" y="478"/>
                    <a:pt x="626" y="477"/>
                  </a:cubicBezTo>
                  <a:cubicBezTo>
                    <a:pt x="633" y="476"/>
                    <a:pt x="641" y="477"/>
                    <a:pt x="648" y="477"/>
                  </a:cubicBezTo>
                  <a:cubicBezTo>
                    <a:pt x="655" y="477"/>
                    <a:pt x="661" y="475"/>
                    <a:pt x="668" y="475"/>
                  </a:cubicBezTo>
                  <a:cubicBezTo>
                    <a:pt x="669" y="474"/>
                    <a:pt x="674" y="473"/>
                    <a:pt x="676" y="474"/>
                  </a:cubicBezTo>
                  <a:cubicBezTo>
                    <a:pt x="677" y="474"/>
                    <a:pt x="678" y="479"/>
                    <a:pt x="678" y="480"/>
                  </a:cubicBezTo>
                  <a:cubicBezTo>
                    <a:pt x="680" y="486"/>
                    <a:pt x="681" y="493"/>
                    <a:pt x="685" y="498"/>
                  </a:cubicBezTo>
                  <a:cubicBezTo>
                    <a:pt x="688" y="502"/>
                    <a:pt x="693" y="505"/>
                    <a:pt x="696" y="511"/>
                  </a:cubicBezTo>
                  <a:cubicBezTo>
                    <a:pt x="699" y="518"/>
                    <a:pt x="702" y="526"/>
                    <a:pt x="705" y="534"/>
                  </a:cubicBezTo>
                  <a:cubicBezTo>
                    <a:pt x="706" y="536"/>
                    <a:pt x="708" y="540"/>
                    <a:pt x="708" y="542"/>
                  </a:cubicBezTo>
                  <a:cubicBezTo>
                    <a:pt x="709" y="545"/>
                    <a:pt x="709" y="543"/>
                    <a:pt x="707" y="546"/>
                  </a:cubicBezTo>
                  <a:cubicBezTo>
                    <a:pt x="704" y="552"/>
                    <a:pt x="695" y="556"/>
                    <a:pt x="691" y="562"/>
                  </a:cubicBezTo>
                  <a:cubicBezTo>
                    <a:pt x="689" y="566"/>
                    <a:pt x="690" y="574"/>
                    <a:pt x="691" y="578"/>
                  </a:cubicBezTo>
                  <a:cubicBezTo>
                    <a:pt x="691" y="584"/>
                    <a:pt x="691" y="589"/>
                    <a:pt x="691" y="595"/>
                  </a:cubicBezTo>
                  <a:cubicBezTo>
                    <a:pt x="691" y="600"/>
                    <a:pt x="690" y="607"/>
                    <a:pt x="693" y="611"/>
                  </a:cubicBezTo>
                  <a:cubicBezTo>
                    <a:pt x="698" y="618"/>
                    <a:pt x="705" y="623"/>
                    <a:pt x="710" y="629"/>
                  </a:cubicBezTo>
                  <a:cubicBezTo>
                    <a:pt x="715" y="633"/>
                    <a:pt x="716" y="633"/>
                    <a:pt x="722" y="635"/>
                  </a:cubicBezTo>
                  <a:cubicBezTo>
                    <a:pt x="729" y="636"/>
                    <a:pt x="735" y="638"/>
                    <a:pt x="742" y="639"/>
                  </a:cubicBezTo>
                  <a:cubicBezTo>
                    <a:pt x="742" y="637"/>
                    <a:pt x="742" y="635"/>
                    <a:pt x="742" y="632"/>
                  </a:cubicBezTo>
                  <a:cubicBezTo>
                    <a:pt x="742" y="630"/>
                    <a:pt x="743" y="624"/>
                    <a:pt x="742" y="623"/>
                  </a:cubicBezTo>
                  <a:cubicBezTo>
                    <a:pt x="740" y="620"/>
                    <a:pt x="730" y="619"/>
                    <a:pt x="727" y="618"/>
                  </a:cubicBezTo>
                  <a:cubicBezTo>
                    <a:pt x="723" y="617"/>
                    <a:pt x="718" y="616"/>
                    <a:pt x="715" y="614"/>
                  </a:cubicBezTo>
                  <a:cubicBezTo>
                    <a:pt x="711" y="611"/>
                    <a:pt x="706" y="607"/>
                    <a:pt x="705" y="602"/>
                  </a:cubicBezTo>
                  <a:cubicBezTo>
                    <a:pt x="705" y="597"/>
                    <a:pt x="706" y="592"/>
                    <a:pt x="705" y="588"/>
                  </a:cubicBezTo>
                  <a:cubicBezTo>
                    <a:pt x="705" y="584"/>
                    <a:pt x="704" y="580"/>
                    <a:pt x="704" y="577"/>
                  </a:cubicBezTo>
                  <a:cubicBezTo>
                    <a:pt x="704" y="575"/>
                    <a:pt x="702" y="570"/>
                    <a:pt x="703" y="569"/>
                  </a:cubicBezTo>
                  <a:cubicBezTo>
                    <a:pt x="704" y="569"/>
                    <a:pt x="708" y="568"/>
                    <a:pt x="709" y="568"/>
                  </a:cubicBezTo>
                  <a:cubicBezTo>
                    <a:pt x="712" y="567"/>
                    <a:pt x="716" y="566"/>
                    <a:pt x="719" y="564"/>
                  </a:cubicBezTo>
                  <a:cubicBezTo>
                    <a:pt x="724" y="562"/>
                    <a:pt x="725" y="557"/>
                    <a:pt x="727" y="552"/>
                  </a:cubicBezTo>
                  <a:cubicBezTo>
                    <a:pt x="730" y="547"/>
                    <a:pt x="728" y="544"/>
                    <a:pt x="726" y="539"/>
                  </a:cubicBezTo>
                  <a:cubicBezTo>
                    <a:pt x="725" y="535"/>
                    <a:pt x="722" y="529"/>
                    <a:pt x="722" y="525"/>
                  </a:cubicBezTo>
                  <a:cubicBezTo>
                    <a:pt x="723" y="519"/>
                    <a:pt x="730" y="513"/>
                    <a:pt x="730" y="507"/>
                  </a:cubicBezTo>
                  <a:cubicBezTo>
                    <a:pt x="730" y="503"/>
                    <a:pt x="726" y="497"/>
                    <a:pt x="724" y="494"/>
                  </a:cubicBezTo>
                  <a:cubicBezTo>
                    <a:pt x="722" y="490"/>
                    <a:pt x="720" y="485"/>
                    <a:pt x="717" y="482"/>
                  </a:cubicBezTo>
                  <a:cubicBezTo>
                    <a:pt x="713" y="477"/>
                    <a:pt x="708" y="474"/>
                    <a:pt x="704" y="469"/>
                  </a:cubicBezTo>
                  <a:cubicBezTo>
                    <a:pt x="700" y="466"/>
                    <a:pt x="697" y="462"/>
                    <a:pt x="694" y="459"/>
                  </a:cubicBezTo>
                  <a:cubicBezTo>
                    <a:pt x="690" y="457"/>
                    <a:pt x="684" y="456"/>
                    <a:pt x="680" y="455"/>
                  </a:cubicBezTo>
                  <a:cubicBezTo>
                    <a:pt x="675" y="453"/>
                    <a:pt x="669" y="452"/>
                    <a:pt x="665" y="449"/>
                  </a:cubicBezTo>
                  <a:cubicBezTo>
                    <a:pt x="660" y="446"/>
                    <a:pt x="656" y="440"/>
                    <a:pt x="652" y="437"/>
                  </a:cubicBezTo>
                  <a:cubicBezTo>
                    <a:pt x="652" y="436"/>
                    <a:pt x="649" y="433"/>
                    <a:pt x="648" y="433"/>
                  </a:cubicBezTo>
                  <a:cubicBezTo>
                    <a:pt x="647" y="433"/>
                    <a:pt x="644" y="437"/>
                    <a:pt x="643" y="438"/>
                  </a:cubicBezTo>
                  <a:cubicBezTo>
                    <a:pt x="639" y="442"/>
                    <a:pt x="636" y="445"/>
                    <a:pt x="632" y="447"/>
                  </a:cubicBezTo>
                  <a:cubicBezTo>
                    <a:pt x="629" y="449"/>
                    <a:pt x="620" y="455"/>
                    <a:pt x="617" y="454"/>
                  </a:cubicBezTo>
                  <a:cubicBezTo>
                    <a:pt x="615" y="454"/>
                    <a:pt x="612" y="449"/>
                    <a:pt x="612" y="447"/>
                  </a:cubicBezTo>
                  <a:cubicBezTo>
                    <a:pt x="610" y="446"/>
                    <a:pt x="609" y="442"/>
                    <a:pt x="607" y="442"/>
                  </a:cubicBezTo>
                  <a:cubicBezTo>
                    <a:pt x="606" y="441"/>
                    <a:pt x="602" y="442"/>
                    <a:pt x="601" y="442"/>
                  </a:cubicBezTo>
                  <a:cubicBezTo>
                    <a:pt x="597" y="442"/>
                    <a:pt x="593" y="442"/>
                    <a:pt x="589" y="442"/>
                  </a:cubicBezTo>
                  <a:cubicBezTo>
                    <a:pt x="587" y="441"/>
                    <a:pt x="587" y="442"/>
                    <a:pt x="586" y="441"/>
                  </a:cubicBezTo>
                  <a:cubicBezTo>
                    <a:pt x="585" y="440"/>
                    <a:pt x="585" y="434"/>
                    <a:pt x="584" y="432"/>
                  </a:cubicBezTo>
                  <a:cubicBezTo>
                    <a:pt x="584" y="428"/>
                    <a:pt x="581" y="422"/>
                    <a:pt x="583" y="418"/>
                  </a:cubicBezTo>
                  <a:cubicBezTo>
                    <a:pt x="586" y="413"/>
                    <a:pt x="594" y="410"/>
                    <a:pt x="596" y="405"/>
                  </a:cubicBezTo>
                  <a:cubicBezTo>
                    <a:pt x="597" y="402"/>
                    <a:pt x="596" y="397"/>
                    <a:pt x="595" y="393"/>
                  </a:cubicBezTo>
                  <a:cubicBezTo>
                    <a:pt x="595" y="386"/>
                    <a:pt x="594" y="379"/>
                    <a:pt x="593" y="372"/>
                  </a:cubicBezTo>
                  <a:cubicBezTo>
                    <a:pt x="593" y="362"/>
                    <a:pt x="602" y="353"/>
                    <a:pt x="607" y="345"/>
                  </a:cubicBezTo>
                  <a:cubicBezTo>
                    <a:pt x="612" y="337"/>
                    <a:pt x="615" y="326"/>
                    <a:pt x="618" y="316"/>
                  </a:cubicBezTo>
                  <a:cubicBezTo>
                    <a:pt x="622" y="306"/>
                    <a:pt x="630" y="300"/>
                    <a:pt x="638" y="293"/>
                  </a:cubicBezTo>
                  <a:cubicBezTo>
                    <a:pt x="639" y="291"/>
                    <a:pt x="642" y="289"/>
                    <a:pt x="643" y="287"/>
                  </a:cubicBezTo>
                  <a:cubicBezTo>
                    <a:pt x="644" y="286"/>
                    <a:pt x="643" y="287"/>
                    <a:pt x="643" y="284"/>
                  </a:cubicBezTo>
                  <a:cubicBezTo>
                    <a:pt x="643" y="278"/>
                    <a:pt x="639" y="271"/>
                    <a:pt x="637" y="264"/>
                  </a:cubicBezTo>
                  <a:cubicBezTo>
                    <a:pt x="634" y="256"/>
                    <a:pt x="629" y="246"/>
                    <a:pt x="629" y="238"/>
                  </a:cubicBezTo>
                  <a:cubicBezTo>
                    <a:pt x="628" y="232"/>
                    <a:pt x="630" y="225"/>
                    <a:pt x="631" y="219"/>
                  </a:cubicBezTo>
                  <a:cubicBezTo>
                    <a:pt x="632" y="213"/>
                    <a:pt x="631" y="213"/>
                    <a:pt x="627" y="209"/>
                  </a:cubicBezTo>
                  <a:cubicBezTo>
                    <a:pt x="623" y="205"/>
                    <a:pt x="618" y="201"/>
                    <a:pt x="614" y="197"/>
                  </a:cubicBezTo>
                  <a:cubicBezTo>
                    <a:pt x="623" y="188"/>
                    <a:pt x="632" y="179"/>
                    <a:pt x="641" y="170"/>
                  </a:cubicBezTo>
                  <a:cubicBezTo>
                    <a:pt x="647" y="164"/>
                    <a:pt x="654" y="157"/>
                    <a:pt x="660" y="151"/>
                  </a:cubicBezTo>
                  <a:cubicBezTo>
                    <a:pt x="664" y="146"/>
                    <a:pt x="670" y="148"/>
                    <a:pt x="675" y="148"/>
                  </a:cubicBezTo>
                  <a:cubicBezTo>
                    <a:pt x="678" y="148"/>
                    <a:pt x="684" y="149"/>
                    <a:pt x="687" y="148"/>
                  </a:cubicBezTo>
                  <a:cubicBezTo>
                    <a:pt x="689" y="147"/>
                    <a:pt x="689" y="146"/>
                    <a:pt x="690" y="144"/>
                  </a:cubicBezTo>
                  <a:cubicBezTo>
                    <a:pt x="694" y="138"/>
                    <a:pt x="699" y="132"/>
                    <a:pt x="702" y="126"/>
                  </a:cubicBezTo>
                  <a:cubicBezTo>
                    <a:pt x="705" y="119"/>
                    <a:pt x="708" y="111"/>
                    <a:pt x="710" y="103"/>
                  </a:cubicBezTo>
                  <a:cubicBezTo>
                    <a:pt x="712" y="98"/>
                    <a:pt x="707" y="91"/>
                    <a:pt x="705" y="85"/>
                  </a:cubicBezTo>
                  <a:cubicBezTo>
                    <a:pt x="703" y="81"/>
                    <a:pt x="703" y="81"/>
                    <a:pt x="704" y="78"/>
                  </a:cubicBezTo>
                  <a:cubicBezTo>
                    <a:pt x="706" y="74"/>
                    <a:pt x="708" y="68"/>
                    <a:pt x="711" y="65"/>
                  </a:cubicBezTo>
                  <a:cubicBezTo>
                    <a:pt x="713" y="62"/>
                    <a:pt x="714" y="63"/>
                    <a:pt x="717" y="63"/>
                  </a:cubicBezTo>
                  <a:cubicBezTo>
                    <a:pt x="722" y="63"/>
                    <a:pt x="726" y="63"/>
                    <a:pt x="730" y="63"/>
                  </a:cubicBezTo>
                  <a:cubicBezTo>
                    <a:pt x="728" y="71"/>
                    <a:pt x="725" y="80"/>
                    <a:pt x="724" y="89"/>
                  </a:cubicBezTo>
                  <a:cubicBezTo>
                    <a:pt x="723" y="100"/>
                    <a:pt x="725" y="111"/>
                    <a:pt x="724" y="122"/>
                  </a:cubicBezTo>
                  <a:cubicBezTo>
                    <a:pt x="724" y="126"/>
                    <a:pt x="723" y="129"/>
                    <a:pt x="723" y="133"/>
                  </a:cubicBezTo>
                  <a:cubicBezTo>
                    <a:pt x="722" y="139"/>
                    <a:pt x="722" y="146"/>
                    <a:pt x="720" y="152"/>
                  </a:cubicBezTo>
                  <a:cubicBezTo>
                    <a:pt x="716" y="160"/>
                    <a:pt x="705" y="165"/>
                    <a:pt x="700" y="173"/>
                  </a:cubicBezTo>
                  <a:cubicBezTo>
                    <a:pt x="698" y="176"/>
                    <a:pt x="698" y="178"/>
                    <a:pt x="698" y="182"/>
                  </a:cubicBezTo>
                  <a:cubicBezTo>
                    <a:pt x="698" y="188"/>
                    <a:pt x="698" y="195"/>
                    <a:pt x="698" y="201"/>
                  </a:cubicBezTo>
                  <a:cubicBezTo>
                    <a:pt x="698" y="205"/>
                    <a:pt x="698" y="208"/>
                    <a:pt x="698" y="212"/>
                  </a:cubicBezTo>
                  <a:cubicBezTo>
                    <a:pt x="698" y="215"/>
                    <a:pt x="697" y="222"/>
                    <a:pt x="699" y="225"/>
                  </a:cubicBezTo>
                  <a:cubicBezTo>
                    <a:pt x="701" y="229"/>
                    <a:pt x="709" y="233"/>
                    <a:pt x="712" y="235"/>
                  </a:cubicBezTo>
                  <a:cubicBezTo>
                    <a:pt x="716" y="238"/>
                    <a:pt x="719" y="241"/>
                    <a:pt x="723" y="244"/>
                  </a:cubicBezTo>
                  <a:cubicBezTo>
                    <a:pt x="727" y="247"/>
                    <a:pt x="731" y="252"/>
                    <a:pt x="736" y="254"/>
                  </a:cubicBezTo>
                  <a:cubicBezTo>
                    <a:pt x="737" y="255"/>
                    <a:pt x="736" y="255"/>
                    <a:pt x="738" y="255"/>
                  </a:cubicBezTo>
                  <a:cubicBezTo>
                    <a:pt x="740" y="255"/>
                    <a:pt x="744" y="252"/>
                    <a:pt x="746" y="251"/>
                  </a:cubicBezTo>
                  <a:cubicBezTo>
                    <a:pt x="748" y="249"/>
                    <a:pt x="752" y="245"/>
                    <a:pt x="755" y="245"/>
                  </a:cubicBezTo>
                  <a:cubicBezTo>
                    <a:pt x="757" y="245"/>
                    <a:pt x="756" y="245"/>
                    <a:pt x="758" y="246"/>
                  </a:cubicBezTo>
                  <a:cubicBezTo>
                    <a:pt x="763" y="250"/>
                    <a:pt x="768" y="257"/>
                    <a:pt x="772" y="261"/>
                  </a:cubicBezTo>
                  <a:cubicBezTo>
                    <a:pt x="780" y="268"/>
                    <a:pt x="787" y="275"/>
                    <a:pt x="794" y="282"/>
                  </a:cubicBezTo>
                  <a:cubicBezTo>
                    <a:pt x="794" y="277"/>
                    <a:pt x="795" y="272"/>
                    <a:pt x="794" y="268"/>
                  </a:cubicBezTo>
                  <a:cubicBezTo>
                    <a:pt x="793" y="263"/>
                    <a:pt x="790" y="258"/>
                    <a:pt x="788" y="254"/>
                  </a:cubicBezTo>
                  <a:cubicBezTo>
                    <a:pt x="785" y="247"/>
                    <a:pt x="779" y="240"/>
                    <a:pt x="773" y="236"/>
                  </a:cubicBezTo>
                  <a:cubicBezTo>
                    <a:pt x="768" y="233"/>
                    <a:pt x="763" y="231"/>
                    <a:pt x="759" y="229"/>
                  </a:cubicBezTo>
                  <a:cubicBezTo>
                    <a:pt x="754" y="226"/>
                    <a:pt x="752" y="226"/>
                    <a:pt x="752" y="221"/>
                  </a:cubicBezTo>
                  <a:cubicBezTo>
                    <a:pt x="752" y="215"/>
                    <a:pt x="751" y="215"/>
                    <a:pt x="747" y="211"/>
                  </a:cubicBezTo>
                  <a:cubicBezTo>
                    <a:pt x="743" y="207"/>
                    <a:pt x="738" y="203"/>
                    <a:pt x="735" y="199"/>
                  </a:cubicBezTo>
                  <a:cubicBezTo>
                    <a:pt x="733" y="196"/>
                    <a:pt x="732" y="192"/>
                    <a:pt x="731" y="189"/>
                  </a:cubicBezTo>
                  <a:cubicBezTo>
                    <a:pt x="730" y="186"/>
                    <a:pt x="729" y="183"/>
                    <a:pt x="728" y="180"/>
                  </a:cubicBezTo>
                  <a:cubicBezTo>
                    <a:pt x="728" y="178"/>
                    <a:pt x="725" y="174"/>
                    <a:pt x="726" y="173"/>
                  </a:cubicBezTo>
                  <a:cubicBezTo>
                    <a:pt x="726" y="170"/>
                    <a:pt x="731" y="168"/>
                    <a:pt x="733" y="167"/>
                  </a:cubicBezTo>
                  <a:cubicBezTo>
                    <a:pt x="738" y="164"/>
                    <a:pt x="744" y="158"/>
                    <a:pt x="749" y="156"/>
                  </a:cubicBezTo>
                  <a:cubicBezTo>
                    <a:pt x="750" y="156"/>
                    <a:pt x="750" y="155"/>
                    <a:pt x="751" y="156"/>
                  </a:cubicBezTo>
                  <a:cubicBezTo>
                    <a:pt x="753" y="156"/>
                    <a:pt x="755" y="160"/>
                    <a:pt x="757" y="162"/>
                  </a:cubicBezTo>
                  <a:cubicBezTo>
                    <a:pt x="759" y="164"/>
                    <a:pt x="762" y="167"/>
                    <a:pt x="765" y="169"/>
                  </a:cubicBezTo>
                  <a:cubicBezTo>
                    <a:pt x="769" y="174"/>
                    <a:pt x="774" y="178"/>
                    <a:pt x="778" y="183"/>
                  </a:cubicBezTo>
                  <a:cubicBezTo>
                    <a:pt x="782" y="186"/>
                    <a:pt x="781" y="186"/>
                    <a:pt x="785" y="183"/>
                  </a:cubicBezTo>
                  <a:cubicBezTo>
                    <a:pt x="788" y="180"/>
                    <a:pt x="795" y="176"/>
                    <a:pt x="795" y="172"/>
                  </a:cubicBezTo>
                  <a:cubicBezTo>
                    <a:pt x="795" y="167"/>
                    <a:pt x="791" y="161"/>
                    <a:pt x="790" y="157"/>
                  </a:cubicBezTo>
                  <a:cubicBezTo>
                    <a:pt x="790" y="152"/>
                    <a:pt x="788" y="146"/>
                    <a:pt x="790" y="143"/>
                  </a:cubicBezTo>
                  <a:cubicBezTo>
                    <a:pt x="793" y="138"/>
                    <a:pt x="799" y="134"/>
                    <a:pt x="802" y="130"/>
                  </a:cubicBezTo>
                  <a:cubicBezTo>
                    <a:pt x="803" y="133"/>
                    <a:pt x="802" y="142"/>
                    <a:pt x="804" y="144"/>
                  </a:cubicBezTo>
                  <a:cubicBezTo>
                    <a:pt x="806" y="146"/>
                    <a:pt x="812" y="143"/>
                    <a:pt x="815" y="145"/>
                  </a:cubicBezTo>
                  <a:cubicBezTo>
                    <a:pt x="818" y="146"/>
                    <a:pt x="818" y="154"/>
                    <a:pt x="820" y="157"/>
                  </a:cubicBezTo>
                  <a:cubicBezTo>
                    <a:pt x="821" y="160"/>
                    <a:pt x="826" y="165"/>
                    <a:pt x="828" y="166"/>
                  </a:cubicBezTo>
                  <a:cubicBezTo>
                    <a:pt x="832" y="168"/>
                    <a:pt x="837" y="169"/>
                    <a:pt x="841" y="170"/>
                  </a:cubicBezTo>
                  <a:cubicBezTo>
                    <a:pt x="845" y="171"/>
                    <a:pt x="847" y="172"/>
                    <a:pt x="851" y="174"/>
                  </a:cubicBezTo>
                  <a:cubicBezTo>
                    <a:pt x="854" y="176"/>
                    <a:pt x="859" y="177"/>
                    <a:pt x="861" y="180"/>
                  </a:cubicBezTo>
                  <a:cubicBezTo>
                    <a:pt x="863" y="183"/>
                    <a:pt x="866" y="192"/>
                    <a:pt x="865" y="195"/>
                  </a:cubicBezTo>
                  <a:cubicBezTo>
                    <a:pt x="864" y="199"/>
                    <a:pt x="856" y="201"/>
                    <a:pt x="854" y="206"/>
                  </a:cubicBezTo>
                  <a:cubicBezTo>
                    <a:pt x="853" y="209"/>
                    <a:pt x="856" y="215"/>
                    <a:pt x="856" y="218"/>
                  </a:cubicBezTo>
                  <a:cubicBezTo>
                    <a:pt x="850" y="219"/>
                    <a:pt x="845" y="220"/>
                    <a:pt x="839" y="221"/>
                  </a:cubicBezTo>
                  <a:cubicBezTo>
                    <a:pt x="833" y="222"/>
                    <a:pt x="831" y="225"/>
                    <a:pt x="827" y="229"/>
                  </a:cubicBezTo>
                  <a:cubicBezTo>
                    <a:pt x="825" y="231"/>
                    <a:pt x="818" y="236"/>
                    <a:pt x="818" y="238"/>
                  </a:cubicBezTo>
                  <a:cubicBezTo>
                    <a:pt x="817" y="240"/>
                    <a:pt x="821" y="245"/>
                    <a:pt x="822" y="247"/>
                  </a:cubicBezTo>
                  <a:cubicBezTo>
                    <a:pt x="823" y="249"/>
                    <a:pt x="824" y="252"/>
                    <a:pt x="825" y="254"/>
                  </a:cubicBezTo>
                  <a:cubicBezTo>
                    <a:pt x="827" y="252"/>
                    <a:pt x="829" y="250"/>
                    <a:pt x="831" y="248"/>
                  </a:cubicBezTo>
                  <a:cubicBezTo>
                    <a:pt x="833" y="253"/>
                    <a:pt x="835" y="259"/>
                    <a:pt x="838" y="263"/>
                  </a:cubicBezTo>
                  <a:cubicBezTo>
                    <a:pt x="843" y="268"/>
                    <a:pt x="852" y="271"/>
                    <a:pt x="859" y="274"/>
                  </a:cubicBezTo>
                  <a:cubicBezTo>
                    <a:pt x="864" y="277"/>
                    <a:pt x="863" y="279"/>
                    <a:pt x="862" y="285"/>
                  </a:cubicBezTo>
                  <a:cubicBezTo>
                    <a:pt x="862" y="292"/>
                    <a:pt x="861" y="298"/>
                    <a:pt x="860" y="305"/>
                  </a:cubicBezTo>
                  <a:cubicBezTo>
                    <a:pt x="860" y="311"/>
                    <a:pt x="860" y="317"/>
                    <a:pt x="860" y="322"/>
                  </a:cubicBezTo>
                  <a:cubicBezTo>
                    <a:pt x="860" y="327"/>
                    <a:pt x="860" y="331"/>
                    <a:pt x="860" y="335"/>
                  </a:cubicBezTo>
                  <a:cubicBezTo>
                    <a:pt x="860" y="337"/>
                    <a:pt x="861" y="343"/>
                    <a:pt x="860" y="345"/>
                  </a:cubicBezTo>
                  <a:cubicBezTo>
                    <a:pt x="859" y="347"/>
                    <a:pt x="848" y="346"/>
                    <a:pt x="844" y="346"/>
                  </a:cubicBezTo>
                  <a:cubicBezTo>
                    <a:pt x="843" y="346"/>
                    <a:pt x="838" y="345"/>
                    <a:pt x="837" y="346"/>
                  </a:cubicBezTo>
                  <a:cubicBezTo>
                    <a:pt x="835" y="347"/>
                    <a:pt x="833" y="352"/>
                    <a:pt x="832" y="354"/>
                  </a:cubicBezTo>
                  <a:cubicBezTo>
                    <a:pt x="826" y="363"/>
                    <a:pt x="817" y="372"/>
                    <a:pt x="809" y="379"/>
                  </a:cubicBezTo>
                  <a:cubicBezTo>
                    <a:pt x="803" y="383"/>
                    <a:pt x="795" y="387"/>
                    <a:pt x="790" y="393"/>
                  </a:cubicBezTo>
                  <a:cubicBezTo>
                    <a:pt x="787" y="396"/>
                    <a:pt x="789" y="404"/>
                    <a:pt x="790" y="409"/>
                  </a:cubicBezTo>
                  <a:cubicBezTo>
                    <a:pt x="790" y="411"/>
                    <a:pt x="789" y="414"/>
                    <a:pt x="790" y="416"/>
                  </a:cubicBezTo>
                  <a:cubicBezTo>
                    <a:pt x="791" y="418"/>
                    <a:pt x="796" y="421"/>
                    <a:pt x="798" y="423"/>
                  </a:cubicBezTo>
                  <a:cubicBezTo>
                    <a:pt x="802" y="428"/>
                    <a:pt x="801" y="434"/>
                    <a:pt x="804" y="439"/>
                  </a:cubicBezTo>
                  <a:cubicBezTo>
                    <a:pt x="805" y="441"/>
                    <a:pt x="808" y="443"/>
                    <a:pt x="810" y="445"/>
                  </a:cubicBezTo>
                  <a:cubicBezTo>
                    <a:pt x="812" y="447"/>
                    <a:pt x="815" y="451"/>
                    <a:pt x="818" y="453"/>
                  </a:cubicBezTo>
                  <a:cubicBezTo>
                    <a:pt x="822" y="455"/>
                    <a:pt x="830" y="455"/>
                    <a:pt x="835" y="456"/>
                  </a:cubicBezTo>
                  <a:cubicBezTo>
                    <a:pt x="838" y="457"/>
                    <a:pt x="840" y="456"/>
                    <a:pt x="841" y="458"/>
                  </a:cubicBezTo>
                  <a:cubicBezTo>
                    <a:pt x="843" y="461"/>
                    <a:pt x="842" y="467"/>
                    <a:pt x="844" y="471"/>
                  </a:cubicBezTo>
                  <a:cubicBezTo>
                    <a:pt x="845" y="474"/>
                    <a:pt x="847" y="476"/>
                    <a:pt x="850" y="478"/>
                  </a:cubicBezTo>
                  <a:cubicBezTo>
                    <a:pt x="853" y="480"/>
                    <a:pt x="852" y="480"/>
                    <a:pt x="856" y="476"/>
                  </a:cubicBezTo>
                  <a:cubicBezTo>
                    <a:pt x="857" y="475"/>
                    <a:pt x="863" y="468"/>
                    <a:pt x="865" y="468"/>
                  </a:cubicBezTo>
                  <a:cubicBezTo>
                    <a:pt x="868" y="468"/>
                    <a:pt x="870" y="474"/>
                    <a:pt x="872" y="474"/>
                  </a:cubicBezTo>
                  <a:cubicBezTo>
                    <a:pt x="875" y="475"/>
                    <a:pt x="884" y="464"/>
                    <a:pt x="887" y="461"/>
                  </a:cubicBezTo>
                  <a:cubicBezTo>
                    <a:pt x="887" y="466"/>
                    <a:pt x="887" y="472"/>
                    <a:pt x="887" y="477"/>
                  </a:cubicBezTo>
                  <a:cubicBezTo>
                    <a:pt x="886" y="484"/>
                    <a:pt x="885" y="484"/>
                    <a:pt x="892" y="485"/>
                  </a:cubicBezTo>
                  <a:cubicBezTo>
                    <a:pt x="895" y="486"/>
                    <a:pt x="903" y="486"/>
                    <a:pt x="905" y="489"/>
                  </a:cubicBezTo>
                  <a:cubicBezTo>
                    <a:pt x="907" y="493"/>
                    <a:pt x="904" y="501"/>
                    <a:pt x="905" y="506"/>
                  </a:cubicBezTo>
                  <a:cubicBezTo>
                    <a:pt x="905" y="509"/>
                    <a:pt x="908" y="514"/>
                    <a:pt x="909" y="517"/>
                  </a:cubicBezTo>
                  <a:cubicBezTo>
                    <a:pt x="911" y="521"/>
                    <a:pt x="916" y="528"/>
                    <a:pt x="916" y="533"/>
                  </a:cubicBezTo>
                  <a:cubicBezTo>
                    <a:pt x="916" y="537"/>
                    <a:pt x="912" y="543"/>
                    <a:pt x="911" y="547"/>
                  </a:cubicBezTo>
                  <a:cubicBezTo>
                    <a:pt x="909" y="552"/>
                    <a:pt x="906" y="550"/>
                    <a:pt x="901" y="550"/>
                  </a:cubicBezTo>
                  <a:cubicBezTo>
                    <a:pt x="903" y="556"/>
                    <a:pt x="910" y="564"/>
                    <a:pt x="910" y="570"/>
                  </a:cubicBezTo>
                  <a:cubicBezTo>
                    <a:pt x="909" y="574"/>
                    <a:pt x="906" y="580"/>
                    <a:pt x="905" y="584"/>
                  </a:cubicBezTo>
                  <a:cubicBezTo>
                    <a:pt x="904" y="587"/>
                    <a:pt x="903" y="590"/>
                    <a:pt x="901" y="592"/>
                  </a:cubicBezTo>
                  <a:cubicBezTo>
                    <a:pt x="898" y="596"/>
                    <a:pt x="894" y="598"/>
                    <a:pt x="891" y="602"/>
                  </a:cubicBezTo>
                  <a:cubicBezTo>
                    <a:pt x="889" y="605"/>
                    <a:pt x="888" y="608"/>
                    <a:pt x="887" y="611"/>
                  </a:cubicBezTo>
                  <a:cubicBezTo>
                    <a:pt x="886" y="616"/>
                    <a:pt x="887" y="618"/>
                    <a:pt x="882" y="617"/>
                  </a:cubicBezTo>
                  <a:cubicBezTo>
                    <a:pt x="878" y="617"/>
                    <a:pt x="873" y="615"/>
                    <a:pt x="869" y="614"/>
                  </a:cubicBezTo>
                  <a:cubicBezTo>
                    <a:pt x="869" y="620"/>
                    <a:pt x="866" y="630"/>
                    <a:pt x="870" y="635"/>
                  </a:cubicBezTo>
                  <a:cubicBezTo>
                    <a:pt x="872" y="638"/>
                    <a:pt x="877" y="641"/>
                    <a:pt x="879" y="644"/>
                  </a:cubicBezTo>
                  <a:cubicBezTo>
                    <a:pt x="881" y="647"/>
                    <a:pt x="881" y="651"/>
                    <a:pt x="881" y="654"/>
                  </a:cubicBezTo>
                  <a:cubicBezTo>
                    <a:pt x="882" y="658"/>
                    <a:pt x="884" y="663"/>
                    <a:pt x="883" y="666"/>
                  </a:cubicBezTo>
                  <a:cubicBezTo>
                    <a:pt x="883" y="669"/>
                    <a:pt x="880" y="673"/>
                    <a:pt x="878" y="675"/>
                  </a:cubicBezTo>
                  <a:cubicBezTo>
                    <a:pt x="877" y="677"/>
                    <a:pt x="873" y="682"/>
                    <a:pt x="874" y="684"/>
                  </a:cubicBezTo>
                  <a:cubicBezTo>
                    <a:pt x="874" y="688"/>
                    <a:pt x="882" y="691"/>
                    <a:pt x="884" y="694"/>
                  </a:cubicBezTo>
                  <a:cubicBezTo>
                    <a:pt x="886" y="700"/>
                    <a:pt x="881" y="708"/>
                    <a:pt x="886" y="712"/>
                  </a:cubicBezTo>
                  <a:cubicBezTo>
                    <a:pt x="892" y="719"/>
                    <a:pt x="903" y="720"/>
                    <a:pt x="909" y="726"/>
                  </a:cubicBezTo>
                  <a:cubicBezTo>
                    <a:pt x="911" y="728"/>
                    <a:pt x="912" y="731"/>
                    <a:pt x="913" y="733"/>
                  </a:cubicBezTo>
                  <a:cubicBezTo>
                    <a:pt x="915" y="736"/>
                    <a:pt x="920" y="743"/>
                    <a:pt x="920" y="747"/>
                  </a:cubicBezTo>
                  <a:cubicBezTo>
                    <a:pt x="920" y="752"/>
                    <a:pt x="907" y="757"/>
                    <a:pt x="904" y="762"/>
                  </a:cubicBezTo>
                  <a:cubicBezTo>
                    <a:pt x="903" y="764"/>
                    <a:pt x="904" y="771"/>
                    <a:pt x="904" y="773"/>
                  </a:cubicBezTo>
                  <a:cubicBezTo>
                    <a:pt x="905" y="776"/>
                    <a:pt x="907" y="780"/>
                    <a:pt x="909" y="782"/>
                  </a:cubicBezTo>
                  <a:cubicBezTo>
                    <a:pt x="911" y="785"/>
                    <a:pt x="912" y="787"/>
                    <a:pt x="912" y="790"/>
                  </a:cubicBezTo>
                  <a:cubicBezTo>
                    <a:pt x="913" y="795"/>
                    <a:pt x="912" y="801"/>
                    <a:pt x="912" y="806"/>
                  </a:cubicBezTo>
                  <a:cubicBezTo>
                    <a:pt x="912" y="810"/>
                    <a:pt x="912" y="810"/>
                    <a:pt x="909" y="812"/>
                  </a:cubicBezTo>
                  <a:cubicBezTo>
                    <a:pt x="906" y="815"/>
                    <a:pt x="902" y="816"/>
                    <a:pt x="903" y="819"/>
                  </a:cubicBezTo>
                  <a:cubicBezTo>
                    <a:pt x="903" y="823"/>
                    <a:pt x="908" y="828"/>
                    <a:pt x="909" y="832"/>
                  </a:cubicBezTo>
                  <a:cubicBezTo>
                    <a:pt x="910" y="834"/>
                    <a:pt x="913" y="840"/>
                    <a:pt x="915" y="841"/>
                  </a:cubicBezTo>
                  <a:cubicBezTo>
                    <a:pt x="917" y="843"/>
                    <a:pt x="924" y="841"/>
                    <a:pt x="927" y="842"/>
                  </a:cubicBezTo>
                  <a:cubicBezTo>
                    <a:pt x="930" y="842"/>
                    <a:pt x="931" y="844"/>
                    <a:pt x="934" y="847"/>
                  </a:cubicBezTo>
                  <a:cubicBezTo>
                    <a:pt x="941" y="853"/>
                    <a:pt x="944" y="857"/>
                    <a:pt x="948" y="865"/>
                  </a:cubicBezTo>
                  <a:cubicBezTo>
                    <a:pt x="952" y="872"/>
                    <a:pt x="954" y="877"/>
                    <a:pt x="955" y="884"/>
                  </a:cubicBezTo>
                  <a:cubicBezTo>
                    <a:pt x="955" y="890"/>
                    <a:pt x="955" y="895"/>
                    <a:pt x="956" y="900"/>
                  </a:cubicBezTo>
                  <a:cubicBezTo>
                    <a:pt x="956" y="904"/>
                    <a:pt x="956" y="904"/>
                    <a:pt x="953" y="907"/>
                  </a:cubicBezTo>
                  <a:cubicBezTo>
                    <a:pt x="951" y="910"/>
                    <a:pt x="945" y="913"/>
                    <a:pt x="945" y="916"/>
                  </a:cubicBezTo>
                  <a:cubicBezTo>
                    <a:pt x="944" y="920"/>
                    <a:pt x="947" y="928"/>
                    <a:pt x="948" y="932"/>
                  </a:cubicBezTo>
                  <a:cubicBezTo>
                    <a:pt x="949" y="934"/>
                    <a:pt x="949" y="940"/>
                    <a:pt x="951" y="941"/>
                  </a:cubicBezTo>
                  <a:cubicBezTo>
                    <a:pt x="953" y="943"/>
                    <a:pt x="962" y="943"/>
                    <a:pt x="965" y="944"/>
                  </a:cubicBezTo>
                  <a:cubicBezTo>
                    <a:pt x="969" y="945"/>
                    <a:pt x="974" y="945"/>
                    <a:pt x="978" y="947"/>
                  </a:cubicBezTo>
                  <a:cubicBezTo>
                    <a:pt x="981" y="949"/>
                    <a:pt x="985" y="954"/>
                    <a:pt x="988" y="957"/>
                  </a:cubicBezTo>
                  <a:cubicBezTo>
                    <a:pt x="992" y="961"/>
                    <a:pt x="991" y="961"/>
                    <a:pt x="995" y="957"/>
                  </a:cubicBezTo>
                  <a:cubicBezTo>
                    <a:pt x="998" y="954"/>
                    <a:pt x="1001" y="950"/>
                    <a:pt x="1005" y="947"/>
                  </a:cubicBezTo>
                  <a:cubicBezTo>
                    <a:pt x="1006" y="956"/>
                    <a:pt x="1010" y="966"/>
                    <a:pt x="1009" y="976"/>
                  </a:cubicBezTo>
                  <a:cubicBezTo>
                    <a:pt x="1009" y="982"/>
                    <a:pt x="1007" y="989"/>
                    <a:pt x="1006" y="995"/>
                  </a:cubicBezTo>
                  <a:cubicBezTo>
                    <a:pt x="1005" y="1000"/>
                    <a:pt x="1005" y="1001"/>
                    <a:pt x="1007" y="1006"/>
                  </a:cubicBezTo>
                  <a:cubicBezTo>
                    <a:pt x="1009" y="1009"/>
                    <a:pt x="1014" y="1016"/>
                    <a:pt x="1012" y="1020"/>
                  </a:cubicBezTo>
                  <a:cubicBezTo>
                    <a:pt x="1012" y="1022"/>
                    <a:pt x="1008" y="1024"/>
                    <a:pt x="1006" y="1026"/>
                  </a:cubicBezTo>
                  <a:cubicBezTo>
                    <a:pt x="1004" y="1028"/>
                    <a:pt x="1001" y="1031"/>
                    <a:pt x="999" y="1033"/>
                  </a:cubicBezTo>
                  <a:cubicBezTo>
                    <a:pt x="992" y="1040"/>
                    <a:pt x="986" y="1049"/>
                    <a:pt x="980" y="1057"/>
                  </a:cubicBezTo>
                  <a:cubicBezTo>
                    <a:pt x="977" y="1061"/>
                    <a:pt x="975" y="1066"/>
                    <a:pt x="973" y="1070"/>
                  </a:cubicBezTo>
                  <a:cubicBezTo>
                    <a:pt x="971" y="1073"/>
                    <a:pt x="968" y="1077"/>
                    <a:pt x="969" y="1081"/>
                  </a:cubicBezTo>
                  <a:cubicBezTo>
                    <a:pt x="972" y="1090"/>
                    <a:pt x="984" y="1096"/>
                    <a:pt x="986" y="1106"/>
                  </a:cubicBezTo>
                  <a:cubicBezTo>
                    <a:pt x="987" y="1112"/>
                    <a:pt x="986" y="1119"/>
                    <a:pt x="986" y="1126"/>
                  </a:cubicBezTo>
                  <a:cubicBezTo>
                    <a:pt x="986" y="1130"/>
                    <a:pt x="987" y="1133"/>
                    <a:pt x="984" y="1136"/>
                  </a:cubicBezTo>
                  <a:cubicBezTo>
                    <a:pt x="980" y="1141"/>
                    <a:pt x="973" y="1145"/>
                    <a:pt x="970" y="1150"/>
                  </a:cubicBezTo>
                  <a:cubicBezTo>
                    <a:pt x="968" y="1153"/>
                    <a:pt x="968" y="1158"/>
                    <a:pt x="968" y="1162"/>
                  </a:cubicBezTo>
                  <a:cubicBezTo>
                    <a:pt x="968" y="1166"/>
                    <a:pt x="969" y="1174"/>
                    <a:pt x="966" y="1178"/>
                  </a:cubicBezTo>
                  <a:cubicBezTo>
                    <a:pt x="964" y="1182"/>
                    <a:pt x="959" y="1185"/>
                    <a:pt x="956" y="1189"/>
                  </a:cubicBezTo>
                  <a:cubicBezTo>
                    <a:pt x="947" y="1198"/>
                    <a:pt x="938" y="1207"/>
                    <a:pt x="929" y="1215"/>
                  </a:cubicBezTo>
                  <a:cubicBezTo>
                    <a:pt x="922" y="1206"/>
                    <a:pt x="914" y="1197"/>
                    <a:pt x="907" y="1188"/>
                  </a:cubicBezTo>
                  <a:cubicBezTo>
                    <a:pt x="904" y="1184"/>
                    <a:pt x="902" y="1185"/>
                    <a:pt x="897" y="1185"/>
                  </a:cubicBezTo>
                  <a:cubicBezTo>
                    <a:pt x="891" y="1185"/>
                    <a:pt x="888" y="1185"/>
                    <a:pt x="883" y="1186"/>
                  </a:cubicBezTo>
                  <a:cubicBezTo>
                    <a:pt x="879" y="1187"/>
                    <a:pt x="872" y="1192"/>
                    <a:pt x="869" y="1190"/>
                  </a:cubicBezTo>
                  <a:cubicBezTo>
                    <a:pt x="868" y="1189"/>
                    <a:pt x="866" y="1185"/>
                    <a:pt x="865" y="1183"/>
                  </a:cubicBezTo>
                  <a:cubicBezTo>
                    <a:pt x="864" y="1180"/>
                    <a:pt x="862" y="1177"/>
                    <a:pt x="860" y="1173"/>
                  </a:cubicBezTo>
                  <a:cubicBezTo>
                    <a:pt x="858" y="1170"/>
                    <a:pt x="855" y="1163"/>
                    <a:pt x="852" y="1161"/>
                  </a:cubicBezTo>
                  <a:cubicBezTo>
                    <a:pt x="849" y="1158"/>
                    <a:pt x="842" y="1158"/>
                    <a:pt x="838" y="1157"/>
                  </a:cubicBezTo>
                  <a:cubicBezTo>
                    <a:pt x="834" y="1155"/>
                    <a:pt x="829" y="1154"/>
                    <a:pt x="825" y="1153"/>
                  </a:cubicBezTo>
                  <a:cubicBezTo>
                    <a:pt x="824" y="1152"/>
                    <a:pt x="820" y="1150"/>
                    <a:pt x="818" y="1150"/>
                  </a:cubicBezTo>
                  <a:cubicBezTo>
                    <a:pt x="815" y="1151"/>
                    <a:pt x="809" y="1159"/>
                    <a:pt x="807" y="1162"/>
                  </a:cubicBezTo>
                  <a:cubicBezTo>
                    <a:pt x="799" y="1152"/>
                    <a:pt x="791" y="1142"/>
                    <a:pt x="784" y="1132"/>
                  </a:cubicBezTo>
                  <a:cubicBezTo>
                    <a:pt x="779" y="1125"/>
                    <a:pt x="776" y="1114"/>
                    <a:pt x="773" y="1105"/>
                  </a:cubicBezTo>
                  <a:cubicBezTo>
                    <a:pt x="760" y="1114"/>
                    <a:pt x="748" y="1122"/>
                    <a:pt x="735" y="1129"/>
                  </a:cubicBezTo>
                  <a:cubicBezTo>
                    <a:pt x="732" y="1131"/>
                    <a:pt x="729" y="1132"/>
                    <a:pt x="727" y="1134"/>
                  </a:cubicBezTo>
                  <a:cubicBezTo>
                    <a:pt x="724" y="1136"/>
                    <a:pt x="723" y="1141"/>
                    <a:pt x="721" y="1144"/>
                  </a:cubicBezTo>
                  <a:cubicBezTo>
                    <a:pt x="720" y="1145"/>
                    <a:pt x="719" y="1149"/>
                    <a:pt x="717" y="1150"/>
                  </a:cubicBezTo>
                  <a:cubicBezTo>
                    <a:pt x="715" y="1151"/>
                    <a:pt x="709" y="1150"/>
                    <a:pt x="707" y="1150"/>
                  </a:cubicBezTo>
                  <a:cubicBezTo>
                    <a:pt x="693" y="1150"/>
                    <a:pt x="678" y="1150"/>
                    <a:pt x="664" y="1150"/>
                  </a:cubicBezTo>
                  <a:cubicBezTo>
                    <a:pt x="655" y="1150"/>
                    <a:pt x="645" y="1150"/>
                    <a:pt x="635" y="1150"/>
                  </a:cubicBezTo>
                  <a:cubicBezTo>
                    <a:pt x="629" y="1150"/>
                    <a:pt x="626" y="1145"/>
                    <a:pt x="622" y="1140"/>
                  </a:cubicBezTo>
                  <a:cubicBezTo>
                    <a:pt x="617" y="1135"/>
                    <a:pt x="613" y="1132"/>
                    <a:pt x="607" y="1128"/>
                  </a:cubicBezTo>
                  <a:cubicBezTo>
                    <a:pt x="603" y="1126"/>
                    <a:pt x="589" y="1121"/>
                    <a:pt x="589" y="1118"/>
                  </a:cubicBezTo>
                  <a:cubicBezTo>
                    <a:pt x="588" y="1115"/>
                    <a:pt x="592" y="1108"/>
                    <a:pt x="593" y="1106"/>
                  </a:cubicBezTo>
                  <a:cubicBezTo>
                    <a:pt x="593" y="1104"/>
                    <a:pt x="597" y="1097"/>
                    <a:pt x="597" y="1096"/>
                  </a:cubicBezTo>
                  <a:cubicBezTo>
                    <a:pt x="596" y="1095"/>
                    <a:pt x="591" y="1094"/>
                    <a:pt x="590" y="1093"/>
                  </a:cubicBezTo>
                  <a:cubicBezTo>
                    <a:pt x="585" y="1091"/>
                    <a:pt x="580" y="1089"/>
                    <a:pt x="575" y="1087"/>
                  </a:cubicBezTo>
                  <a:cubicBezTo>
                    <a:pt x="573" y="1086"/>
                    <a:pt x="568" y="1083"/>
                    <a:pt x="565" y="1083"/>
                  </a:cubicBezTo>
                  <a:cubicBezTo>
                    <a:pt x="563" y="1083"/>
                    <a:pt x="560" y="1087"/>
                    <a:pt x="558" y="1089"/>
                  </a:cubicBezTo>
                  <a:cubicBezTo>
                    <a:pt x="557" y="1091"/>
                    <a:pt x="555" y="1094"/>
                    <a:pt x="553" y="1094"/>
                  </a:cubicBezTo>
                  <a:cubicBezTo>
                    <a:pt x="550" y="1093"/>
                    <a:pt x="545" y="1086"/>
                    <a:pt x="543" y="1084"/>
                  </a:cubicBezTo>
                  <a:cubicBezTo>
                    <a:pt x="538" y="1079"/>
                    <a:pt x="536" y="1076"/>
                    <a:pt x="529" y="1074"/>
                  </a:cubicBezTo>
                  <a:cubicBezTo>
                    <a:pt x="522" y="1072"/>
                    <a:pt x="513" y="1068"/>
                    <a:pt x="505" y="1068"/>
                  </a:cubicBezTo>
                  <a:cubicBezTo>
                    <a:pt x="502" y="1067"/>
                    <a:pt x="498" y="1069"/>
                    <a:pt x="495" y="1070"/>
                  </a:cubicBezTo>
                  <a:cubicBezTo>
                    <a:pt x="492" y="1071"/>
                    <a:pt x="487" y="1073"/>
                    <a:pt x="485" y="1072"/>
                  </a:cubicBezTo>
                  <a:cubicBezTo>
                    <a:pt x="483" y="1071"/>
                    <a:pt x="480" y="1067"/>
                    <a:pt x="479" y="1065"/>
                  </a:cubicBezTo>
                  <a:cubicBezTo>
                    <a:pt x="475" y="1061"/>
                    <a:pt x="471" y="1057"/>
                    <a:pt x="467" y="1054"/>
                  </a:cubicBezTo>
                  <a:cubicBezTo>
                    <a:pt x="466" y="1052"/>
                    <a:pt x="464" y="1048"/>
                    <a:pt x="462" y="1047"/>
                  </a:cubicBezTo>
                  <a:cubicBezTo>
                    <a:pt x="459" y="1046"/>
                    <a:pt x="454" y="1047"/>
                    <a:pt x="452" y="1047"/>
                  </a:cubicBezTo>
                  <a:cubicBezTo>
                    <a:pt x="449" y="1047"/>
                    <a:pt x="444" y="1049"/>
                    <a:pt x="442" y="1047"/>
                  </a:cubicBezTo>
                  <a:cubicBezTo>
                    <a:pt x="440" y="1047"/>
                    <a:pt x="438" y="1042"/>
                    <a:pt x="437" y="1040"/>
                  </a:cubicBezTo>
                  <a:cubicBezTo>
                    <a:pt x="434" y="1036"/>
                    <a:pt x="432" y="1032"/>
                    <a:pt x="429" y="1027"/>
                  </a:cubicBezTo>
                  <a:cubicBezTo>
                    <a:pt x="428" y="1026"/>
                    <a:pt x="426" y="1020"/>
                    <a:pt x="424" y="1019"/>
                  </a:cubicBezTo>
                  <a:cubicBezTo>
                    <a:pt x="422" y="1018"/>
                    <a:pt x="417" y="1019"/>
                    <a:pt x="415" y="1019"/>
                  </a:cubicBezTo>
                  <a:cubicBezTo>
                    <a:pt x="411" y="1019"/>
                    <a:pt x="407" y="1019"/>
                    <a:pt x="404" y="1019"/>
                  </a:cubicBezTo>
                  <a:cubicBezTo>
                    <a:pt x="397" y="1019"/>
                    <a:pt x="389" y="1021"/>
                    <a:pt x="382" y="1021"/>
                  </a:cubicBezTo>
                  <a:cubicBezTo>
                    <a:pt x="378" y="1022"/>
                    <a:pt x="373" y="1023"/>
                    <a:pt x="368" y="1023"/>
                  </a:cubicBezTo>
                  <a:cubicBezTo>
                    <a:pt x="367" y="1023"/>
                    <a:pt x="363" y="1024"/>
                    <a:pt x="362" y="1024"/>
                  </a:cubicBezTo>
                  <a:cubicBezTo>
                    <a:pt x="361" y="1023"/>
                    <a:pt x="359" y="1016"/>
                    <a:pt x="359" y="1014"/>
                  </a:cubicBezTo>
                  <a:cubicBezTo>
                    <a:pt x="357" y="1010"/>
                    <a:pt x="355" y="1005"/>
                    <a:pt x="354" y="1001"/>
                  </a:cubicBezTo>
                  <a:cubicBezTo>
                    <a:pt x="353" y="994"/>
                    <a:pt x="359" y="986"/>
                    <a:pt x="359" y="979"/>
                  </a:cubicBezTo>
                  <a:cubicBezTo>
                    <a:pt x="359" y="976"/>
                    <a:pt x="360" y="977"/>
                    <a:pt x="358" y="975"/>
                  </a:cubicBezTo>
                  <a:cubicBezTo>
                    <a:pt x="356" y="971"/>
                    <a:pt x="352" y="968"/>
                    <a:pt x="349" y="965"/>
                  </a:cubicBezTo>
                  <a:cubicBezTo>
                    <a:pt x="345" y="962"/>
                    <a:pt x="342" y="958"/>
                    <a:pt x="338" y="955"/>
                  </a:cubicBezTo>
                  <a:cubicBezTo>
                    <a:pt x="337" y="953"/>
                    <a:pt x="334" y="951"/>
                    <a:pt x="333" y="950"/>
                  </a:cubicBezTo>
                  <a:cubicBezTo>
                    <a:pt x="332" y="947"/>
                    <a:pt x="333" y="941"/>
                    <a:pt x="333" y="938"/>
                  </a:cubicBezTo>
                  <a:cubicBezTo>
                    <a:pt x="333" y="935"/>
                    <a:pt x="334" y="932"/>
                    <a:pt x="333" y="929"/>
                  </a:cubicBezTo>
                  <a:cubicBezTo>
                    <a:pt x="332" y="920"/>
                    <a:pt x="330" y="912"/>
                    <a:pt x="328" y="903"/>
                  </a:cubicBezTo>
                  <a:cubicBezTo>
                    <a:pt x="327" y="897"/>
                    <a:pt x="325" y="896"/>
                    <a:pt x="321" y="891"/>
                  </a:cubicBezTo>
                  <a:cubicBezTo>
                    <a:pt x="314" y="884"/>
                    <a:pt x="307" y="877"/>
                    <a:pt x="300" y="871"/>
                  </a:cubicBezTo>
                  <a:cubicBezTo>
                    <a:pt x="296" y="867"/>
                    <a:pt x="289" y="869"/>
                    <a:pt x="284" y="869"/>
                  </a:cubicBezTo>
                  <a:cubicBezTo>
                    <a:pt x="277" y="869"/>
                    <a:pt x="269" y="867"/>
                    <a:pt x="264" y="872"/>
                  </a:cubicBezTo>
                  <a:cubicBezTo>
                    <a:pt x="261" y="874"/>
                    <a:pt x="257" y="880"/>
                    <a:pt x="254" y="881"/>
                  </a:cubicBezTo>
                  <a:cubicBezTo>
                    <a:pt x="252" y="882"/>
                    <a:pt x="251" y="879"/>
                    <a:pt x="249" y="877"/>
                  </a:cubicBezTo>
                  <a:cubicBezTo>
                    <a:pt x="245" y="874"/>
                    <a:pt x="242" y="870"/>
                    <a:pt x="239" y="867"/>
                  </a:cubicBezTo>
                  <a:cubicBezTo>
                    <a:pt x="236" y="864"/>
                    <a:pt x="237" y="864"/>
                    <a:pt x="234" y="866"/>
                  </a:cubicBezTo>
                  <a:cubicBezTo>
                    <a:pt x="229" y="869"/>
                    <a:pt x="224" y="879"/>
                    <a:pt x="218" y="880"/>
                  </a:cubicBezTo>
                  <a:cubicBezTo>
                    <a:pt x="216" y="881"/>
                    <a:pt x="210" y="879"/>
                    <a:pt x="208" y="878"/>
                  </a:cubicBezTo>
                  <a:cubicBezTo>
                    <a:pt x="203" y="878"/>
                    <a:pt x="198" y="877"/>
                    <a:pt x="192" y="876"/>
                  </a:cubicBezTo>
                  <a:cubicBezTo>
                    <a:pt x="191" y="875"/>
                    <a:pt x="188" y="875"/>
                    <a:pt x="187" y="874"/>
                  </a:cubicBezTo>
                  <a:cubicBezTo>
                    <a:pt x="184" y="873"/>
                    <a:pt x="181" y="868"/>
                    <a:pt x="179" y="865"/>
                  </a:cubicBezTo>
                  <a:cubicBezTo>
                    <a:pt x="177" y="863"/>
                    <a:pt x="171" y="859"/>
                    <a:pt x="170" y="856"/>
                  </a:cubicBezTo>
                  <a:cubicBezTo>
                    <a:pt x="170" y="853"/>
                    <a:pt x="171" y="853"/>
                    <a:pt x="173" y="851"/>
                  </a:cubicBezTo>
                  <a:cubicBezTo>
                    <a:pt x="179" y="845"/>
                    <a:pt x="184" y="840"/>
                    <a:pt x="190" y="834"/>
                  </a:cubicBezTo>
                  <a:cubicBezTo>
                    <a:pt x="181" y="826"/>
                    <a:pt x="172" y="817"/>
                    <a:pt x="163" y="810"/>
                  </a:cubicBezTo>
                  <a:cubicBezTo>
                    <a:pt x="156" y="806"/>
                    <a:pt x="148" y="803"/>
                    <a:pt x="141" y="799"/>
                  </a:cubicBezTo>
                  <a:cubicBezTo>
                    <a:pt x="140" y="799"/>
                    <a:pt x="138" y="797"/>
                    <a:pt x="136" y="797"/>
                  </a:cubicBezTo>
                  <a:cubicBezTo>
                    <a:pt x="134" y="797"/>
                    <a:pt x="129" y="800"/>
                    <a:pt x="127" y="801"/>
                  </a:cubicBezTo>
                  <a:cubicBezTo>
                    <a:pt x="123" y="802"/>
                    <a:pt x="115" y="807"/>
                    <a:pt x="111" y="807"/>
                  </a:cubicBezTo>
                  <a:cubicBezTo>
                    <a:pt x="103" y="806"/>
                    <a:pt x="96" y="799"/>
                    <a:pt x="88" y="797"/>
                  </a:cubicBezTo>
                  <a:cubicBezTo>
                    <a:pt x="83" y="796"/>
                    <a:pt x="78" y="799"/>
                    <a:pt x="73" y="800"/>
                  </a:cubicBezTo>
                  <a:cubicBezTo>
                    <a:pt x="69" y="801"/>
                    <a:pt x="64" y="801"/>
                    <a:pt x="60" y="802"/>
                  </a:cubicBezTo>
                  <a:cubicBezTo>
                    <a:pt x="59" y="803"/>
                    <a:pt x="56" y="804"/>
                    <a:pt x="55" y="804"/>
                  </a:cubicBezTo>
                  <a:cubicBezTo>
                    <a:pt x="53" y="803"/>
                    <a:pt x="50" y="800"/>
                    <a:pt x="49" y="798"/>
                  </a:cubicBezTo>
                  <a:cubicBezTo>
                    <a:pt x="46" y="795"/>
                    <a:pt x="42" y="791"/>
                    <a:pt x="39" y="788"/>
                  </a:cubicBezTo>
                  <a:cubicBezTo>
                    <a:pt x="35" y="784"/>
                    <a:pt x="32" y="781"/>
                    <a:pt x="29" y="778"/>
                  </a:cubicBezTo>
                  <a:cubicBezTo>
                    <a:pt x="23" y="772"/>
                    <a:pt x="17" y="767"/>
                    <a:pt x="12" y="761"/>
                  </a:cubicBezTo>
                  <a:cubicBezTo>
                    <a:pt x="10" y="759"/>
                    <a:pt x="0" y="751"/>
                    <a:pt x="0" y="749"/>
                  </a:cubicBezTo>
                  <a:cubicBezTo>
                    <a:pt x="0" y="748"/>
                    <a:pt x="5" y="744"/>
                    <a:pt x="6" y="744"/>
                  </a:cubicBezTo>
                  <a:cubicBezTo>
                    <a:pt x="9" y="740"/>
                    <a:pt x="12" y="737"/>
                    <a:pt x="15" y="734"/>
                  </a:cubicBezTo>
                  <a:cubicBezTo>
                    <a:pt x="20" y="730"/>
                    <a:pt x="22" y="728"/>
                    <a:pt x="24" y="722"/>
                  </a:cubicBezTo>
                  <a:cubicBezTo>
                    <a:pt x="26" y="715"/>
                    <a:pt x="30" y="707"/>
                    <a:pt x="31" y="699"/>
                  </a:cubicBezTo>
                  <a:cubicBezTo>
                    <a:pt x="31" y="694"/>
                    <a:pt x="29" y="688"/>
                    <a:pt x="29" y="683"/>
                  </a:cubicBezTo>
                  <a:cubicBezTo>
                    <a:pt x="28" y="677"/>
                    <a:pt x="26" y="671"/>
                    <a:pt x="26" y="665"/>
                  </a:cubicBezTo>
                  <a:cubicBezTo>
                    <a:pt x="26" y="656"/>
                    <a:pt x="27" y="647"/>
                    <a:pt x="28" y="637"/>
                  </a:cubicBezTo>
                  <a:cubicBezTo>
                    <a:pt x="28" y="636"/>
                    <a:pt x="27" y="629"/>
                    <a:pt x="29" y="628"/>
                  </a:cubicBezTo>
                  <a:cubicBezTo>
                    <a:pt x="29" y="627"/>
                    <a:pt x="34" y="628"/>
                    <a:pt x="35" y="628"/>
                  </a:cubicBezTo>
                  <a:cubicBezTo>
                    <a:pt x="43" y="628"/>
                    <a:pt x="51" y="628"/>
                    <a:pt x="59" y="629"/>
                  </a:cubicBezTo>
                  <a:cubicBezTo>
                    <a:pt x="59" y="624"/>
                    <a:pt x="59" y="620"/>
                    <a:pt x="59" y="616"/>
                  </a:cubicBezTo>
                  <a:cubicBezTo>
                    <a:pt x="59" y="613"/>
                    <a:pt x="58" y="605"/>
                    <a:pt x="59" y="603"/>
                  </a:cubicBezTo>
                  <a:cubicBezTo>
                    <a:pt x="60" y="601"/>
                    <a:pt x="65" y="600"/>
                    <a:pt x="66" y="599"/>
                  </a:cubicBezTo>
                  <a:cubicBezTo>
                    <a:pt x="71" y="596"/>
                    <a:pt x="77" y="593"/>
                    <a:pt x="82" y="590"/>
                  </a:cubicBezTo>
                  <a:cubicBezTo>
                    <a:pt x="88" y="586"/>
                    <a:pt x="94" y="582"/>
                    <a:pt x="100" y="581"/>
                  </a:cubicBezTo>
                  <a:cubicBezTo>
                    <a:pt x="111" y="578"/>
                    <a:pt x="121" y="576"/>
                    <a:pt x="132" y="574"/>
                  </a:cubicBezTo>
                  <a:cubicBezTo>
                    <a:pt x="139" y="572"/>
                    <a:pt x="146" y="573"/>
                    <a:pt x="153" y="573"/>
                  </a:cubicBezTo>
                  <a:cubicBezTo>
                    <a:pt x="158" y="573"/>
                    <a:pt x="173" y="575"/>
                    <a:pt x="176" y="572"/>
                  </a:cubicBezTo>
                  <a:cubicBezTo>
                    <a:pt x="178" y="568"/>
                    <a:pt x="179" y="560"/>
                    <a:pt x="181" y="556"/>
                  </a:cubicBezTo>
                  <a:cubicBezTo>
                    <a:pt x="181" y="554"/>
                    <a:pt x="182" y="548"/>
                    <a:pt x="184" y="547"/>
                  </a:cubicBezTo>
                  <a:cubicBezTo>
                    <a:pt x="187" y="545"/>
                    <a:pt x="196" y="547"/>
                    <a:pt x="200" y="547"/>
                  </a:cubicBezTo>
                  <a:cubicBezTo>
                    <a:pt x="203" y="547"/>
                    <a:pt x="205" y="547"/>
                    <a:pt x="207" y="545"/>
                  </a:cubicBezTo>
                  <a:cubicBezTo>
                    <a:pt x="215" y="540"/>
                    <a:pt x="220" y="531"/>
                    <a:pt x="228" y="525"/>
                  </a:cubicBezTo>
                  <a:cubicBezTo>
                    <a:pt x="236" y="520"/>
                    <a:pt x="247" y="516"/>
                    <a:pt x="256" y="511"/>
                  </a:cubicBezTo>
                  <a:cubicBezTo>
                    <a:pt x="250" y="505"/>
                    <a:pt x="244" y="499"/>
                    <a:pt x="237" y="493"/>
                  </a:cubicBezTo>
                  <a:cubicBezTo>
                    <a:pt x="244" y="491"/>
                    <a:pt x="251" y="489"/>
                    <a:pt x="257" y="485"/>
                  </a:cubicBezTo>
                  <a:cubicBezTo>
                    <a:pt x="260" y="483"/>
                    <a:pt x="259" y="484"/>
                    <a:pt x="259" y="481"/>
                  </a:cubicBezTo>
                  <a:cubicBezTo>
                    <a:pt x="259" y="478"/>
                    <a:pt x="261" y="471"/>
                    <a:pt x="259" y="469"/>
                  </a:cubicBezTo>
                  <a:cubicBezTo>
                    <a:pt x="259" y="468"/>
                    <a:pt x="255" y="467"/>
                    <a:pt x="254" y="466"/>
                  </a:cubicBezTo>
                  <a:cubicBezTo>
                    <a:pt x="250" y="464"/>
                    <a:pt x="246" y="462"/>
                    <a:pt x="242" y="460"/>
                  </a:cubicBezTo>
                  <a:cubicBezTo>
                    <a:pt x="241" y="459"/>
                    <a:pt x="236" y="458"/>
                    <a:pt x="236" y="457"/>
                  </a:cubicBezTo>
                  <a:cubicBezTo>
                    <a:pt x="235" y="455"/>
                    <a:pt x="237" y="450"/>
                    <a:pt x="237" y="448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8" name="Freeform 244"/>
            <p:cNvSpPr>
              <a:spLocks/>
            </p:cNvSpPr>
            <p:nvPr userDrawn="1"/>
          </p:nvSpPr>
          <p:spPr bwMode="auto">
            <a:xfrm>
              <a:off x="5719" y="2606"/>
              <a:ext cx="35" cy="38"/>
            </a:xfrm>
            <a:custGeom>
              <a:avLst/>
              <a:gdLst>
                <a:gd name="T0" fmla="*/ 29 w 44"/>
                <a:gd name="T1" fmla="*/ 48 h 48"/>
                <a:gd name="T2" fmla="*/ 38 w 44"/>
                <a:gd name="T3" fmla="*/ 38 h 48"/>
                <a:gd name="T4" fmla="*/ 40 w 44"/>
                <a:gd name="T5" fmla="*/ 30 h 48"/>
                <a:gd name="T6" fmla="*/ 43 w 44"/>
                <a:gd name="T7" fmla="*/ 17 h 48"/>
                <a:gd name="T8" fmla="*/ 36 w 44"/>
                <a:gd name="T9" fmla="*/ 6 h 48"/>
                <a:gd name="T10" fmla="*/ 30 w 44"/>
                <a:gd name="T11" fmla="*/ 1 h 48"/>
                <a:gd name="T12" fmla="*/ 15 w 44"/>
                <a:gd name="T13" fmla="*/ 4 h 48"/>
                <a:gd name="T14" fmla="*/ 2 w 44"/>
                <a:gd name="T15" fmla="*/ 18 h 48"/>
                <a:gd name="T16" fmla="*/ 2 w 44"/>
                <a:gd name="T17" fmla="*/ 45 h 48"/>
                <a:gd name="T18" fmla="*/ 18 w 44"/>
                <a:gd name="T19" fmla="*/ 39 h 48"/>
                <a:gd name="T20" fmla="*/ 29 w 44"/>
                <a:gd name="T21" fmla="*/ 48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44" h="48">
                  <a:moveTo>
                    <a:pt x="29" y="48"/>
                  </a:moveTo>
                  <a:cubicBezTo>
                    <a:pt x="32" y="45"/>
                    <a:pt x="36" y="42"/>
                    <a:pt x="38" y="38"/>
                  </a:cubicBezTo>
                  <a:cubicBezTo>
                    <a:pt x="40" y="36"/>
                    <a:pt x="40" y="33"/>
                    <a:pt x="40" y="30"/>
                  </a:cubicBezTo>
                  <a:cubicBezTo>
                    <a:pt x="41" y="26"/>
                    <a:pt x="44" y="20"/>
                    <a:pt x="43" y="17"/>
                  </a:cubicBezTo>
                  <a:cubicBezTo>
                    <a:pt x="42" y="14"/>
                    <a:pt x="38" y="9"/>
                    <a:pt x="36" y="6"/>
                  </a:cubicBezTo>
                  <a:cubicBezTo>
                    <a:pt x="34" y="3"/>
                    <a:pt x="33" y="1"/>
                    <a:pt x="30" y="1"/>
                  </a:cubicBezTo>
                  <a:cubicBezTo>
                    <a:pt x="26" y="0"/>
                    <a:pt x="19" y="3"/>
                    <a:pt x="15" y="4"/>
                  </a:cubicBezTo>
                  <a:cubicBezTo>
                    <a:pt x="10" y="6"/>
                    <a:pt x="3" y="12"/>
                    <a:pt x="2" y="18"/>
                  </a:cubicBezTo>
                  <a:cubicBezTo>
                    <a:pt x="0" y="26"/>
                    <a:pt x="2" y="37"/>
                    <a:pt x="2" y="45"/>
                  </a:cubicBezTo>
                  <a:cubicBezTo>
                    <a:pt x="7" y="44"/>
                    <a:pt x="14" y="39"/>
                    <a:pt x="18" y="39"/>
                  </a:cubicBezTo>
                  <a:cubicBezTo>
                    <a:pt x="22" y="39"/>
                    <a:pt x="26" y="45"/>
                    <a:pt x="29" y="48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9" name="Freeform 245"/>
            <p:cNvSpPr>
              <a:spLocks/>
            </p:cNvSpPr>
            <p:nvPr userDrawn="1"/>
          </p:nvSpPr>
          <p:spPr bwMode="auto">
            <a:xfrm>
              <a:off x="5362" y="1961"/>
              <a:ext cx="818" cy="1300"/>
            </a:xfrm>
            <a:custGeom>
              <a:avLst/>
              <a:gdLst>
                <a:gd name="T0" fmla="*/ 89 w 1029"/>
                <a:gd name="T1" fmla="*/ 909 h 1634"/>
                <a:gd name="T2" fmla="*/ 41 w 1029"/>
                <a:gd name="T3" fmla="*/ 853 h 1634"/>
                <a:gd name="T4" fmla="*/ 0 w 1029"/>
                <a:gd name="T5" fmla="*/ 769 h 1634"/>
                <a:gd name="T6" fmla="*/ 4 w 1029"/>
                <a:gd name="T7" fmla="*/ 684 h 1634"/>
                <a:gd name="T8" fmla="*/ 63 w 1029"/>
                <a:gd name="T9" fmla="*/ 606 h 1634"/>
                <a:gd name="T10" fmla="*/ 91 w 1029"/>
                <a:gd name="T11" fmla="*/ 541 h 1634"/>
                <a:gd name="T12" fmla="*/ 157 w 1029"/>
                <a:gd name="T13" fmla="*/ 447 h 1634"/>
                <a:gd name="T14" fmla="*/ 141 w 1029"/>
                <a:gd name="T15" fmla="*/ 371 h 1634"/>
                <a:gd name="T16" fmla="*/ 97 w 1029"/>
                <a:gd name="T17" fmla="*/ 277 h 1634"/>
                <a:gd name="T18" fmla="*/ 94 w 1029"/>
                <a:gd name="T19" fmla="*/ 162 h 1634"/>
                <a:gd name="T20" fmla="*/ 183 w 1029"/>
                <a:gd name="T21" fmla="*/ 126 h 1634"/>
                <a:gd name="T22" fmla="*/ 258 w 1029"/>
                <a:gd name="T23" fmla="*/ 83 h 1634"/>
                <a:gd name="T24" fmla="*/ 312 w 1029"/>
                <a:gd name="T25" fmla="*/ 0 h 1634"/>
                <a:gd name="T26" fmla="*/ 414 w 1029"/>
                <a:gd name="T27" fmla="*/ 52 h 1634"/>
                <a:gd name="T28" fmla="*/ 438 w 1029"/>
                <a:gd name="T29" fmla="*/ 131 h 1634"/>
                <a:gd name="T30" fmla="*/ 515 w 1029"/>
                <a:gd name="T31" fmla="*/ 109 h 1634"/>
                <a:gd name="T32" fmla="*/ 534 w 1029"/>
                <a:gd name="T33" fmla="*/ 189 h 1634"/>
                <a:gd name="T34" fmla="*/ 423 w 1029"/>
                <a:gd name="T35" fmla="*/ 279 h 1634"/>
                <a:gd name="T36" fmla="*/ 381 w 1029"/>
                <a:gd name="T37" fmla="*/ 435 h 1634"/>
                <a:gd name="T38" fmla="*/ 389 w 1029"/>
                <a:gd name="T39" fmla="*/ 610 h 1634"/>
                <a:gd name="T40" fmla="*/ 393 w 1029"/>
                <a:gd name="T41" fmla="*/ 756 h 1634"/>
                <a:gd name="T42" fmla="*/ 363 w 1029"/>
                <a:gd name="T43" fmla="*/ 930 h 1634"/>
                <a:gd name="T44" fmla="*/ 462 w 1029"/>
                <a:gd name="T45" fmla="*/ 903 h 1634"/>
                <a:gd name="T46" fmla="*/ 505 w 1029"/>
                <a:gd name="T47" fmla="*/ 926 h 1634"/>
                <a:gd name="T48" fmla="*/ 539 w 1029"/>
                <a:gd name="T49" fmla="*/ 921 h 1634"/>
                <a:gd name="T50" fmla="*/ 587 w 1029"/>
                <a:gd name="T51" fmla="*/ 910 h 1634"/>
                <a:gd name="T52" fmla="*/ 590 w 1029"/>
                <a:gd name="T53" fmla="*/ 828 h 1634"/>
                <a:gd name="T54" fmla="*/ 716 w 1029"/>
                <a:gd name="T55" fmla="*/ 823 h 1634"/>
                <a:gd name="T56" fmla="*/ 757 w 1029"/>
                <a:gd name="T57" fmla="*/ 862 h 1634"/>
                <a:gd name="T58" fmla="*/ 832 w 1029"/>
                <a:gd name="T59" fmla="*/ 902 h 1634"/>
                <a:gd name="T60" fmla="*/ 913 w 1029"/>
                <a:gd name="T61" fmla="*/ 1077 h 1634"/>
                <a:gd name="T62" fmla="*/ 983 w 1029"/>
                <a:gd name="T63" fmla="*/ 1184 h 1634"/>
                <a:gd name="T64" fmla="*/ 1022 w 1029"/>
                <a:gd name="T65" fmla="*/ 1347 h 1634"/>
                <a:gd name="T66" fmla="*/ 995 w 1029"/>
                <a:gd name="T67" fmla="*/ 1360 h 1634"/>
                <a:gd name="T68" fmla="*/ 926 w 1029"/>
                <a:gd name="T69" fmla="*/ 1328 h 1634"/>
                <a:gd name="T70" fmla="*/ 922 w 1029"/>
                <a:gd name="T71" fmla="*/ 1395 h 1634"/>
                <a:gd name="T72" fmla="*/ 972 w 1029"/>
                <a:gd name="T73" fmla="*/ 1421 h 1634"/>
                <a:gd name="T74" fmla="*/ 930 w 1029"/>
                <a:gd name="T75" fmla="*/ 1489 h 1634"/>
                <a:gd name="T76" fmla="*/ 918 w 1029"/>
                <a:gd name="T77" fmla="*/ 1551 h 1634"/>
                <a:gd name="T78" fmla="*/ 851 w 1029"/>
                <a:gd name="T79" fmla="*/ 1564 h 1634"/>
                <a:gd name="T80" fmla="*/ 821 w 1029"/>
                <a:gd name="T81" fmla="*/ 1630 h 1634"/>
                <a:gd name="T82" fmla="*/ 785 w 1029"/>
                <a:gd name="T83" fmla="*/ 1566 h 1634"/>
                <a:gd name="T84" fmla="*/ 745 w 1029"/>
                <a:gd name="T85" fmla="*/ 1470 h 1634"/>
                <a:gd name="T86" fmla="*/ 652 w 1029"/>
                <a:gd name="T87" fmla="*/ 1499 h 1634"/>
                <a:gd name="T88" fmla="*/ 553 w 1029"/>
                <a:gd name="T89" fmla="*/ 1484 h 1634"/>
                <a:gd name="T90" fmla="*/ 515 w 1029"/>
                <a:gd name="T91" fmla="*/ 1540 h 1634"/>
                <a:gd name="T92" fmla="*/ 475 w 1029"/>
                <a:gd name="T93" fmla="*/ 1493 h 1634"/>
                <a:gd name="T94" fmla="*/ 424 w 1029"/>
                <a:gd name="T95" fmla="*/ 1445 h 1634"/>
                <a:gd name="T96" fmla="*/ 372 w 1029"/>
                <a:gd name="T97" fmla="*/ 1365 h 1634"/>
                <a:gd name="T98" fmla="*/ 402 w 1029"/>
                <a:gd name="T99" fmla="*/ 1276 h 1634"/>
                <a:gd name="T100" fmla="*/ 419 w 1029"/>
                <a:gd name="T101" fmla="*/ 1167 h 1634"/>
                <a:gd name="T102" fmla="*/ 455 w 1029"/>
                <a:gd name="T103" fmla="*/ 1100 h 1634"/>
                <a:gd name="T104" fmla="*/ 382 w 1029"/>
                <a:gd name="T105" fmla="*/ 1090 h 1634"/>
                <a:gd name="T106" fmla="*/ 330 w 1029"/>
                <a:gd name="T107" fmla="*/ 1150 h 1634"/>
                <a:gd name="T108" fmla="*/ 246 w 1029"/>
                <a:gd name="T109" fmla="*/ 1152 h 1634"/>
                <a:gd name="T110" fmla="*/ 172 w 1029"/>
                <a:gd name="T111" fmla="*/ 1142 h 1634"/>
                <a:gd name="T112" fmla="*/ 189 w 1029"/>
                <a:gd name="T113" fmla="*/ 1062 h 1634"/>
                <a:gd name="T114" fmla="*/ 217 w 1029"/>
                <a:gd name="T115" fmla="*/ 975 h 1634"/>
                <a:gd name="T116" fmla="*/ 113 w 1029"/>
                <a:gd name="T117" fmla="*/ 1004 h 16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29" h="1634">
                  <a:moveTo>
                    <a:pt x="103" y="999"/>
                  </a:moveTo>
                  <a:cubicBezTo>
                    <a:pt x="101" y="993"/>
                    <a:pt x="98" y="986"/>
                    <a:pt x="95" y="980"/>
                  </a:cubicBezTo>
                  <a:cubicBezTo>
                    <a:pt x="93" y="975"/>
                    <a:pt x="90" y="970"/>
                    <a:pt x="90" y="964"/>
                  </a:cubicBezTo>
                  <a:cubicBezTo>
                    <a:pt x="90" y="959"/>
                    <a:pt x="92" y="949"/>
                    <a:pt x="90" y="944"/>
                  </a:cubicBezTo>
                  <a:cubicBezTo>
                    <a:pt x="88" y="941"/>
                    <a:pt x="84" y="938"/>
                    <a:pt x="81" y="936"/>
                  </a:cubicBezTo>
                  <a:cubicBezTo>
                    <a:pt x="79" y="934"/>
                    <a:pt x="77" y="931"/>
                    <a:pt x="75" y="929"/>
                  </a:cubicBezTo>
                  <a:cubicBezTo>
                    <a:pt x="78" y="925"/>
                    <a:pt x="82" y="922"/>
                    <a:pt x="86" y="918"/>
                  </a:cubicBezTo>
                  <a:cubicBezTo>
                    <a:pt x="89" y="915"/>
                    <a:pt x="89" y="913"/>
                    <a:pt x="89" y="909"/>
                  </a:cubicBezTo>
                  <a:cubicBezTo>
                    <a:pt x="90" y="902"/>
                    <a:pt x="91" y="896"/>
                    <a:pt x="92" y="889"/>
                  </a:cubicBezTo>
                  <a:cubicBezTo>
                    <a:pt x="92" y="885"/>
                    <a:pt x="93" y="885"/>
                    <a:pt x="89" y="883"/>
                  </a:cubicBezTo>
                  <a:cubicBezTo>
                    <a:pt x="83" y="881"/>
                    <a:pt x="77" y="878"/>
                    <a:pt x="71" y="876"/>
                  </a:cubicBezTo>
                  <a:cubicBezTo>
                    <a:pt x="67" y="874"/>
                    <a:pt x="63" y="871"/>
                    <a:pt x="60" y="871"/>
                  </a:cubicBezTo>
                  <a:cubicBezTo>
                    <a:pt x="55" y="870"/>
                    <a:pt x="49" y="871"/>
                    <a:pt x="44" y="871"/>
                  </a:cubicBezTo>
                  <a:cubicBezTo>
                    <a:pt x="42" y="871"/>
                    <a:pt x="35" y="872"/>
                    <a:pt x="33" y="870"/>
                  </a:cubicBezTo>
                  <a:cubicBezTo>
                    <a:pt x="32" y="869"/>
                    <a:pt x="30" y="856"/>
                    <a:pt x="31" y="855"/>
                  </a:cubicBezTo>
                  <a:cubicBezTo>
                    <a:pt x="32" y="854"/>
                    <a:pt x="39" y="853"/>
                    <a:pt x="41" y="853"/>
                  </a:cubicBezTo>
                  <a:cubicBezTo>
                    <a:pt x="43" y="853"/>
                    <a:pt x="46" y="852"/>
                    <a:pt x="49" y="851"/>
                  </a:cubicBezTo>
                  <a:cubicBezTo>
                    <a:pt x="45" y="845"/>
                    <a:pt x="39" y="837"/>
                    <a:pt x="40" y="829"/>
                  </a:cubicBezTo>
                  <a:cubicBezTo>
                    <a:pt x="40" y="823"/>
                    <a:pt x="41" y="817"/>
                    <a:pt x="42" y="811"/>
                  </a:cubicBezTo>
                  <a:cubicBezTo>
                    <a:pt x="42" y="808"/>
                    <a:pt x="45" y="798"/>
                    <a:pt x="44" y="796"/>
                  </a:cubicBezTo>
                  <a:cubicBezTo>
                    <a:pt x="43" y="795"/>
                    <a:pt x="34" y="794"/>
                    <a:pt x="32" y="794"/>
                  </a:cubicBezTo>
                  <a:cubicBezTo>
                    <a:pt x="28" y="793"/>
                    <a:pt x="24" y="793"/>
                    <a:pt x="21" y="791"/>
                  </a:cubicBezTo>
                  <a:cubicBezTo>
                    <a:pt x="17" y="789"/>
                    <a:pt x="13" y="783"/>
                    <a:pt x="9" y="779"/>
                  </a:cubicBezTo>
                  <a:cubicBezTo>
                    <a:pt x="6" y="776"/>
                    <a:pt x="3" y="773"/>
                    <a:pt x="0" y="769"/>
                  </a:cubicBezTo>
                  <a:cubicBezTo>
                    <a:pt x="5" y="768"/>
                    <a:pt x="10" y="767"/>
                    <a:pt x="15" y="766"/>
                  </a:cubicBezTo>
                  <a:cubicBezTo>
                    <a:pt x="20" y="765"/>
                    <a:pt x="19" y="764"/>
                    <a:pt x="20" y="759"/>
                  </a:cubicBezTo>
                  <a:cubicBezTo>
                    <a:pt x="20" y="753"/>
                    <a:pt x="21" y="746"/>
                    <a:pt x="21" y="740"/>
                  </a:cubicBezTo>
                  <a:cubicBezTo>
                    <a:pt x="21" y="735"/>
                    <a:pt x="18" y="734"/>
                    <a:pt x="15" y="731"/>
                  </a:cubicBezTo>
                  <a:cubicBezTo>
                    <a:pt x="12" y="727"/>
                    <a:pt x="11" y="723"/>
                    <a:pt x="9" y="719"/>
                  </a:cubicBezTo>
                  <a:cubicBezTo>
                    <a:pt x="7" y="713"/>
                    <a:pt x="7" y="713"/>
                    <a:pt x="10" y="708"/>
                  </a:cubicBezTo>
                  <a:cubicBezTo>
                    <a:pt x="11" y="705"/>
                    <a:pt x="15" y="697"/>
                    <a:pt x="15" y="695"/>
                  </a:cubicBezTo>
                  <a:cubicBezTo>
                    <a:pt x="14" y="691"/>
                    <a:pt x="6" y="686"/>
                    <a:pt x="4" y="684"/>
                  </a:cubicBezTo>
                  <a:cubicBezTo>
                    <a:pt x="0" y="680"/>
                    <a:pt x="0" y="680"/>
                    <a:pt x="3" y="676"/>
                  </a:cubicBezTo>
                  <a:cubicBezTo>
                    <a:pt x="5" y="673"/>
                    <a:pt x="13" y="666"/>
                    <a:pt x="12" y="663"/>
                  </a:cubicBezTo>
                  <a:cubicBezTo>
                    <a:pt x="12" y="660"/>
                    <a:pt x="4" y="656"/>
                    <a:pt x="2" y="653"/>
                  </a:cubicBezTo>
                  <a:cubicBezTo>
                    <a:pt x="1" y="650"/>
                    <a:pt x="2" y="644"/>
                    <a:pt x="2" y="641"/>
                  </a:cubicBezTo>
                  <a:cubicBezTo>
                    <a:pt x="2" y="638"/>
                    <a:pt x="0" y="629"/>
                    <a:pt x="2" y="627"/>
                  </a:cubicBezTo>
                  <a:cubicBezTo>
                    <a:pt x="4" y="624"/>
                    <a:pt x="12" y="621"/>
                    <a:pt x="15" y="620"/>
                  </a:cubicBezTo>
                  <a:cubicBezTo>
                    <a:pt x="23" y="616"/>
                    <a:pt x="32" y="609"/>
                    <a:pt x="40" y="606"/>
                  </a:cubicBezTo>
                  <a:cubicBezTo>
                    <a:pt x="47" y="604"/>
                    <a:pt x="57" y="610"/>
                    <a:pt x="63" y="606"/>
                  </a:cubicBezTo>
                  <a:cubicBezTo>
                    <a:pt x="68" y="602"/>
                    <a:pt x="71" y="597"/>
                    <a:pt x="76" y="593"/>
                  </a:cubicBezTo>
                  <a:cubicBezTo>
                    <a:pt x="79" y="590"/>
                    <a:pt x="83" y="589"/>
                    <a:pt x="86" y="588"/>
                  </a:cubicBezTo>
                  <a:cubicBezTo>
                    <a:pt x="89" y="587"/>
                    <a:pt x="96" y="585"/>
                    <a:pt x="98" y="583"/>
                  </a:cubicBezTo>
                  <a:cubicBezTo>
                    <a:pt x="99" y="581"/>
                    <a:pt x="99" y="578"/>
                    <a:pt x="99" y="576"/>
                  </a:cubicBezTo>
                  <a:cubicBezTo>
                    <a:pt x="100" y="573"/>
                    <a:pt x="100" y="569"/>
                    <a:pt x="101" y="566"/>
                  </a:cubicBezTo>
                  <a:cubicBezTo>
                    <a:pt x="101" y="561"/>
                    <a:pt x="99" y="561"/>
                    <a:pt x="96" y="557"/>
                  </a:cubicBezTo>
                  <a:cubicBezTo>
                    <a:pt x="93" y="555"/>
                    <a:pt x="88" y="551"/>
                    <a:pt x="88" y="548"/>
                  </a:cubicBezTo>
                  <a:cubicBezTo>
                    <a:pt x="88" y="546"/>
                    <a:pt x="90" y="543"/>
                    <a:pt x="91" y="541"/>
                  </a:cubicBezTo>
                  <a:cubicBezTo>
                    <a:pt x="92" y="538"/>
                    <a:pt x="93" y="534"/>
                    <a:pt x="94" y="532"/>
                  </a:cubicBezTo>
                  <a:cubicBezTo>
                    <a:pt x="96" y="528"/>
                    <a:pt x="98" y="529"/>
                    <a:pt x="102" y="528"/>
                  </a:cubicBezTo>
                  <a:cubicBezTo>
                    <a:pt x="110" y="526"/>
                    <a:pt x="120" y="527"/>
                    <a:pt x="125" y="521"/>
                  </a:cubicBezTo>
                  <a:cubicBezTo>
                    <a:pt x="134" y="512"/>
                    <a:pt x="143" y="504"/>
                    <a:pt x="152" y="495"/>
                  </a:cubicBezTo>
                  <a:cubicBezTo>
                    <a:pt x="154" y="493"/>
                    <a:pt x="158" y="490"/>
                    <a:pt x="159" y="488"/>
                  </a:cubicBezTo>
                  <a:cubicBezTo>
                    <a:pt x="160" y="485"/>
                    <a:pt x="159" y="480"/>
                    <a:pt x="158" y="477"/>
                  </a:cubicBezTo>
                  <a:cubicBezTo>
                    <a:pt x="158" y="470"/>
                    <a:pt x="158" y="463"/>
                    <a:pt x="158" y="457"/>
                  </a:cubicBezTo>
                  <a:cubicBezTo>
                    <a:pt x="158" y="455"/>
                    <a:pt x="156" y="449"/>
                    <a:pt x="157" y="447"/>
                  </a:cubicBezTo>
                  <a:cubicBezTo>
                    <a:pt x="159" y="445"/>
                    <a:pt x="169" y="443"/>
                    <a:pt x="172" y="442"/>
                  </a:cubicBezTo>
                  <a:cubicBezTo>
                    <a:pt x="175" y="441"/>
                    <a:pt x="182" y="440"/>
                    <a:pt x="183" y="438"/>
                  </a:cubicBezTo>
                  <a:cubicBezTo>
                    <a:pt x="184" y="436"/>
                    <a:pt x="184" y="427"/>
                    <a:pt x="183" y="425"/>
                  </a:cubicBezTo>
                  <a:cubicBezTo>
                    <a:pt x="181" y="421"/>
                    <a:pt x="176" y="417"/>
                    <a:pt x="173" y="415"/>
                  </a:cubicBezTo>
                  <a:cubicBezTo>
                    <a:pt x="169" y="410"/>
                    <a:pt x="164" y="406"/>
                    <a:pt x="160" y="402"/>
                  </a:cubicBezTo>
                  <a:cubicBezTo>
                    <a:pt x="157" y="399"/>
                    <a:pt x="157" y="397"/>
                    <a:pt x="156" y="393"/>
                  </a:cubicBezTo>
                  <a:cubicBezTo>
                    <a:pt x="155" y="389"/>
                    <a:pt x="154" y="384"/>
                    <a:pt x="152" y="381"/>
                  </a:cubicBezTo>
                  <a:cubicBezTo>
                    <a:pt x="149" y="377"/>
                    <a:pt x="145" y="374"/>
                    <a:pt x="141" y="371"/>
                  </a:cubicBezTo>
                  <a:cubicBezTo>
                    <a:pt x="136" y="365"/>
                    <a:pt x="129" y="354"/>
                    <a:pt x="121" y="352"/>
                  </a:cubicBezTo>
                  <a:cubicBezTo>
                    <a:pt x="118" y="351"/>
                    <a:pt x="108" y="351"/>
                    <a:pt x="106" y="349"/>
                  </a:cubicBezTo>
                  <a:cubicBezTo>
                    <a:pt x="104" y="347"/>
                    <a:pt x="104" y="338"/>
                    <a:pt x="103" y="335"/>
                  </a:cubicBezTo>
                  <a:cubicBezTo>
                    <a:pt x="102" y="325"/>
                    <a:pt x="103" y="316"/>
                    <a:pt x="105" y="306"/>
                  </a:cubicBezTo>
                  <a:cubicBezTo>
                    <a:pt x="106" y="302"/>
                    <a:pt x="107" y="300"/>
                    <a:pt x="105" y="297"/>
                  </a:cubicBezTo>
                  <a:cubicBezTo>
                    <a:pt x="103" y="295"/>
                    <a:pt x="101" y="293"/>
                    <a:pt x="99" y="291"/>
                  </a:cubicBezTo>
                  <a:cubicBezTo>
                    <a:pt x="97" y="290"/>
                    <a:pt x="93" y="286"/>
                    <a:pt x="92" y="285"/>
                  </a:cubicBezTo>
                  <a:cubicBezTo>
                    <a:pt x="92" y="283"/>
                    <a:pt x="96" y="279"/>
                    <a:pt x="97" y="277"/>
                  </a:cubicBezTo>
                  <a:cubicBezTo>
                    <a:pt x="102" y="272"/>
                    <a:pt x="106" y="266"/>
                    <a:pt x="110" y="261"/>
                  </a:cubicBezTo>
                  <a:cubicBezTo>
                    <a:pt x="111" y="259"/>
                    <a:pt x="113" y="257"/>
                    <a:pt x="114" y="254"/>
                  </a:cubicBezTo>
                  <a:cubicBezTo>
                    <a:pt x="115" y="249"/>
                    <a:pt x="114" y="242"/>
                    <a:pt x="114" y="236"/>
                  </a:cubicBezTo>
                  <a:cubicBezTo>
                    <a:pt x="114" y="226"/>
                    <a:pt x="114" y="217"/>
                    <a:pt x="115" y="208"/>
                  </a:cubicBezTo>
                  <a:cubicBezTo>
                    <a:pt x="115" y="204"/>
                    <a:pt x="116" y="201"/>
                    <a:pt x="114" y="198"/>
                  </a:cubicBezTo>
                  <a:cubicBezTo>
                    <a:pt x="111" y="194"/>
                    <a:pt x="106" y="192"/>
                    <a:pt x="104" y="188"/>
                  </a:cubicBezTo>
                  <a:cubicBezTo>
                    <a:pt x="102" y="184"/>
                    <a:pt x="101" y="177"/>
                    <a:pt x="100" y="172"/>
                  </a:cubicBezTo>
                  <a:cubicBezTo>
                    <a:pt x="98" y="167"/>
                    <a:pt x="98" y="166"/>
                    <a:pt x="94" y="162"/>
                  </a:cubicBezTo>
                  <a:cubicBezTo>
                    <a:pt x="91" y="159"/>
                    <a:pt x="88" y="157"/>
                    <a:pt x="88" y="153"/>
                  </a:cubicBezTo>
                  <a:cubicBezTo>
                    <a:pt x="87" y="147"/>
                    <a:pt x="87" y="140"/>
                    <a:pt x="87" y="134"/>
                  </a:cubicBezTo>
                  <a:cubicBezTo>
                    <a:pt x="87" y="128"/>
                    <a:pt x="87" y="129"/>
                    <a:pt x="92" y="128"/>
                  </a:cubicBezTo>
                  <a:cubicBezTo>
                    <a:pt x="97" y="127"/>
                    <a:pt x="103" y="124"/>
                    <a:pt x="108" y="124"/>
                  </a:cubicBezTo>
                  <a:cubicBezTo>
                    <a:pt x="115" y="124"/>
                    <a:pt x="124" y="128"/>
                    <a:pt x="131" y="131"/>
                  </a:cubicBezTo>
                  <a:cubicBezTo>
                    <a:pt x="136" y="134"/>
                    <a:pt x="141" y="139"/>
                    <a:pt x="147" y="140"/>
                  </a:cubicBezTo>
                  <a:cubicBezTo>
                    <a:pt x="150" y="141"/>
                    <a:pt x="152" y="139"/>
                    <a:pt x="156" y="137"/>
                  </a:cubicBezTo>
                  <a:cubicBezTo>
                    <a:pt x="165" y="133"/>
                    <a:pt x="173" y="129"/>
                    <a:pt x="183" y="126"/>
                  </a:cubicBezTo>
                  <a:cubicBezTo>
                    <a:pt x="187" y="124"/>
                    <a:pt x="189" y="124"/>
                    <a:pt x="192" y="121"/>
                  </a:cubicBezTo>
                  <a:cubicBezTo>
                    <a:pt x="197" y="117"/>
                    <a:pt x="201" y="112"/>
                    <a:pt x="205" y="108"/>
                  </a:cubicBezTo>
                  <a:cubicBezTo>
                    <a:pt x="212" y="101"/>
                    <a:pt x="215" y="92"/>
                    <a:pt x="220" y="84"/>
                  </a:cubicBezTo>
                  <a:cubicBezTo>
                    <a:pt x="223" y="80"/>
                    <a:pt x="225" y="81"/>
                    <a:pt x="230" y="82"/>
                  </a:cubicBezTo>
                  <a:cubicBezTo>
                    <a:pt x="235" y="82"/>
                    <a:pt x="238" y="83"/>
                    <a:pt x="243" y="80"/>
                  </a:cubicBezTo>
                  <a:cubicBezTo>
                    <a:pt x="244" y="79"/>
                    <a:pt x="248" y="75"/>
                    <a:pt x="250" y="75"/>
                  </a:cubicBezTo>
                  <a:cubicBezTo>
                    <a:pt x="251" y="76"/>
                    <a:pt x="254" y="79"/>
                    <a:pt x="255" y="80"/>
                  </a:cubicBezTo>
                  <a:cubicBezTo>
                    <a:pt x="256" y="82"/>
                    <a:pt x="257" y="83"/>
                    <a:pt x="258" y="83"/>
                  </a:cubicBezTo>
                  <a:cubicBezTo>
                    <a:pt x="259" y="83"/>
                    <a:pt x="266" y="81"/>
                    <a:pt x="267" y="80"/>
                  </a:cubicBezTo>
                  <a:cubicBezTo>
                    <a:pt x="269" y="78"/>
                    <a:pt x="267" y="70"/>
                    <a:pt x="267" y="67"/>
                  </a:cubicBezTo>
                  <a:cubicBezTo>
                    <a:pt x="267" y="64"/>
                    <a:pt x="267" y="61"/>
                    <a:pt x="267" y="57"/>
                  </a:cubicBezTo>
                  <a:cubicBezTo>
                    <a:pt x="267" y="47"/>
                    <a:pt x="266" y="37"/>
                    <a:pt x="266" y="27"/>
                  </a:cubicBezTo>
                  <a:cubicBezTo>
                    <a:pt x="271" y="28"/>
                    <a:pt x="281" y="30"/>
                    <a:pt x="285" y="27"/>
                  </a:cubicBezTo>
                  <a:cubicBezTo>
                    <a:pt x="287" y="26"/>
                    <a:pt x="290" y="22"/>
                    <a:pt x="291" y="20"/>
                  </a:cubicBezTo>
                  <a:cubicBezTo>
                    <a:pt x="295" y="16"/>
                    <a:pt x="298" y="12"/>
                    <a:pt x="301" y="8"/>
                  </a:cubicBezTo>
                  <a:cubicBezTo>
                    <a:pt x="305" y="4"/>
                    <a:pt x="307" y="0"/>
                    <a:pt x="312" y="0"/>
                  </a:cubicBezTo>
                  <a:cubicBezTo>
                    <a:pt x="321" y="0"/>
                    <a:pt x="331" y="1"/>
                    <a:pt x="340" y="1"/>
                  </a:cubicBezTo>
                  <a:cubicBezTo>
                    <a:pt x="345" y="2"/>
                    <a:pt x="350" y="1"/>
                    <a:pt x="355" y="3"/>
                  </a:cubicBezTo>
                  <a:cubicBezTo>
                    <a:pt x="362" y="5"/>
                    <a:pt x="369" y="11"/>
                    <a:pt x="376" y="15"/>
                  </a:cubicBezTo>
                  <a:cubicBezTo>
                    <a:pt x="383" y="19"/>
                    <a:pt x="389" y="23"/>
                    <a:pt x="396" y="27"/>
                  </a:cubicBezTo>
                  <a:cubicBezTo>
                    <a:pt x="398" y="28"/>
                    <a:pt x="400" y="28"/>
                    <a:pt x="402" y="29"/>
                  </a:cubicBezTo>
                  <a:cubicBezTo>
                    <a:pt x="404" y="30"/>
                    <a:pt x="411" y="31"/>
                    <a:pt x="413" y="32"/>
                  </a:cubicBezTo>
                  <a:cubicBezTo>
                    <a:pt x="414" y="34"/>
                    <a:pt x="413" y="43"/>
                    <a:pt x="413" y="46"/>
                  </a:cubicBezTo>
                  <a:cubicBezTo>
                    <a:pt x="413" y="49"/>
                    <a:pt x="413" y="50"/>
                    <a:pt x="414" y="52"/>
                  </a:cubicBezTo>
                  <a:cubicBezTo>
                    <a:pt x="419" y="60"/>
                    <a:pt x="425" y="67"/>
                    <a:pt x="430" y="74"/>
                  </a:cubicBezTo>
                  <a:cubicBezTo>
                    <a:pt x="427" y="76"/>
                    <a:pt x="424" y="78"/>
                    <a:pt x="421" y="80"/>
                  </a:cubicBezTo>
                  <a:cubicBezTo>
                    <a:pt x="418" y="81"/>
                    <a:pt x="410" y="84"/>
                    <a:pt x="409" y="86"/>
                  </a:cubicBezTo>
                  <a:cubicBezTo>
                    <a:pt x="407" y="88"/>
                    <a:pt x="408" y="92"/>
                    <a:pt x="408" y="94"/>
                  </a:cubicBezTo>
                  <a:cubicBezTo>
                    <a:pt x="408" y="100"/>
                    <a:pt x="408" y="105"/>
                    <a:pt x="408" y="111"/>
                  </a:cubicBezTo>
                  <a:cubicBezTo>
                    <a:pt x="409" y="117"/>
                    <a:pt x="416" y="125"/>
                    <a:pt x="420" y="130"/>
                  </a:cubicBezTo>
                  <a:cubicBezTo>
                    <a:pt x="422" y="133"/>
                    <a:pt x="423" y="133"/>
                    <a:pt x="427" y="132"/>
                  </a:cubicBezTo>
                  <a:cubicBezTo>
                    <a:pt x="430" y="132"/>
                    <a:pt x="435" y="133"/>
                    <a:pt x="438" y="131"/>
                  </a:cubicBezTo>
                  <a:cubicBezTo>
                    <a:pt x="441" y="129"/>
                    <a:pt x="444" y="124"/>
                    <a:pt x="446" y="121"/>
                  </a:cubicBezTo>
                  <a:cubicBezTo>
                    <a:pt x="449" y="118"/>
                    <a:pt x="452" y="113"/>
                    <a:pt x="455" y="111"/>
                  </a:cubicBezTo>
                  <a:cubicBezTo>
                    <a:pt x="457" y="110"/>
                    <a:pt x="462" y="111"/>
                    <a:pt x="465" y="111"/>
                  </a:cubicBezTo>
                  <a:cubicBezTo>
                    <a:pt x="468" y="111"/>
                    <a:pt x="473" y="111"/>
                    <a:pt x="476" y="111"/>
                  </a:cubicBezTo>
                  <a:cubicBezTo>
                    <a:pt x="480" y="113"/>
                    <a:pt x="484" y="117"/>
                    <a:pt x="488" y="118"/>
                  </a:cubicBezTo>
                  <a:cubicBezTo>
                    <a:pt x="492" y="118"/>
                    <a:pt x="493" y="115"/>
                    <a:pt x="496" y="113"/>
                  </a:cubicBezTo>
                  <a:cubicBezTo>
                    <a:pt x="500" y="109"/>
                    <a:pt x="500" y="109"/>
                    <a:pt x="505" y="109"/>
                  </a:cubicBezTo>
                  <a:cubicBezTo>
                    <a:pt x="508" y="109"/>
                    <a:pt x="513" y="108"/>
                    <a:pt x="515" y="109"/>
                  </a:cubicBezTo>
                  <a:cubicBezTo>
                    <a:pt x="519" y="111"/>
                    <a:pt x="523" y="117"/>
                    <a:pt x="526" y="120"/>
                  </a:cubicBezTo>
                  <a:cubicBezTo>
                    <a:pt x="530" y="124"/>
                    <a:pt x="534" y="128"/>
                    <a:pt x="538" y="132"/>
                  </a:cubicBezTo>
                  <a:cubicBezTo>
                    <a:pt x="543" y="137"/>
                    <a:pt x="544" y="146"/>
                    <a:pt x="546" y="153"/>
                  </a:cubicBezTo>
                  <a:cubicBezTo>
                    <a:pt x="542" y="153"/>
                    <a:pt x="535" y="152"/>
                    <a:pt x="532" y="153"/>
                  </a:cubicBezTo>
                  <a:cubicBezTo>
                    <a:pt x="529" y="154"/>
                    <a:pt x="527" y="157"/>
                    <a:pt x="525" y="159"/>
                  </a:cubicBezTo>
                  <a:cubicBezTo>
                    <a:pt x="524" y="161"/>
                    <a:pt x="519" y="164"/>
                    <a:pt x="518" y="166"/>
                  </a:cubicBezTo>
                  <a:cubicBezTo>
                    <a:pt x="517" y="168"/>
                    <a:pt x="523" y="175"/>
                    <a:pt x="525" y="178"/>
                  </a:cubicBezTo>
                  <a:cubicBezTo>
                    <a:pt x="528" y="182"/>
                    <a:pt x="531" y="185"/>
                    <a:pt x="534" y="189"/>
                  </a:cubicBezTo>
                  <a:cubicBezTo>
                    <a:pt x="531" y="191"/>
                    <a:pt x="527" y="193"/>
                    <a:pt x="523" y="196"/>
                  </a:cubicBezTo>
                  <a:cubicBezTo>
                    <a:pt x="520" y="198"/>
                    <a:pt x="517" y="201"/>
                    <a:pt x="514" y="202"/>
                  </a:cubicBezTo>
                  <a:cubicBezTo>
                    <a:pt x="510" y="203"/>
                    <a:pt x="504" y="202"/>
                    <a:pt x="499" y="202"/>
                  </a:cubicBezTo>
                  <a:cubicBezTo>
                    <a:pt x="496" y="202"/>
                    <a:pt x="490" y="200"/>
                    <a:pt x="487" y="202"/>
                  </a:cubicBezTo>
                  <a:cubicBezTo>
                    <a:pt x="484" y="203"/>
                    <a:pt x="481" y="207"/>
                    <a:pt x="479" y="210"/>
                  </a:cubicBezTo>
                  <a:cubicBezTo>
                    <a:pt x="475" y="214"/>
                    <a:pt x="470" y="218"/>
                    <a:pt x="466" y="222"/>
                  </a:cubicBezTo>
                  <a:cubicBezTo>
                    <a:pt x="460" y="228"/>
                    <a:pt x="455" y="234"/>
                    <a:pt x="449" y="240"/>
                  </a:cubicBezTo>
                  <a:cubicBezTo>
                    <a:pt x="437" y="251"/>
                    <a:pt x="433" y="267"/>
                    <a:pt x="423" y="279"/>
                  </a:cubicBezTo>
                  <a:cubicBezTo>
                    <a:pt x="417" y="285"/>
                    <a:pt x="409" y="291"/>
                    <a:pt x="404" y="298"/>
                  </a:cubicBezTo>
                  <a:cubicBezTo>
                    <a:pt x="398" y="306"/>
                    <a:pt x="395" y="316"/>
                    <a:pt x="390" y="325"/>
                  </a:cubicBezTo>
                  <a:cubicBezTo>
                    <a:pt x="387" y="331"/>
                    <a:pt x="384" y="336"/>
                    <a:pt x="384" y="343"/>
                  </a:cubicBezTo>
                  <a:cubicBezTo>
                    <a:pt x="383" y="353"/>
                    <a:pt x="380" y="365"/>
                    <a:pt x="381" y="375"/>
                  </a:cubicBezTo>
                  <a:cubicBezTo>
                    <a:pt x="381" y="382"/>
                    <a:pt x="387" y="390"/>
                    <a:pt x="390" y="396"/>
                  </a:cubicBezTo>
                  <a:cubicBezTo>
                    <a:pt x="393" y="401"/>
                    <a:pt x="395" y="406"/>
                    <a:pt x="398" y="411"/>
                  </a:cubicBezTo>
                  <a:cubicBezTo>
                    <a:pt x="399" y="415"/>
                    <a:pt x="399" y="414"/>
                    <a:pt x="397" y="417"/>
                  </a:cubicBezTo>
                  <a:cubicBezTo>
                    <a:pt x="393" y="423"/>
                    <a:pt x="383" y="427"/>
                    <a:pt x="381" y="435"/>
                  </a:cubicBezTo>
                  <a:cubicBezTo>
                    <a:pt x="379" y="445"/>
                    <a:pt x="377" y="457"/>
                    <a:pt x="376" y="467"/>
                  </a:cubicBezTo>
                  <a:cubicBezTo>
                    <a:pt x="375" y="475"/>
                    <a:pt x="381" y="484"/>
                    <a:pt x="384" y="491"/>
                  </a:cubicBezTo>
                  <a:cubicBezTo>
                    <a:pt x="387" y="499"/>
                    <a:pt x="393" y="504"/>
                    <a:pt x="399" y="510"/>
                  </a:cubicBezTo>
                  <a:cubicBezTo>
                    <a:pt x="403" y="514"/>
                    <a:pt x="403" y="513"/>
                    <a:pt x="401" y="517"/>
                  </a:cubicBezTo>
                  <a:cubicBezTo>
                    <a:pt x="398" y="522"/>
                    <a:pt x="395" y="527"/>
                    <a:pt x="392" y="532"/>
                  </a:cubicBezTo>
                  <a:cubicBezTo>
                    <a:pt x="391" y="534"/>
                    <a:pt x="389" y="536"/>
                    <a:pt x="389" y="539"/>
                  </a:cubicBezTo>
                  <a:cubicBezTo>
                    <a:pt x="388" y="544"/>
                    <a:pt x="389" y="550"/>
                    <a:pt x="389" y="555"/>
                  </a:cubicBezTo>
                  <a:cubicBezTo>
                    <a:pt x="389" y="573"/>
                    <a:pt x="390" y="592"/>
                    <a:pt x="389" y="610"/>
                  </a:cubicBezTo>
                  <a:cubicBezTo>
                    <a:pt x="388" y="618"/>
                    <a:pt x="385" y="626"/>
                    <a:pt x="383" y="634"/>
                  </a:cubicBezTo>
                  <a:cubicBezTo>
                    <a:pt x="382" y="642"/>
                    <a:pt x="382" y="648"/>
                    <a:pt x="382" y="656"/>
                  </a:cubicBezTo>
                  <a:cubicBezTo>
                    <a:pt x="382" y="662"/>
                    <a:pt x="382" y="668"/>
                    <a:pt x="382" y="674"/>
                  </a:cubicBezTo>
                  <a:cubicBezTo>
                    <a:pt x="382" y="677"/>
                    <a:pt x="381" y="680"/>
                    <a:pt x="382" y="682"/>
                  </a:cubicBezTo>
                  <a:cubicBezTo>
                    <a:pt x="384" y="687"/>
                    <a:pt x="390" y="690"/>
                    <a:pt x="392" y="694"/>
                  </a:cubicBezTo>
                  <a:cubicBezTo>
                    <a:pt x="394" y="697"/>
                    <a:pt x="393" y="700"/>
                    <a:pt x="393" y="703"/>
                  </a:cubicBezTo>
                  <a:cubicBezTo>
                    <a:pt x="393" y="711"/>
                    <a:pt x="393" y="720"/>
                    <a:pt x="393" y="728"/>
                  </a:cubicBezTo>
                  <a:cubicBezTo>
                    <a:pt x="393" y="737"/>
                    <a:pt x="395" y="747"/>
                    <a:pt x="393" y="756"/>
                  </a:cubicBezTo>
                  <a:cubicBezTo>
                    <a:pt x="392" y="766"/>
                    <a:pt x="388" y="776"/>
                    <a:pt x="386" y="785"/>
                  </a:cubicBezTo>
                  <a:cubicBezTo>
                    <a:pt x="384" y="793"/>
                    <a:pt x="383" y="798"/>
                    <a:pt x="383" y="805"/>
                  </a:cubicBezTo>
                  <a:cubicBezTo>
                    <a:pt x="383" y="813"/>
                    <a:pt x="385" y="823"/>
                    <a:pt x="382" y="830"/>
                  </a:cubicBezTo>
                  <a:cubicBezTo>
                    <a:pt x="378" y="840"/>
                    <a:pt x="370" y="848"/>
                    <a:pt x="366" y="857"/>
                  </a:cubicBezTo>
                  <a:cubicBezTo>
                    <a:pt x="363" y="864"/>
                    <a:pt x="365" y="875"/>
                    <a:pt x="365" y="883"/>
                  </a:cubicBezTo>
                  <a:cubicBezTo>
                    <a:pt x="365" y="891"/>
                    <a:pt x="361" y="898"/>
                    <a:pt x="358" y="906"/>
                  </a:cubicBezTo>
                  <a:cubicBezTo>
                    <a:pt x="357" y="909"/>
                    <a:pt x="356" y="912"/>
                    <a:pt x="356" y="915"/>
                  </a:cubicBezTo>
                  <a:cubicBezTo>
                    <a:pt x="356" y="919"/>
                    <a:pt x="361" y="925"/>
                    <a:pt x="363" y="930"/>
                  </a:cubicBezTo>
                  <a:cubicBezTo>
                    <a:pt x="364" y="932"/>
                    <a:pt x="365" y="937"/>
                    <a:pt x="367" y="938"/>
                  </a:cubicBezTo>
                  <a:cubicBezTo>
                    <a:pt x="370" y="939"/>
                    <a:pt x="380" y="939"/>
                    <a:pt x="383" y="938"/>
                  </a:cubicBezTo>
                  <a:cubicBezTo>
                    <a:pt x="390" y="936"/>
                    <a:pt x="393" y="926"/>
                    <a:pt x="400" y="924"/>
                  </a:cubicBezTo>
                  <a:cubicBezTo>
                    <a:pt x="405" y="923"/>
                    <a:pt x="411" y="925"/>
                    <a:pt x="416" y="924"/>
                  </a:cubicBezTo>
                  <a:cubicBezTo>
                    <a:pt x="419" y="923"/>
                    <a:pt x="421" y="921"/>
                    <a:pt x="424" y="918"/>
                  </a:cubicBezTo>
                  <a:cubicBezTo>
                    <a:pt x="430" y="911"/>
                    <a:pt x="437" y="905"/>
                    <a:pt x="444" y="898"/>
                  </a:cubicBezTo>
                  <a:cubicBezTo>
                    <a:pt x="445" y="896"/>
                    <a:pt x="449" y="891"/>
                    <a:pt x="451" y="892"/>
                  </a:cubicBezTo>
                  <a:cubicBezTo>
                    <a:pt x="455" y="893"/>
                    <a:pt x="458" y="901"/>
                    <a:pt x="462" y="903"/>
                  </a:cubicBezTo>
                  <a:cubicBezTo>
                    <a:pt x="465" y="906"/>
                    <a:pt x="470" y="907"/>
                    <a:pt x="474" y="909"/>
                  </a:cubicBezTo>
                  <a:cubicBezTo>
                    <a:pt x="477" y="912"/>
                    <a:pt x="476" y="914"/>
                    <a:pt x="476" y="919"/>
                  </a:cubicBezTo>
                  <a:cubicBezTo>
                    <a:pt x="476" y="923"/>
                    <a:pt x="476" y="925"/>
                    <a:pt x="478" y="929"/>
                  </a:cubicBezTo>
                  <a:cubicBezTo>
                    <a:pt x="481" y="934"/>
                    <a:pt x="483" y="939"/>
                    <a:pt x="486" y="944"/>
                  </a:cubicBezTo>
                  <a:cubicBezTo>
                    <a:pt x="490" y="951"/>
                    <a:pt x="497" y="956"/>
                    <a:pt x="502" y="961"/>
                  </a:cubicBezTo>
                  <a:cubicBezTo>
                    <a:pt x="507" y="956"/>
                    <a:pt x="514" y="951"/>
                    <a:pt x="514" y="944"/>
                  </a:cubicBezTo>
                  <a:cubicBezTo>
                    <a:pt x="514" y="941"/>
                    <a:pt x="516" y="933"/>
                    <a:pt x="514" y="930"/>
                  </a:cubicBezTo>
                  <a:cubicBezTo>
                    <a:pt x="513" y="928"/>
                    <a:pt x="507" y="926"/>
                    <a:pt x="505" y="926"/>
                  </a:cubicBezTo>
                  <a:cubicBezTo>
                    <a:pt x="502" y="924"/>
                    <a:pt x="499" y="924"/>
                    <a:pt x="498" y="921"/>
                  </a:cubicBezTo>
                  <a:cubicBezTo>
                    <a:pt x="496" y="918"/>
                    <a:pt x="497" y="910"/>
                    <a:pt x="498" y="907"/>
                  </a:cubicBezTo>
                  <a:cubicBezTo>
                    <a:pt x="498" y="901"/>
                    <a:pt x="506" y="895"/>
                    <a:pt x="511" y="890"/>
                  </a:cubicBezTo>
                  <a:cubicBezTo>
                    <a:pt x="511" y="893"/>
                    <a:pt x="509" y="899"/>
                    <a:pt x="511" y="902"/>
                  </a:cubicBezTo>
                  <a:cubicBezTo>
                    <a:pt x="512" y="904"/>
                    <a:pt x="516" y="906"/>
                    <a:pt x="518" y="908"/>
                  </a:cubicBezTo>
                  <a:cubicBezTo>
                    <a:pt x="521" y="910"/>
                    <a:pt x="523" y="912"/>
                    <a:pt x="526" y="912"/>
                  </a:cubicBezTo>
                  <a:cubicBezTo>
                    <a:pt x="532" y="912"/>
                    <a:pt x="530" y="909"/>
                    <a:pt x="535" y="914"/>
                  </a:cubicBezTo>
                  <a:cubicBezTo>
                    <a:pt x="538" y="917"/>
                    <a:pt x="539" y="917"/>
                    <a:pt x="539" y="921"/>
                  </a:cubicBezTo>
                  <a:cubicBezTo>
                    <a:pt x="539" y="925"/>
                    <a:pt x="539" y="930"/>
                    <a:pt x="539" y="935"/>
                  </a:cubicBezTo>
                  <a:cubicBezTo>
                    <a:pt x="539" y="942"/>
                    <a:pt x="539" y="948"/>
                    <a:pt x="539" y="954"/>
                  </a:cubicBezTo>
                  <a:cubicBezTo>
                    <a:pt x="542" y="953"/>
                    <a:pt x="546" y="952"/>
                    <a:pt x="549" y="950"/>
                  </a:cubicBezTo>
                  <a:cubicBezTo>
                    <a:pt x="552" y="949"/>
                    <a:pt x="559" y="948"/>
                    <a:pt x="561" y="945"/>
                  </a:cubicBezTo>
                  <a:cubicBezTo>
                    <a:pt x="564" y="943"/>
                    <a:pt x="563" y="940"/>
                    <a:pt x="563" y="937"/>
                  </a:cubicBezTo>
                  <a:cubicBezTo>
                    <a:pt x="563" y="933"/>
                    <a:pt x="563" y="933"/>
                    <a:pt x="565" y="930"/>
                  </a:cubicBezTo>
                  <a:cubicBezTo>
                    <a:pt x="570" y="924"/>
                    <a:pt x="574" y="917"/>
                    <a:pt x="579" y="912"/>
                  </a:cubicBezTo>
                  <a:cubicBezTo>
                    <a:pt x="583" y="909"/>
                    <a:pt x="583" y="907"/>
                    <a:pt x="587" y="910"/>
                  </a:cubicBezTo>
                  <a:cubicBezTo>
                    <a:pt x="590" y="912"/>
                    <a:pt x="594" y="915"/>
                    <a:pt x="597" y="918"/>
                  </a:cubicBezTo>
                  <a:cubicBezTo>
                    <a:pt x="598" y="912"/>
                    <a:pt x="601" y="905"/>
                    <a:pt x="600" y="899"/>
                  </a:cubicBezTo>
                  <a:cubicBezTo>
                    <a:pt x="599" y="895"/>
                    <a:pt x="592" y="891"/>
                    <a:pt x="589" y="887"/>
                  </a:cubicBezTo>
                  <a:cubicBezTo>
                    <a:pt x="584" y="880"/>
                    <a:pt x="580" y="870"/>
                    <a:pt x="576" y="862"/>
                  </a:cubicBezTo>
                  <a:cubicBezTo>
                    <a:pt x="574" y="859"/>
                    <a:pt x="572" y="855"/>
                    <a:pt x="570" y="852"/>
                  </a:cubicBezTo>
                  <a:cubicBezTo>
                    <a:pt x="569" y="850"/>
                    <a:pt x="565" y="845"/>
                    <a:pt x="565" y="844"/>
                  </a:cubicBezTo>
                  <a:cubicBezTo>
                    <a:pt x="566" y="841"/>
                    <a:pt x="575" y="838"/>
                    <a:pt x="578" y="836"/>
                  </a:cubicBezTo>
                  <a:cubicBezTo>
                    <a:pt x="582" y="833"/>
                    <a:pt x="586" y="832"/>
                    <a:pt x="590" y="828"/>
                  </a:cubicBezTo>
                  <a:cubicBezTo>
                    <a:pt x="593" y="825"/>
                    <a:pt x="596" y="820"/>
                    <a:pt x="601" y="818"/>
                  </a:cubicBezTo>
                  <a:cubicBezTo>
                    <a:pt x="607" y="815"/>
                    <a:pt x="615" y="815"/>
                    <a:pt x="622" y="813"/>
                  </a:cubicBezTo>
                  <a:cubicBezTo>
                    <a:pt x="625" y="812"/>
                    <a:pt x="629" y="812"/>
                    <a:pt x="633" y="812"/>
                  </a:cubicBezTo>
                  <a:cubicBezTo>
                    <a:pt x="645" y="812"/>
                    <a:pt x="656" y="812"/>
                    <a:pt x="668" y="814"/>
                  </a:cubicBezTo>
                  <a:cubicBezTo>
                    <a:pt x="672" y="814"/>
                    <a:pt x="679" y="814"/>
                    <a:pt x="683" y="816"/>
                  </a:cubicBezTo>
                  <a:cubicBezTo>
                    <a:pt x="687" y="819"/>
                    <a:pt x="689" y="825"/>
                    <a:pt x="694" y="826"/>
                  </a:cubicBezTo>
                  <a:cubicBezTo>
                    <a:pt x="696" y="827"/>
                    <a:pt x="700" y="825"/>
                    <a:pt x="703" y="825"/>
                  </a:cubicBezTo>
                  <a:cubicBezTo>
                    <a:pt x="707" y="824"/>
                    <a:pt x="712" y="823"/>
                    <a:pt x="716" y="823"/>
                  </a:cubicBezTo>
                  <a:cubicBezTo>
                    <a:pt x="724" y="822"/>
                    <a:pt x="731" y="821"/>
                    <a:pt x="738" y="819"/>
                  </a:cubicBezTo>
                  <a:cubicBezTo>
                    <a:pt x="740" y="818"/>
                    <a:pt x="746" y="814"/>
                    <a:pt x="748" y="815"/>
                  </a:cubicBezTo>
                  <a:cubicBezTo>
                    <a:pt x="750" y="815"/>
                    <a:pt x="752" y="818"/>
                    <a:pt x="753" y="820"/>
                  </a:cubicBezTo>
                  <a:cubicBezTo>
                    <a:pt x="756" y="822"/>
                    <a:pt x="761" y="825"/>
                    <a:pt x="762" y="828"/>
                  </a:cubicBezTo>
                  <a:cubicBezTo>
                    <a:pt x="763" y="831"/>
                    <a:pt x="763" y="830"/>
                    <a:pt x="760" y="833"/>
                  </a:cubicBezTo>
                  <a:cubicBezTo>
                    <a:pt x="755" y="837"/>
                    <a:pt x="751" y="842"/>
                    <a:pt x="746" y="847"/>
                  </a:cubicBezTo>
                  <a:cubicBezTo>
                    <a:pt x="742" y="851"/>
                    <a:pt x="739" y="857"/>
                    <a:pt x="737" y="862"/>
                  </a:cubicBezTo>
                  <a:cubicBezTo>
                    <a:pt x="743" y="862"/>
                    <a:pt x="750" y="862"/>
                    <a:pt x="757" y="862"/>
                  </a:cubicBezTo>
                  <a:cubicBezTo>
                    <a:pt x="759" y="862"/>
                    <a:pt x="762" y="862"/>
                    <a:pt x="764" y="862"/>
                  </a:cubicBezTo>
                  <a:cubicBezTo>
                    <a:pt x="767" y="862"/>
                    <a:pt x="774" y="861"/>
                    <a:pt x="777" y="862"/>
                  </a:cubicBezTo>
                  <a:cubicBezTo>
                    <a:pt x="781" y="864"/>
                    <a:pt x="781" y="873"/>
                    <a:pt x="783" y="877"/>
                  </a:cubicBezTo>
                  <a:cubicBezTo>
                    <a:pt x="784" y="880"/>
                    <a:pt x="787" y="882"/>
                    <a:pt x="789" y="884"/>
                  </a:cubicBezTo>
                  <a:cubicBezTo>
                    <a:pt x="792" y="887"/>
                    <a:pt x="795" y="891"/>
                    <a:pt x="799" y="893"/>
                  </a:cubicBezTo>
                  <a:cubicBezTo>
                    <a:pt x="804" y="896"/>
                    <a:pt x="811" y="894"/>
                    <a:pt x="817" y="893"/>
                  </a:cubicBezTo>
                  <a:cubicBezTo>
                    <a:pt x="819" y="893"/>
                    <a:pt x="821" y="892"/>
                    <a:pt x="823" y="893"/>
                  </a:cubicBezTo>
                  <a:cubicBezTo>
                    <a:pt x="826" y="894"/>
                    <a:pt x="830" y="899"/>
                    <a:pt x="832" y="902"/>
                  </a:cubicBezTo>
                  <a:cubicBezTo>
                    <a:pt x="836" y="907"/>
                    <a:pt x="839" y="913"/>
                    <a:pt x="842" y="919"/>
                  </a:cubicBezTo>
                  <a:cubicBezTo>
                    <a:pt x="845" y="924"/>
                    <a:pt x="846" y="926"/>
                    <a:pt x="846" y="932"/>
                  </a:cubicBezTo>
                  <a:cubicBezTo>
                    <a:pt x="847" y="945"/>
                    <a:pt x="846" y="959"/>
                    <a:pt x="849" y="972"/>
                  </a:cubicBezTo>
                  <a:cubicBezTo>
                    <a:pt x="851" y="979"/>
                    <a:pt x="854" y="987"/>
                    <a:pt x="857" y="994"/>
                  </a:cubicBezTo>
                  <a:cubicBezTo>
                    <a:pt x="859" y="1001"/>
                    <a:pt x="861" y="1009"/>
                    <a:pt x="864" y="1016"/>
                  </a:cubicBezTo>
                  <a:cubicBezTo>
                    <a:pt x="865" y="1020"/>
                    <a:pt x="868" y="1024"/>
                    <a:pt x="871" y="1027"/>
                  </a:cubicBezTo>
                  <a:cubicBezTo>
                    <a:pt x="876" y="1035"/>
                    <a:pt x="881" y="1042"/>
                    <a:pt x="886" y="1049"/>
                  </a:cubicBezTo>
                  <a:cubicBezTo>
                    <a:pt x="893" y="1060"/>
                    <a:pt x="904" y="1068"/>
                    <a:pt x="913" y="1077"/>
                  </a:cubicBezTo>
                  <a:cubicBezTo>
                    <a:pt x="917" y="1081"/>
                    <a:pt x="920" y="1085"/>
                    <a:pt x="924" y="1088"/>
                  </a:cubicBezTo>
                  <a:cubicBezTo>
                    <a:pt x="926" y="1090"/>
                    <a:pt x="929" y="1093"/>
                    <a:pt x="931" y="1095"/>
                  </a:cubicBezTo>
                  <a:cubicBezTo>
                    <a:pt x="932" y="1098"/>
                    <a:pt x="933" y="1102"/>
                    <a:pt x="933" y="1104"/>
                  </a:cubicBezTo>
                  <a:cubicBezTo>
                    <a:pt x="935" y="1111"/>
                    <a:pt x="936" y="1114"/>
                    <a:pt x="940" y="1119"/>
                  </a:cubicBezTo>
                  <a:cubicBezTo>
                    <a:pt x="946" y="1125"/>
                    <a:pt x="953" y="1131"/>
                    <a:pt x="959" y="1137"/>
                  </a:cubicBezTo>
                  <a:cubicBezTo>
                    <a:pt x="962" y="1141"/>
                    <a:pt x="964" y="1146"/>
                    <a:pt x="967" y="1150"/>
                  </a:cubicBezTo>
                  <a:cubicBezTo>
                    <a:pt x="970" y="1156"/>
                    <a:pt x="974" y="1161"/>
                    <a:pt x="977" y="1167"/>
                  </a:cubicBezTo>
                  <a:cubicBezTo>
                    <a:pt x="979" y="1173"/>
                    <a:pt x="980" y="1179"/>
                    <a:pt x="983" y="1184"/>
                  </a:cubicBezTo>
                  <a:cubicBezTo>
                    <a:pt x="987" y="1191"/>
                    <a:pt x="992" y="1197"/>
                    <a:pt x="996" y="1204"/>
                  </a:cubicBezTo>
                  <a:cubicBezTo>
                    <a:pt x="999" y="1208"/>
                    <a:pt x="1001" y="1214"/>
                    <a:pt x="1005" y="1218"/>
                  </a:cubicBezTo>
                  <a:cubicBezTo>
                    <a:pt x="1010" y="1224"/>
                    <a:pt x="1017" y="1228"/>
                    <a:pt x="1021" y="1234"/>
                  </a:cubicBezTo>
                  <a:cubicBezTo>
                    <a:pt x="1024" y="1238"/>
                    <a:pt x="1023" y="1242"/>
                    <a:pt x="1023" y="1247"/>
                  </a:cubicBezTo>
                  <a:cubicBezTo>
                    <a:pt x="1023" y="1256"/>
                    <a:pt x="1023" y="1265"/>
                    <a:pt x="1023" y="1275"/>
                  </a:cubicBezTo>
                  <a:cubicBezTo>
                    <a:pt x="1023" y="1287"/>
                    <a:pt x="1021" y="1299"/>
                    <a:pt x="1019" y="1311"/>
                  </a:cubicBezTo>
                  <a:cubicBezTo>
                    <a:pt x="1018" y="1316"/>
                    <a:pt x="1016" y="1323"/>
                    <a:pt x="1016" y="1328"/>
                  </a:cubicBezTo>
                  <a:cubicBezTo>
                    <a:pt x="1016" y="1334"/>
                    <a:pt x="1020" y="1341"/>
                    <a:pt x="1022" y="1347"/>
                  </a:cubicBezTo>
                  <a:cubicBezTo>
                    <a:pt x="1023" y="1351"/>
                    <a:pt x="1024" y="1355"/>
                    <a:pt x="1026" y="1360"/>
                  </a:cubicBezTo>
                  <a:cubicBezTo>
                    <a:pt x="1026" y="1362"/>
                    <a:pt x="1029" y="1367"/>
                    <a:pt x="1029" y="1369"/>
                  </a:cubicBezTo>
                  <a:cubicBezTo>
                    <a:pt x="1028" y="1374"/>
                    <a:pt x="1020" y="1378"/>
                    <a:pt x="1017" y="1381"/>
                  </a:cubicBezTo>
                  <a:cubicBezTo>
                    <a:pt x="1015" y="1382"/>
                    <a:pt x="1011" y="1387"/>
                    <a:pt x="1010" y="1387"/>
                  </a:cubicBezTo>
                  <a:cubicBezTo>
                    <a:pt x="1008" y="1387"/>
                    <a:pt x="1005" y="1383"/>
                    <a:pt x="1003" y="1383"/>
                  </a:cubicBezTo>
                  <a:cubicBezTo>
                    <a:pt x="1000" y="1380"/>
                    <a:pt x="996" y="1377"/>
                    <a:pt x="993" y="1375"/>
                  </a:cubicBezTo>
                  <a:cubicBezTo>
                    <a:pt x="990" y="1373"/>
                    <a:pt x="990" y="1373"/>
                    <a:pt x="990" y="1370"/>
                  </a:cubicBezTo>
                  <a:cubicBezTo>
                    <a:pt x="991" y="1367"/>
                    <a:pt x="995" y="1364"/>
                    <a:pt x="995" y="1360"/>
                  </a:cubicBezTo>
                  <a:cubicBezTo>
                    <a:pt x="995" y="1358"/>
                    <a:pt x="992" y="1354"/>
                    <a:pt x="991" y="1352"/>
                  </a:cubicBezTo>
                  <a:cubicBezTo>
                    <a:pt x="990" y="1350"/>
                    <a:pt x="989" y="1346"/>
                    <a:pt x="987" y="1346"/>
                  </a:cubicBezTo>
                  <a:cubicBezTo>
                    <a:pt x="984" y="1344"/>
                    <a:pt x="977" y="1346"/>
                    <a:pt x="974" y="1346"/>
                  </a:cubicBezTo>
                  <a:cubicBezTo>
                    <a:pt x="968" y="1346"/>
                    <a:pt x="964" y="1339"/>
                    <a:pt x="960" y="1335"/>
                  </a:cubicBezTo>
                  <a:cubicBezTo>
                    <a:pt x="955" y="1331"/>
                    <a:pt x="950" y="1327"/>
                    <a:pt x="945" y="1323"/>
                  </a:cubicBezTo>
                  <a:cubicBezTo>
                    <a:pt x="942" y="1321"/>
                    <a:pt x="942" y="1321"/>
                    <a:pt x="940" y="1321"/>
                  </a:cubicBezTo>
                  <a:cubicBezTo>
                    <a:pt x="938" y="1321"/>
                    <a:pt x="929" y="1322"/>
                    <a:pt x="928" y="1323"/>
                  </a:cubicBezTo>
                  <a:cubicBezTo>
                    <a:pt x="927" y="1324"/>
                    <a:pt x="927" y="1327"/>
                    <a:pt x="926" y="1328"/>
                  </a:cubicBezTo>
                  <a:cubicBezTo>
                    <a:pt x="925" y="1333"/>
                    <a:pt x="924" y="1337"/>
                    <a:pt x="923" y="1342"/>
                  </a:cubicBezTo>
                  <a:cubicBezTo>
                    <a:pt x="921" y="1347"/>
                    <a:pt x="921" y="1353"/>
                    <a:pt x="918" y="1356"/>
                  </a:cubicBezTo>
                  <a:cubicBezTo>
                    <a:pt x="912" y="1363"/>
                    <a:pt x="904" y="1367"/>
                    <a:pt x="898" y="1373"/>
                  </a:cubicBezTo>
                  <a:cubicBezTo>
                    <a:pt x="896" y="1374"/>
                    <a:pt x="896" y="1374"/>
                    <a:pt x="896" y="1376"/>
                  </a:cubicBezTo>
                  <a:cubicBezTo>
                    <a:pt x="895" y="1379"/>
                    <a:pt x="898" y="1387"/>
                    <a:pt x="899" y="1389"/>
                  </a:cubicBezTo>
                  <a:cubicBezTo>
                    <a:pt x="900" y="1392"/>
                    <a:pt x="899" y="1391"/>
                    <a:pt x="903" y="1392"/>
                  </a:cubicBezTo>
                  <a:cubicBezTo>
                    <a:pt x="907" y="1392"/>
                    <a:pt x="912" y="1393"/>
                    <a:pt x="917" y="1393"/>
                  </a:cubicBezTo>
                  <a:cubicBezTo>
                    <a:pt x="919" y="1393"/>
                    <a:pt x="920" y="1393"/>
                    <a:pt x="922" y="1395"/>
                  </a:cubicBezTo>
                  <a:cubicBezTo>
                    <a:pt x="924" y="1398"/>
                    <a:pt x="924" y="1404"/>
                    <a:pt x="926" y="1408"/>
                  </a:cubicBezTo>
                  <a:cubicBezTo>
                    <a:pt x="927" y="1411"/>
                    <a:pt x="926" y="1410"/>
                    <a:pt x="930" y="1410"/>
                  </a:cubicBezTo>
                  <a:cubicBezTo>
                    <a:pt x="934" y="1410"/>
                    <a:pt x="939" y="1410"/>
                    <a:pt x="944" y="1409"/>
                  </a:cubicBezTo>
                  <a:cubicBezTo>
                    <a:pt x="947" y="1408"/>
                    <a:pt x="946" y="1409"/>
                    <a:pt x="948" y="1406"/>
                  </a:cubicBezTo>
                  <a:cubicBezTo>
                    <a:pt x="949" y="1403"/>
                    <a:pt x="951" y="1396"/>
                    <a:pt x="954" y="1394"/>
                  </a:cubicBezTo>
                  <a:cubicBezTo>
                    <a:pt x="955" y="1393"/>
                    <a:pt x="961" y="1395"/>
                    <a:pt x="962" y="1396"/>
                  </a:cubicBezTo>
                  <a:cubicBezTo>
                    <a:pt x="964" y="1397"/>
                    <a:pt x="965" y="1400"/>
                    <a:pt x="966" y="1403"/>
                  </a:cubicBezTo>
                  <a:cubicBezTo>
                    <a:pt x="968" y="1408"/>
                    <a:pt x="972" y="1415"/>
                    <a:pt x="972" y="1421"/>
                  </a:cubicBezTo>
                  <a:cubicBezTo>
                    <a:pt x="972" y="1427"/>
                    <a:pt x="971" y="1436"/>
                    <a:pt x="970" y="1442"/>
                  </a:cubicBezTo>
                  <a:cubicBezTo>
                    <a:pt x="969" y="1445"/>
                    <a:pt x="967" y="1448"/>
                    <a:pt x="966" y="1451"/>
                  </a:cubicBezTo>
                  <a:cubicBezTo>
                    <a:pt x="965" y="1453"/>
                    <a:pt x="964" y="1457"/>
                    <a:pt x="963" y="1459"/>
                  </a:cubicBezTo>
                  <a:cubicBezTo>
                    <a:pt x="961" y="1460"/>
                    <a:pt x="957" y="1461"/>
                    <a:pt x="955" y="1462"/>
                  </a:cubicBezTo>
                  <a:cubicBezTo>
                    <a:pt x="950" y="1463"/>
                    <a:pt x="946" y="1465"/>
                    <a:pt x="941" y="1467"/>
                  </a:cubicBezTo>
                  <a:cubicBezTo>
                    <a:pt x="940" y="1467"/>
                    <a:pt x="935" y="1468"/>
                    <a:pt x="934" y="1469"/>
                  </a:cubicBezTo>
                  <a:cubicBezTo>
                    <a:pt x="933" y="1471"/>
                    <a:pt x="933" y="1477"/>
                    <a:pt x="932" y="1479"/>
                  </a:cubicBezTo>
                  <a:cubicBezTo>
                    <a:pt x="932" y="1480"/>
                    <a:pt x="930" y="1487"/>
                    <a:pt x="930" y="1489"/>
                  </a:cubicBezTo>
                  <a:cubicBezTo>
                    <a:pt x="931" y="1490"/>
                    <a:pt x="938" y="1491"/>
                    <a:pt x="940" y="1492"/>
                  </a:cubicBezTo>
                  <a:cubicBezTo>
                    <a:pt x="943" y="1492"/>
                    <a:pt x="944" y="1492"/>
                    <a:pt x="944" y="1494"/>
                  </a:cubicBezTo>
                  <a:cubicBezTo>
                    <a:pt x="946" y="1497"/>
                    <a:pt x="944" y="1502"/>
                    <a:pt x="944" y="1505"/>
                  </a:cubicBezTo>
                  <a:cubicBezTo>
                    <a:pt x="944" y="1510"/>
                    <a:pt x="944" y="1514"/>
                    <a:pt x="944" y="1519"/>
                  </a:cubicBezTo>
                  <a:cubicBezTo>
                    <a:pt x="944" y="1521"/>
                    <a:pt x="945" y="1524"/>
                    <a:pt x="944" y="1526"/>
                  </a:cubicBezTo>
                  <a:cubicBezTo>
                    <a:pt x="944" y="1528"/>
                    <a:pt x="941" y="1530"/>
                    <a:pt x="940" y="1532"/>
                  </a:cubicBezTo>
                  <a:cubicBezTo>
                    <a:pt x="937" y="1536"/>
                    <a:pt x="934" y="1540"/>
                    <a:pt x="931" y="1543"/>
                  </a:cubicBezTo>
                  <a:cubicBezTo>
                    <a:pt x="926" y="1550"/>
                    <a:pt x="926" y="1550"/>
                    <a:pt x="918" y="1551"/>
                  </a:cubicBezTo>
                  <a:cubicBezTo>
                    <a:pt x="913" y="1552"/>
                    <a:pt x="909" y="1552"/>
                    <a:pt x="905" y="1553"/>
                  </a:cubicBezTo>
                  <a:cubicBezTo>
                    <a:pt x="901" y="1554"/>
                    <a:pt x="902" y="1554"/>
                    <a:pt x="900" y="1558"/>
                  </a:cubicBezTo>
                  <a:cubicBezTo>
                    <a:pt x="899" y="1562"/>
                    <a:pt x="900" y="1561"/>
                    <a:pt x="896" y="1561"/>
                  </a:cubicBezTo>
                  <a:cubicBezTo>
                    <a:pt x="891" y="1560"/>
                    <a:pt x="887" y="1559"/>
                    <a:pt x="882" y="1559"/>
                  </a:cubicBezTo>
                  <a:cubicBezTo>
                    <a:pt x="880" y="1558"/>
                    <a:pt x="876" y="1557"/>
                    <a:pt x="875" y="1558"/>
                  </a:cubicBezTo>
                  <a:cubicBezTo>
                    <a:pt x="872" y="1559"/>
                    <a:pt x="872" y="1564"/>
                    <a:pt x="869" y="1566"/>
                  </a:cubicBezTo>
                  <a:cubicBezTo>
                    <a:pt x="867" y="1567"/>
                    <a:pt x="861" y="1566"/>
                    <a:pt x="859" y="1566"/>
                  </a:cubicBezTo>
                  <a:cubicBezTo>
                    <a:pt x="855" y="1566"/>
                    <a:pt x="854" y="1567"/>
                    <a:pt x="851" y="1564"/>
                  </a:cubicBezTo>
                  <a:cubicBezTo>
                    <a:pt x="849" y="1562"/>
                    <a:pt x="848" y="1561"/>
                    <a:pt x="845" y="1560"/>
                  </a:cubicBezTo>
                  <a:cubicBezTo>
                    <a:pt x="842" y="1559"/>
                    <a:pt x="835" y="1556"/>
                    <a:pt x="833" y="1557"/>
                  </a:cubicBezTo>
                  <a:cubicBezTo>
                    <a:pt x="829" y="1557"/>
                    <a:pt x="824" y="1568"/>
                    <a:pt x="822" y="1571"/>
                  </a:cubicBezTo>
                  <a:cubicBezTo>
                    <a:pt x="819" y="1575"/>
                    <a:pt x="813" y="1580"/>
                    <a:pt x="811" y="1585"/>
                  </a:cubicBezTo>
                  <a:cubicBezTo>
                    <a:pt x="810" y="1588"/>
                    <a:pt x="810" y="1592"/>
                    <a:pt x="810" y="1596"/>
                  </a:cubicBezTo>
                  <a:cubicBezTo>
                    <a:pt x="810" y="1599"/>
                    <a:pt x="808" y="1604"/>
                    <a:pt x="808" y="1607"/>
                  </a:cubicBezTo>
                  <a:cubicBezTo>
                    <a:pt x="810" y="1613"/>
                    <a:pt x="819" y="1615"/>
                    <a:pt x="821" y="1620"/>
                  </a:cubicBezTo>
                  <a:cubicBezTo>
                    <a:pt x="822" y="1622"/>
                    <a:pt x="822" y="1628"/>
                    <a:pt x="821" y="1630"/>
                  </a:cubicBezTo>
                  <a:cubicBezTo>
                    <a:pt x="820" y="1631"/>
                    <a:pt x="817" y="1631"/>
                    <a:pt x="814" y="1631"/>
                  </a:cubicBezTo>
                  <a:cubicBezTo>
                    <a:pt x="810" y="1632"/>
                    <a:pt x="806" y="1633"/>
                    <a:pt x="801" y="1633"/>
                  </a:cubicBezTo>
                  <a:cubicBezTo>
                    <a:pt x="798" y="1633"/>
                    <a:pt x="799" y="1634"/>
                    <a:pt x="798" y="1631"/>
                  </a:cubicBezTo>
                  <a:cubicBezTo>
                    <a:pt x="794" y="1624"/>
                    <a:pt x="796" y="1615"/>
                    <a:pt x="792" y="1608"/>
                  </a:cubicBezTo>
                  <a:cubicBezTo>
                    <a:pt x="790" y="1604"/>
                    <a:pt x="784" y="1599"/>
                    <a:pt x="781" y="1596"/>
                  </a:cubicBezTo>
                  <a:cubicBezTo>
                    <a:pt x="779" y="1593"/>
                    <a:pt x="769" y="1585"/>
                    <a:pt x="769" y="1582"/>
                  </a:cubicBezTo>
                  <a:cubicBezTo>
                    <a:pt x="769" y="1580"/>
                    <a:pt x="775" y="1576"/>
                    <a:pt x="776" y="1575"/>
                  </a:cubicBezTo>
                  <a:cubicBezTo>
                    <a:pt x="779" y="1572"/>
                    <a:pt x="783" y="1569"/>
                    <a:pt x="785" y="1566"/>
                  </a:cubicBezTo>
                  <a:cubicBezTo>
                    <a:pt x="788" y="1561"/>
                    <a:pt x="786" y="1553"/>
                    <a:pt x="786" y="1548"/>
                  </a:cubicBezTo>
                  <a:cubicBezTo>
                    <a:pt x="786" y="1546"/>
                    <a:pt x="787" y="1541"/>
                    <a:pt x="786" y="1539"/>
                  </a:cubicBezTo>
                  <a:cubicBezTo>
                    <a:pt x="785" y="1537"/>
                    <a:pt x="782" y="1535"/>
                    <a:pt x="780" y="1533"/>
                  </a:cubicBezTo>
                  <a:cubicBezTo>
                    <a:pt x="776" y="1529"/>
                    <a:pt x="772" y="1524"/>
                    <a:pt x="768" y="1520"/>
                  </a:cubicBezTo>
                  <a:cubicBezTo>
                    <a:pt x="763" y="1516"/>
                    <a:pt x="757" y="1511"/>
                    <a:pt x="754" y="1506"/>
                  </a:cubicBezTo>
                  <a:cubicBezTo>
                    <a:pt x="751" y="1499"/>
                    <a:pt x="749" y="1492"/>
                    <a:pt x="751" y="1485"/>
                  </a:cubicBezTo>
                  <a:cubicBezTo>
                    <a:pt x="751" y="1483"/>
                    <a:pt x="752" y="1479"/>
                    <a:pt x="752" y="1477"/>
                  </a:cubicBezTo>
                  <a:cubicBezTo>
                    <a:pt x="751" y="1474"/>
                    <a:pt x="746" y="1473"/>
                    <a:pt x="745" y="1470"/>
                  </a:cubicBezTo>
                  <a:cubicBezTo>
                    <a:pt x="744" y="1468"/>
                    <a:pt x="745" y="1463"/>
                    <a:pt x="746" y="1460"/>
                  </a:cubicBezTo>
                  <a:cubicBezTo>
                    <a:pt x="746" y="1457"/>
                    <a:pt x="746" y="1454"/>
                    <a:pt x="747" y="1451"/>
                  </a:cubicBezTo>
                  <a:cubicBezTo>
                    <a:pt x="740" y="1454"/>
                    <a:pt x="732" y="1458"/>
                    <a:pt x="725" y="1459"/>
                  </a:cubicBezTo>
                  <a:cubicBezTo>
                    <a:pt x="718" y="1461"/>
                    <a:pt x="705" y="1458"/>
                    <a:pt x="701" y="1464"/>
                  </a:cubicBezTo>
                  <a:cubicBezTo>
                    <a:pt x="696" y="1470"/>
                    <a:pt x="695" y="1482"/>
                    <a:pt x="688" y="1485"/>
                  </a:cubicBezTo>
                  <a:cubicBezTo>
                    <a:pt x="683" y="1487"/>
                    <a:pt x="677" y="1487"/>
                    <a:pt x="672" y="1488"/>
                  </a:cubicBezTo>
                  <a:cubicBezTo>
                    <a:pt x="668" y="1489"/>
                    <a:pt x="662" y="1489"/>
                    <a:pt x="658" y="1491"/>
                  </a:cubicBezTo>
                  <a:cubicBezTo>
                    <a:pt x="656" y="1493"/>
                    <a:pt x="653" y="1497"/>
                    <a:pt x="652" y="1499"/>
                  </a:cubicBezTo>
                  <a:cubicBezTo>
                    <a:pt x="649" y="1504"/>
                    <a:pt x="645" y="1508"/>
                    <a:pt x="642" y="1512"/>
                  </a:cubicBezTo>
                  <a:cubicBezTo>
                    <a:pt x="638" y="1507"/>
                    <a:pt x="634" y="1502"/>
                    <a:pt x="630" y="1498"/>
                  </a:cubicBezTo>
                  <a:cubicBezTo>
                    <a:pt x="627" y="1493"/>
                    <a:pt x="623" y="1487"/>
                    <a:pt x="619" y="1484"/>
                  </a:cubicBezTo>
                  <a:cubicBezTo>
                    <a:pt x="617" y="1483"/>
                    <a:pt x="615" y="1482"/>
                    <a:pt x="613" y="1481"/>
                  </a:cubicBezTo>
                  <a:cubicBezTo>
                    <a:pt x="609" y="1479"/>
                    <a:pt x="605" y="1477"/>
                    <a:pt x="601" y="1476"/>
                  </a:cubicBezTo>
                  <a:cubicBezTo>
                    <a:pt x="597" y="1475"/>
                    <a:pt x="590" y="1480"/>
                    <a:pt x="585" y="1482"/>
                  </a:cubicBezTo>
                  <a:cubicBezTo>
                    <a:pt x="581" y="1483"/>
                    <a:pt x="577" y="1487"/>
                    <a:pt x="573" y="1488"/>
                  </a:cubicBezTo>
                  <a:cubicBezTo>
                    <a:pt x="566" y="1488"/>
                    <a:pt x="559" y="1484"/>
                    <a:pt x="553" y="1484"/>
                  </a:cubicBezTo>
                  <a:cubicBezTo>
                    <a:pt x="551" y="1484"/>
                    <a:pt x="548" y="1485"/>
                    <a:pt x="545" y="1485"/>
                  </a:cubicBezTo>
                  <a:cubicBezTo>
                    <a:pt x="543" y="1485"/>
                    <a:pt x="535" y="1485"/>
                    <a:pt x="534" y="1487"/>
                  </a:cubicBezTo>
                  <a:cubicBezTo>
                    <a:pt x="532" y="1489"/>
                    <a:pt x="535" y="1500"/>
                    <a:pt x="535" y="1504"/>
                  </a:cubicBezTo>
                  <a:cubicBezTo>
                    <a:pt x="536" y="1511"/>
                    <a:pt x="535" y="1513"/>
                    <a:pt x="530" y="1519"/>
                  </a:cubicBezTo>
                  <a:cubicBezTo>
                    <a:pt x="529" y="1520"/>
                    <a:pt x="528" y="1522"/>
                    <a:pt x="527" y="1522"/>
                  </a:cubicBezTo>
                  <a:cubicBezTo>
                    <a:pt x="526" y="1523"/>
                    <a:pt x="525" y="1522"/>
                    <a:pt x="524" y="1522"/>
                  </a:cubicBezTo>
                  <a:cubicBezTo>
                    <a:pt x="522" y="1524"/>
                    <a:pt x="520" y="1527"/>
                    <a:pt x="519" y="1530"/>
                  </a:cubicBezTo>
                  <a:cubicBezTo>
                    <a:pt x="517" y="1533"/>
                    <a:pt x="516" y="1537"/>
                    <a:pt x="515" y="1540"/>
                  </a:cubicBezTo>
                  <a:cubicBezTo>
                    <a:pt x="513" y="1543"/>
                    <a:pt x="514" y="1542"/>
                    <a:pt x="511" y="1542"/>
                  </a:cubicBezTo>
                  <a:cubicBezTo>
                    <a:pt x="509" y="1542"/>
                    <a:pt x="502" y="1541"/>
                    <a:pt x="500" y="1540"/>
                  </a:cubicBezTo>
                  <a:cubicBezTo>
                    <a:pt x="499" y="1538"/>
                    <a:pt x="500" y="1536"/>
                    <a:pt x="500" y="1534"/>
                  </a:cubicBezTo>
                  <a:cubicBezTo>
                    <a:pt x="499" y="1530"/>
                    <a:pt x="499" y="1525"/>
                    <a:pt x="499" y="1521"/>
                  </a:cubicBezTo>
                  <a:cubicBezTo>
                    <a:pt x="499" y="1519"/>
                    <a:pt x="500" y="1514"/>
                    <a:pt x="499" y="1511"/>
                  </a:cubicBezTo>
                  <a:cubicBezTo>
                    <a:pt x="497" y="1508"/>
                    <a:pt x="489" y="1503"/>
                    <a:pt x="486" y="1501"/>
                  </a:cubicBezTo>
                  <a:cubicBezTo>
                    <a:pt x="483" y="1500"/>
                    <a:pt x="480" y="1500"/>
                    <a:pt x="478" y="1499"/>
                  </a:cubicBezTo>
                  <a:cubicBezTo>
                    <a:pt x="475" y="1497"/>
                    <a:pt x="475" y="1497"/>
                    <a:pt x="475" y="1493"/>
                  </a:cubicBezTo>
                  <a:cubicBezTo>
                    <a:pt x="474" y="1490"/>
                    <a:pt x="475" y="1485"/>
                    <a:pt x="474" y="1482"/>
                  </a:cubicBezTo>
                  <a:cubicBezTo>
                    <a:pt x="473" y="1481"/>
                    <a:pt x="471" y="1480"/>
                    <a:pt x="470" y="1479"/>
                  </a:cubicBezTo>
                  <a:cubicBezTo>
                    <a:pt x="466" y="1476"/>
                    <a:pt x="462" y="1473"/>
                    <a:pt x="458" y="1470"/>
                  </a:cubicBezTo>
                  <a:cubicBezTo>
                    <a:pt x="456" y="1469"/>
                    <a:pt x="453" y="1467"/>
                    <a:pt x="451" y="1466"/>
                  </a:cubicBezTo>
                  <a:cubicBezTo>
                    <a:pt x="450" y="1464"/>
                    <a:pt x="450" y="1459"/>
                    <a:pt x="449" y="1457"/>
                  </a:cubicBezTo>
                  <a:cubicBezTo>
                    <a:pt x="449" y="1455"/>
                    <a:pt x="448" y="1448"/>
                    <a:pt x="447" y="1447"/>
                  </a:cubicBezTo>
                  <a:cubicBezTo>
                    <a:pt x="445" y="1446"/>
                    <a:pt x="440" y="1446"/>
                    <a:pt x="438" y="1446"/>
                  </a:cubicBezTo>
                  <a:cubicBezTo>
                    <a:pt x="433" y="1445"/>
                    <a:pt x="429" y="1445"/>
                    <a:pt x="424" y="1445"/>
                  </a:cubicBezTo>
                  <a:cubicBezTo>
                    <a:pt x="418" y="1444"/>
                    <a:pt x="415" y="1450"/>
                    <a:pt x="411" y="1454"/>
                  </a:cubicBezTo>
                  <a:cubicBezTo>
                    <a:pt x="407" y="1448"/>
                    <a:pt x="403" y="1442"/>
                    <a:pt x="399" y="1436"/>
                  </a:cubicBezTo>
                  <a:cubicBezTo>
                    <a:pt x="395" y="1432"/>
                    <a:pt x="390" y="1436"/>
                    <a:pt x="385" y="1434"/>
                  </a:cubicBezTo>
                  <a:cubicBezTo>
                    <a:pt x="383" y="1432"/>
                    <a:pt x="380" y="1429"/>
                    <a:pt x="378" y="1427"/>
                  </a:cubicBezTo>
                  <a:cubicBezTo>
                    <a:pt x="376" y="1425"/>
                    <a:pt x="373" y="1423"/>
                    <a:pt x="372" y="1421"/>
                  </a:cubicBezTo>
                  <a:cubicBezTo>
                    <a:pt x="370" y="1416"/>
                    <a:pt x="371" y="1407"/>
                    <a:pt x="371" y="1402"/>
                  </a:cubicBezTo>
                  <a:cubicBezTo>
                    <a:pt x="370" y="1394"/>
                    <a:pt x="369" y="1386"/>
                    <a:pt x="368" y="1377"/>
                  </a:cubicBezTo>
                  <a:cubicBezTo>
                    <a:pt x="368" y="1372"/>
                    <a:pt x="370" y="1370"/>
                    <a:pt x="372" y="1365"/>
                  </a:cubicBezTo>
                  <a:cubicBezTo>
                    <a:pt x="374" y="1362"/>
                    <a:pt x="377" y="1358"/>
                    <a:pt x="378" y="1355"/>
                  </a:cubicBezTo>
                  <a:cubicBezTo>
                    <a:pt x="379" y="1352"/>
                    <a:pt x="379" y="1353"/>
                    <a:pt x="377" y="1351"/>
                  </a:cubicBezTo>
                  <a:cubicBezTo>
                    <a:pt x="375" y="1347"/>
                    <a:pt x="372" y="1343"/>
                    <a:pt x="370" y="1340"/>
                  </a:cubicBezTo>
                  <a:cubicBezTo>
                    <a:pt x="369" y="1338"/>
                    <a:pt x="365" y="1334"/>
                    <a:pt x="365" y="1332"/>
                  </a:cubicBezTo>
                  <a:cubicBezTo>
                    <a:pt x="365" y="1331"/>
                    <a:pt x="368" y="1328"/>
                    <a:pt x="369" y="1327"/>
                  </a:cubicBezTo>
                  <a:cubicBezTo>
                    <a:pt x="372" y="1323"/>
                    <a:pt x="375" y="1320"/>
                    <a:pt x="378" y="1316"/>
                  </a:cubicBezTo>
                  <a:cubicBezTo>
                    <a:pt x="382" y="1311"/>
                    <a:pt x="381" y="1306"/>
                    <a:pt x="382" y="1300"/>
                  </a:cubicBezTo>
                  <a:cubicBezTo>
                    <a:pt x="383" y="1289"/>
                    <a:pt x="400" y="1286"/>
                    <a:pt x="402" y="1276"/>
                  </a:cubicBezTo>
                  <a:cubicBezTo>
                    <a:pt x="405" y="1265"/>
                    <a:pt x="399" y="1249"/>
                    <a:pt x="408" y="1240"/>
                  </a:cubicBezTo>
                  <a:cubicBezTo>
                    <a:pt x="413" y="1235"/>
                    <a:pt x="422" y="1228"/>
                    <a:pt x="425" y="1221"/>
                  </a:cubicBezTo>
                  <a:cubicBezTo>
                    <a:pt x="427" y="1217"/>
                    <a:pt x="426" y="1207"/>
                    <a:pt x="424" y="1203"/>
                  </a:cubicBezTo>
                  <a:cubicBezTo>
                    <a:pt x="421" y="1197"/>
                    <a:pt x="413" y="1192"/>
                    <a:pt x="408" y="1187"/>
                  </a:cubicBezTo>
                  <a:cubicBezTo>
                    <a:pt x="407" y="1186"/>
                    <a:pt x="402" y="1183"/>
                    <a:pt x="401" y="1181"/>
                  </a:cubicBezTo>
                  <a:cubicBezTo>
                    <a:pt x="401" y="1179"/>
                    <a:pt x="403" y="1177"/>
                    <a:pt x="404" y="1175"/>
                  </a:cubicBezTo>
                  <a:cubicBezTo>
                    <a:pt x="406" y="1173"/>
                    <a:pt x="408" y="1168"/>
                    <a:pt x="410" y="1167"/>
                  </a:cubicBezTo>
                  <a:cubicBezTo>
                    <a:pt x="412" y="1166"/>
                    <a:pt x="417" y="1167"/>
                    <a:pt x="419" y="1167"/>
                  </a:cubicBezTo>
                  <a:cubicBezTo>
                    <a:pt x="424" y="1167"/>
                    <a:pt x="429" y="1168"/>
                    <a:pt x="434" y="1166"/>
                  </a:cubicBezTo>
                  <a:cubicBezTo>
                    <a:pt x="442" y="1163"/>
                    <a:pt x="450" y="1161"/>
                    <a:pt x="458" y="1158"/>
                  </a:cubicBezTo>
                  <a:cubicBezTo>
                    <a:pt x="462" y="1156"/>
                    <a:pt x="468" y="1155"/>
                    <a:pt x="470" y="1152"/>
                  </a:cubicBezTo>
                  <a:cubicBezTo>
                    <a:pt x="474" y="1145"/>
                    <a:pt x="475" y="1136"/>
                    <a:pt x="477" y="1128"/>
                  </a:cubicBezTo>
                  <a:cubicBezTo>
                    <a:pt x="477" y="1127"/>
                    <a:pt x="478" y="1125"/>
                    <a:pt x="478" y="1124"/>
                  </a:cubicBezTo>
                  <a:cubicBezTo>
                    <a:pt x="477" y="1122"/>
                    <a:pt x="471" y="1119"/>
                    <a:pt x="470" y="1118"/>
                  </a:cubicBezTo>
                  <a:cubicBezTo>
                    <a:pt x="466" y="1116"/>
                    <a:pt x="458" y="1112"/>
                    <a:pt x="456" y="1108"/>
                  </a:cubicBezTo>
                  <a:cubicBezTo>
                    <a:pt x="455" y="1106"/>
                    <a:pt x="455" y="1102"/>
                    <a:pt x="455" y="1100"/>
                  </a:cubicBezTo>
                  <a:cubicBezTo>
                    <a:pt x="454" y="1095"/>
                    <a:pt x="453" y="1091"/>
                    <a:pt x="452" y="1086"/>
                  </a:cubicBezTo>
                  <a:cubicBezTo>
                    <a:pt x="452" y="1082"/>
                    <a:pt x="452" y="1076"/>
                    <a:pt x="449" y="1072"/>
                  </a:cubicBezTo>
                  <a:cubicBezTo>
                    <a:pt x="445" y="1066"/>
                    <a:pt x="437" y="1060"/>
                    <a:pt x="432" y="1055"/>
                  </a:cubicBezTo>
                  <a:cubicBezTo>
                    <a:pt x="428" y="1051"/>
                    <a:pt x="422" y="1053"/>
                    <a:pt x="417" y="1054"/>
                  </a:cubicBezTo>
                  <a:cubicBezTo>
                    <a:pt x="415" y="1054"/>
                    <a:pt x="409" y="1054"/>
                    <a:pt x="408" y="1055"/>
                  </a:cubicBezTo>
                  <a:cubicBezTo>
                    <a:pt x="406" y="1056"/>
                    <a:pt x="405" y="1060"/>
                    <a:pt x="404" y="1061"/>
                  </a:cubicBezTo>
                  <a:cubicBezTo>
                    <a:pt x="401" y="1066"/>
                    <a:pt x="398" y="1073"/>
                    <a:pt x="395" y="1077"/>
                  </a:cubicBezTo>
                  <a:cubicBezTo>
                    <a:pt x="392" y="1081"/>
                    <a:pt x="386" y="1088"/>
                    <a:pt x="382" y="1090"/>
                  </a:cubicBezTo>
                  <a:cubicBezTo>
                    <a:pt x="378" y="1091"/>
                    <a:pt x="374" y="1091"/>
                    <a:pt x="370" y="1092"/>
                  </a:cubicBezTo>
                  <a:cubicBezTo>
                    <a:pt x="368" y="1092"/>
                    <a:pt x="362" y="1092"/>
                    <a:pt x="360" y="1094"/>
                  </a:cubicBezTo>
                  <a:cubicBezTo>
                    <a:pt x="359" y="1095"/>
                    <a:pt x="358" y="1098"/>
                    <a:pt x="358" y="1100"/>
                  </a:cubicBezTo>
                  <a:cubicBezTo>
                    <a:pt x="356" y="1103"/>
                    <a:pt x="354" y="1108"/>
                    <a:pt x="354" y="1111"/>
                  </a:cubicBezTo>
                  <a:cubicBezTo>
                    <a:pt x="353" y="1117"/>
                    <a:pt x="356" y="1124"/>
                    <a:pt x="358" y="1130"/>
                  </a:cubicBezTo>
                  <a:cubicBezTo>
                    <a:pt x="358" y="1132"/>
                    <a:pt x="359" y="1134"/>
                    <a:pt x="358" y="1135"/>
                  </a:cubicBezTo>
                  <a:cubicBezTo>
                    <a:pt x="357" y="1137"/>
                    <a:pt x="353" y="1141"/>
                    <a:pt x="351" y="1143"/>
                  </a:cubicBezTo>
                  <a:cubicBezTo>
                    <a:pt x="345" y="1146"/>
                    <a:pt x="337" y="1147"/>
                    <a:pt x="330" y="1150"/>
                  </a:cubicBezTo>
                  <a:cubicBezTo>
                    <a:pt x="325" y="1153"/>
                    <a:pt x="323" y="1159"/>
                    <a:pt x="319" y="1163"/>
                  </a:cubicBezTo>
                  <a:cubicBezTo>
                    <a:pt x="316" y="1168"/>
                    <a:pt x="313" y="1173"/>
                    <a:pt x="309" y="1179"/>
                  </a:cubicBezTo>
                  <a:cubicBezTo>
                    <a:pt x="308" y="1181"/>
                    <a:pt x="307" y="1182"/>
                    <a:pt x="305" y="1183"/>
                  </a:cubicBezTo>
                  <a:cubicBezTo>
                    <a:pt x="301" y="1184"/>
                    <a:pt x="297" y="1180"/>
                    <a:pt x="293" y="1182"/>
                  </a:cubicBezTo>
                  <a:cubicBezTo>
                    <a:pt x="288" y="1184"/>
                    <a:pt x="282" y="1191"/>
                    <a:pt x="278" y="1195"/>
                  </a:cubicBezTo>
                  <a:cubicBezTo>
                    <a:pt x="273" y="1189"/>
                    <a:pt x="269" y="1183"/>
                    <a:pt x="264" y="1177"/>
                  </a:cubicBezTo>
                  <a:cubicBezTo>
                    <a:pt x="261" y="1172"/>
                    <a:pt x="257" y="1167"/>
                    <a:pt x="254" y="1162"/>
                  </a:cubicBezTo>
                  <a:cubicBezTo>
                    <a:pt x="251" y="1159"/>
                    <a:pt x="249" y="1155"/>
                    <a:pt x="246" y="1152"/>
                  </a:cubicBezTo>
                  <a:cubicBezTo>
                    <a:pt x="244" y="1150"/>
                    <a:pt x="245" y="1150"/>
                    <a:pt x="241" y="1152"/>
                  </a:cubicBezTo>
                  <a:cubicBezTo>
                    <a:pt x="237" y="1153"/>
                    <a:pt x="231" y="1154"/>
                    <a:pt x="227" y="1156"/>
                  </a:cubicBezTo>
                  <a:cubicBezTo>
                    <a:pt x="223" y="1158"/>
                    <a:pt x="221" y="1162"/>
                    <a:pt x="218" y="1164"/>
                  </a:cubicBezTo>
                  <a:cubicBezTo>
                    <a:pt x="215" y="1166"/>
                    <a:pt x="214" y="1165"/>
                    <a:pt x="211" y="1165"/>
                  </a:cubicBezTo>
                  <a:cubicBezTo>
                    <a:pt x="205" y="1164"/>
                    <a:pt x="199" y="1163"/>
                    <a:pt x="194" y="1162"/>
                  </a:cubicBezTo>
                  <a:cubicBezTo>
                    <a:pt x="191" y="1162"/>
                    <a:pt x="188" y="1162"/>
                    <a:pt x="186" y="1161"/>
                  </a:cubicBezTo>
                  <a:cubicBezTo>
                    <a:pt x="183" y="1158"/>
                    <a:pt x="180" y="1152"/>
                    <a:pt x="177" y="1149"/>
                  </a:cubicBezTo>
                  <a:cubicBezTo>
                    <a:pt x="174" y="1146"/>
                    <a:pt x="172" y="1145"/>
                    <a:pt x="172" y="1142"/>
                  </a:cubicBezTo>
                  <a:cubicBezTo>
                    <a:pt x="173" y="1138"/>
                    <a:pt x="177" y="1131"/>
                    <a:pt x="179" y="1127"/>
                  </a:cubicBezTo>
                  <a:cubicBezTo>
                    <a:pt x="181" y="1124"/>
                    <a:pt x="181" y="1123"/>
                    <a:pt x="185" y="1121"/>
                  </a:cubicBezTo>
                  <a:cubicBezTo>
                    <a:pt x="187" y="1120"/>
                    <a:pt x="193" y="1118"/>
                    <a:pt x="195" y="1115"/>
                  </a:cubicBezTo>
                  <a:cubicBezTo>
                    <a:pt x="196" y="1113"/>
                    <a:pt x="195" y="1104"/>
                    <a:pt x="195" y="1101"/>
                  </a:cubicBezTo>
                  <a:cubicBezTo>
                    <a:pt x="194" y="1097"/>
                    <a:pt x="192" y="1095"/>
                    <a:pt x="190" y="1092"/>
                  </a:cubicBezTo>
                  <a:cubicBezTo>
                    <a:pt x="188" y="1088"/>
                    <a:pt x="183" y="1082"/>
                    <a:pt x="182" y="1078"/>
                  </a:cubicBezTo>
                  <a:cubicBezTo>
                    <a:pt x="182" y="1075"/>
                    <a:pt x="186" y="1069"/>
                    <a:pt x="187" y="1066"/>
                  </a:cubicBezTo>
                  <a:cubicBezTo>
                    <a:pt x="188" y="1065"/>
                    <a:pt x="188" y="1062"/>
                    <a:pt x="189" y="1062"/>
                  </a:cubicBezTo>
                  <a:cubicBezTo>
                    <a:pt x="190" y="1061"/>
                    <a:pt x="195" y="1063"/>
                    <a:pt x="197" y="1063"/>
                  </a:cubicBezTo>
                  <a:cubicBezTo>
                    <a:pt x="197" y="1054"/>
                    <a:pt x="197" y="1046"/>
                    <a:pt x="197" y="1037"/>
                  </a:cubicBezTo>
                  <a:cubicBezTo>
                    <a:pt x="197" y="1034"/>
                    <a:pt x="196" y="1030"/>
                    <a:pt x="197" y="1027"/>
                  </a:cubicBezTo>
                  <a:cubicBezTo>
                    <a:pt x="198" y="1024"/>
                    <a:pt x="201" y="1021"/>
                    <a:pt x="202" y="1019"/>
                  </a:cubicBezTo>
                  <a:cubicBezTo>
                    <a:pt x="205" y="1015"/>
                    <a:pt x="209" y="1011"/>
                    <a:pt x="211" y="1007"/>
                  </a:cubicBezTo>
                  <a:cubicBezTo>
                    <a:pt x="212" y="1004"/>
                    <a:pt x="211" y="1001"/>
                    <a:pt x="211" y="998"/>
                  </a:cubicBezTo>
                  <a:cubicBezTo>
                    <a:pt x="211" y="995"/>
                    <a:pt x="211" y="992"/>
                    <a:pt x="211" y="989"/>
                  </a:cubicBezTo>
                  <a:cubicBezTo>
                    <a:pt x="213" y="984"/>
                    <a:pt x="215" y="979"/>
                    <a:pt x="217" y="975"/>
                  </a:cubicBezTo>
                  <a:cubicBezTo>
                    <a:pt x="218" y="971"/>
                    <a:pt x="220" y="971"/>
                    <a:pt x="217" y="968"/>
                  </a:cubicBezTo>
                  <a:cubicBezTo>
                    <a:pt x="214" y="965"/>
                    <a:pt x="208" y="963"/>
                    <a:pt x="204" y="960"/>
                  </a:cubicBezTo>
                  <a:cubicBezTo>
                    <a:pt x="201" y="959"/>
                    <a:pt x="199" y="957"/>
                    <a:pt x="196" y="957"/>
                  </a:cubicBezTo>
                  <a:cubicBezTo>
                    <a:pt x="191" y="957"/>
                    <a:pt x="186" y="959"/>
                    <a:pt x="181" y="960"/>
                  </a:cubicBezTo>
                  <a:cubicBezTo>
                    <a:pt x="173" y="962"/>
                    <a:pt x="168" y="969"/>
                    <a:pt x="163" y="975"/>
                  </a:cubicBezTo>
                  <a:cubicBezTo>
                    <a:pt x="157" y="981"/>
                    <a:pt x="149" y="977"/>
                    <a:pt x="142" y="980"/>
                  </a:cubicBezTo>
                  <a:cubicBezTo>
                    <a:pt x="136" y="983"/>
                    <a:pt x="133" y="993"/>
                    <a:pt x="127" y="997"/>
                  </a:cubicBezTo>
                  <a:cubicBezTo>
                    <a:pt x="124" y="1000"/>
                    <a:pt x="117" y="1004"/>
                    <a:pt x="113" y="1004"/>
                  </a:cubicBezTo>
                  <a:cubicBezTo>
                    <a:pt x="110" y="1005"/>
                    <a:pt x="106" y="1001"/>
                    <a:pt x="103" y="999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0" name="Freeform 246"/>
            <p:cNvSpPr>
              <a:spLocks noEditPoints="1"/>
            </p:cNvSpPr>
            <p:nvPr userDrawn="1"/>
          </p:nvSpPr>
          <p:spPr bwMode="auto">
            <a:xfrm>
              <a:off x="870" y="2984"/>
              <a:ext cx="240" cy="298"/>
            </a:xfrm>
            <a:custGeom>
              <a:avLst/>
              <a:gdLst>
                <a:gd name="T0" fmla="*/ 279 w 302"/>
                <a:gd name="T1" fmla="*/ 161 h 375"/>
                <a:gd name="T2" fmla="*/ 268 w 302"/>
                <a:gd name="T3" fmla="*/ 123 h 375"/>
                <a:gd name="T4" fmla="*/ 282 w 302"/>
                <a:gd name="T5" fmla="*/ 97 h 375"/>
                <a:gd name="T6" fmla="*/ 229 w 302"/>
                <a:gd name="T7" fmla="*/ 61 h 375"/>
                <a:gd name="T8" fmla="*/ 216 w 302"/>
                <a:gd name="T9" fmla="*/ 37 h 375"/>
                <a:gd name="T10" fmla="*/ 200 w 302"/>
                <a:gd name="T11" fmla="*/ 19 h 375"/>
                <a:gd name="T12" fmla="*/ 179 w 302"/>
                <a:gd name="T13" fmla="*/ 13 h 375"/>
                <a:gd name="T14" fmla="*/ 150 w 302"/>
                <a:gd name="T15" fmla="*/ 6 h 375"/>
                <a:gd name="T16" fmla="*/ 155 w 302"/>
                <a:gd name="T17" fmla="*/ 48 h 375"/>
                <a:gd name="T18" fmla="*/ 119 w 302"/>
                <a:gd name="T19" fmla="*/ 57 h 375"/>
                <a:gd name="T20" fmla="*/ 73 w 302"/>
                <a:gd name="T21" fmla="*/ 68 h 375"/>
                <a:gd name="T22" fmla="*/ 54 w 302"/>
                <a:gd name="T23" fmla="*/ 81 h 375"/>
                <a:gd name="T24" fmla="*/ 29 w 302"/>
                <a:gd name="T25" fmla="*/ 55 h 375"/>
                <a:gd name="T26" fmla="*/ 4 w 302"/>
                <a:gd name="T27" fmla="*/ 82 h 375"/>
                <a:gd name="T28" fmla="*/ 1 w 302"/>
                <a:gd name="T29" fmla="*/ 116 h 375"/>
                <a:gd name="T30" fmla="*/ 23 w 302"/>
                <a:gd name="T31" fmla="*/ 152 h 375"/>
                <a:gd name="T32" fmla="*/ 43 w 302"/>
                <a:gd name="T33" fmla="*/ 222 h 375"/>
                <a:gd name="T34" fmla="*/ 45 w 302"/>
                <a:gd name="T35" fmla="*/ 304 h 375"/>
                <a:gd name="T36" fmla="*/ 54 w 302"/>
                <a:gd name="T37" fmla="*/ 344 h 375"/>
                <a:gd name="T38" fmla="*/ 77 w 302"/>
                <a:gd name="T39" fmla="*/ 353 h 375"/>
                <a:gd name="T40" fmla="*/ 103 w 302"/>
                <a:gd name="T41" fmla="*/ 372 h 375"/>
                <a:gd name="T42" fmla="*/ 134 w 302"/>
                <a:gd name="T43" fmla="*/ 355 h 375"/>
                <a:gd name="T44" fmla="*/ 161 w 302"/>
                <a:gd name="T45" fmla="*/ 351 h 375"/>
                <a:gd name="T46" fmla="*/ 186 w 302"/>
                <a:gd name="T47" fmla="*/ 373 h 375"/>
                <a:gd name="T48" fmla="*/ 222 w 302"/>
                <a:gd name="T49" fmla="*/ 338 h 375"/>
                <a:gd name="T50" fmla="*/ 233 w 302"/>
                <a:gd name="T51" fmla="*/ 315 h 375"/>
                <a:gd name="T52" fmla="*/ 239 w 302"/>
                <a:gd name="T53" fmla="*/ 289 h 375"/>
                <a:gd name="T54" fmla="*/ 234 w 302"/>
                <a:gd name="T55" fmla="*/ 255 h 375"/>
                <a:gd name="T56" fmla="*/ 244 w 302"/>
                <a:gd name="T57" fmla="*/ 222 h 375"/>
                <a:gd name="T58" fmla="*/ 265 w 302"/>
                <a:gd name="T59" fmla="*/ 226 h 375"/>
                <a:gd name="T60" fmla="*/ 291 w 302"/>
                <a:gd name="T61" fmla="*/ 217 h 375"/>
                <a:gd name="T62" fmla="*/ 179 w 302"/>
                <a:gd name="T63" fmla="*/ 245 h 375"/>
                <a:gd name="T64" fmla="*/ 168 w 302"/>
                <a:gd name="T65" fmla="*/ 269 h 375"/>
                <a:gd name="T66" fmla="*/ 120 w 302"/>
                <a:gd name="T67" fmla="*/ 315 h 375"/>
                <a:gd name="T68" fmla="*/ 105 w 302"/>
                <a:gd name="T69" fmla="*/ 332 h 375"/>
                <a:gd name="T70" fmla="*/ 74 w 302"/>
                <a:gd name="T71" fmla="*/ 310 h 375"/>
                <a:gd name="T72" fmla="*/ 80 w 302"/>
                <a:gd name="T73" fmla="*/ 294 h 375"/>
                <a:gd name="T74" fmla="*/ 115 w 302"/>
                <a:gd name="T75" fmla="*/ 295 h 375"/>
                <a:gd name="T76" fmla="*/ 116 w 302"/>
                <a:gd name="T77" fmla="*/ 257 h 375"/>
                <a:gd name="T78" fmla="*/ 143 w 302"/>
                <a:gd name="T79" fmla="*/ 245 h 375"/>
                <a:gd name="T80" fmla="*/ 145 w 302"/>
                <a:gd name="T81" fmla="*/ 221 h 375"/>
                <a:gd name="T82" fmla="*/ 117 w 302"/>
                <a:gd name="T83" fmla="*/ 217 h 375"/>
                <a:gd name="T84" fmla="*/ 89 w 302"/>
                <a:gd name="T85" fmla="*/ 187 h 375"/>
                <a:gd name="T86" fmla="*/ 89 w 302"/>
                <a:gd name="T87" fmla="*/ 168 h 375"/>
                <a:gd name="T88" fmla="*/ 111 w 302"/>
                <a:gd name="T89" fmla="*/ 188 h 375"/>
                <a:gd name="T90" fmla="*/ 135 w 302"/>
                <a:gd name="T91" fmla="*/ 192 h 375"/>
                <a:gd name="T92" fmla="*/ 154 w 302"/>
                <a:gd name="T93" fmla="*/ 210 h 375"/>
                <a:gd name="T94" fmla="*/ 179 w 302"/>
                <a:gd name="T95" fmla="*/ 233 h 37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302" h="375">
                  <a:moveTo>
                    <a:pt x="302" y="180"/>
                  </a:moveTo>
                  <a:cubicBezTo>
                    <a:pt x="299" y="176"/>
                    <a:pt x="296" y="171"/>
                    <a:pt x="292" y="168"/>
                  </a:cubicBezTo>
                  <a:cubicBezTo>
                    <a:pt x="288" y="165"/>
                    <a:pt x="282" y="165"/>
                    <a:pt x="279" y="161"/>
                  </a:cubicBezTo>
                  <a:cubicBezTo>
                    <a:pt x="274" y="156"/>
                    <a:pt x="271" y="149"/>
                    <a:pt x="267" y="143"/>
                  </a:cubicBezTo>
                  <a:cubicBezTo>
                    <a:pt x="264" y="139"/>
                    <a:pt x="260" y="136"/>
                    <a:pt x="257" y="132"/>
                  </a:cubicBezTo>
                  <a:cubicBezTo>
                    <a:pt x="260" y="129"/>
                    <a:pt x="264" y="126"/>
                    <a:pt x="268" y="123"/>
                  </a:cubicBezTo>
                  <a:cubicBezTo>
                    <a:pt x="273" y="120"/>
                    <a:pt x="273" y="120"/>
                    <a:pt x="272" y="115"/>
                  </a:cubicBezTo>
                  <a:cubicBezTo>
                    <a:pt x="272" y="113"/>
                    <a:pt x="268" y="103"/>
                    <a:pt x="269" y="101"/>
                  </a:cubicBezTo>
                  <a:cubicBezTo>
                    <a:pt x="271" y="99"/>
                    <a:pt x="280" y="98"/>
                    <a:pt x="282" y="97"/>
                  </a:cubicBezTo>
                  <a:cubicBezTo>
                    <a:pt x="269" y="84"/>
                    <a:pt x="257" y="68"/>
                    <a:pt x="243" y="56"/>
                  </a:cubicBezTo>
                  <a:cubicBezTo>
                    <a:pt x="240" y="53"/>
                    <a:pt x="240" y="54"/>
                    <a:pt x="237" y="56"/>
                  </a:cubicBezTo>
                  <a:cubicBezTo>
                    <a:pt x="234" y="58"/>
                    <a:pt x="231" y="60"/>
                    <a:pt x="229" y="61"/>
                  </a:cubicBezTo>
                  <a:cubicBezTo>
                    <a:pt x="226" y="61"/>
                    <a:pt x="228" y="61"/>
                    <a:pt x="226" y="60"/>
                  </a:cubicBezTo>
                  <a:cubicBezTo>
                    <a:pt x="223" y="59"/>
                    <a:pt x="216" y="52"/>
                    <a:pt x="215" y="49"/>
                  </a:cubicBezTo>
                  <a:cubicBezTo>
                    <a:pt x="214" y="46"/>
                    <a:pt x="216" y="40"/>
                    <a:pt x="216" y="37"/>
                  </a:cubicBezTo>
                  <a:cubicBezTo>
                    <a:pt x="217" y="34"/>
                    <a:pt x="221" y="26"/>
                    <a:pt x="220" y="22"/>
                  </a:cubicBezTo>
                  <a:cubicBezTo>
                    <a:pt x="219" y="20"/>
                    <a:pt x="212" y="18"/>
                    <a:pt x="209" y="17"/>
                  </a:cubicBezTo>
                  <a:cubicBezTo>
                    <a:pt x="204" y="15"/>
                    <a:pt x="204" y="14"/>
                    <a:pt x="200" y="19"/>
                  </a:cubicBezTo>
                  <a:cubicBezTo>
                    <a:pt x="199" y="20"/>
                    <a:pt x="196" y="24"/>
                    <a:pt x="194" y="25"/>
                  </a:cubicBezTo>
                  <a:cubicBezTo>
                    <a:pt x="192" y="25"/>
                    <a:pt x="193" y="25"/>
                    <a:pt x="191" y="24"/>
                  </a:cubicBezTo>
                  <a:cubicBezTo>
                    <a:pt x="187" y="21"/>
                    <a:pt x="183" y="16"/>
                    <a:pt x="179" y="13"/>
                  </a:cubicBezTo>
                  <a:cubicBezTo>
                    <a:pt x="176" y="10"/>
                    <a:pt x="172" y="8"/>
                    <a:pt x="169" y="5"/>
                  </a:cubicBezTo>
                  <a:cubicBezTo>
                    <a:pt x="165" y="2"/>
                    <a:pt x="162" y="2"/>
                    <a:pt x="157" y="1"/>
                  </a:cubicBezTo>
                  <a:cubicBezTo>
                    <a:pt x="151" y="0"/>
                    <a:pt x="152" y="0"/>
                    <a:pt x="150" y="6"/>
                  </a:cubicBezTo>
                  <a:cubicBezTo>
                    <a:pt x="148" y="11"/>
                    <a:pt x="146" y="14"/>
                    <a:pt x="148" y="19"/>
                  </a:cubicBezTo>
                  <a:cubicBezTo>
                    <a:pt x="151" y="23"/>
                    <a:pt x="155" y="29"/>
                    <a:pt x="156" y="34"/>
                  </a:cubicBezTo>
                  <a:cubicBezTo>
                    <a:pt x="157" y="38"/>
                    <a:pt x="155" y="44"/>
                    <a:pt x="155" y="48"/>
                  </a:cubicBezTo>
                  <a:cubicBezTo>
                    <a:pt x="154" y="53"/>
                    <a:pt x="153" y="58"/>
                    <a:pt x="153" y="63"/>
                  </a:cubicBezTo>
                  <a:cubicBezTo>
                    <a:pt x="147" y="61"/>
                    <a:pt x="141" y="58"/>
                    <a:pt x="135" y="57"/>
                  </a:cubicBezTo>
                  <a:cubicBezTo>
                    <a:pt x="130" y="57"/>
                    <a:pt x="124" y="57"/>
                    <a:pt x="119" y="57"/>
                  </a:cubicBezTo>
                  <a:cubicBezTo>
                    <a:pt x="111" y="58"/>
                    <a:pt x="103" y="57"/>
                    <a:pt x="95" y="58"/>
                  </a:cubicBezTo>
                  <a:cubicBezTo>
                    <a:pt x="89" y="59"/>
                    <a:pt x="83" y="63"/>
                    <a:pt x="78" y="65"/>
                  </a:cubicBezTo>
                  <a:cubicBezTo>
                    <a:pt x="76" y="66"/>
                    <a:pt x="74" y="66"/>
                    <a:pt x="73" y="68"/>
                  </a:cubicBezTo>
                  <a:cubicBezTo>
                    <a:pt x="71" y="70"/>
                    <a:pt x="69" y="76"/>
                    <a:pt x="68" y="79"/>
                  </a:cubicBezTo>
                  <a:cubicBezTo>
                    <a:pt x="67" y="80"/>
                    <a:pt x="66" y="84"/>
                    <a:pt x="65" y="84"/>
                  </a:cubicBezTo>
                  <a:cubicBezTo>
                    <a:pt x="62" y="85"/>
                    <a:pt x="56" y="81"/>
                    <a:pt x="54" y="81"/>
                  </a:cubicBezTo>
                  <a:cubicBezTo>
                    <a:pt x="47" y="79"/>
                    <a:pt x="46" y="77"/>
                    <a:pt x="42" y="72"/>
                  </a:cubicBezTo>
                  <a:cubicBezTo>
                    <a:pt x="39" y="68"/>
                    <a:pt x="36" y="65"/>
                    <a:pt x="33" y="61"/>
                  </a:cubicBezTo>
                  <a:cubicBezTo>
                    <a:pt x="32" y="60"/>
                    <a:pt x="30" y="56"/>
                    <a:pt x="29" y="55"/>
                  </a:cubicBezTo>
                  <a:cubicBezTo>
                    <a:pt x="26" y="54"/>
                    <a:pt x="16" y="56"/>
                    <a:pt x="14" y="58"/>
                  </a:cubicBezTo>
                  <a:cubicBezTo>
                    <a:pt x="10" y="60"/>
                    <a:pt x="2" y="68"/>
                    <a:pt x="2" y="71"/>
                  </a:cubicBezTo>
                  <a:cubicBezTo>
                    <a:pt x="1" y="74"/>
                    <a:pt x="4" y="79"/>
                    <a:pt x="4" y="82"/>
                  </a:cubicBezTo>
                  <a:cubicBezTo>
                    <a:pt x="5" y="86"/>
                    <a:pt x="7" y="90"/>
                    <a:pt x="7" y="93"/>
                  </a:cubicBezTo>
                  <a:cubicBezTo>
                    <a:pt x="7" y="99"/>
                    <a:pt x="3" y="106"/>
                    <a:pt x="2" y="111"/>
                  </a:cubicBezTo>
                  <a:cubicBezTo>
                    <a:pt x="1" y="113"/>
                    <a:pt x="0" y="114"/>
                    <a:pt x="1" y="116"/>
                  </a:cubicBezTo>
                  <a:cubicBezTo>
                    <a:pt x="1" y="120"/>
                    <a:pt x="4" y="124"/>
                    <a:pt x="6" y="127"/>
                  </a:cubicBezTo>
                  <a:cubicBezTo>
                    <a:pt x="9" y="133"/>
                    <a:pt x="11" y="136"/>
                    <a:pt x="16" y="140"/>
                  </a:cubicBezTo>
                  <a:cubicBezTo>
                    <a:pt x="21" y="145"/>
                    <a:pt x="24" y="146"/>
                    <a:pt x="23" y="152"/>
                  </a:cubicBezTo>
                  <a:cubicBezTo>
                    <a:pt x="23" y="161"/>
                    <a:pt x="22" y="169"/>
                    <a:pt x="22" y="178"/>
                  </a:cubicBezTo>
                  <a:cubicBezTo>
                    <a:pt x="21" y="188"/>
                    <a:pt x="31" y="196"/>
                    <a:pt x="36" y="206"/>
                  </a:cubicBezTo>
                  <a:cubicBezTo>
                    <a:pt x="38" y="211"/>
                    <a:pt x="42" y="216"/>
                    <a:pt x="43" y="222"/>
                  </a:cubicBezTo>
                  <a:cubicBezTo>
                    <a:pt x="45" y="229"/>
                    <a:pt x="45" y="237"/>
                    <a:pt x="46" y="244"/>
                  </a:cubicBezTo>
                  <a:cubicBezTo>
                    <a:pt x="47" y="256"/>
                    <a:pt x="47" y="265"/>
                    <a:pt x="46" y="277"/>
                  </a:cubicBezTo>
                  <a:cubicBezTo>
                    <a:pt x="46" y="286"/>
                    <a:pt x="45" y="295"/>
                    <a:pt x="45" y="304"/>
                  </a:cubicBezTo>
                  <a:cubicBezTo>
                    <a:pt x="44" y="308"/>
                    <a:pt x="44" y="312"/>
                    <a:pt x="44" y="316"/>
                  </a:cubicBezTo>
                  <a:cubicBezTo>
                    <a:pt x="45" y="323"/>
                    <a:pt x="49" y="331"/>
                    <a:pt x="52" y="338"/>
                  </a:cubicBezTo>
                  <a:cubicBezTo>
                    <a:pt x="52" y="339"/>
                    <a:pt x="53" y="343"/>
                    <a:pt x="54" y="344"/>
                  </a:cubicBezTo>
                  <a:cubicBezTo>
                    <a:pt x="55" y="345"/>
                    <a:pt x="63" y="342"/>
                    <a:pt x="64" y="342"/>
                  </a:cubicBezTo>
                  <a:cubicBezTo>
                    <a:pt x="68" y="341"/>
                    <a:pt x="68" y="341"/>
                    <a:pt x="70" y="343"/>
                  </a:cubicBezTo>
                  <a:cubicBezTo>
                    <a:pt x="73" y="345"/>
                    <a:pt x="75" y="350"/>
                    <a:pt x="77" y="353"/>
                  </a:cubicBezTo>
                  <a:cubicBezTo>
                    <a:pt x="81" y="358"/>
                    <a:pt x="84" y="363"/>
                    <a:pt x="88" y="367"/>
                  </a:cubicBezTo>
                  <a:cubicBezTo>
                    <a:pt x="90" y="370"/>
                    <a:pt x="90" y="370"/>
                    <a:pt x="94" y="370"/>
                  </a:cubicBezTo>
                  <a:cubicBezTo>
                    <a:pt x="96" y="371"/>
                    <a:pt x="101" y="373"/>
                    <a:pt x="103" y="372"/>
                  </a:cubicBezTo>
                  <a:cubicBezTo>
                    <a:pt x="106" y="371"/>
                    <a:pt x="109" y="367"/>
                    <a:pt x="110" y="365"/>
                  </a:cubicBezTo>
                  <a:cubicBezTo>
                    <a:pt x="112" y="363"/>
                    <a:pt x="115" y="359"/>
                    <a:pt x="117" y="358"/>
                  </a:cubicBezTo>
                  <a:cubicBezTo>
                    <a:pt x="122" y="355"/>
                    <a:pt x="129" y="358"/>
                    <a:pt x="134" y="355"/>
                  </a:cubicBezTo>
                  <a:cubicBezTo>
                    <a:pt x="139" y="353"/>
                    <a:pt x="142" y="345"/>
                    <a:pt x="147" y="343"/>
                  </a:cubicBezTo>
                  <a:cubicBezTo>
                    <a:pt x="149" y="343"/>
                    <a:pt x="156" y="342"/>
                    <a:pt x="158" y="343"/>
                  </a:cubicBezTo>
                  <a:cubicBezTo>
                    <a:pt x="159" y="344"/>
                    <a:pt x="161" y="349"/>
                    <a:pt x="161" y="351"/>
                  </a:cubicBezTo>
                  <a:cubicBezTo>
                    <a:pt x="164" y="357"/>
                    <a:pt x="167" y="362"/>
                    <a:pt x="171" y="368"/>
                  </a:cubicBezTo>
                  <a:cubicBezTo>
                    <a:pt x="172" y="369"/>
                    <a:pt x="174" y="372"/>
                    <a:pt x="175" y="373"/>
                  </a:cubicBezTo>
                  <a:cubicBezTo>
                    <a:pt x="178" y="374"/>
                    <a:pt x="183" y="373"/>
                    <a:pt x="186" y="373"/>
                  </a:cubicBezTo>
                  <a:cubicBezTo>
                    <a:pt x="191" y="373"/>
                    <a:pt x="196" y="375"/>
                    <a:pt x="200" y="370"/>
                  </a:cubicBezTo>
                  <a:cubicBezTo>
                    <a:pt x="205" y="364"/>
                    <a:pt x="210" y="358"/>
                    <a:pt x="215" y="352"/>
                  </a:cubicBezTo>
                  <a:cubicBezTo>
                    <a:pt x="217" y="348"/>
                    <a:pt x="221" y="342"/>
                    <a:pt x="222" y="338"/>
                  </a:cubicBezTo>
                  <a:cubicBezTo>
                    <a:pt x="222" y="334"/>
                    <a:pt x="215" y="324"/>
                    <a:pt x="217" y="321"/>
                  </a:cubicBezTo>
                  <a:cubicBezTo>
                    <a:pt x="219" y="319"/>
                    <a:pt x="226" y="319"/>
                    <a:pt x="228" y="318"/>
                  </a:cubicBezTo>
                  <a:cubicBezTo>
                    <a:pt x="230" y="317"/>
                    <a:pt x="231" y="316"/>
                    <a:pt x="233" y="315"/>
                  </a:cubicBezTo>
                  <a:cubicBezTo>
                    <a:pt x="238" y="311"/>
                    <a:pt x="244" y="306"/>
                    <a:pt x="249" y="302"/>
                  </a:cubicBezTo>
                  <a:cubicBezTo>
                    <a:pt x="247" y="300"/>
                    <a:pt x="244" y="297"/>
                    <a:pt x="242" y="295"/>
                  </a:cubicBezTo>
                  <a:cubicBezTo>
                    <a:pt x="239" y="292"/>
                    <a:pt x="238" y="292"/>
                    <a:pt x="239" y="289"/>
                  </a:cubicBezTo>
                  <a:cubicBezTo>
                    <a:pt x="240" y="283"/>
                    <a:pt x="249" y="279"/>
                    <a:pt x="246" y="272"/>
                  </a:cubicBezTo>
                  <a:cubicBezTo>
                    <a:pt x="244" y="269"/>
                    <a:pt x="243" y="265"/>
                    <a:pt x="241" y="262"/>
                  </a:cubicBezTo>
                  <a:cubicBezTo>
                    <a:pt x="239" y="259"/>
                    <a:pt x="236" y="258"/>
                    <a:pt x="234" y="255"/>
                  </a:cubicBezTo>
                  <a:cubicBezTo>
                    <a:pt x="231" y="252"/>
                    <a:pt x="232" y="253"/>
                    <a:pt x="234" y="250"/>
                  </a:cubicBezTo>
                  <a:cubicBezTo>
                    <a:pt x="236" y="247"/>
                    <a:pt x="240" y="243"/>
                    <a:pt x="241" y="240"/>
                  </a:cubicBezTo>
                  <a:cubicBezTo>
                    <a:pt x="243" y="234"/>
                    <a:pt x="239" y="228"/>
                    <a:pt x="244" y="222"/>
                  </a:cubicBezTo>
                  <a:cubicBezTo>
                    <a:pt x="245" y="221"/>
                    <a:pt x="248" y="216"/>
                    <a:pt x="250" y="215"/>
                  </a:cubicBezTo>
                  <a:cubicBezTo>
                    <a:pt x="252" y="214"/>
                    <a:pt x="258" y="217"/>
                    <a:pt x="259" y="218"/>
                  </a:cubicBezTo>
                  <a:cubicBezTo>
                    <a:pt x="262" y="220"/>
                    <a:pt x="262" y="224"/>
                    <a:pt x="265" y="226"/>
                  </a:cubicBezTo>
                  <a:cubicBezTo>
                    <a:pt x="267" y="228"/>
                    <a:pt x="270" y="227"/>
                    <a:pt x="273" y="227"/>
                  </a:cubicBezTo>
                  <a:cubicBezTo>
                    <a:pt x="276" y="226"/>
                    <a:pt x="280" y="227"/>
                    <a:pt x="282" y="225"/>
                  </a:cubicBezTo>
                  <a:cubicBezTo>
                    <a:pt x="285" y="224"/>
                    <a:pt x="289" y="219"/>
                    <a:pt x="291" y="217"/>
                  </a:cubicBezTo>
                  <a:cubicBezTo>
                    <a:pt x="295" y="212"/>
                    <a:pt x="291" y="201"/>
                    <a:pt x="291" y="194"/>
                  </a:cubicBezTo>
                  <a:cubicBezTo>
                    <a:pt x="291" y="188"/>
                    <a:pt x="297" y="184"/>
                    <a:pt x="302" y="180"/>
                  </a:cubicBezTo>
                  <a:close/>
                  <a:moveTo>
                    <a:pt x="179" y="245"/>
                  </a:moveTo>
                  <a:cubicBezTo>
                    <a:pt x="179" y="253"/>
                    <a:pt x="179" y="260"/>
                    <a:pt x="179" y="268"/>
                  </a:cubicBezTo>
                  <a:cubicBezTo>
                    <a:pt x="178" y="274"/>
                    <a:pt x="175" y="279"/>
                    <a:pt x="172" y="284"/>
                  </a:cubicBezTo>
                  <a:cubicBezTo>
                    <a:pt x="171" y="279"/>
                    <a:pt x="169" y="274"/>
                    <a:pt x="168" y="269"/>
                  </a:cubicBezTo>
                  <a:cubicBezTo>
                    <a:pt x="158" y="273"/>
                    <a:pt x="152" y="276"/>
                    <a:pt x="146" y="284"/>
                  </a:cubicBezTo>
                  <a:cubicBezTo>
                    <a:pt x="140" y="291"/>
                    <a:pt x="137" y="299"/>
                    <a:pt x="131" y="305"/>
                  </a:cubicBezTo>
                  <a:cubicBezTo>
                    <a:pt x="127" y="308"/>
                    <a:pt x="124" y="312"/>
                    <a:pt x="120" y="315"/>
                  </a:cubicBezTo>
                  <a:cubicBezTo>
                    <a:pt x="117" y="318"/>
                    <a:pt x="113" y="320"/>
                    <a:pt x="112" y="324"/>
                  </a:cubicBezTo>
                  <a:cubicBezTo>
                    <a:pt x="111" y="326"/>
                    <a:pt x="113" y="330"/>
                    <a:pt x="112" y="331"/>
                  </a:cubicBezTo>
                  <a:cubicBezTo>
                    <a:pt x="111" y="332"/>
                    <a:pt x="106" y="332"/>
                    <a:pt x="105" y="332"/>
                  </a:cubicBezTo>
                  <a:cubicBezTo>
                    <a:pt x="99" y="333"/>
                    <a:pt x="98" y="334"/>
                    <a:pt x="94" y="339"/>
                  </a:cubicBezTo>
                  <a:cubicBezTo>
                    <a:pt x="91" y="333"/>
                    <a:pt x="88" y="327"/>
                    <a:pt x="84" y="322"/>
                  </a:cubicBezTo>
                  <a:cubicBezTo>
                    <a:pt x="80" y="318"/>
                    <a:pt x="77" y="314"/>
                    <a:pt x="74" y="310"/>
                  </a:cubicBezTo>
                  <a:cubicBezTo>
                    <a:pt x="73" y="309"/>
                    <a:pt x="69" y="305"/>
                    <a:pt x="69" y="304"/>
                  </a:cubicBezTo>
                  <a:cubicBezTo>
                    <a:pt x="69" y="303"/>
                    <a:pt x="76" y="296"/>
                    <a:pt x="78" y="295"/>
                  </a:cubicBezTo>
                  <a:cubicBezTo>
                    <a:pt x="79" y="294"/>
                    <a:pt x="79" y="294"/>
                    <a:pt x="80" y="294"/>
                  </a:cubicBezTo>
                  <a:cubicBezTo>
                    <a:pt x="82" y="294"/>
                    <a:pt x="85" y="296"/>
                    <a:pt x="87" y="297"/>
                  </a:cubicBezTo>
                  <a:cubicBezTo>
                    <a:pt x="94" y="299"/>
                    <a:pt x="103" y="298"/>
                    <a:pt x="110" y="298"/>
                  </a:cubicBezTo>
                  <a:cubicBezTo>
                    <a:pt x="114" y="298"/>
                    <a:pt x="114" y="298"/>
                    <a:pt x="115" y="295"/>
                  </a:cubicBezTo>
                  <a:cubicBezTo>
                    <a:pt x="117" y="291"/>
                    <a:pt x="118" y="289"/>
                    <a:pt x="116" y="285"/>
                  </a:cubicBezTo>
                  <a:cubicBezTo>
                    <a:pt x="113" y="277"/>
                    <a:pt x="113" y="271"/>
                    <a:pt x="113" y="263"/>
                  </a:cubicBezTo>
                  <a:cubicBezTo>
                    <a:pt x="113" y="258"/>
                    <a:pt x="112" y="258"/>
                    <a:pt x="116" y="257"/>
                  </a:cubicBezTo>
                  <a:cubicBezTo>
                    <a:pt x="121" y="257"/>
                    <a:pt x="123" y="259"/>
                    <a:pt x="125" y="255"/>
                  </a:cubicBezTo>
                  <a:cubicBezTo>
                    <a:pt x="127" y="253"/>
                    <a:pt x="129" y="245"/>
                    <a:pt x="131" y="244"/>
                  </a:cubicBezTo>
                  <a:cubicBezTo>
                    <a:pt x="134" y="242"/>
                    <a:pt x="140" y="245"/>
                    <a:pt x="143" y="245"/>
                  </a:cubicBezTo>
                  <a:cubicBezTo>
                    <a:pt x="146" y="244"/>
                    <a:pt x="148" y="241"/>
                    <a:pt x="150" y="239"/>
                  </a:cubicBezTo>
                  <a:cubicBezTo>
                    <a:pt x="152" y="235"/>
                    <a:pt x="151" y="235"/>
                    <a:pt x="149" y="231"/>
                  </a:cubicBezTo>
                  <a:cubicBezTo>
                    <a:pt x="148" y="228"/>
                    <a:pt x="147" y="223"/>
                    <a:pt x="145" y="221"/>
                  </a:cubicBezTo>
                  <a:cubicBezTo>
                    <a:pt x="143" y="218"/>
                    <a:pt x="138" y="216"/>
                    <a:pt x="135" y="214"/>
                  </a:cubicBezTo>
                  <a:cubicBezTo>
                    <a:pt x="130" y="212"/>
                    <a:pt x="133" y="215"/>
                    <a:pt x="129" y="217"/>
                  </a:cubicBezTo>
                  <a:cubicBezTo>
                    <a:pt x="127" y="218"/>
                    <a:pt x="119" y="218"/>
                    <a:pt x="117" y="217"/>
                  </a:cubicBezTo>
                  <a:cubicBezTo>
                    <a:pt x="114" y="216"/>
                    <a:pt x="112" y="211"/>
                    <a:pt x="110" y="209"/>
                  </a:cubicBezTo>
                  <a:cubicBezTo>
                    <a:pt x="107" y="207"/>
                    <a:pt x="105" y="205"/>
                    <a:pt x="103" y="202"/>
                  </a:cubicBezTo>
                  <a:cubicBezTo>
                    <a:pt x="98" y="197"/>
                    <a:pt x="93" y="193"/>
                    <a:pt x="89" y="187"/>
                  </a:cubicBezTo>
                  <a:cubicBezTo>
                    <a:pt x="87" y="183"/>
                    <a:pt x="86" y="182"/>
                    <a:pt x="86" y="178"/>
                  </a:cubicBezTo>
                  <a:cubicBezTo>
                    <a:pt x="86" y="176"/>
                    <a:pt x="85" y="173"/>
                    <a:pt x="86" y="171"/>
                  </a:cubicBezTo>
                  <a:cubicBezTo>
                    <a:pt x="87" y="168"/>
                    <a:pt x="87" y="169"/>
                    <a:pt x="89" y="168"/>
                  </a:cubicBezTo>
                  <a:cubicBezTo>
                    <a:pt x="94" y="166"/>
                    <a:pt x="94" y="167"/>
                    <a:pt x="97" y="171"/>
                  </a:cubicBezTo>
                  <a:cubicBezTo>
                    <a:pt x="100" y="174"/>
                    <a:pt x="103" y="176"/>
                    <a:pt x="106" y="179"/>
                  </a:cubicBezTo>
                  <a:cubicBezTo>
                    <a:pt x="108" y="182"/>
                    <a:pt x="110" y="185"/>
                    <a:pt x="111" y="188"/>
                  </a:cubicBezTo>
                  <a:cubicBezTo>
                    <a:pt x="114" y="191"/>
                    <a:pt x="115" y="191"/>
                    <a:pt x="119" y="193"/>
                  </a:cubicBezTo>
                  <a:cubicBezTo>
                    <a:pt x="123" y="194"/>
                    <a:pt x="126" y="196"/>
                    <a:pt x="130" y="194"/>
                  </a:cubicBezTo>
                  <a:cubicBezTo>
                    <a:pt x="132" y="194"/>
                    <a:pt x="133" y="192"/>
                    <a:pt x="135" y="192"/>
                  </a:cubicBezTo>
                  <a:cubicBezTo>
                    <a:pt x="137" y="192"/>
                    <a:pt x="140" y="194"/>
                    <a:pt x="141" y="194"/>
                  </a:cubicBezTo>
                  <a:cubicBezTo>
                    <a:pt x="145" y="196"/>
                    <a:pt x="148" y="196"/>
                    <a:pt x="150" y="199"/>
                  </a:cubicBezTo>
                  <a:cubicBezTo>
                    <a:pt x="152" y="203"/>
                    <a:pt x="151" y="208"/>
                    <a:pt x="154" y="210"/>
                  </a:cubicBezTo>
                  <a:cubicBezTo>
                    <a:pt x="156" y="213"/>
                    <a:pt x="161" y="214"/>
                    <a:pt x="164" y="216"/>
                  </a:cubicBezTo>
                  <a:cubicBezTo>
                    <a:pt x="167" y="219"/>
                    <a:pt x="170" y="222"/>
                    <a:pt x="173" y="224"/>
                  </a:cubicBezTo>
                  <a:cubicBezTo>
                    <a:pt x="178" y="228"/>
                    <a:pt x="179" y="227"/>
                    <a:pt x="179" y="233"/>
                  </a:cubicBezTo>
                  <a:cubicBezTo>
                    <a:pt x="179" y="237"/>
                    <a:pt x="179" y="241"/>
                    <a:pt x="179" y="24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1" name="Freeform 247"/>
            <p:cNvSpPr>
              <a:spLocks/>
            </p:cNvSpPr>
            <p:nvPr userDrawn="1"/>
          </p:nvSpPr>
          <p:spPr bwMode="auto">
            <a:xfrm>
              <a:off x="1042" y="3154"/>
              <a:ext cx="216" cy="280"/>
            </a:xfrm>
            <a:custGeom>
              <a:avLst/>
              <a:gdLst>
                <a:gd name="T0" fmla="*/ 17 w 272"/>
                <a:gd name="T1" fmla="*/ 40 h 352"/>
                <a:gd name="T2" fmla="*/ 25 w 272"/>
                <a:gd name="T3" fmla="*/ 26 h 352"/>
                <a:gd name="T4" fmla="*/ 26 w 272"/>
                <a:gd name="T5" fmla="*/ 10 h 352"/>
                <a:gd name="T6" fmla="*/ 42 w 272"/>
                <a:gd name="T7" fmla="*/ 3 h 352"/>
                <a:gd name="T8" fmla="*/ 52 w 272"/>
                <a:gd name="T9" fmla="*/ 13 h 352"/>
                <a:gd name="T10" fmla="*/ 77 w 272"/>
                <a:gd name="T11" fmla="*/ 1 h 352"/>
                <a:gd name="T12" fmla="*/ 93 w 272"/>
                <a:gd name="T13" fmla="*/ 5 h 352"/>
                <a:gd name="T14" fmla="*/ 110 w 272"/>
                <a:gd name="T15" fmla="*/ 16 h 352"/>
                <a:gd name="T16" fmla="*/ 117 w 272"/>
                <a:gd name="T17" fmla="*/ 32 h 352"/>
                <a:gd name="T18" fmla="*/ 138 w 272"/>
                <a:gd name="T19" fmla="*/ 29 h 352"/>
                <a:gd name="T20" fmla="*/ 150 w 272"/>
                <a:gd name="T21" fmla="*/ 51 h 352"/>
                <a:gd name="T22" fmla="*/ 174 w 272"/>
                <a:gd name="T23" fmla="*/ 50 h 352"/>
                <a:gd name="T24" fmla="*/ 189 w 272"/>
                <a:gd name="T25" fmla="*/ 64 h 352"/>
                <a:gd name="T26" fmla="*/ 201 w 272"/>
                <a:gd name="T27" fmla="*/ 86 h 352"/>
                <a:gd name="T28" fmla="*/ 210 w 272"/>
                <a:gd name="T29" fmla="*/ 106 h 352"/>
                <a:gd name="T30" fmla="*/ 223 w 272"/>
                <a:gd name="T31" fmla="*/ 130 h 352"/>
                <a:gd name="T32" fmla="*/ 216 w 272"/>
                <a:gd name="T33" fmla="*/ 149 h 352"/>
                <a:gd name="T34" fmla="*/ 229 w 272"/>
                <a:gd name="T35" fmla="*/ 170 h 352"/>
                <a:gd name="T36" fmla="*/ 246 w 272"/>
                <a:gd name="T37" fmla="*/ 190 h 352"/>
                <a:gd name="T38" fmla="*/ 254 w 272"/>
                <a:gd name="T39" fmla="*/ 213 h 352"/>
                <a:gd name="T40" fmla="*/ 262 w 272"/>
                <a:gd name="T41" fmla="*/ 235 h 352"/>
                <a:gd name="T42" fmla="*/ 272 w 272"/>
                <a:gd name="T43" fmla="*/ 272 h 352"/>
                <a:gd name="T44" fmla="*/ 246 w 272"/>
                <a:gd name="T45" fmla="*/ 291 h 352"/>
                <a:gd name="T46" fmla="*/ 220 w 272"/>
                <a:gd name="T47" fmla="*/ 290 h 352"/>
                <a:gd name="T48" fmla="*/ 216 w 272"/>
                <a:gd name="T49" fmla="*/ 308 h 352"/>
                <a:gd name="T50" fmla="*/ 194 w 272"/>
                <a:gd name="T51" fmla="*/ 316 h 352"/>
                <a:gd name="T52" fmla="*/ 205 w 272"/>
                <a:gd name="T53" fmla="*/ 332 h 352"/>
                <a:gd name="T54" fmla="*/ 197 w 272"/>
                <a:gd name="T55" fmla="*/ 351 h 352"/>
                <a:gd name="T56" fmla="*/ 172 w 272"/>
                <a:gd name="T57" fmla="*/ 344 h 352"/>
                <a:gd name="T58" fmla="*/ 161 w 272"/>
                <a:gd name="T59" fmla="*/ 336 h 352"/>
                <a:gd name="T60" fmla="*/ 143 w 272"/>
                <a:gd name="T61" fmla="*/ 348 h 352"/>
                <a:gd name="T62" fmla="*/ 138 w 272"/>
                <a:gd name="T63" fmla="*/ 328 h 352"/>
                <a:gd name="T64" fmla="*/ 119 w 272"/>
                <a:gd name="T65" fmla="*/ 311 h 352"/>
                <a:gd name="T66" fmla="*/ 119 w 272"/>
                <a:gd name="T67" fmla="*/ 298 h 352"/>
                <a:gd name="T68" fmla="*/ 101 w 272"/>
                <a:gd name="T69" fmla="*/ 283 h 352"/>
                <a:gd name="T70" fmla="*/ 82 w 272"/>
                <a:gd name="T71" fmla="*/ 283 h 352"/>
                <a:gd name="T72" fmla="*/ 59 w 272"/>
                <a:gd name="T73" fmla="*/ 260 h 352"/>
                <a:gd name="T74" fmla="*/ 41 w 272"/>
                <a:gd name="T75" fmla="*/ 245 h 352"/>
                <a:gd name="T76" fmla="*/ 24 w 272"/>
                <a:gd name="T77" fmla="*/ 223 h 352"/>
                <a:gd name="T78" fmla="*/ 12 w 272"/>
                <a:gd name="T79" fmla="*/ 200 h 352"/>
                <a:gd name="T80" fmla="*/ 27 w 272"/>
                <a:gd name="T81" fmla="*/ 193 h 352"/>
                <a:gd name="T82" fmla="*/ 28 w 272"/>
                <a:gd name="T83" fmla="*/ 177 h 352"/>
                <a:gd name="T84" fmla="*/ 16 w 272"/>
                <a:gd name="T85" fmla="*/ 162 h 352"/>
                <a:gd name="T86" fmla="*/ 10 w 272"/>
                <a:gd name="T87" fmla="*/ 140 h 352"/>
                <a:gd name="T88" fmla="*/ 5 w 272"/>
                <a:gd name="T89" fmla="*/ 123 h 352"/>
                <a:gd name="T90" fmla="*/ 3 w 272"/>
                <a:gd name="T91" fmla="*/ 107 h 352"/>
                <a:gd name="T92" fmla="*/ 17 w 272"/>
                <a:gd name="T93" fmla="*/ 101 h 352"/>
                <a:gd name="T94" fmla="*/ 23 w 272"/>
                <a:gd name="T95" fmla="*/ 78 h 352"/>
                <a:gd name="T96" fmla="*/ 26 w 272"/>
                <a:gd name="T97" fmla="*/ 70 h 352"/>
                <a:gd name="T98" fmla="*/ 24 w 272"/>
                <a:gd name="T99" fmla="*/ 47 h 3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2" h="352">
                  <a:moveTo>
                    <a:pt x="24" y="47"/>
                  </a:moveTo>
                  <a:cubicBezTo>
                    <a:pt x="22" y="45"/>
                    <a:pt x="18" y="43"/>
                    <a:pt x="17" y="40"/>
                  </a:cubicBezTo>
                  <a:cubicBezTo>
                    <a:pt x="15" y="38"/>
                    <a:pt x="17" y="38"/>
                    <a:pt x="19" y="35"/>
                  </a:cubicBezTo>
                  <a:cubicBezTo>
                    <a:pt x="20" y="32"/>
                    <a:pt x="24" y="29"/>
                    <a:pt x="25" y="26"/>
                  </a:cubicBezTo>
                  <a:cubicBezTo>
                    <a:pt x="26" y="23"/>
                    <a:pt x="25" y="20"/>
                    <a:pt x="25" y="17"/>
                  </a:cubicBezTo>
                  <a:cubicBezTo>
                    <a:pt x="25" y="14"/>
                    <a:pt x="25" y="12"/>
                    <a:pt x="26" y="10"/>
                  </a:cubicBezTo>
                  <a:cubicBezTo>
                    <a:pt x="27" y="8"/>
                    <a:pt x="32" y="2"/>
                    <a:pt x="34" y="1"/>
                  </a:cubicBezTo>
                  <a:cubicBezTo>
                    <a:pt x="35" y="1"/>
                    <a:pt x="40" y="3"/>
                    <a:pt x="42" y="3"/>
                  </a:cubicBezTo>
                  <a:cubicBezTo>
                    <a:pt x="45" y="5"/>
                    <a:pt x="45" y="7"/>
                    <a:pt x="47" y="10"/>
                  </a:cubicBezTo>
                  <a:cubicBezTo>
                    <a:pt x="49" y="13"/>
                    <a:pt x="49" y="13"/>
                    <a:pt x="52" y="13"/>
                  </a:cubicBezTo>
                  <a:cubicBezTo>
                    <a:pt x="55" y="14"/>
                    <a:pt x="61" y="13"/>
                    <a:pt x="64" y="12"/>
                  </a:cubicBezTo>
                  <a:cubicBezTo>
                    <a:pt x="70" y="10"/>
                    <a:pt x="72" y="3"/>
                    <a:pt x="77" y="1"/>
                  </a:cubicBezTo>
                  <a:cubicBezTo>
                    <a:pt x="79" y="0"/>
                    <a:pt x="85" y="1"/>
                    <a:pt x="87" y="1"/>
                  </a:cubicBezTo>
                  <a:cubicBezTo>
                    <a:pt x="91" y="2"/>
                    <a:pt x="91" y="2"/>
                    <a:pt x="93" y="5"/>
                  </a:cubicBezTo>
                  <a:cubicBezTo>
                    <a:pt x="95" y="7"/>
                    <a:pt x="97" y="9"/>
                    <a:pt x="99" y="10"/>
                  </a:cubicBezTo>
                  <a:cubicBezTo>
                    <a:pt x="102" y="13"/>
                    <a:pt x="107" y="14"/>
                    <a:pt x="110" y="16"/>
                  </a:cubicBezTo>
                  <a:cubicBezTo>
                    <a:pt x="112" y="18"/>
                    <a:pt x="113" y="20"/>
                    <a:pt x="114" y="23"/>
                  </a:cubicBezTo>
                  <a:cubicBezTo>
                    <a:pt x="114" y="25"/>
                    <a:pt x="115" y="31"/>
                    <a:pt x="117" y="32"/>
                  </a:cubicBezTo>
                  <a:cubicBezTo>
                    <a:pt x="119" y="33"/>
                    <a:pt x="126" y="33"/>
                    <a:pt x="128" y="32"/>
                  </a:cubicBezTo>
                  <a:cubicBezTo>
                    <a:pt x="132" y="32"/>
                    <a:pt x="135" y="30"/>
                    <a:pt x="138" y="29"/>
                  </a:cubicBezTo>
                  <a:cubicBezTo>
                    <a:pt x="140" y="33"/>
                    <a:pt x="141" y="38"/>
                    <a:pt x="143" y="42"/>
                  </a:cubicBezTo>
                  <a:cubicBezTo>
                    <a:pt x="144" y="46"/>
                    <a:pt x="147" y="48"/>
                    <a:pt x="150" y="51"/>
                  </a:cubicBezTo>
                  <a:cubicBezTo>
                    <a:pt x="154" y="54"/>
                    <a:pt x="153" y="54"/>
                    <a:pt x="159" y="53"/>
                  </a:cubicBezTo>
                  <a:cubicBezTo>
                    <a:pt x="163" y="52"/>
                    <a:pt x="169" y="50"/>
                    <a:pt x="174" y="50"/>
                  </a:cubicBezTo>
                  <a:cubicBezTo>
                    <a:pt x="177" y="51"/>
                    <a:pt x="182" y="53"/>
                    <a:pt x="185" y="55"/>
                  </a:cubicBezTo>
                  <a:cubicBezTo>
                    <a:pt x="189" y="57"/>
                    <a:pt x="188" y="59"/>
                    <a:pt x="189" y="64"/>
                  </a:cubicBezTo>
                  <a:cubicBezTo>
                    <a:pt x="189" y="67"/>
                    <a:pt x="189" y="71"/>
                    <a:pt x="191" y="74"/>
                  </a:cubicBezTo>
                  <a:cubicBezTo>
                    <a:pt x="194" y="78"/>
                    <a:pt x="199" y="81"/>
                    <a:pt x="201" y="86"/>
                  </a:cubicBezTo>
                  <a:cubicBezTo>
                    <a:pt x="203" y="89"/>
                    <a:pt x="203" y="93"/>
                    <a:pt x="204" y="97"/>
                  </a:cubicBezTo>
                  <a:cubicBezTo>
                    <a:pt x="205" y="101"/>
                    <a:pt x="207" y="103"/>
                    <a:pt x="210" y="106"/>
                  </a:cubicBezTo>
                  <a:cubicBezTo>
                    <a:pt x="213" y="109"/>
                    <a:pt x="215" y="111"/>
                    <a:pt x="217" y="114"/>
                  </a:cubicBezTo>
                  <a:cubicBezTo>
                    <a:pt x="219" y="119"/>
                    <a:pt x="221" y="125"/>
                    <a:pt x="223" y="130"/>
                  </a:cubicBezTo>
                  <a:cubicBezTo>
                    <a:pt x="224" y="134"/>
                    <a:pt x="223" y="134"/>
                    <a:pt x="221" y="138"/>
                  </a:cubicBezTo>
                  <a:cubicBezTo>
                    <a:pt x="220" y="141"/>
                    <a:pt x="216" y="146"/>
                    <a:pt x="216" y="149"/>
                  </a:cubicBezTo>
                  <a:cubicBezTo>
                    <a:pt x="216" y="153"/>
                    <a:pt x="221" y="159"/>
                    <a:pt x="223" y="163"/>
                  </a:cubicBezTo>
                  <a:cubicBezTo>
                    <a:pt x="224" y="166"/>
                    <a:pt x="226" y="168"/>
                    <a:pt x="229" y="170"/>
                  </a:cubicBezTo>
                  <a:cubicBezTo>
                    <a:pt x="232" y="173"/>
                    <a:pt x="235" y="176"/>
                    <a:pt x="237" y="179"/>
                  </a:cubicBezTo>
                  <a:cubicBezTo>
                    <a:pt x="240" y="182"/>
                    <a:pt x="244" y="186"/>
                    <a:pt x="246" y="190"/>
                  </a:cubicBezTo>
                  <a:cubicBezTo>
                    <a:pt x="247" y="194"/>
                    <a:pt x="244" y="199"/>
                    <a:pt x="246" y="204"/>
                  </a:cubicBezTo>
                  <a:cubicBezTo>
                    <a:pt x="247" y="207"/>
                    <a:pt x="252" y="210"/>
                    <a:pt x="254" y="213"/>
                  </a:cubicBezTo>
                  <a:cubicBezTo>
                    <a:pt x="257" y="216"/>
                    <a:pt x="258" y="217"/>
                    <a:pt x="259" y="221"/>
                  </a:cubicBezTo>
                  <a:cubicBezTo>
                    <a:pt x="260" y="225"/>
                    <a:pt x="260" y="231"/>
                    <a:pt x="262" y="235"/>
                  </a:cubicBezTo>
                  <a:cubicBezTo>
                    <a:pt x="265" y="242"/>
                    <a:pt x="272" y="246"/>
                    <a:pt x="272" y="254"/>
                  </a:cubicBezTo>
                  <a:cubicBezTo>
                    <a:pt x="272" y="260"/>
                    <a:pt x="272" y="266"/>
                    <a:pt x="272" y="272"/>
                  </a:cubicBezTo>
                  <a:cubicBezTo>
                    <a:pt x="272" y="276"/>
                    <a:pt x="272" y="276"/>
                    <a:pt x="269" y="279"/>
                  </a:cubicBezTo>
                  <a:cubicBezTo>
                    <a:pt x="262" y="284"/>
                    <a:pt x="254" y="288"/>
                    <a:pt x="246" y="291"/>
                  </a:cubicBezTo>
                  <a:cubicBezTo>
                    <a:pt x="242" y="292"/>
                    <a:pt x="238" y="295"/>
                    <a:pt x="234" y="295"/>
                  </a:cubicBezTo>
                  <a:cubicBezTo>
                    <a:pt x="230" y="294"/>
                    <a:pt x="225" y="289"/>
                    <a:pt x="220" y="290"/>
                  </a:cubicBezTo>
                  <a:cubicBezTo>
                    <a:pt x="218" y="290"/>
                    <a:pt x="213" y="295"/>
                    <a:pt x="212" y="298"/>
                  </a:cubicBezTo>
                  <a:cubicBezTo>
                    <a:pt x="210" y="302"/>
                    <a:pt x="216" y="304"/>
                    <a:pt x="216" y="308"/>
                  </a:cubicBezTo>
                  <a:cubicBezTo>
                    <a:pt x="216" y="309"/>
                    <a:pt x="210" y="315"/>
                    <a:pt x="208" y="316"/>
                  </a:cubicBezTo>
                  <a:cubicBezTo>
                    <a:pt x="204" y="318"/>
                    <a:pt x="197" y="314"/>
                    <a:pt x="194" y="316"/>
                  </a:cubicBezTo>
                  <a:cubicBezTo>
                    <a:pt x="193" y="317"/>
                    <a:pt x="192" y="324"/>
                    <a:pt x="193" y="326"/>
                  </a:cubicBezTo>
                  <a:cubicBezTo>
                    <a:pt x="195" y="329"/>
                    <a:pt x="203" y="329"/>
                    <a:pt x="205" y="332"/>
                  </a:cubicBezTo>
                  <a:cubicBezTo>
                    <a:pt x="206" y="334"/>
                    <a:pt x="202" y="341"/>
                    <a:pt x="201" y="343"/>
                  </a:cubicBezTo>
                  <a:cubicBezTo>
                    <a:pt x="200" y="346"/>
                    <a:pt x="200" y="350"/>
                    <a:pt x="197" y="351"/>
                  </a:cubicBezTo>
                  <a:cubicBezTo>
                    <a:pt x="193" y="352"/>
                    <a:pt x="184" y="352"/>
                    <a:pt x="181" y="351"/>
                  </a:cubicBezTo>
                  <a:cubicBezTo>
                    <a:pt x="177" y="350"/>
                    <a:pt x="175" y="347"/>
                    <a:pt x="172" y="344"/>
                  </a:cubicBezTo>
                  <a:cubicBezTo>
                    <a:pt x="169" y="341"/>
                    <a:pt x="170" y="339"/>
                    <a:pt x="170" y="334"/>
                  </a:cubicBezTo>
                  <a:cubicBezTo>
                    <a:pt x="167" y="334"/>
                    <a:pt x="163" y="334"/>
                    <a:pt x="161" y="336"/>
                  </a:cubicBezTo>
                  <a:cubicBezTo>
                    <a:pt x="157" y="338"/>
                    <a:pt x="156" y="344"/>
                    <a:pt x="153" y="346"/>
                  </a:cubicBezTo>
                  <a:cubicBezTo>
                    <a:pt x="152" y="347"/>
                    <a:pt x="144" y="349"/>
                    <a:pt x="143" y="348"/>
                  </a:cubicBezTo>
                  <a:cubicBezTo>
                    <a:pt x="141" y="347"/>
                    <a:pt x="141" y="339"/>
                    <a:pt x="140" y="337"/>
                  </a:cubicBezTo>
                  <a:cubicBezTo>
                    <a:pt x="139" y="334"/>
                    <a:pt x="139" y="330"/>
                    <a:pt x="138" y="328"/>
                  </a:cubicBezTo>
                  <a:cubicBezTo>
                    <a:pt x="136" y="325"/>
                    <a:pt x="132" y="323"/>
                    <a:pt x="130" y="321"/>
                  </a:cubicBezTo>
                  <a:cubicBezTo>
                    <a:pt x="126" y="317"/>
                    <a:pt x="123" y="314"/>
                    <a:pt x="119" y="311"/>
                  </a:cubicBezTo>
                  <a:cubicBezTo>
                    <a:pt x="116" y="308"/>
                    <a:pt x="115" y="309"/>
                    <a:pt x="117" y="305"/>
                  </a:cubicBezTo>
                  <a:cubicBezTo>
                    <a:pt x="118" y="302"/>
                    <a:pt x="121" y="300"/>
                    <a:pt x="119" y="298"/>
                  </a:cubicBezTo>
                  <a:cubicBezTo>
                    <a:pt x="118" y="294"/>
                    <a:pt x="110" y="292"/>
                    <a:pt x="107" y="289"/>
                  </a:cubicBezTo>
                  <a:cubicBezTo>
                    <a:pt x="105" y="287"/>
                    <a:pt x="103" y="285"/>
                    <a:pt x="101" y="283"/>
                  </a:cubicBezTo>
                  <a:cubicBezTo>
                    <a:pt x="97" y="279"/>
                    <a:pt x="97" y="280"/>
                    <a:pt x="93" y="281"/>
                  </a:cubicBezTo>
                  <a:cubicBezTo>
                    <a:pt x="90" y="282"/>
                    <a:pt x="84" y="284"/>
                    <a:pt x="82" y="283"/>
                  </a:cubicBezTo>
                  <a:cubicBezTo>
                    <a:pt x="79" y="283"/>
                    <a:pt x="76" y="278"/>
                    <a:pt x="74" y="276"/>
                  </a:cubicBezTo>
                  <a:cubicBezTo>
                    <a:pt x="69" y="271"/>
                    <a:pt x="62" y="266"/>
                    <a:pt x="59" y="260"/>
                  </a:cubicBezTo>
                  <a:cubicBezTo>
                    <a:pt x="58" y="257"/>
                    <a:pt x="58" y="250"/>
                    <a:pt x="55" y="248"/>
                  </a:cubicBezTo>
                  <a:cubicBezTo>
                    <a:pt x="53" y="246"/>
                    <a:pt x="44" y="246"/>
                    <a:pt x="41" y="245"/>
                  </a:cubicBezTo>
                  <a:cubicBezTo>
                    <a:pt x="34" y="243"/>
                    <a:pt x="26" y="241"/>
                    <a:pt x="19" y="238"/>
                  </a:cubicBezTo>
                  <a:cubicBezTo>
                    <a:pt x="21" y="234"/>
                    <a:pt x="25" y="228"/>
                    <a:pt x="24" y="223"/>
                  </a:cubicBezTo>
                  <a:cubicBezTo>
                    <a:pt x="21" y="215"/>
                    <a:pt x="17" y="212"/>
                    <a:pt x="12" y="206"/>
                  </a:cubicBezTo>
                  <a:cubicBezTo>
                    <a:pt x="9" y="203"/>
                    <a:pt x="10" y="203"/>
                    <a:pt x="12" y="200"/>
                  </a:cubicBezTo>
                  <a:cubicBezTo>
                    <a:pt x="13" y="197"/>
                    <a:pt x="14" y="194"/>
                    <a:pt x="16" y="193"/>
                  </a:cubicBezTo>
                  <a:cubicBezTo>
                    <a:pt x="19" y="192"/>
                    <a:pt x="25" y="193"/>
                    <a:pt x="27" y="193"/>
                  </a:cubicBezTo>
                  <a:cubicBezTo>
                    <a:pt x="30" y="193"/>
                    <a:pt x="33" y="193"/>
                    <a:pt x="36" y="193"/>
                  </a:cubicBezTo>
                  <a:cubicBezTo>
                    <a:pt x="32" y="187"/>
                    <a:pt x="30" y="183"/>
                    <a:pt x="28" y="177"/>
                  </a:cubicBezTo>
                  <a:cubicBezTo>
                    <a:pt x="28" y="174"/>
                    <a:pt x="28" y="170"/>
                    <a:pt x="26" y="168"/>
                  </a:cubicBezTo>
                  <a:cubicBezTo>
                    <a:pt x="24" y="166"/>
                    <a:pt x="19" y="164"/>
                    <a:pt x="16" y="162"/>
                  </a:cubicBezTo>
                  <a:cubicBezTo>
                    <a:pt x="11" y="158"/>
                    <a:pt x="14" y="150"/>
                    <a:pt x="14" y="144"/>
                  </a:cubicBezTo>
                  <a:cubicBezTo>
                    <a:pt x="13" y="140"/>
                    <a:pt x="14" y="141"/>
                    <a:pt x="10" y="140"/>
                  </a:cubicBezTo>
                  <a:cubicBezTo>
                    <a:pt x="6" y="139"/>
                    <a:pt x="3" y="138"/>
                    <a:pt x="0" y="137"/>
                  </a:cubicBezTo>
                  <a:cubicBezTo>
                    <a:pt x="2" y="133"/>
                    <a:pt x="6" y="127"/>
                    <a:pt x="5" y="123"/>
                  </a:cubicBezTo>
                  <a:cubicBezTo>
                    <a:pt x="5" y="119"/>
                    <a:pt x="3" y="115"/>
                    <a:pt x="3" y="112"/>
                  </a:cubicBezTo>
                  <a:cubicBezTo>
                    <a:pt x="2" y="108"/>
                    <a:pt x="1" y="108"/>
                    <a:pt x="3" y="107"/>
                  </a:cubicBezTo>
                  <a:cubicBezTo>
                    <a:pt x="5" y="105"/>
                    <a:pt x="10" y="105"/>
                    <a:pt x="13" y="104"/>
                  </a:cubicBezTo>
                  <a:cubicBezTo>
                    <a:pt x="15" y="103"/>
                    <a:pt x="16" y="102"/>
                    <a:pt x="17" y="101"/>
                  </a:cubicBezTo>
                  <a:cubicBezTo>
                    <a:pt x="23" y="96"/>
                    <a:pt x="28" y="92"/>
                    <a:pt x="33" y="88"/>
                  </a:cubicBezTo>
                  <a:cubicBezTo>
                    <a:pt x="30" y="85"/>
                    <a:pt x="25" y="82"/>
                    <a:pt x="23" y="78"/>
                  </a:cubicBezTo>
                  <a:cubicBezTo>
                    <a:pt x="22" y="76"/>
                    <a:pt x="22" y="78"/>
                    <a:pt x="22" y="76"/>
                  </a:cubicBezTo>
                  <a:cubicBezTo>
                    <a:pt x="23" y="74"/>
                    <a:pt x="25" y="71"/>
                    <a:pt x="26" y="70"/>
                  </a:cubicBezTo>
                  <a:cubicBezTo>
                    <a:pt x="28" y="67"/>
                    <a:pt x="31" y="63"/>
                    <a:pt x="31" y="60"/>
                  </a:cubicBezTo>
                  <a:cubicBezTo>
                    <a:pt x="30" y="56"/>
                    <a:pt x="26" y="51"/>
                    <a:pt x="24" y="4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2" name="Freeform 248"/>
            <p:cNvSpPr>
              <a:spLocks/>
            </p:cNvSpPr>
            <p:nvPr userDrawn="1"/>
          </p:nvSpPr>
          <p:spPr bwMode="auto">
            <a:xfrm>
              <a:off x="1120" y="3419"/>
              <a:ext cx="127" cy="128"/>
            </a:xfrm>
            <a:custGeom>
              <a:avLst/>
              <a:gdLst>
                <a:gd name="T0" fmla="*/ 72 w 160"/>
                <a:gd name="T1" fmla="*/ 9 h 161"/>
                <a:gd name="T2" fmla="*/ 80 w 160"/>
                <a:gd name="T3" fmla="*/ 18 h 161"/>
                <a:gd name="T4" fmla="*/ 91 w 160"/>
                <a:gd name="T5" fmla="*/ 18 h 161"/>
                <a:gd name="T6" fmla="*/ 100 w 160"/>
                <a:gd name="T7" fmla="*/ 18 h 161"/>
                <a:gd name="T8" fmla="*/ 109 w 160"/>
                <a:gd name="T9" fmla="*/ 27 h 161"/>
                <a:gd name="T10" fmla="*/ 123 w 160"/>
                <a:gd name="T11" fmla="*/ 43 h 161"/>
                <a:gd name="T12" fmla="*/ 130 w 160"/>
                <a:gd name="T13" fmla="*/ 53 h 161"/>
                <a:gd name="T14" fmla="*/ 139 w 160"/>
                <a:gd name="T15" fmla="*/ 55 h 161"/>
                <a:gd name="T16" fmla="*/ 154 w 160"/>
                <a:gd name="T17" fmla="*/ 56 h 161"/>
                <a:gd name="T18" fmla="*/ 155 w 160"/>
                <a:gd name="T19" fmla="*/ 62 h 161"/>
                <a:gd name="T20" fmla="*/ 156 w 160"/>
                <a:gd name="T21" fmla="*/ 84 h 161"/>
                <a:gd name="T22" fmla="*/ 145 w 160"/>
                <a:gd name="T23" fmla="*/ 88 h 161"/>
                <a:gd name="T24" fmla="*/ 134 w 160"/>
                <a:gd name="T25" fmla="*/ 94 h 161"/>
                <a:gd name="T26" fmla="*/ 118 w 160"/>
                <a:gd name="T27" fmla="*/ 105 h 161"/>
                <a:gd name="T28" fmla="*/ 103 w 160"/>
                <a:gd name="T29" fmla="*/ 125 h 161"/>
                <a:gd name="T30" fmla="*/ 95 w 160"/>
                <a:gd name="T31" fmla="*/ 152 h 161"/>
                <a:gd name="T32" fmla="*/ 84 w 160"/>
                <a:gd name="T33" fmla="*/ 146 h 161"/>
                <a:gd name="T34" fmla="*/ 75 w 160"/>
                <a:gd name="T35" fmla="*/ 141 h 161"/>
                <a:gd name="T36" fmla="*/ 64 w 160"/>
                <a:gd name="T37" fmla="*/ 150 h 161"/>
                <a:gd name="T38" fmla="*/ 54 w 160"/>
                <a:gd name="T39" fmla="*/ 150 h 161"/>
                <a:gd name="T40" fmla="*/ 43 w 160"/>
                <a:gd name="T41" fmla="*/ 149 h 161"/>
                <a:gd name="T42" fmla="*/ 32 w 160"/>
                <a:gd name="T43" fmla="*/ 157 h 161"/>
                <a:gd name="T44" fmla="*/ 10 w 160"/>
                <a:gd name="T45" fmla="*/ 161 h 161"/>
                <a:gd name="T46" fmla="*/ 15 w 160"/>
                <a:gd name="T47" fmla="*/ 149 h 161"/>
                <a:gd name="T48" fmla="*/ 17 w 160"/>
                <a:gd name="T49" fmla="*/ 141 h 161"/>
                <a:gd name="T50" fmla="*/ 8 w 160"/>
                <a:gd name="T51" fmla="*/ 131 h 161"/>
                <a:gd name="T52" fmla="*/ 0 w 160"/>
                <a:gd name="T53" fmla="*/ 122 h 161"/>
                <a:gd name="T54" fmla="*/ 19 w 160"/>
                <a:gd name="T55" fmla="*/ 108 h 161"/>
                <a:gd name="T56" fmla="*/ 32 w 160"/>
                <a:gd name="T57" fmla="*/ 86 h 161"/>
                <a:gd name="T58" fmla="*/ 43 w 160"/>
                <a:gd name="T59" fmla="*/ 61 h 161"/>
                <a:gd name="T60" fmla="*/ 47 w 160"/>
                <a:gd name="T61" fmla="*/ 45 h 161"/>
                <a:gd name="T62" fmla="*/ 39 w 160"/>
                <a:gd name="T63" fmla="*/ 38 h 161"/>
                <a:gd name="T64" fmla="*/ 28 w 160"/>
                <a:gd name="T65" fmla="*/ 29 h 161"/>
                <a:gd name="T66" fmla="*/ 21 w 160"/>
                <a:gd name="T67" fmla="*/ 14 h 161"/>
                <a:gd name="T68" fmla="*/ 48 w 160"/>
                <a:gd name="T69" fmla="*/ 14 h 161"/>
                <a:gd name="T70" fmla="*/ 60 w 160"/>
                <a:gd name="T71" fmla="*/ 7 h 161"/>
                <a:gd name="T72" fmla="*/ 64 w 160"/>
                <a:gd name="T73" fmla="*/ 1 h 161"/>
                <a:gd name="T74" fmla="*/ 72 w 160"/>
                <a:gd name="T75" fmla="*/ 1 h 161"/>
                <a:gd name="T76" fmla="*/ 72 w 160"/>
                <a:gd name="T77" fmla="*/ 9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60" h="161">
                  <a:moveTo>
                    <a:pt x="72" y="9"/>
                  </a:moveTo>
                  <a:cubicBezTo>
                    <a:pt x="74" y="12"/>
                    <a:pt x="77" y="16"/>
                    <a:pt x="80" y="18"/>
                  </a:cubicBezTo>
                  <a:cubicBezTo>
                    <a:pt x="83" y="19"/>
                    <a:pt x="88" y="18"/>
                    <a:pt x="91" y="18"/>
                  </a:cubicBezTo>
                  <a:cubicBezTo>
                    <a:pt x="94" y="18"/>
                    <a:pt x="98" y="17"/>
                    <a:pt x="100" y="18"/>
                  </a:cubicBezTo>
                  <a:cubicBezTo>
                    <a:pt x="103" y="19"/>
                    <a:pt x="107" y="25"/>
                    <a:pt x="109" y="27"/>
                  </a:cubicBezTo>
                  <a:cubicBezTo>
                    <a:pt x="114" y="33"/>
                    <a:pt x="118" y="38"/>
                    <a:pt x="123" y="43"/>
                  </a:cubicBezTo>
                  <a:cubicBezTo>
                    <a:pt x="125" y="46"/>
                    <a:pt x="127" y="51"/>
                    <a:pt x="130" y="53"/>
                  </a:cubicBezTo>
                  <a:cubicBezTo>
                    <a:pt x="133" y="55"/>
                    <a:pt x="136" y="55"/>
                    <a:pt x="139" y="55"/>
                  </a:cubicBezTo>
                  <a:cubicBezTo>
                    <a:pt x="143" y="55"/>
                    <a:pt x="150" y="55"/>
                    <a:pt x="154" y="56"/>
                  </a:cubicBezTo>
                  <a:cubicBezTo>
                    <a:pt x="156" y="58"/>
                    <a:pt x="155" y="58"/>
                    <a:pt x="155" y="62"/>
                  </a:cubicBezTo>
                  <a:cubicBezTo>
                    <a:pt x="156" y="67"/>
                    <a:pt x="160" y="81"/>
                    <a:pt x="156" y="84"/>
                  </a:cubicBezTo>
                  <a:cubicBezTo>
                    <a:pt x="153" y="86"/>
                    <a:pt x="148" y="86"/>
                    <a:pt x="145" y="88"/>
                  </a:cubicBezTo>
                  <a:cubicBezTo>
                    <a:pt x="141" y="89"/>
                    <a:pt x="138" y="92"/>
                    <a:pt x="134" y="94"/>
                  </a:cubicBezTo>
                  <a:cubicBezTo>
                    <a:pt x="127" y="97"/>
                    <a:pt x="123" y="100"/>
                    <a:pt x="118" y="105"/>
                  </a:cubicBezTo>
                  <a:cubicBezTo>
                    <a:pt x="113" y="112"/>
                    <a:pt x="106" y="118"/>
                    <a:pt x="103" y="125"/>
                  </a:cubicBezTo>
                  <a:cubicBezTo>
                    <a:pt x="99" y="133"/>
                    <a:pt x="98" y="144"/>
                    <a:pt x="95" y="152"/>
                  </a:cubicBezTo>
                  <a:cubicBezTo>
                    <a:pt x="92" y="150"/>
                    <a:pt x="88" y="148"/>
                    <a:pt x="84" y="146"/>
                  </a:cubicBezTo>
                  <a:cubicBezTo>
                    <a:pt x="82" y="145"/>
                    <a:pt x="78" y="141"/>
                    <a:pt x="75" y="141"/>
                  </a:cubicBezTo>
                  <a:cubicBezTo>
                    <a:pt x="72" y="142"/>
                    <a:pt x="68" y="148"/>
                    <a:pt x="64" y="150"/>
                  </a:cubicBezTo>
                  <a:cubicBezTo>
                    <a:pt x="61" y="151"/>
                    <a:pt x="58" y="150"/>
                    <a:pt x="54" y="150"/>
                  </a:cubicBezTo>
                  <a:cubicBezTo>
                    <a:pt x="51" y="149"/>
                    <a:pt x="46" y="148"/>
                    <a:pt x="43" y="149"/>
                  </a:cubicBezTo>
                  <a:cubicBezTo>
                    <a:pt x="39" y="150"/>
                    <a:pt x="36" y="155"/>
                    <a:pt x="32" y="157"/>
                  </a:cubicBezTo>
                  <a:cubicBezTo>
                    <a:pt x="27" y="161"/>
                    <a:pt x="17" y="160"/>
                    <a:pt x="10" y="161"/>
                  </a:cubicBezTo>
                  <a:cubicBezTo>
                    <a:pt x="12" y="157"/>
                    <a:pt x="13" y="153"/>
                    <a:pt x="15" y="149"/>
                  </a:cubicBezTo>
                  <a:cubicBezTo>
                    <a:pt x="15" y="147"/>
                    <a:pt x="18" y="143"/>
                    <a:pt x="17" y="141"/>
                  </a:cubicBezTo>
                  <a:cubicBezTo>
                    <a:pt x="16" y="137"/>
                    <a:pt x="10" y="133"/>
                    <a:pt x="8" y="131"/>
                  </a:cubicBezTo>
                  <a:cubicBezTo>
                    <a:pt x="5" y="128"/>
                    <a:pt x="2" y="125"/>
                    <a:pt x="0" y="122"/>
                  </a:cubicBezTo>
                  <a:cubicBezTo>
                    <a:pt x="6" y="118"/>
                    <a:pt x="14" y="114"/>
                    <a:pt x="19" y="108"/>
                  </a:cubicBezTo>
                  <a:cubicBezTo>
                    <a:pt x="24" y="101"/>
                    <a:pt x="29" y="93"/>
                    <a:pt x="32" y="86"/>
                  </a:cubicBezTo>
                  <a:cubicBezTo>
                    <a:pt x="36" y="78"/>
                    <a:pt x="41" y="69"/>
                    <a:pt x="43" y="61"/>
                  </a:cubicBezTo>
                  <a:cubicBezTo>
                    <a:pt x="45" y="57"/>
                    <a:pt x="48" y="49"/>
                    <a:pt x="47" y="45"/>
                  </a:cubicBezTo>
                  <a:cubicBezTo>
                    <a:pt x="47" y="42"/>
                    <a:pt x="41" y="39"/>
                    <a:pt x="39" y="38"/>
                  </a:cubicBezTo>
                  <a:cubicBezTo>
                    <a:pt x="35" y="35"/>
                    <a:pt x="31" y="32"/>
                    <a:pt x="28" y="29"/>
                  </a:cubicBezTo>
                  <a:cubicBezTo>
                    <a:pt x="25" y="25"/>
                    <a:pt x="23" y="19"/>
                    <a:pt x="21" y="14"/>
                  </a:cubicBezTo>
                  <a:cubicBezTo>
                    <a:pt x="29" y="15"/>
                    <a:pt x="40" y="17"/>
                    <a:pt x="48" y="14"/>
                  </a:cubicBezTo>
                  <a:cubicBezTo>
                    <a:pt x="54" y="12"/>
                    <a:pt x="56" y="11"/>
                    <a:pt x="60" y="7"/>
                  </a:cubicBezTo>
                  <a:cubicBezTo>
                    <a:pt x="61" y="5"/>
                    <a:pt x="62" y="2"/>
                    <a:pt x="64" y="1"/>
                  </a:cubicBezTo>
                  <a:cubicBezTo>
                    <a:pt x="66" y="0"/>
                    <a:pt x="70" y="1"/>
                    <a:pt x="72" y="1"/>
                  </a:cubicBezTo>
                  <a:cubicBezTo>
                    <a:pt x="72" y="4"/>
                    <a:pt x="72" y="6"/>
                    <a:pt x="72" y="9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3" name="Freeform 249"/>
            <p:cNvSpPr>
              <a:spLocks/>
            </p:cNvSpPr>
            <p:nvPr userDrawn="1"/>
          </p:nvSpPr>
          <p:spPr bwMode="auto">
            <a:xfrm>
              <a:off x="1012" y="3343"/>
              <a:ext cx="126" cy="87"/>
            </a:xfrm>
            <a:custGeom>
              <a:avLst/>
              <a:gdLst>
                <a:gd name="T0" fmla="*/ 11 w 159"/>
                <a:gd name="T1" fmla="*/ 54 h 110"/>
                <a:gd name="T2" fmla="*/ 2 w 159"/>
                <a:gd name="T3" fmla="*/ 30 h 110"/>
                <a:gd name="T4" fmla="*/ 3 w 159"/>
                <a:gd name="T5" fmla="*/ 26 h 110"/>
                <a:gd name="T6" fmla="*/ 15 w 159"/>
                <a:gd name="T7" fmla="*/ 21 h 110"/>
                <a:gd name="T8" fmla="*/ 29 w 159"/>
                <a:gd name="T9" fmla="*/ 7 h 110"/>
                <a:gd name="T10" fmla="*/ 40 w 159"/>
                <a:gd name="T11" fmla="*/ 8 h 110"/>
                <a:gd name="T12" fmla="*/ 53 w 159"/>
                <a:gd name="T13" fmla="*/ 3 h 110"/>
                <a:gd name="T14" fmla="*/ 73 w 159"/>
                <a:gd name="T15" fmla="*/ 7 h 110"/>
                <a:gd name="T16" fmla="*/ 82 w 159"/>
                <a:gd name="T17" fmla="*/ 8 h 110"/>
                <a:gd name="T18" fmla="*/ 93 w 159"/>
                <a:gd name="T19" fmla="*/ 11 h 110"/>
                <a:gd name="T20" fmla="*/ 97 w 159"/>
                <a:gd name="T21" fmla="*/ 22 h 110"/>
                <a:gd name="T22" fmla="*/ 101 w 159"/>
                <a:gd name="T23" fmla="*/ 28 h 110"/>
                <a:gd name="T24" fmla="*/ 111 w 159"/>
                <a:gd name="T25" fmla="*/ 38 h 110"/>
                <a:gd name="T26" fmla="*/ 119 w 159"/>
                <a:gd name="T27" fmla="*/ 46 h 110"/>
                <a:gd name="T28" fmla="*/ 128 w 159"/>
                <a:gd name="T29" fmla="*/ 45 h 110"/>
                <a:gd name="T30" fmla="*/ 138 w 159"/>
                <a:gd name="T31" fmla="*/ 45 h 110"/>
                <a:gd name="T32" fmla="*/ 145 w 159"/>
                <a:gd name="T33" fmla="*/ 52 h 110"/>
                <a:gd name="T34" fmla="*/ 156 w 159"/>
                <a:gd name="T35" fmla="*/ 59 h 110"/>
                <a:gd name="T36" fmla="*/ 155 w 159"/>
                <a:gd name="T37" fmla="*/ 67 h 110"/>
                <a:gd name="T38" fmla="*/ 148 w 159"/>
                <a:gd name="T39" fmla="*/ 75 h 110"/>
                <a:gd name="T40" fmla="*/ 144 w 159"/>
                <a:gd name="T41" fmla="*/ 82 h 110"/>
                <a:gd name="T42" fmla="*/ 143 w 159"/>
                <a:gd name="T43" fmla="*/ 93 h 110"/>
                <a:gd name="T44" fmla="*/ 123 w 159"/>
                <a:gd name="T45" fmla="*/ 102 h 110"/>
                <a:gd name="T46" fmla="*/ 114 w 159"/>
                <a:gd name="T47" fmla="*/ 103 h 110"/>
                <a:gd name="T48" fmla="*/ 106 w 159"/>
                <a:gd name="T49" fmla="*/ 109 h 110"/>
                <a:gd name="T50" fmla="*/ 97 w 159"/>
                <a:gd name="T51" fmla="*/ 100 h 110"/>
                <a:gd name="T52" fmla="*/ 87 w 159"/>
                <a:gd name="T53" fmla="*/ 100 h 110"/>
                <a:gd name="T54" fmla="*/ 78 w 159"/>
                <a:gd name="T55" fmla="*/ 101 h 110"/>
                <a:gd name="T56" fmla="*/ 69 w 159"/>
                <a:gd name="T57" fmla="*/ 106 h 110"/>
                <a:gd name="T58" fmla="*/ 58 w 159"/>
                <a:gd name="T59" fmla="*/ 104 h 110"/>
                <a:gd name="T60" fmla="*/ 44 w 159"/>
                <a:gd name="T61" fmla="*/ 109 h 110"/>
                <a:gd name="T62" fmla="*/ 36 w 159"/>
                <a:gd name="T63" fmla="*/ 103 h 110"/>
                <a:gd name="T64" fmla="*/ 27 w 159"/>
                <a:gd name="T65" fmla="*/ 94 h 110"/>
                <a:gd name="T66" fmla="*/ 30 w 159"/>
                <a:gd name="T67" fmla="*/ 81 h 110"/>
                <a:gd name="T68" fmla="*/ 32 w 159"/>
                <a:gd name="T69" fmla="*/ 70 h 110"/>
                <a:gd name="T70" fmla="*/ 22 w 159"/>
                <a:gd name="T71" fmla="*/ 62 h 110"/>
                <a:gd name="T72" fmla="*/ 11 w 159"/>
                <a:gd name="T73" fmla="*/ 54 h 1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59" h="110">
                  <a:moveTo>
                    <a:pt x="11" y="54"/>
                  </a:moveTo>
                  <a:cubicBezTo>
                    <a:pt x="8" y="46"/>
                    <a:pt x="5" y="38"/>
                    <a:pt x="2" y="30"/>
                  </a:cubicBezTo>
                  <a:cubicBezTo>
                    <a:pt x="1" y="26"/>
                    <a:pt x="0" y="27"/>
                    <a:pt x="3" y="26"/>
                  </a:cubicBezTo>
                  <a:cubicBezTo>
                    <a:pt x="6" y="23"/>
                    <a:pt x="11" y="23"/>
                    <a:pt x="15" y="21"/>
                  </a:cubicBezTo>
                  <a:cubicBezTo>
                    <a:pt x="20" y="17"/>
                    <a:pt x="24" y="8"/>
                    <a:pt x="29" y="7"/>
                  </a:cubicBezTo>
                  <a:cubicBezTo>
                    <a:pt x="33" y="6"/>
                    <a:pt x="37" y="8"/>
                    <a:pt x="40" y="8"/>
                  </a:cubicBezTo>
                  <a:cubicBezTo>
                    <a:pt x="44" y="7"/>
                    <a:pt x="49" y="4"/>
                    <a:pt x="53" y="3"/>
                  </a:cubicBezTo>
                  <a:cubicBezTo>
                    <a:pt x="60" y="0"/>
                    <a:pt x="66" y="5"/>
                    <a:pt x="73" y="7"/>
                  </a:cubicBezTo>
                  <a:cubicBezTo>
                    <a:pt x="76" y="7"/>
                    <a:pt x="79" y="8"/>
                    <a:pt x="82" y="8"/>
                  </a:cubicBezTo>
                  <a:cubicBezTo>
                    <a:pt x="84" y="9"/>
                    <a:pt x="92" y="9"/>
                    <a:pt x="93" y="11"/>
                  </a:cubicBezTo>
                  <a:cubicBezTo>
                    <a:pt x="95" y="13"/>
                    <a:pt x="96" y="19"/>
                    <a:pt x="97" y="22"/>
                  </a:cubicBezTo>
                  <a:cubicBezTo>
                    <a:pt x="98" y="25"/>
                    <a:pt x="99" y="26"/>
                    <a:pt x="101" y="28"/>
                  </a:cubicBezTo>
                  <a:cubicBezTo>
                    <a:pt x="105" y="32"/>
                    <a:pt x="108" y="35"/>
                    <a:pt x="111" y="38"/>
                  </a:cubicBezTo>
                  <a:cubicBezTo>
                    <a:pt x="113" y="40"/>
                    <a:pt x="117" y="45"/>
                    <a:pt x="119" y="46"/>
                  </a:cubicBezTo>
                  <a:cubicBezTo>
                    <a:pt x="121" y="47"/>
                    <a:pt x="126" y="45"/>
                    <a:pt x="128" y="45"/>
                  </a:cubicBezTo>
                  <a:cubicBezTo>
                    <a:pt x="132" y="44"/>
                    <a:pt x="134" y="42"/>
                    <a:pt x="138" y="45"/>
                  </a:cubicBezTo>
                  <a:cubicBezTo>
                    <a:pt x="141" y="47"/>
                    <a:pt x="142" y="50"/>
                    <a:pt x="145" y="52"/>
                  </a:cubicBezTo>
                  <a:cubicBezTo>
                    <a:pt x="148" y="55"/>
                    <a:pt x="152" y="57"/>
                    <a:pt x="156" y="59"/>
                  </a:cubicBezTo>
                  <a:cubicBezTo>
                    <a:pt x="159" y="62"/>
                    <a:pt x="157" y="63"/>
                    <a:pt x="155" y="67"/>
                  </a:cubicBezTo>
                  <a:cubicBezTo>
                    <a:pt x="153" y="71"/>
                    <a:pt x="151" y="72"/>
                    <a:pt x="148" y="75"/>
                  </a:cubicBezTo>
                  <a:cubicBezTo>
                    <a:pt x="145" y="78"/>
                    <a:pt x="144" y="78"/>
                    <a:pt x="144" y="82"/>
                  </a:cubicBezTo>
                  <a:cubicBezTo>
                    <a:pt x="144" y="86"/>
                    <a:pt x="145" y="90"/>
                    <a:pt x="143" y="93"/>
                  </a:cubicBezTo>
                  <a:cubicBezTo>
                    <a:pt x="139" y="102"/>
                    <a:pt x="131" y="101"/>
                    <a:pt x="123" y="102"/>
                  </a:cubicBezTo>
                  <a:cubicBezTo>
                    <a:pt x="120" y="102"/>
                    <a:pt x="116" y="102"/>
                    <a:pt x="114" y="103"/>
                  </a:cubicBezTo>
                  <a:cubicBezTo>
                    <a:pt x="111" y="104"/>
                    <a:pt x="109" y="110"/>
                    <a:pt x="106" y="109"/>
                  </a:cubicBezTo>
                  <a:cubicBezTo>
                    <a:pt x="103" y="108"/>
                    <a:pt x="100" y="102"/>
                    <a:pt x="97" y="100"/>
                  </a:cubicBezTo>
                  <a:cubicBezTo>
                    <a:pt x="94" y="99"/>
                    <a:pt x="90" y="100"/>
                    <a:pt x="87" y="100"/>
                  </a:cubicBezTo>
                  <a:cubicBezTo>
                    <a:pt x="83" y="100"/>
                    <a:pt x="81" y="100"/>
                    <a:pt x="78" y="101"/>
                  </a:cubicBezTo>
                  <a:cubicBezTo>
                    <a:pt x="75" y="103"/>
                    <a:pt x="72" y="106"/>
                    <a:pt x="69" y="106"/>
                  </a:cubicBezTo>
                  <a:cubicBezTo>
                    <a:pt x="65" y="106"/>
                    <a:pt x="62" y="104"/>
                    <a:pt x="58" y="104"/>
                  </a:cubicBezTo>
                  <a:cubicBezTo>
                    <a:pt x="54" y="105"/>
                    <a:pt x="48" y="110"/>
                    <a:pt x="44" y="109"/>
                  </a:cubicBezTo>
                  <a:cubicBezTo>
                    <a:pt x="41" y="109"/>
                    <a:pt x="38" y="104"/>
                    <a:pt x="36" y="103"/>
                  </a:cubicBezTo>
                  <a:cubicBezTo>
                    <a:pt x="34" y="100"/>
                    <a:pt x="28" y="97"/>
                    <a:pt x="27" y="94"/>
                  </a:cubicBezTo>
                  <a:cubicBezTo>
                    <a:pt x="26" y="91"/>
                    <a:pt x="29" y="84"/>
                    <a:pt x="30" y="81"/>
                  </a:cubicBezTo>
                  <a:cubicBezTo>
                    <a:pt x="30" y="79"/>
                    <a:pt x="32" y="72"/>
                    <a:pt x="32" y="70"/>
                  </a:cubicBezTo>
                  <a:cubicBezTo>
                    <a:pt x="30" y="67"/>
                    <a:pt x="24" y="64"/>
                    <a:pt x="22" y="62"/>
                  </a:cubicBezTo>
                  <a:cubicBezTo>
                    <a:pt x="18" y="59"/>
                    <a:pt x="15" y="56"/>
                    <a:pt x="11" y="5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4" name="Freeform 250"/>
            <p:cNvSpPr>
              <a:spLocks/>
            </p:cNvSpPr>
            <p:nvPr userDrawn="1"/>
          </p:nvSpPr>
          <p:spPr bwMode="auto">
            <a:xfrm>
              <a:off x="1246" y="2841"/>
              <a:ext cx="338" cy="311"/>
            </a:xfrm>
            <a:custGeom>
              <a:avLst/>
              <a:gdLst>
                <a:gd name="T0" fmla="*/ 89 w 426"/>
                <a:gd name="T1" fmla="*/ 363 h 391"/>
                <a:gd name="T2" fmla="*/ 70 w 426"/>
                <a:gd name="T3" fmla="*/ 353 h 391"/>
                <a:gd name="T4" fmla="*/ 52 w 426"/>
                <a:gd name="T5" fmla="*/ 370 h 391"/>
                <a:gd name="T6" fmla="*/ 42 w 426"/>
                <a:gd name="T7" fmla="*/ 364 h 391"/>
                <a:gd name="T8" fmla="*/ 20 w 426"/>
                <a:gd name="T9" fmla="*/ 330 h 391"/>
                <a:gd name="T10" fmla="*/ 26 w 426"/>
                <a:gd name="T11" fmla="*/ 295 h 391"/>
                <a:gd name="T12" fmla="*/ 19 w 426"/>
                <a:gd name="T13" fmla="*/ 280 h 391"/>
                <a:gd name="T14" fmla="*/ 15 w 426"/>
                <a:gd name="T15" fmla="*/ 250 h 391"/>
                <a:gd name="T16" fmla="*/ 27 w 426"/>
                <a:gd name="T17" fmla="*/ 232 h 391"/>
                <a:gd name="T18" fmla="*/ 47 w 426"/>
                <a:gd name="T19" fmla="*/ 240 h 391"/>
                <a:gd name="T20" fmla="*/ 69 w 426"/>
                <a:gd name="T21" fmla="*/ 241 h 391"/>
                <a:gd name="T22" fmla="*/ 82 w 426"/>
                <a:gd name="T23" fmla="*/ 226 h 391"/>
                <a:gd name="T24" fmla="*/ 88 w 426"/>
                <a:gd name="T25" fmla="*/ 194 h 391"/>
                <a:gd name="T26" fmla="*/ 81 w 426"/>
                <a:gd name="T27" fmla="*/ 166 h 391"/>
                <a:gd name="T28" fmla="*/ 108 w 426"/>
                <a:gd name="T29" fmla="*/ 139 h 391"/>
                <a:gd name="T30" fmla="*/ 118 w 426"/>
                <a:gd name="T31" fmla="*/ 110 h 391"/>
                <a:gd name="T32" fmla="*/ 102 w 426"/>
                <a:gd name="T33" fmla="*/ 87 h 391"/>
                <a:gd name="T34" fmla="*/ 103 w 426"/>
                <a:gd name="T35" fmla="*/ 69 h 391"/>
                <a:gd name="T36" fmla="*/ 129 w 426"/>
                <a:gd name="T37" fmla="*/ 42 h 391"/>
                <a:gd name="T38" fmla="*/ 137 w 426"/>
                <a:gd name="T39" fmla="*/ 15 h 391"/>
                <a:gd name="T40" fmla="*/ 163 w 426"/>
                <a:gd name="T41" fmla="*/ 15 h 391"/>
                <a:gd name="T42" fmla="*/ 182 w 426"/>
                <a:gd name="T43" fmla="*/ 5 h 391"/>
                <a:gd name="T44" fmla="*/ 204 w 426"/>
                <a:gd name="T45" fmla="*/ 3 h 391"/>
                <a:gd name="T46" fmla="*/ 215 w 426"/>
                <a:gd name="T47" fmla="*/ 20 h 391"/>
                <a:gd name="T48" fmla="*/ 239 w 426"/>
                <a:gd name="T49" fmla="*/ 26 h 391"/>
                <a:gd name="T50" fmla="*/ 250 w 426"/>
                <a:gd name="T51" fmla="*/ 50 h 391"/>
                <a:gd name="T52" fmla="*/ 259 w 426"/>
                <a:gd name="T53" fmla="*/ 75 h 391"/>
                <a:gd name="T54" fmla="*/ 299 w 426"/>
                <a:gd name="T55" fmla="*/ 86 h 391"/>
                <a:gd name="T56" fmla="*/ 311 w 426"/>
                <a:gd name="T57" fmla="*/ 100 h 391"/>
                <a:gd name="T58" fmla="*/ 329 w 426"/>
                <a:gd name="T59" fmla="*/ 106 h 391"/>
                <a:gd name="T60" fmla="*/ 350 w 426"/>
                <a:gd name="T61" fmla="*/ 127 h 391"/>
                <a:gd name="T62" fmla="*/ 353 w 426"/>
                <a:gd name="T63" fmla="*/ 152 h 391"/>
                <a:gd name="T64" fmla="*/ 343 w 426"/>
                <a:gd name="T65" fmla="*/ 171 h 391"/>
                <a:gd name="T66" fmla="*/ 338 w 426"/>
                <a:gd name="T67" fmla="*/ 186 h 391"/>
                <a:gd name="T68" fmla="*/ 358 w 426"/>
                <a:gd name="T69" fmla="*/ 187 h 391"/>
                <a:gd name="T70" fmla="*/ 376 w 426"/>
                <a:gd name="T71" fmla="*/ 203 h 391"/>
                <a:gd name="T72" fmla="*/ 389 w 426"/>
                <a:gd name="T73" fmla="*/ 227 h 391"/>
                <a:gd name="T74" fmla="*/ 406 w 426"/>
                <a:gd name="T75" fmla="*/ 228 h 391"/>
                <a:gd name="T76" fmla="*/ 410 w 426"/>
                <a:gd name="T77" fmla="*/ 245 h 391"/>
                <a:gd name="T78" fmla="*/ 425 w 426"/>
                <a:gd name="T79" fmla="*/ 275 h 391"/>
                <a:gd name="T80" fmla="*/ 414 w 426"/>
                <a:gd name="T81" fmla="*/ 305 h 391"/>
                <a:gd name="T82" fmla="*/ 379 w 426"/>
                <a:gd name="T83" fmla="*/ 314 h 391"/>
                <a:gd name="T84" fmla="*/ 355 w 426"/>
                <a:gd name="T85" fmla="*/ 337 h 391"/>
                <a:gd name="T86" fmla="*/ 343 w 426"/>
                <a:gd name="T87" fmla="*/ 370 h 391"/>
                <a:gd name="T88" fmla="*/ 324 w 426"/>
                <a:gd name="T89" fmla="*/ 377 h 391"/>
                <a:gd name="T90" fmla="*/ 303 w 426"/>
                <a:gd name="T91" fmla="*/ 376 h 391"/>
                <a:gd name="T92" fmla="*/ 288 w 426"/>
                <a:gd name="T93" fmla="*/ 391 h 391"/>
                <a:gd name="T94" fmla="*/ 275 w 426"/>
                <a:gd name="T95" fmla="*/ 362 h 391"/>
                <a:gd name="T96" fmla="*/ 259 w 426"/>
                <a:gd name="T97" fmla="*/ 358 h 391"/>
                <a:gd name="T98" fmla="*/ 238 w 426"/>
                <a:gd name="T99" fmla="*/ 364 h 391"/>
                <a:gd name="T100" fmla="*/ 212 w 426"/>
                <a:gd name="T101" fmla="*/ 351 h 391"/>
                <a:gd name="T102" fmla="*/ 186 w 426"/>
                <a:gd name="T103" fmla="*/ 358 h 391"/>
                <a:gd name="T104" fmla="*/ 173 w 426"/>
                <a:gd name="T105" fmla="*/ 379 h 391"/>
                <a:gd name="T106" fmla="*/ 150 w 426"/>
                <a:gd name="T107" fmla="*/ 370 h 391"/>
                <a:gd name="T108" fmla="*/ 143 w 426"/>
                <a:gd name="T109" fmla="*/ 348 h 391"/>
                <a:gd name="T110" fmla="*/ 126 w 426"/>
                <a:gd name="T111" fmla="*/ 358 h 391"/>
                <a:gd name="T112" fmla="*/ 110 w 426"/>
                <a:gd name="T113" fmla="*/ 371 h 3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426" h="391">
                  <a:moveTo>
                    <a:pt x="99" y="360"/>
                  </a:moveTo>
                  <a:cubicBezTo>
                    <a:pt x="96" y="361"/>
                    <a:pt x="93" y="362"/>
                    <a:pt x="89" y="363"/>
                  </a:cubicBezTo>
                  <a:cubicBezTo>
                    <a:pt x="86" y="364"/>
                    <a:pt x="86" y="365"/>
                    <a:pt x="83" y="364"/>
                  </a:cubicBezTo>
                  <a:cubicBezTo>
                    <a:pt x="79" y="362"/>
                    <a:pt x="74" y="352"/>
                    <a:pt x="70" y="353"/>
                  </a:cubicBezTo>
                  <a:cubicBezTo>
                    <a:pt x="68" y="354"/>
                    <a:pt x="64" y="359"/>
                    <a:pt x="62" y="361"/>
                  </a:cubicBezTo>
                  <a:cubicBezTo>
                    <a:pt x="59" y="364"/>
                    <a:pt x="56" y="367"/>
                    <a:pt x="52" y="370"/>
                  </a:cubicBezTo>
                  <a:cubicBezTo>
                    <a:pt x="51" y="371"/>
                    <a:pt x="51" y="371"/>
                    <a:pt x="50" y="371"/>
                  </a:cubicBezTo>
                  <a:cubicBezTo>
                    <a:pt x="48" y="371"/>
                    <a:pt x="44" y="365"/>
                    <a:pt x="42" y="364"/>
                  </a:cubicBezTo>
                  <a:cubicBezTo>
                    <a:pt x="37" y="359"/>
                    <a:pt x="29" y="354"/>
                    <a:pt x="25" y="348"/>
                  </a:cubicBezTo>
                  <a:cubicBezTo>
                    <a:pt x="22" y="343"/>
                    <a:pt x="21" y="335"/>
                    <a:pt x="20" y="330"/>
                  </a:cubicBezTo>
                  <a:cubicBezTo>
                    <a:pt x="18" y="324"/>
                    <a:pt x="22" y="319"/>
                    <a:pt x="24" y="313"/>
                  </a:cubicBezTo>
                  <a:cubicBezTo>
                    <a:pt x="26" y="307"/>
                    <a:pt x="26" y="302"/>
                    <a:pt x="26" y="295"/>
                  </a:cubicBezTo>
                  <a:cubicBezTo>
                    <a:pt x="26" y="293"/>
                    <a:pt x="28" y="287"/>
                    <a:pt x="26" y="285"/>
                  </a:cubicBezTo>
                  <a:cubicBezTo>
                    <a:pt x="26" y="283"/>
                    <a:pt x="21" y="281"/>
                    <a:pt x="19" y="280"/>
                  </a:cubicBezTo>
                  <a:cubicBezTo>
                    <a:pt x="13" y="275"/>
                    <a:pt x="6" y="271"/>
                    <a:pt x="0" y="266"/>
                  </a:cubicBezTo>
                  <a:cubicBezTo>
                    <a:pt x="4" y="262"/>
                    <a:pt x="13" y="256"/>
                    <a:pt x="15" y="250"/>
                  </a:cubicBezTo>
                  <a:cubicBezTo>
                    <a:pt x="16" y="246"/>
                    <a:pt x="13" y="239"/>
                    <a:pt x="15" y="236"/>
                  </a:cubicBezTo>
                  <a:cubicBezTo>
                    <a:pt x="16" y="234"/>
                    <a:pt x="24" y="232"/>
                    <a:pt x="27" y="232"/>
                  </a:cubicBezTo>
                  <a:cubicBezTo>
                    <a:pt x="30" y="230"/>
                    <a:pt x="33" y="228"/>
                    <a:pt x="36" y="229"/>
                  </a:cubicBezTo>
                  <a:cubicBezTo>
                    <a:pt x="39" y="231"/>
                    <a:pt x="44" y="237"/>
                    <a:pt x="47" y="240"/>
                  </a:cubicBezTo>
                  <a:cubicBezTo>
                    <a:pt x="50" y="243"/>
                    <a:pt x="49" y="244"/>
                    <a:pt x="53" y="243"/>
                  </a:cubicBezTo>
                  <a:cubicBezTo>
                    <a:pt x="58" y="243"/>
                    <a:pt x="64" y="242"/>
                    <a:pt x="69" y="241"/>
                  </a:cubicBezTo>
                  <a:cubicBezTo>
                    <a:pt x="72" y="240"/>
                    <a:pt x="74" y="240"/>
                    <a:pt x="76" y="239"/>
                  </a:cubicBezTo>
                  <a:cubicBezTo>
                    <a:pt x="79" y="236"/>
                    <a:pt x="80" y="230"/>
                    <a:pt x="82" y="226"/>
                  </a:cubicBezTo>
                  <a:cubicBezTo>
                    <a:pt x="85" y="221"/>
                    <a:pt x="91" y="212"/>
                    <a:pt x="91" y="206"/>
                  </a:cubicBezTo>
                  <a:cubicBezTo>
                    <a:pt x="91" y="203"/>
                    <a:pt x="89" y="198"/>
                    <a:pt x="88" y="194"/>
                  </a:cubicBezTo>
                  <a:cubicBezTo>
                    <a:pt x="87" y="188"/>
                    <a:pt x="85" y="182"/>
                    <a:pt x="84" y="177"/>
                  </a:cubicBezTo>
                  <a:cubicBezTo>
                    <a:pt x="83" y="174"/>
                    <a:pt x="80" y="168"/>
                    <a:pt x="81" y="166"/>
                  </a:cubicBezTo>
                  <a:cubicBezTo>
                    <a:pt x="81" y="164"/>
                    <a:pt x="84" y="162"/>
                    <a:pt x="86" y="161"/>
                  </a:cubicBezTo>
                  <a:cubicBezTo>
                    <a:pt x="93" y="154"/>
                    <a:pt x="101" y="147"/>
                    <a:pt x="108" y="139"/>
                  </a:cubicBezTo>
                  <a:cubicBezTo>
                    <a:pt x="112" y="133"/>
                    <a:pt x="114" y="124"/>
                    <a:pt x="117" y="117"/>
                  </a:cubicBezTo>
                  <a:cubicBezTo>
                    <a:pt x="118" y="114"/>
                    <a:pt x="119" y="113"/>
                    <a:pt x="118" y="110"/>
                  </a:cubicBezTo>
                  <a:cubicBezTo>
                    <a:pt x="116" y="106"/>
                    <a:pt x="112" y="101"/>
                    <a:pt x="109" y="97"/>
                  </a:cubicBezTo>
                  <a:cubicBezTo>
                    <a:pt x="107" y="94"/>
                    <a:pt x="104" y="90"/>
                    <a:pt x="102" y="87"/>
                  </a:cubicBezTo>
                  <a:cubicBezTo>
                    <a:pt x="101" y="83"/>
                    <a:pt x="101" y="79"/>
                    <a:pt x="101" y="75"/>
                  </a:cubicBezTo>
                  <a:cubicBezTo>
                    <a:pt x="101" y="71"/>
                    <a:pt x="100" y="71"/>
                    <a:pt x="103" y="69"/>
                  </a:cubicBezTo>
                  <a:cubicBezTo>
                    <a:pt x="106" y="65"/>
                    <a:pt x="110" y="61"/>
                    <a:pt x="114" y="57"/>
                  </a:cubicBezTo>
                  <a:cubicBezTo>
                    <a:pt x="119" y="53"/>
                    <a:pt x="126" y="48"/>
                    <a:pt x="129" y="42"/>
                  </a:cubicBezTo>
                  <a:cubicBezTo>
                    <a:pt x="131" y="37"/>
                    <a:pt x="132" y="32"/>
                    <a:pt x="133" y="27"/>
                  </a:cubicBezTo>
                  <a:cubicBezTo>
                    <a:pt x="134" y="24"/>
                    <a:pt x="135" y="16"/>
                    <a:pt x="137" y="15"/>
                  </a:cubicBezTo>
                  <a:cubicBezTo>
                    <a:pt x="138" y="14"/>
                    <a:pt x="143" y="15"/>
                    <a:pt x="145" y="15"/>
                  </a:cubicBezTo>
                  <a:cubicBezTo>
                    <a:pt x="151" y="15"/>
                    <a:pt x="157" y="15"/>
                    <a:pt x="163" y="15"/>
                  </a:cubicBezTo>
                  <a:cubicBezTo>
                    <a:pt x="165" y="15"/>
                    <a:pt x="169" y="15"/>
                    <a:pt x="171" y="14"/>
                  </a:cubicBezTo>
                  <a:cubicBezTo>
                    <a:pt x="175" y="13"/>
                    <a:pt x="179" y="8"/>
                    <a:pt x="182" y="5"/>
                  </a:cubicBezTo>
                  <a:cubicBezTo>
                    <a:pt x="184" y="3"/>
                    <a:pt x="186" y="0"/>
                    <a:pt x="189" y="0"/>
                  </a:cubicBezTo>
                  <a:cubicBezTo>
                    <a:pt x="192" y="0"/>
                    <a:pt x="202" y="1"/>
                    <a:pt x="204" y="3"/>
                  </a:cubicBezTo>
                  <a:cubicBezTo>
                    <a:pt x="206" y="5"/>
                    <a:pt x="207" y="11"/>
                    <a:pt x="208" y="14"/>
                  </a:cubicBezTo>
                  <a:cubicBezTo>
                    <a:pt x="209" y="17"/>
                    <a:pt x="212" y="18"/>
                    <a:pt x="215" y="20"/>
                  </a:cubicBezTo>
                  <a:cubicBezTo>
                    <a:pt x="219" y="22"/>
                    <a:pt x="223" y="25"/>
                    <a:pt x="227" y="26"/>
                  </a:cubicBezTo>
                  <a:cubicBezTo>
                    <a:pt x="230" y="27"/>
                    <a:pt x="235" y="26"/>
                    <a:pt x="239" y="26"/>
                  </a:cubicBezTo>
                  <a:cubicBezTo>
                    <a:pt x="243" y="26"/>
                    <a:pt x="247" y="26"/>
                    <a:pt x="251" y="26"/>
                  </a:cubicBezTo>
                  <a:cubicBezTo>
                    <a:pt x="250" y="34"/>
                    <a:pt x="248" y="43"/>
                    <a:pt x="250" y="50"/>
                  </a:cubicBezTo>
                  <a:cubicBezTo>
                    <a:pt x="252" y="57"/>
                    <a:pt x="253" y="63"/>
                    <a:pt x="255" y="69"/>
                  </a:cubicBezTo>
                  <a:cubicBezTo>
                    <a:pt x="256" y="73"/>
                    <a:pt x="255" y="74"/>
                    <a:pt x="259" y="75"/>
                  </a:cubicBezTo>
                  <a:cubicBezTo>
                    <a:pt x="267" y="78"/>
                    <a:pt x="277" y="75"/>
                    <a:pt x="286" y="80"/>
                  </a:cubicBezTo>
                  <a:cubicBezTo>
                    <a:pt x="288" y="81"/>
                    <a:pt x="297" y="84"/>
                    <a:pt x="299" y="86"/>
                  </a:cubicBezTo>
                  <a:cubicBezTo>
                    <a:pt x="300" y="89"/>
                    <a:pt x="299" y="97"/>
                    <a:pt x="299" y="100"/>
                  </a:cubicBezTo>
                  <a:cubicBezTo>
                    <a:pt x="303" y="100"/>
                    <a:pt x="307" y="100"/>
                    <a:pt x="311" y="100"/>
                  </a:cubicBezTo>
                  <a:cubicBezTo>
                    <a:pt x="314" y="100"/>
                    <a:pt x="320" y="98"/>
                    <a:pt x="322" y="100"/>
                  </a:cubicBezTo>
                  <a:cubicBezTo>
                    <a:pt x="325" y="100"/>
                    <a:pt x="328" y="104"/>
                    <a:pt x="329" y="106"/>
                  </a:cubicBezTo>
                  <a:cubicBezTo>
                    <a:pt x="334" y="110"/>
                    <a:pt x="338" y="115"/>
                    <a:pt x="342" y="119"/>
                  </a:cubicBezTo>
                  <a:cubicBezTo>
                    <a:pt x="345" y="121"/>
                    <a:pt x="349" y="124"/>
                    <a:pt x="350" y="127"/>
                  </a:cubicBezTo>
                  <a:cubicBezTo>
                    <a:pt x="351" y="129"/>
                    <a:pt x="351" y="132"/>
                    <a:pt x="351" y="135"/>
                  </a:cubicBezTo>
                  <a:cubicBezTo>
                    <a:pt x="352" y="140"/>
                    <a:pt x="352" y="146"/>
                    <a:pt x="353" y="152"/>
                  </a:cubicBezTo>
                  <a:cubicBezTo>
                    <a:pt x="353" y="154"/>
                    <a:pt x="354" y="158"/>
                    <a:pt x="354" y="160"/>
                  </a:cubicBezTo>
                  <a:cubicBezTo>
                    <a:pt x="352" y="164"/>
                    <a:pt x="345" y="168"/>
                    <a:pt x="343" y="171"/>
                  </a:cubicBezTo>
                  <a:cubicBezTo>
                    <a:pt x="339" y="174"/>
                    <a:pt x="336" y="177"/>
                    <a:pt x="332" y="180"/>
                  </a:cubicBezTo>
                  <a:cubicBezTo>
                    <a:pt x="334" y="182"/>
                    <a:pt x="336" y="184"/>
                    <a:pt x="338" y="186"/>
                  </a:cubicBezTo>
                  <a:cubicBezTo>
                    <a:pt x="340" y="188"/>
                    <a:pt x="344" y="193"/>
                    <a:pt x="347" y="194"/>
                  </a:cubicBezTo>
                  <a:cubicBezTo>
                    <a:pt x="351" y="196"/>
                    <a:pt x="354" y="187"/>
                    <a:pt x="358" y="187"/>
                  </a:cubicBezTo>
                  <a:cubicBezTo>
                    <a:pt x="361" y="187"/>
                    <a:pt x="372" y="191"/>
                    <a:pt x="374" y="193"/>
                  </a:cubicBezTo>
                  <a:cubicBezTo>
                    <a:pt x="375" y="195"/>
                    <a:pt x="375" y="200"/>
                    <a:pt x="376" y="203"/>
                  </a:cubicBezTo>
                  <a:cubicBezTo>
                    <a:pt x="376" y="207"/>
                    <a:pt x="377" y="211"/>
                    <a:pt x="378" y="215"/>
                  </a:cubicBezTo>
                  <a:cubicBezTo>
                    <a:pt x="380" y="219"/>
                    <a:pt x="385" y="225"/>
                    <a:pt x="389" y="227"/>
                  </a:cubicBezTo>
                  <a:cubicBezTo>
                    <a:pt x="391" y="228"/>
                    <a:pt x="393" y="228"/>
                    <a:pt x="395" y="228"/>
                  </a:cubicBezTo>
                  <a:cubicBezTo>
                    <a:pt x="398" y="228"/>
                    <a:pt x="405" y="226"/>
                    <a:pt x="406" y="228"/>
                  </a:cubicBezTo>
                  <a:cubicBezTo>
                    <a:pt x="407" y="228"/>
                    <a:pt x="408" y="233"/>
                    <a:pt x="408" y="234"/>
                  </a:cubicBezTo>
                  <a:cubicBezTo>
                    <a:pt x="408" y="237"/>
                    <a:pt x="408" y="242"/>
                    <a:pt x="410" y="245"/>
                  </a:cubicBezTo>
                  <a:cubicBezTo>
                    <a:pt x="412" y="250"/>
                    <a:pt x="420" y="254"/>
                    <a:pt x="423" y="259"/>
                  </a:cubicBezTo>
                  <a:cubicBezTo>
                    <a:pt x="426" y="263"/>
                    <a:pt x="425" y="270"/>
                    <a:pt x="425" y="275"/>
                  </a:cubicBezTo>
                  <a:cubicBezTo>
                    <a:pt x="425" y="281"/>
                    <a:pt x="425" y="284"/>
                    <a:pt x="423" y="289"/>
                  </a:cubicBezTo>
                  <a:cubicBezTo>
                    <a:pt x="420" y="295"/>
                    <a:pt x="419" y="301"/>
                    <a:pt x="414" y="305"/>
                  </a:cubicBezTo>
                  <a:cubicBezTo>
                    <a:pt x="410" y="308"/>
                    <a:pt x="405" y="313"/>
                    <a:pt x="400" y="314"/>
                  </a:cubicBezTo>
                  <a:cubicBezTo>
                    <a:pt x="393" y="315"/>
                    <a:pt x="385" y="312"/>
                    <a:pt x="379" y="314"/>
                  </a:cubicBezTo>
                  <a:cubicBezTo>
                    <a:pt x="374" y="315"/>
                    <a:pt x="369" y="323"/>
                    <a:pt x="366" y="326"/>
                  </a:cubicBezTo>
                  <a:cubicBezTo>
                    <a:pt x="362" y="330"/>
                    <a:pt x="359" y="334"/>
                    <a:pt x="355" y="337"/>
                  </a:cubicBezTo>
                  <a:cubicBezTo>
                    <a:pt x="351" y="341"/>
                    <a:pt x="345" y="345"/>
                    <a:pt x="345" y="350"/>
                  </a:cubicBezTo>
                  <a:cubicBezTo>
                    <a:pt x="344" y="356"/>
                    <a:pt x="347" y="366"/>
                    <a:pt x="343" y="370"/>
                  </a:cubicBezTo>
                  <a:cubicBezTo>
                    <a:pt x="340" y="372"/>
                    <a:pt x="334" y="373"/>
                    <a:pt x="331" y="375"/>
                  </a:cubicBezTo>
                  <a:cubicBezTo>
                    <a:pt x="329" y="375"/>
                    <a:pt x="326" y="377"/>
                    <a:pt x="324" y="377"/>
                  </a:cubicBezTo>
                  <a:cubicBezTo>
                    <a:pt x="320" y="378"/>
                    <a:pt x="316" y="377"/>
                    <a:pt x="312" y="376"/>
                  </a:cubicBezTo>
                  <a:cubicBezTo>
                    <a:pt x="310" y="376"/>
                    <a:pt x="305" y="375"/>
                    <a:pt x="303" y="376"/>
                  </a:cubicBezTo>
                  <a:cubicBezTo>
                    <a:pt x="300" y="377"/>
                    <a:pt x="297" y="382"/>
                    <a:pt x="295" y="384"/>
                  </a:cubicBezTo>
                  <a:cubicBezTo>
                    <a:pt x="293" y="387"/>
                    <a:pt x="290" y="389"/>
                    <a:pt x="288" y="391"/>
                  </a:cubicBezTo>
                  <a:cubicBezTo>
                    <a:pt x="285" y="384"/>
                    <a:pt x="284" y="375"/>
                    <a:pt x="280" y="368"/>
                  </a:cubicBezTo>
                  <a:cubicBezTo>
                    <a:pt x="279" y="366"/>
                    <a:pt x="277" y="364"/>
                    <a:pt x="275" y="362"/>
                  </a:cubicBezTo>
                  <a:cubicBezTo>
                    <a:pt x="273" y="360"/>
                    <a:pt x="269" y="354"/>
                    <a:pt x="266" y="353"/>
                  </a:cubicBezTo>
                  <a:cubicBezTo>
                    <a:pt x="265" y="353"/>
                    <a:pt x="260" y="357"/>
                    <a:pt x="259" y="358"/>
                  </a:cubicBezTo>
                  <a:cubicBezTo>
                    <a:pt x="256" y="360"/>
                    <a:pt x="252" y="363"/>
                    <a:pt x="249" y="364"/>
                  </a:cubicBezTo>
                  <a:cubicBezTo>
                    <a:pt x="246" y="365"/>
                    <a:pt x="241" y="364"/>
                    <a:pt x="238" y="364"/>
                  </a:cubicBezTo>
                  <a:cubicBezTo>
                    <a:pt x="235" y="364"/>
                    <a:pt x="229" y="365"/>
                    <a:pt x="226" y="363"/>
                  </a:cubicBezTo>
                  <a:cubicBezTo>
                    <a:pt x="220" y="362"/>
                    <a:pt x="217" y="352"/>
                    <a:pt x="212" y="351"/>
                  </a:cubicBezTo>
                  <a:cubicBezTo>
                    <a:pt x="209" y="351"/>
                    <a:pt x="203" y="354"/>
                    <a:pt x="200" y="354"/>
                  </a:cubicBezTo>
                  <a:cubicBezTo>
                    <a:pt x="196" y="356"/>
                    <a:pt x="190" y="356"/>
                    <a:pt x="186" y="358"/>
                  </a:cubicBezTo>
                  <a:cubicBezTo>
                    <a:pt x="181" y="361"/>
                    <a:pt x="181" y="373"/>
                    <a:pt x="177" y="378"/>
                  </a:cubicBezTo>
                  <a:cubicBezTo>
                    <a:pt x="176" y="380"/>
                    <a:pt x="177" y="380"/>
                    <a:pt x="173" y="379"/>
                  </a:cubicBezTo>
                  <a:cubicBezTo>
                    <a:pt x="168" y="378"/>
                    <a:pt x="163" y="377"/>
                    <a:pt x="158" y="376"/>
                  </a:cubicBezTo>
                  <a:cubicBezTo>
                    <a:pt x="154" y="375"/>
                    <a:pt x="153" y="373"/>
                    <a:pt x="150" y="370"/>
                  </a:cubicBezTo>
                  <a:cubicBezTo>
                    <a:pt x="148" y="368"/>
                    <a:pt x="144" y="365"/>
                    <a:pt x="143" y="362"/>
                  </a:cubicBezTo>
                  <a:cubicBezTo>
                    <a:pt x="141" y="358"/>
                    <a:pt x="145" y="351"/>
                    <a:pt x="143" y="348"/>
                  </a:cubicBezTo>
                  <a:cubicBezTo>
                    <a:pt x="141" y="346"/>
                    <a:pt x="134" y="345"/>
                    <a:pt x="131" y="344"/>
                  </a:cubicBezTo>
                  <a:cubicBezTo>
                    <a:pt x="129" y="348"/>
                    <a:pt x="128" y="353"/>
                    <a:pt x="126" y="358"/>
                  </a:cubicBezTo>
                  <a:cubicBezTo>
                    <a:pt x="125" y="362"/>
                    <a:pt x="124" y="365"/>
                    <a:pt x="121" y="367"/>
                  </a:cubicBezTo>
                  <a:cubicBezTo>
                    <a:pt x="118" y="369"/>
                    <a:pt x="112" y="372"/>
                    <a:pt x="110" y="371"/>
                  </a:cubicBezTo>
                  <a:cubicBezTo>
                    <a:pt x="106" y="369"/>
                    <a:pt x="101" y="363"/>
                    <a:pt x="99" y="36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5" name="Freeform 251"/>
            <p:cNvSpPr>
              <a:spLocks/>
            </p:cNvSpPr>
            <p:nvPr userDrawn="1"/>
          </p:nvSpPr>
          <p:spPr bwMode="auto">
            <a:xfrm>
              <a:off x="1038" y="2878"/>
              <a:ext cx="301" cy="342"/>
            </a:xfrm>
            <a:custGeom>
              <a:avLst/>
              <a:gdLst>
                <a:gd name="T0" fmla="*/ 101 w 379"/>
                <a:gd name="T1" fmla="*/ 99 h 430"/>
                <a:gd name="T2" fmla="*/ 73 w 379"/>
                <a:gd name="T3" fmla="*/ 88 h 430"/>
                <a:gd name="T4" fmla="*/ 44 w 379"/>
                <a:gd name="T5" fmla="*/ 82 h 430"/>
                <a:gd name="T6" fmla="*/ 0 w 379"/>
                <a:gd name="T7" fmla="*/ 112 h 430"/>
                <a:gd name="T8" fmla="*/ 27 w 379"/>
                <a:gd name="T9" fmla="*/ 130 h 430"/>
                <a:gd name="T10" fmla="*/ 61 w 379"/>
                <a:gd name="T11" fmla="*/ 145 h 430"/>
                <a:gd name="T12" fmla="*/ 39 w 379"/>
                <a:gd name="T13" fmla="*/ 159 h 430"/>
                <a:gd name="T14" fmla="*/ 7 w 379"/>
                <a:gd name="T15" fmla="*/ 165 h 430"/>
                <a:gd name="T16" fmla="*/ 8 w 379"/>
                <a:gd name="T17" fmla="*/ 186 h 430"/>
                <a:gd name="T18" fmla="*/ 31 w 379"/>
                <a:gd name="T19" fmla="*/ 188 h 430"/>
                <a:gd name="T20" fmla="*/ 59 w 379"/>
                <a:gd name="T21" fmla="*/ 234 h 430"/>
                <a:gd name="T22" fmla="*/ 46 w 379"/>
                <a:gd name="T23" fmla="*/ 265 h 430"/>
                <a:gd name="T24" fmla="*/ 81 w 379"/>
                <a:gd name="T25" fmla="*/ 301 h 430"/>
                <a:gd name="T26" fmla="*/ 80 w 379"/>
                <a:gd name="T27" fmla="*/ 326 h 430"/>
                <a:gd name="T28" fmla="*/ 97 w 379"/>
                <a:gd name="T29" fmla="*/ 350 h 430"/>
                <a:gd name="T30" fmla="*/ 117 w 379"/>
                <a:gd name="T31" fmla="*/ 346 h 430"/>
                <a:gd name="T32" fmla="*/ 151 w 379"/>
                <a:gd name="T33" fmla="*/ 353 h 430"/>
                <a:gd name="T34" fmla="*/ 173 w 379"/>
                <a:gd name="T35" fmla="*/ 333 h 430"/>
                <a:gd name="T36" fmla="*/ 181 w 379"/>
                <a:gd name="T37" fmla="*/ 367 h 430"/>
                <a:gd name="T38" fmla="*/ 207 w 379"/>
                <a:gd name="T39" fmla="*/ 390 h 430"/>
                <a:gd name="T40" fmla="*/ 242 w 379"/>
                <a:gd name="T41" fmla="*/ 424 h 430"/>
                <a:gd name="T42" fmla="*/ 274 w 379"/>
                <a:gd name="T43" fmla="*/ 409 h 430"/>
                <a:gd name="T44" fmla="*/ 307 w 379"/>
                <a:gd name="T45" fmla="*/ 402 h 430"/>
                <a:gd name="T46" fmla="*/ 344 w 379"/>
                <a:gd name="T47" fmla="*/ 357 h 430"/>
                <a:gd name="T48" fmla="*/ 311 w 379"/>
                <a:gd name="T49" fmla="*/ 350 h 430"/>
                <a:gd name="T50" fmla="*/ 301 w 379"/>
                <a:gd name="T51" fmla="*/ 316 h 430"/>
                <a:gd name="T52" fmla="*/ 285 w 379"/>
                <a:gd name="T53" fmla="*/ 266 h 430"/>
                <a:gd name="T54" fmla="*/ 280 w 379"/>
                <a:gd name="T55" fmla="*/ 234 h 430"/>
                <a:gd name="T56" fmla="*/ 276 w 379"/>
                <a:gd name="T57" fmla="*/ 205 h 430"/>
                <a:gd name="T58" fmla="*/ 291 w 379"/>
                <a:gd name="T59" fmla="*/ 184 h 430"/>
                <a:gd name="T60" fmla="*/ 324 w 379"/>
                <a:gd name="T61" fmla="*/ 196 h 430"/>
                <a:gd name="T62" fmla="*/ 352 w 379"/>
                <a:gd name="T63" fmla="*/ 161 h 430"/>
                <a:gd name="T64" fmla="*/ 343 w 379"/>
                <a:gd name="T65" fmla="*/ 125 h 430"/>
                <a:gd name="T66" fmla="*/ 359 w 379"/>
                <a:gd name="T67" fmla="*/ 103 h 430"/>
                <a:gd name="T68" fmla="*/ 379 w 379"/>
                <a:gd name="T69" fmla="*/ 67 h 430"/>
                <a:gd name="T70" fmla="*/ 361 w 379"/>
                <a:gd name="T71" fmla="*/ 25 h 430"/>
                <a:gd name="T72" fmla="*/ 321 w 379"/>
                <a:gd name="T73" fmla="*/ 35 h 430"/>
                <a:gd name="T74" fmla="*/ 295 w 379"/>
                <a:gd name="T75" fmla="*/ 24 h 430"/>
                <a:gd name="T76" fmla="*/ 275 w 379"/>
                <a:gd name="T77" fmla="*/ 9 h 430"/>
                <a:gd name="T78" fmla="*/ 248 w 379"/>
                <a:gd name="T79" fmla="*/ 32 h 430"/>
                <a:gd name="T80" fmla="*/ 206 w 379"/>
                <a:gd name="T81" fmla="*/ 37 h 430"/>
                <a:gd name="T82" fmla="*/ 192 w 379"/>
                <a:gd name="T83" fmla="*/ 55 h 430"/>
                <a:gd name="T84" fmla="*/ 174 w 379"/>
                <a:gd name="T85" fmla="*/ 77 h 430"/>
                <a:gd name="T86" fmla="*/ 156 w 379"/>
                <a:gd name="T87" fmla="*/ 111 h 4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379" h="430">
                  <a:moveTo>
                    <a:pt x="134" y="134"/>
                  </a:moveTo>
                  <a:cubicBezTo>
                    <a:pt x="125" y="124"/>
                    <a:pt x="117" y="115"/>
                    <a:pt x="108" y="106"/>
                  </a:cubicBezTo>
                  <a:cubicBezTo>
                    <a:pt x="106" y="104"/>
                    <a:pt x="104" y="101"/>
                    <a:pt x="101" y="99"/>
                  </a:cubicBezTo>
                  <a:cubicBezTo>
                    <a:pt x="99" y="96"/>
                    <a:pt x="96" y="93"/>
                    <a:pt x="94" y="91"/>
                  </a:cubicBezTo>
                  <a:cubicBezTo>
                    <a:pt x="92" y="89"/>
                    <a:pt x="89" y="84"/>
                    <a:pt x="87" y="83"/>
                  </a:cubicBezTo>
                  <a:cubicBezTo>
                    <a:pt x="84" y="82"/>
                    <a:pt x="76" y="87"/>
                    <a:pt x="73" y="88"/>
                  </a:cubicBezTo>
                  <a:cubicBezTo>
                    <a:pt x="67" y="91"/>
                    <a:pt x="66" y="91"/>
                    <a:pt x="60" y="88"/>
                  </a:cubicBezTo>
                  <a:cubicBezTo>
                    <a:pt x="56" y="87"/>
                    <a:pt x="53" y="85"/>
                    <a:pt x="49" y="84"/>
                  </a:cubicBezTo>
                  <a:cubicBezTo>
                    <a:pt x="48" y="83"/>
                    <a:pt x="45" y="81"/>
                    <a:pt x="44" y="82"/>
                  </a:cubicBezTo>
                  <a:cubicBezTo>
                    <a:pt x="39" y="82"/>
                    <a:pt x="31" y="87"/>
                    <a:pt x="27" y="89"/>
                  </a:cubicBezTo>
                  <a:cubicBezTo>
                    <a:pt x="22" y="91"/>
                    <a:pt x="18" y="93"/>
                    <a:pt x="14" y="97"/>
                  </a:cubicBezTo>
                  <a:cubicBezTo>
                    <a:pt x="10" y="102"/>
                    <a:pt x="5" y="107"/>
                    <a:pt x="0" y="112"/>
                  </a:cubicBezTo>
                  <a:cubicBezTo>
                    <a:pt x="4" y="114"/>
                    <a:pt x="9" y="114"/>
                    <a:pt x="13" y="117"/>
                  </a:cubicBezTo>
                  <a:cubicBezTo>
                    <a:pt x="15" y="118"/>
                    <a:pt x="17" y="120"/>
                    <a:pt x="20" y="123"/>
                  </a:cubicBezTo>
                  <a:cubicBezTo>
                    <a:pt x="22" y="125"/>
                    <a:pt x="25" y="129"/>
                    <a:pt x="27" y="130"/>
                  </a:cubicBezTo>
                  <a:cubicBezTo>
                    <a:pt x="31" y="132"/>
                    <a:pt x="37" y="132"/>
                    <a:pt x="42" y="133"/>
                  </a:cubicBezTo>
                  <a:cubicBezTo>
                    <a:pt x="45" y="134"/>
                    <a:pt x="47" y="135"/>
                    <a:pt x="50" y="137"/>
                  </a:cubicBezTo>
                  <a:cubicBezTo>
                    <a:pt x="52" y="138"/>
                    <a:pt x="60" y="142"/>
                    <a:pt x="61" y="145"/>
                  </a:cubicBezTo>
                  <a:cubicBezTo>
                    <a:pt x="62" y="147"/>
                    <a:pt x="60" y="152"/>
                    <a:pt x="59" y="155"/>
                  </a:cubicBezTo>
                  <a:cubicBezTo>
                    <a:pt x="58" y="159"/>
                    <a:pt x="57" y="163"/>
                    <a:pt x="57" y="167"/>
                  </a:cubicBezTo>
                  <a:cubicBezTo>
                    <a:pt x="51" y="164"/>
                    <a:pt x="45" y="162"/>
                    <a:pt x="39" y="159"/>
                  </a:cubicBezTo>
                  <a:cubicBezTo>
                    <a:pt x="34" y="158"/>
                    <a:pt x="30" y="157"/>
                    <a:pt x="25" y="157"/>
                  </a:cubicBezTo>
                  <a:cubicBezTo>
                    <a:pt x="22" y="156"/>
                    <a:pt x="12" y="154"/>
                    <a:pt x="9" y="155"/>
                  </a:cubicBezTo>
                  <a:cubicBezTo>
                    <a:pt x="8" y="156"/>
                    <a:pt x="7" y="163"/>
                    <a:pt x="7" y="165"/>
                  </a:cubicBezTo>
                  <a:cubicBezTo>
                    <a:pt x="6" y="167"/>
                    <a:pt x="5" y="169"/>
                    <a:pt x="5" y="171"/>
                  </a:cubicBezTo>
                  <a:cubicBezTo>
                    <a:pt x="5" y="174"/>
                    <a:pt x="3" y="179"/>
                    <a:pt x="4" y="181"/>
                  </a:cubicBezTo>
                  <a:cubicBezTo>
                    <a:pt x="4" y="183"/>
                    <a:pt x="6" y="184"/>
                    <a:pt x="8" y="186"/>
                  </a:cubicBezTo>
                  <a:cubicBezTo>
                    <a:pt x="10" y="188"/>
                    <a:pt x="13" y="192"/>
                    <a:pt x="15" y="193"/>
                  </a:cubicBezTo>
                  <a:cubicBezTo>
                    <a:pt x="18" y="195"/>
                    <a:pt x="17" y="195"/>
                    <a:pt x="19" y="193"/>
                  </a:cubicBezTo>
                  <a:cubicBezTo>
                    <a:pt x="23" y="191"/>
                    <a:pt x="28" y="186"/>
                    <a:pt x="31" y="188"/>
                  </a:cubicBezTo>
                  <a:cubicBezTo>
                    <a:pt x="35" y="190"/>
                    <a:pt x="40" y="197"/>
                    <a:pt x="43" y="200"/>
                  </a:cubicBezTo>
                  <a:cubicBezTo>
                    <a:pt x="52" y="210"/>
                    <a:pt x="62" y="220"/>
                    <a:pt x="71" y="230"/>
                  </a:cubicBezTo>
                  <a:cubicBezTo>
                    <a:pt x="69" y="231"/>
                    <a:pt x="60" y="232"/>
                    <a:pt x="59" y="234"/>
                  </a:cubicBezTo>
                  <a:cubicBezTo>
                    <a:pt x="57" y="236"/>
                    <a:pt x="61" y="245"/>
                    <a:pt x="61" y="248"/>
                  </a:cubicBezTo>
                  <a:cubicBezTo>
                    <a:pt x="62" y="253"/>
                    <a:pt x="62" y="253"/>
                    <a:pt x="58" y="256"/>
                  </a:cubicBezTo>
                  <a:cubicBezTo>
                    <a:pt x="54" y="259"/>
                    <a:pt x="50" y="262"/>
                    <a:pt x="46" y="265"/>
                  </a:cubicBezTo>
                  <a:cubicBezTo>
                    <a:pt x="52" y="271"/>
                    <a:pt x="56" y="277"/>
                    <a:pt x="61" y="284"/>
                  </a:cubicBezTo>
                  <a:cubicBezTo>
                    <a:pt x="63" y="287"/>
                    <a:pt x="65" y="293"/>
                    <a:pt x="68" y="295"/>
                  </a:cubicBezTo>
                  <a:cubicBezTo>
                    <a:pt x="72" y="298"/>
                    <a:pt x="77" y="298"/>
                    <a:pt x="81" y="301"/>
                  </a:cubicBezTo>
                  <a:cubicBezTo>
                    <a:pt x="84" y="303"/>
                    <a:pt x="86" y="307"/>
                    <a:pt x="88" y="310"/>
                  </a:cubicBezTo>
                  <a:cubicBezTo>
                    <a:pt x="91" y="314"/>
                    <a:pt x="90" y="314"/>
                    <a:pt x="86" y="318"/>
                  </a:cubicBezTo>
                  <a:cubicBezTo>
                    <a:pt x="84" y="320"/>
                    <a:pt x="80" y="322"/>
                    <a:pt x="80" y="326"/>
                  </a:cubicBezTo>
                  <a:cubicBezTo>
                    <a:pt x="79" y="330"/>
                    <a:pt x="81" y="337"/>
                    <a:pt x="81" y="342"/>
                  </a:cubicBezTo>
                  <a:cubicBezTo>
                    <a:pt x="81" y="347"/>
                    <a:pt x="80" y="348"/>
                    <a:pt x="85" y="348"/>
                  </a:cubicBezTo>
                  <a:cubicBezTo>
                    <a:pt x="90" y="348"/>
                    <a:pt x="93" y="347"/>
                    <a:pt x="97" y="350"/>
                  </a:cubicBezTo>
                  <a:cubicBezTo>
                    <a:pt x="98" y="352"/>
                    <a:pt x="100" y="355"/>
                    <a:pt x="102" y="356"/>
                  </a:cubicBezTo>
                  <a:cubicBezTo>
                    <a:pt x="104" y="357"/>
                    <a:pt x="102" y="357"/>
                    <a:pt x="104" y="356"/>
                  </a:cubicBezTo>
                  <a:cubicBezTo>
                    <a:pt x="109" y="354"/>
                    <a:pt x="112" y="347"/>
                    <a:pt x="117" y="346"/>
                  </a:cubicBezTo>
                  <a:cubicBezTo>
                    <a:pt x="120" y="345"/>
                    <a:pt x="124" y="350"/>
                    <a:pt x="127" y="351"/>
                  </a:cubicBezTo>
                  <a:cubicBezTo>
                    <a:pt x="131" y="354"/>
                    <a:pt x="133" y="353"/>
                    <a:pt x="137" y="353"/>
                  </a:cubicBezTo>
                  <a:cubicBezTo>
                    <a:pt x="141" y="353"/>
                    <a:pt x="148" y="355"/>
                    <a:pt x="151" y="353"/>
                  </a:cubicBezTo>
                  <a:cubicBezTo>
                    <a:pt x="153" y="352"/>
                    <a:pt x="159" y="347"/>
                    <a:pt x="160" y="345"/>
                  </a:cubicBezTo>
                  <a:cubicBezTo>
                    <a:pt x="161" y="342"/>
                    <a:pt x="158" y="335"/>
                    <a:pt x="160" y="333"/>
                  </a:cubicBezTo>
                  <a:cubicBezTo>
                    <a:pt x="161" y="332"/>
                    <a:pt x="173" y="333"/>
                    <a:pt x="173" y="333"/>
                  </a:cubicBezTo>
                  <a:cubicBezTo>
                    <a:pt x="176" y="335"/>
                    <a:pt x="177" y="343"/>
                    <a:pt x="178" y="346"/>
                  </a:cubicBezTo>
                  <a:cubicBezTo>
                    <a:pt x="180" y="349"/>
                    <a:pt x="180" y="352"/>
                    <a:pt x="180" y="356"/>
                  </a:cubicBezTo>
                  <a:cubicBezTo>
                    <a:pt x="180" y="360"/>
                    <a:pt x="179" y="364"/>
                    <a:pt x="181" y="367"/>
                  </a:cubicBezTo>
                  <a:cubicBezTo>
                    <a:pt x="184" y="370"/>
                    <a:pt x="188" y="375"/>
                    <a:pt x="191" y="377"/>
                  </a:cubicBezTo>
                  <a:cubicBezTo>
                    <a:pt x="195" y="379"/>
                    <a:pt x="201" y="378"/>
                    <a:pt x="204" y="380"/>
                  </a:cubicBezTo>
                  <a:cubicBezTo>
                    <a:pt x="207" y="382"/>
                    <a:pt x="207" y="386"/>
                    <a:pt x="207" y="390"/>
                  </a:cubicBezTo>
                  <a:cubicBezTo>
                    <a:pt x="209" y="398"/>
                    <a:pt x="210" y="408"/>
                    <a:pt x="214" y="415"/>
                  </a:cubicBezTo>
                  <a:cubicBezTo>
                    <a:pt x="217" y="422"/>
                    <a:pt x="226" y="428"/>
                    <a:pt x="233" y="429"/>
                  </a:cubicBezTo>
                  <a:cubicBezTo>
                    <a:pt x="238" y="430"/>
                    <a:pt x="237" y="426"/>
                    <a:pt x="242" y="424"/>
                  </a:cubicBezTo>
                  <a:cubicBezTo>
                    <a:pt x="245" y="423"/>
                    <a:pt x="251" y="428"/>
                    <a:pt x="255" y="428"/>
                  </a:cubicBezTo>
                  <a:cubicBezTo>
                    <a:pt x="257" y="427"/>
                    <a:pt x="260" y="424"/>
                    <a:pt x="261" y="422"/>
                  </a:cubicBezTo>
                  <a:cubicBezTo>
                    <a:pt x="265" y="418"/>
                    <a:pt x="270" y="413"/>
                    <a:pt x="274" y="409"/>
                  </a:cubicBezTo>
                  <a:cubicBezTo>
                    <a:pt x="276" y="407"/>
                    <a:pt x="278" y="403"/>
                    <a:pt x="281" y="402"/>
                  </a:cubicBezTo>
                  <a:cubicBezTo>
                    <a:pt x="284" y="401"/>
                    <a:pt x="290" y="402"/>
                    <a:pt x="293" y="402"/>
                  </a:cubicBezTo>
                  <a:cubicBezTo>
                    <a:pt x="297" y="402"/>
                    <a:pt x="304" y="403"/>
                    <a:pt x="307" y="402"/>
                  </a:cubicBezTo>
                  <a:cubicBezTo>
                    <a:pt x="310" y="401"/>
                    <a:pt x="313" y="398"/>
                    <a:pt x="315" y="396"/>
                  </a:cubicBezTo>
                  <a:cubicBezTo>
                    <a:pt x="322" y="392"/>
                    <a:pt x="330" y="388"/>
                    <a:pt x="334" y="380"/>
                  </a:cubicBezTo>
                  <a:cubicBezTo>
                    <a:pt x="337" y="373"/>
                    <a:pt x="344" y="365"/>
                    <a:pt x="344" y="357"/>
                  </a:cubicBezTo>
                  <a:cubicBezTo>
                    <a:pt x="344" y="352"/>
                    <a:pt x="344" y="348"/>
                    <a:pt x="344" y="343"/>
                  </a:cubicBezTo>
                  <a:cubicBezTo>
                    <a:pt x="338" y="346"/>
                    <a:pt x="332" y="351"/>
                    <a:pt x="326" y="352"/>
                  </a:cubicBezTo>
                  <a:cubicBezTo>
                    <a:pt x="323" y="353"/>
                    <a:pt x="313" y="352"/>
                    <a:pt x="311" y="350"/>
                  </a:cubicBezTo>
                  <a:cubicBezTo>
                    <a:pt x="310" y="348"/>
                    <a:pt x="311" y="342"/>
                    <a:pt x="311" y="340"/>
                  </a:cubicBezTo>
                  <a:cubicBezTo>
                    <a:pt x="311" y="336"/>
                    <a:pt x="312" y="331"/>
                    <a:pt x="311" y="327"/>
                  </a:cubicBezTo>
                  <a:cubicBezTo>
                    <a:pt x="310" y="323"/>
                    <a:pt x="304" y="319"/>
                    <a:pt x="301" y="316"/>
                  </a:cubicBezTo>
                  <a:cubicBezTo>
                    <a:pt x="297" y="312"/>
                    <a:pt x="289" y="307"/>
                    <a:pt x="286" y="302"/>
                  </a:cubicBezTo>
                  <a:cubicBezTo>
                    <a:pt x="283" y="297"/>
                    <a:pt x="282" y="288"/>
                    <a:pt x="281" y="283"/>
                  </a:cubicBezTo>
                  <a:cubicBezTo>
                    <a:pt x="280" y="277"/>
                    <a:pt x="283" y="271"/>
                    <a:pt x="285" y="266"/>
                  </a:cubicBezTo>
                  <a:cubicBezTo>
                    <a:pt x="288" y="260"/>
                    <a:pt x="287" y="256"/>
                    <a:pt x="287" y="249"/>
                  </a:cubicBezTo>
                  <a:cubicBezTo>
                    <a:pt x="287" y="247"/>
                    <a:pt x="288" y="241"/>
                    <a:pt x="287" y="239"/>
                  </a:cubicBezTo>
                  <a:cubicBezTo>
                    <a:pt x="286" y="237"/>
                    <a:pt x="282" y="235"/>
                    <a:pt x="280" y="234"/>
                  </a:cubicBezTo>
                  <a:cubicBezTo>
                    <a:pt x="274" y="229"/>
                    <a:pt x="267" y="225"/>
                    <a:pt x="261" y="220"/>
                  </a:cubicBezTo>
                  <a:cubicBezTo>
                    <a:pt x="263" y="218"/>
                    <a:pt x="266" y="216"/>
                    <a:pt x="268" y="213"/>
                  </a:cubicBezTo>
                  <a:cubicBezTo>
                    <a:pt x="270" y="211"/>
                    <a:pt x="275" y="208"/>
                    <a:pt x="276" y="205"/>
                  </a:cubicBezTo>
                  <a:cubicBezTo>
                    <a:pt x="277" y="203"/>
                    <a:pt x="276" y="198"/>
                    <a:pt x="276" y="195"/>
                  </a:cubicBezTo>
                  <a:cubicBezTo>
                    <a:pt x="276" y="191"/>
                    <a:pt x="275" y="191"/>
                    <a:pt x="279" y="189"/>
                  </a:cubicBezTo>
                  <a:cubicBezTo>
                    <a:pt x="283" y="187"/>
                    <a:pt x="287" y="186"/>
                    <a:pt x="291" y="184"/>
                  </a:cubicBezTo>
                  <a:cubicBezTo>
                    <a:pt x="295" y="182"/>
                    <a:pt x="295" y="182"/>
                    <a:pt x="297" y="184"/>
                  </a:cubicBezTo>
                  <a:cubicBezTo>
                    <a:pt x="302" y="187"/>
                    <a:pt x="307" y="197"/>
                    <a:pt x="312" y="198"/>
                  </a:cubicBezTo>
                  <a:cubicBezTo>
                    <a:pt x="315" y="198"/>
                    <a:pt x="321" y="196"/>
                    <a:pt x="324" y="196"/>
                  </a:cubicBezTo>
                  <a:cubicBezTo>
                    <a:pt x="327" y="195"/>
                    <a:pt x="333" y="196"/>
                    <a:pt x="336" y="194"/>
                  </a:cubicBezTo>
                  <a:cubicBezTo>
                    <a:pt x="340" y="191"/>
                    <a:pt x="342" y="181"/>
                    <a:pt x="345" y="177"/>
                  </a:cubicBezTo>
                  <a:cubicBezTo>
                    <a:pt x="347" y="173"/>
                    <a:pt x="352" y="166"/>
                    <a:pt x="352" y="161"/>
                  </a:cubicBezTo>
                  <a:cubicBezTo>
                    <a:pt x="353" y="159"/>
                    <a:pt x="351" y="155"/>
                    <a:pt x="350" y="152"/>
                  </a:cubicBezTo>
                  <a:cubicBezTo>
                    <a:pt x="349" y="147"/>
                    <a:pt x="348" y="143"/>
                    <a:pt x="347" y="138"/>
                  </a:cubicBezTo>
                  <a:cubicBezTo>
                    <a:pt x="345" y="133"/>
                    <a:pt x="344" y="129"/>
                    <a:pt x="343" y="125"/>
                  </a:cubicBezTo>
                  <a:cubicBezTo>
                    <a:pt x="343" y="123"/>
                    <a:pt x="342" y="121"/>
                    <a:pt x="342" y="119"/>
                  </a:cubicBezTo>
                  <a:cubicBezTo>
                    <a:pt x="342" y="118"/>
                    <a:pt x="346" y="115"/>
                    <a:pt x="347" y="114"/>
                  </a:cubicBezTo>
                  <a:cubicBezTo>
                    <a:pt x="351" y="110"/>
                    <a:pt x="355" y="106"/>
                    <a:pt x="359" y="103"/>
                  </a:cubicBezTo>
                  <a:cubicBezTo>
                    <a:pt x="363" y="99"/>
                    <a:pt x="368" y="95"/>
                    <a:pt x="370" y="90"/>
                  </a:cubicBezTo>
                  <a:cubicBezTo>
                    <a:pt x="372" y="87"/>
                    <a:pt x="373" y="83"/>
                    <a:pt x="375" y="79"/>
                  </a:cubicBezTo>
                  <a:cubicBezTo>
                    <a:pt x="376" y="76"/>
                    <a:pt x="379" y="70"/>
                    <a:pt x="379" y="67"/>
                  </a:cubicBezTo>
                  <a:cubicBezTo>
                    <a:pt x="379" y="62"/>
                    <a:pt x="372" y="54"/>
                    <a:pt x="370" y="50"/>
                  </a:cubicBezTo>
                  <a:cubicBezTo>
                    <a:pt x="366" y="44"/>
                    <a:pt x="363" y="41"/>
                    <a:pt x="363" y="33"/>
                  </a:cubicBezTo>
                  <a:cubicBezTo>
                    <a:pt x="362" y="31"/>
                    <a:pt x="363" y="26"/>
                    <a:pt x="361" y="25"/>
                  </a:cubicBezTo>
                  <a:cubicBezTo>
                    <a:pt x="360" y="23"/>
                    <a:pt x="353" y="25"/>
                    <a:pt x="351" y="25"/>
                  </a:cubicBezTo>
                  <a:cubicBezTo>
                    <a:pt x="346" y="25"/>
                    <a:pt x="336" y="23"/>
                    <a:pt x="331" y="25"/>
                  </a:cubicBezTo>
                  <a:cubicBezTo>
                    <a:pt x="327" y="27"/>
                    <a:pt x="325" y="33"/>
                    <a:pt x="321" y="35"/>
                  </a:cubicBezTo>
                  <a:cubicBezTo>
                    <a:pt x="318" y="36"/>
                    <a:pt x="314" y="35"/>
                    <a:pt x="311" y="35"/>
                  </a:cubicBezTo>
                  <a:cubicBezTo>
                    <a:pt x="306" y="35"/>
                    <a:pt x="305" y="36"/>
                    <a:pt x="302" y="33"/>
                  </a:cubicBezTo>
                  <a:cubicBezTo>
                    <a:pt x="300" y="30"/>
                    <a:pt x="298" y="25"/>
                    <a:pt x="295" y="24"/>
                  </a:cubicBezTo>
                  <a:cubicBezTo>
                    <a:pt x="292" y="22"/>
                    <a:pt x="285" y="24"/>
                    <a:pt x="281" y="24"/>
                  </a:cubicBezTo>
                  <a:cubicBezTo>
                    <a:pt x="276" y="24"/>
                    <a:pt x="275" y="25"/>
                    <a:pt x="275" y="20"/>
                  </a:cubicBezTo>
                  <a:cubicBezTo>
                    <a:pt x="275" y="17"/>
                    <a:pt x="276" y="12"/>
                    <a:pt x="275" y="9"/>
                  </a:cubicBezTo>
                  <a:cubicBezTo>
                    <a:pt x="274" y="6"/>
                    <a:pt x="268" y="2"/>
                    <a:pt x="266" y="0"/>
                  </a:cubicBezTo>
                  <a:cubicBezTo>
                    <a:pt x="261" y="7"/>
                    <a:pt x="257" y="12"/>
                    <a:pt x="253" y="20"/>
                  </a:cubicBezTo>
                  <a:cubicBezTo>
                    <a:pt x="252" y="23"/>
                    <a:pt x="251" y="30"/>
                    <a:pt x="248" y="32"/>
                  </a:cubicBezTo>
                  <a:cubicBezTo>
                    <a:pt x="247" y="33"/>
                    <a:pt x="241" y="33"/>
                    <a:pt x="239" y="33"/>
                  </a:cubicBezTo>
                  <a:cubicBezTo>
                    <a:pt x="233" y="34"/>
                    <a:pt x="227" y="35"/>
                    <a:pt x="222" y="35"/>
                  </a:cubicBezTo>
                  <a:cubicBezTo>
                    <a:pt x="217" y="36"/>
                    <a:pt x="211" y="36"/>
                    <a:pt x="206" y="37"/>
                  </a:cubicBezTo>
                  <a:cubicBezTo>
                    <a:pt x="204" y="39"/>
                    <a:pt x="205" y="39"/>
                    <a:pt x="205" y="43"/>
                  </a:cubicBezTo>
                  <a:cubicBezTo>
                    <a:pt x="205" y="47"/>
                    <a:pt x="205" y="52"/>
                    <a:pt x="206" y="57"/>
                  </a:cubicBezTo>
                  <a:cubicBezTo>
                    <a:pt x="201" y="56"/>
                    <a:pt x="197" y="55"/>
                    <a:pt x="192" y="55"/>
                  </a:cubicBezTo>
                  <a:cubicBezTo>
                    <a:pt x="188" y="54"/>
                    <a:pt x="188" y="55"/>
                    <a:pt x="186" y="58"/>
                  </a:cubicBezTo>
                  <a:cubicBezTo>
                    <a:pt x="182" y="61"/>
                    <a:pt x="177" y="65"/>
                    <a:pt x="174" y="69"/>
                  </a:cubicBezTo>
                  <a:cubicBezTo>
                    <a:pt x="172" y="72"/>
                    <a:pt x="173" y="73"/>
                    <a:pt x="174" y="77"/>
                  </a:cubicBezTo>
                  <a:cubicBezTo>
                    <a:pt x="175" y="82"/>
                    <a:pt x="176" y="87"/>
                    <a:pt x="177" y="93"/>
                  </a:cubicBezTo>
                  <a:cubicBezTo>
                    <a:pt x="177" y="97"/>
                    <a:pt x="178" y="97"/>
                    <a:pt x="174" y="99"/>
                  </a:cubicBezTo>
                  <a:cubicBezTo>
                    <a:pt x="168" y="103"/>
                    <a:pt x="161" y="106"/>
                    <a:pt x="156" y="111"/>
                  </a:cubicBezTo>
                  <a:cubicBezTo>
                    <a:pt x="148" y="119"/>
                    <a:pt x="141" y="126"/>
                    <a:pt x="134" y="13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6" name="Freeform 252"/>
            <p:cNvSpPr>
              <a:spLocks/>
            </p:cNvSpPr>
            <p:nvPr userDrawn="1"/>
          </p:nvSpPr>
          <p:spPr bwMode="auto">
            <a:xfrm>
              <a:off x="1343" y="3121"/>
              <a:ext cx="161" cy="287"/>
            </a:xfrm>
            <a:custGeom>
              <a:avLst/>
              <a:gdLst>
                <a:gd name="T0" fmla="*/ 155 w 202"/>
                <a:gd name="T1" fmla="*/ 14 h 361"/>
                <a:gd name="T2" fmla="*/ 143 w 202"/>
                <a:gd name="T3" fmla="*/ 2 h 361"/>
                <a:gd name="T4" fmla="*/ 118 w 202"/>
                <a:gd name="T5" fmla="*/ 13 h 361"/>
                <a:gd name="T6" fmla="*/ 91 w 202"/>
                <a:gd name="T7" fmla="*/ 1 h 361"/>
                <a:gd name="T8" fmla="*/ 62 w 202"/>
                <a:gd name="T9" fmla="*/ 7 h 361"/>
                <a:gd name="T10" fmla="*/ 54 w 202"/>
                <a:gd name="T11" fmla="*/ 32 h 361"/>
                <a:gd name="T12" fmla="*/ 70 w 202"/>
                <a:gd name="T13" fmla="*/ 59 h 361"/>
                <a:gd name="T14" fmla="*/ 67 w 202"/>
                <a:gd name="T15" fmla="*/ 99 h 361"/>
                <a:gd name="T16" fmla="*/ 77 w 202"/>
                <a:gd name="T17" fmla="*/ 132 h 361"/>
                <a:gd name="T18" fmla="*/ 107 w 202"/>
                <a:gd name="T19" fmla="*/ 138 h 361"/>
                <a:gd name="T20" fmla="*/ 87 w 202"/>
                <a:gd name="T21" fmla="*/ 175 h 361"/>
                <a:gd name="T22" fmla="*/ 79 w 202"/>
                <a:gd name="T23" fmla="*/ 203 h 361"/>
                <a:gd name="T24" fmla="*/ 89 w 202"/>
                <a:gd name="T25" fmla="*/ 218 h 361"/>
                <a:gd name="T26" fmla="*/ 83 w 202"/>
                <a:gd name="T27" fmla="*/ 235 h 361"/>
                <a:gd name="T28" fmla="*/ 60 w 202"/>
                <a:gd name="T29" fmla="*/ 233 h 361"/>
                <a:gd name="T30" fmla="*/ 57 w 202"/>
                <a:gd name="T31" fmla="*/ 240 h 361"/>
                <a:gd name="T32" fmla="*/ 52 w 202"/>
                <a:gd name="T33" fmla="*/ 248 h 361"/>
                <a:gd name="T34" fmla="*/ 34 w 202"/>
                <a:gd name="T35" fmla="*/ 234 h 361"/>
                <a:gd name="T36" fmla="*/ 26 w 202"/>
                <a:gd name="T37" fmla="*/ 248 h 361"/>
                <a:gd name="T38" fmla="*/ 32 w 202"/>
                <a:gd name="T39" fmla="*/ 269 h 361"/>
                <a:gd name="T40" fmla="*/ 37 w 202"/>
                <a:gd name="T41" fmla="*/ 288 h 361"/>
                <a:gd name="T42" fmla="*/ 12 w 202"/>
                <a:gd name="T43" fmla="*/ 306 h 361"/>
                <a:gd name="T44" fmla="*/ 3 w 202"/>
                <a:gd name="T45" fmla="*/ 321 h 361"/>
                <a:gd name="T46" fmla="*/ 13 w 202"/>
                <a:gd name="T47" fmla="*/ 324 h 361"/>
                <a:gd name="T48" fmla="*/ 33 w 202"/>
                <a:gd name="T49" fmla="*/ 333 h 361"/>
                <a:gd name="T50" fmla="*/ 65 w 202"/>
                <a:gd name="T51" fmla="*/ 345 h 361"/>
                <a:gd name="T52" fmla="*/ 82 w 202"/>
                <a:gd name="T53" fmla="*/ 356 h 361"/>
                <a:gd name="T54" fmla="*/ 130 w 202"/>
                <a:gd name="T55" fmla="*/ 356 h 361"/>
                <a:gd name="T56" fmla="*/ 177 w 202"/>
                <a:gd name="T57" fmla="*/ 352 h 361"/>
                <a:gd name="T58" fmla="*/ 174 w 202"/>
                <a:gd name="T59" fmla="*/ 329 h 361"/>
                <a:gd name="T60" fmla="*/ 161 w 202"/>
                <a:gd name="T61" fmla="*/ 304 h 361"/>
                <a:gd name="T62" fmla="*/ 177 w 202"/>
                <a:gd name="T63" fmla="*/ 288 h 361"/>
                <a:gd name="T64" fmla="*/ 201 w 202"/>
                <a:gd name="T65" fmla="*/ 288 h 361"/>
                <a:gd name="T66" fmla="*/ 201 w 202"/>
                <a:gd name="T67" fmla="*/ 267 h 361"/>
                <a:gd name="T68" fmla="*/ 195 w 202"/>
                <a:gd name="T69" fmla="*/ 215 h 361"/>
                <a:gd name="T70" fmla="*/ 195 w 202"/>
                <a:gd name="T71" fmla="*/ 180 h 361"/>
                <a:gd name="T72" fmla="*/ 164 w 202"/>
                <a:gd name="T73" fmla="*/ 150 h 361"/>
                <a:gd name="T74" fmla="*/ 164 w 202"/>
                <a:gd name="T75" fmla="*/ 123 h 361"/>
                <a:gd name="T76" fmla="*/ 170 w 202"/>
                <a:gd name="T77" fmla="*/ 95 h 361"/>
                <a:gd name="T78" fmla="*/ 151 w 202"/>
                <a:gd name="T79" fmla="*/ 70 h 361"/>
                <a:gd name="T80" fmla="*/ 165 w 202"/>
                <a:gd name="T81" fmla="*/ 40 h 3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02" h="361">
                  <a:moveTo>
                    <a:pt x="165" y="40"/>
                  </a:moveTo>
                  <a:cubicBezTo>
                    <a:pt x="162" y="32"/>
                    <a:pt x="161" y="21"/>
                    <a:pt x="155" y="14"/>
                  </a:cubicBezTo>
                  <a:cubicBezTo>
                    <a:pt x="153" y="12"/>
                    <a:pt x="151" y="10"/>
                    <a:pt x="148" y="7"/>
                  </a:cubicBezTo>
                  <a:cubicBezTo>
                    <a:pt x="147" y="7"/>
                    <a:pt x="144" y="2"/>
                    <a:pt x="143" y="2"/>
                  </a:cubicBezTo>
                  <a:cubicBezTo>
                    <a:pt x="140" y="2"/>
                    <a:pt x="132" y="9"/>
                    <a:pt x="130" y="11"/>
                  </a:cubicBezTo>
                  <a:cubicBezTo>
                    <a:pt x="125" y="14"/>
                    <a:pt x="123" y="13"/>
                    <a:pt x="118" y="13"/>
                  </a:cubicBezTo>
                  <a:cubicBezTo>
                    <a:pt x="114" y="13"/>
                    <a:pt x="106" y="14"/>
                    <a:pt x="102" y="12"/>
                  </a:cubicBezTo>
                  <a:cubicBezTo>
                    <a:pt x="98" y="10"/>
                    <a:pt x="95" y="3"/>
                    <a:pt x="91" y="1"/>
                  </a:cubicBezTo>
                  <a:cubicBezTo>
                    <a:pt x="88" y="0"/>
                    <a:pt x="83" y="2"/>
                    <a:pt x="79" y="3"/>
                  </a:cubicBezTo>
                  <a:cubicBezTo>
                    <a:pt x="75" y="4"/>
                    <a:pt x="66" y="5"/>
                    <a:pt x="62" y="7"/>
                  </a:cubicBezTo>
                  <a:cubicBezTo>
                    <a:pt x="59" y="10"/>
                    <a:pt x="58" y="18"/>
                    <a:pt x="57" y="21"/>
                  </a:cubicBezTo>
                  <a:cubicBezTo>
                    <a:pt x="55" y="25"/>
                    <a:pt x="53" y="27"/>
                    <a:pt x="54" y="32"/>
                  </a:cubicBezTo>
                  <a:cubicBezTo>
                    <a:pt x="55" y="37"/>
                    <a:pt x="57" y="46"/>
                    <a:pt x="60" y="51"/>
                  </a:cubicBezTo>
                  <a:cubicBezTo>
                    <a:pt x="62" y="54"/>
                    <a:pt x="67" y="57"/>
                    <a:pt x="70" y="59"/>
                  </a:cubicBezTo>
                  <a:cubicBezTo>
                    <a:pt x="75" y="62"/>
                    <a:pt x="74" y="62"/>
                    <a:pt x="73" y="67"/>
                  </a:cubicBezTo>
                  <a:cubicBezTo>
                    <a:pt x="71" y="78"/>
                    <a:pt x="67" y="89"/>
                    <a:pt x="67" y="99"/>
                  </a:cubicBezTo>
                  <a:cubicBezTo>
                    <a:pt x="67" y="106"/>
                    <a:pt x="68" y="112"/>
                    <a:pt x="69" y="119"/>
                  </a:cubicBezTo>
                  <a:cubicBezTo>
                    <a:pt x="69" y="124"/>
                    <a:pt x="73" y="127"/>
                    <a:pt x="77" y="132"/>
                  </a:cubicBezTo>
                  <a:cubicBezTo>
                    <a:pt x="81" y="137"/>
                    <a:pt x="81" y="137"/>
                    <a:pt x="88" y="137"/>
                  </a:cubicBezTo>
                  <a:cubicBezTo>
                    <a:pt x="94" y="137"/>
                    <a:pt x="101" y="138"/>
                    <a:pt x="107" y="138"/>
                  </a:cubicBezTo>
                  <a:cubicBezTo>
                    <a:pt x="105" y="146"/>
                    <a:pt x="104" y="156"/>
                    <a:pt x="101" y="164"/>
                  </a:cubicBezTo>
                  <a:cubicBezTo>
                    <a:pt x="99" y="171"/>
                    <a:pt x="90" y="170"/>
                    <a:pt x="87" y="175"/>
                  </a:cubicBezTo>
                  <a:cubicBezTo>
                    <a:pt x="84" y="179"/>
                    <a:pt x="84" y="185"/>
                    <a:pt x="83" y="189"/>
                  </a:cubicBezTo>
                  <a:cubicBezTo>
                    <a:pt x="82" y="193"/>
                    <a:pt x="79" y="199"/>
                    <a:pt x="79" y="203"/>
                  </a:cubicBezTo>
                  <a:cubicBezTo>
                    <a:pt x="79" y="206"/>
                    <a:pt x="83" y="208"/>
                    <a:pt x="85" y="211"/>
                  </a:cubicBezTo>
                  <a:cubicBezTo>
                    <a:pt x="88" y="214"/>
                    <a:pt x="91" y="214"/>
                    <a:pt x="89" y="218"/>
                  </a:cubicBezTo>
                  <a:cubicBezTo>
                    <a:pt x="88" y="222"/>
                    <a:pt x="86" y="230"/>
                    <a:pt x="84" y="233"/>
                  </a:cubicBezTo>
                  <a:cubicBezTo>
                    <a:pt x="83" y="234"/>
                    <a:pt x="83" y="235"/>
                    <a:pt x="83" y="235"/>
                  </a:cubicBezTo>
                  <a:cubicBezTo>
                    <a:pt x="81" y="236"/>
                    <a:pt x="78" y="235"/>
                    <a:pt x="76" y="234"/>
                  </a:cubicBezTo>
                  <a:cubicBezTo>
                    <a:pt x="71" y="234"/>
                    <a:pt x="65" y="232"/>
                    <a:pt x="60" y="233"/>
                  </a:cubicBezTo>
                  <a:cubicBezTo>
                    <a:pt x="59" y="233"/>
                    <a:pt x="59" y="233"/>
                    <a:pt x="58" y="233"/>
                  </a:cubicBezTo>
                  <a:cubicBezTo>
                    <a:pt x="57" y="234"/>
                    <a:pt x="57" y="239"/>
                    <a:pt x="57" y="240"/>
                  </a:cubicBezTo>
                  <a:cubicBezTo>
                    <a:pt x="57" y="241"/>
                    <a:pt x="57" y="246"/>
                    <a:pt x="56" y="247"/>
                  </a:cubicBezTo>
                  <a:cubicBezTo>
                    <a:pt x="55" y="248"/>
                    <a:pt x="54" y="248"/>
                    <a:pt x="52" y="248"/>
                  </a:cubicBezTo>
                  <a:cubicBezTo>
                    <a:pt x="44" y="248"/>
                    <a:pt x="49" y="245"/>
                    <a:pt x="45" y="240"/>
                  </a:cubicBezTo>
                  <a:cubicBezTo>
                    <a:pt x="44" y="237"/>
                    <a:pt x="38" y="235"/>
                    <a:pt x="34" y="234"/>
                  </a:cubicBezTo>
                  <a:cubicBezTo>
                    <a:pt x="30" y="233"/>
                    <a:pt x="29" y="236"/>
                    <a:pt x="26" y="239"/>
                  </a:cubicBezTo>
                  <a:cubicBezTo>
                    <a:pt x="22" y="243"/>
                    <a:pt x="23" y="243"/>
                    <a:pt x="26" y="248"/>
                  </a:cubicBezTo>
                  <a:cubicBezTo>
                    <a:pt x="29" y="252"/>
                    <a:pt x="31" y="253"/>
                    <a:pt x="31" y="258"/>
                  </a:cubicBezTo>
                  <a:cubicBezTo>
                    <a:pt x="31" y="262"/>
                    <a:pt x="30" y="266"/>
                    <a:pt x="32" y="269"/>
                  </a:cubicBezTo>
                  <a:cubicBezTo>
                    <a:pt x="35" y="273"/>
                    <a:pt x="38" y="274"/>
                    <a:pt x="39" y="279"/>
                  </a:cubicBezTo>
                  <a:cubicBezTo>
                    <a:pt x="39" y="282"/>
                    <a:pt x="39" y="285"/>
                    <a:pt x="37" y="288"/>
                  </a:cubicBezTo>
                  <a:cubicBezTo>
                    <a:pt x="35" y="291"/>
                    <a:pt x="30" y="293"/>
                    <a:pt x="27" y="295"/>
                  </a:cubicBezTo>
                  <a:cubicBezTo>
                    <a:pt x="22" y="299"/>
                    <a:pt x="17" y="302"/>
                    <a:pt x="12" y="306"/>
                  </a:cubicBezTo>
                  <a:cubicBezTo>
                    <a:pt x="9" y="308"/>
                    <a:pt x="3" y="310"/>
                    <a:pt x="1" y="313"/>
                  </a:cubicBezTo>
                  <a:cubicBezTo>
                    <a:pt x="0" y="315"/>
                    <a:pt x="1" y="318"/>
                    <a:pt x="3" y="321"/>
                  </a:cubicBezTo>
                  <a:cubicBezTo>
                    <a:pt x="4" y="323"/>
                    <a:pt x="3" y="323"/>
                    <a:pt x="5" y="323"/>
                  </a:cubicBezTo>
                  <a:cubicBezTo>
                    <a:pt x="7" y="324"/>
                    <a:pt x="11" y="324"/>
                    <a:pt x="13" y="324"/>
                  </a:cubicBezTo>
                  <a:cubicBezTo>
                    <a:pt x="17" y="324"/>
                    <a:pt x="19" y="324"/>
                    <a:pt x="23" y="326"/>
                  </a:cubicBezTo>
                  <a:cubicBezTo>
                    <a:pt x="26" y="328"/>
                    <a:pt x="29" y="331"/>
                    <a:pt x="33" y="333"/>
                  </a:cubicBezTo>
                  <a:cubicBezTo>
                    <a:pt x="41" y="336"/>
                    <a:pt x="50" y="333"/>
                    <a:pt x="56" y="339"/>
                  </a:cubicBezTo>
                  <a:cubicBezTo>
                    <a:pt x="59" y="342"/>
                    <a:pt x="61" y="344"/>
                    <a:pt x="65" y="345"/>
                  </a:cubicBezTo>
                  <a:cubicBezTo>
                    <a:pt x="68" y="346"/>
                    <a:pt x="77" y="347"/>
                    <a:pt x="79" y="349"/>
                  </a:cubicBezTo>
                  <a:cubicBezTo>
                    <a:pt x="80" y="350"/>
                    <a:pt x="79" y="354"/>
                    <a:pt x="82" y="356"/>
                  </a:cubicBezTo>
                  <a:cubicBezTo>
                    <a:pt x="87" y="361"/>
                    <a:pt x="100" y="358"/>
                    <a:pt x="106" y="357"/>
                  </a:cubicBezTo>
                  <a:cubicBezTo>
                    <a:pt x="114" y="356"/>
                    <a:pt x="122" y="356"/>
                    <a:pt x="130" y="356"/>
                  </a:cubicBezTo>
                  <a:cubicBezTo>
                    <a:pt x="138" y="356"/>
                    <a:pt x="146" y="357"/>
                    <a:pt x="154" y="356"/>
                  </a:cubicBezTo>
                  <a:cubicBezTo>
                    <a:pt x="161" y="356"/>
                    <a:pt x="172" y="356"/>
                    <a:pt x="177" y="352"/>
                  </a:cubicBezTo>
                  <a:cubicBezTo>
                    <a:pt x="180" y="349"/>
                    <a:pt x="183" y="345"/>
                    <a:pt x="186" y="342"/>
                  </a:cubicBezTo>
                  <a:cubicBezTo>
                    <a:pt x="182" y="338"/>
                    <a:pt x="178" y="334"/>
                    <a:pt x="174" y="329"/>
                  </a:cubicBezTo>
                  <a:cubicBezTo>
                    <a:pt x="170" y="326"/>
                    <a:pt x="169" y="321"/>
                    <a:pt x="166" y="317"/>
                  </a:cubicBezTo>
                  <a:cubicBezTo>
                    <a:pt x="164" y="313"/>
                    <a:pt x="162" y="309"/>
                    <a:pt x="161" y="304"/>
                  </a:cubicBezTo>
                  <a:cubicBezTo>
                    <a:pt x="160" y="298"/>
                    <a:pt x="160" y="292"/>
                    <a:pt x="159" y="285"/>
                  </a:cubicBezTo>
                  <a:cubicBezTo>
                    <a:pt x="164" y="286"/>
                    <a:pt x="172" y="285"/>
                    <a:pt x="177" y="288"/>
                  </a:cubicBezTo>
                  <a:cubicBezTo>
                    <a:pt x="181" y="290"/>
                    <a:pt x="185" y="297"/>
                    <a:pt x="189" y="301"/>
                  </a:cubicBezTo>
                  <a:cubicBezTo>
                    <a:pt x="192" y="297"/>
                    <a:pt x="199" y="292"/>
                    <a:pt x="201" y="288"/>
                  </a:cubicBezTo>
                  <a:cubicBezTo>
                    <a:pt x="202" y="286"/>
                    <a:pt x="201" y="283"/>
                    <a:pt x="201" y="281"/>
                  </a:cubicBezTo>
                  <a:cubicBezTo>
                    <a:pt x="201" y="276"/>
                    <a:pt x="201" y="271"/>
                    <a:pt x="201" y="267"/>
                  </a:cubicBezTo>
                  <a:cubicBezTo>
                    <a:pt x="201" y="254"/>
                    <a:pt x="199" y="242"/>
                    <a:pt x="197" y="229"/>
                  </a:cubicBezTo>
                  <a:cubicBezTo>
                    <a:pt x="196" y="224"/>
                    <a:pt x="194" y="219"/>
                    <a:pt x="195" y="215"/>
                  </a:cubicBezTo>
                  <a:cubicBezTo>
                    <a:pt x="195" y="207"/>
                    <a:pt x="198" y="200"/>
                    <a:pt x="199" y="192"/>
                  </a:cubicBezTo>
                  <a:cubicBezTo>
                    <a:pt x="200" y="185"/>
                    <a:pt x="201" y="185"/>
                    <a:pt x="195" y="180"/>
                  </a:cubicBezTo>
                  <a:cubicBezTo>
                    <a:pt x="191" y="176"/>
                    <a:pt x="188" y="172"/>
                    <a:pt x="184" y="168"/>
                  </a:cubicBezTo>
                  <a:cubicBezTo>
                    <a:pt x="177" y="162"/>
                    <a:pt x="171" y="155"/>
                    <a:pt x="164" y="150"/>
                  </a:cubicBezTo>
                  <a:cubicBezTo>
                    <a:pt x="159" y="146"/>
                    <a:pt x="154" y="143"/>
                    <a:pt x="148" y="140"/>
                  </a:cubicBezTo>
                  <a:cubicBezTo>
                    <a:pt x="153" y="135"/>
                    <a:pt x="161" y="130"/>
                    <a:pt x="164" y="123"/>
                  </a:cubicBezTo>
                  <a:cubicBezTo>
                    <a:pt x="166" y="119"/>
                    <a:pt x="166" y="114"/>
                    <a:pt x="167" y="110"/>
                  </a:cubicBezTo>
                  <a:cubicBezTo>
                    <a:pt x="168" y="105"/>
                    <a:pt x="171" y="100"/>
                    <a:pt x="170" y="95"/>
                  </a:cubicBezTo>
                  <a:cubicBezTo>
                    <a:pt x="170" y="89"/>
                    <a:pt x="159" y="83"/>
                    <a:pt x="155" y="78"/>
                  </a:cubicBezTo>
                  <a:cubicBezTo>
                    <a:pt x="153" y="75"/>
                    <a:pt x="152" y="73"/>
                    <a:pt x="151" y="70"/>
                  </a:cubicBezTo>
                  <a:cubicBezTo>
                    <a:pt x="150" y="66"/>
                    <a:pt x="146" y="59"/>
                    <a:pt x="146" y="55"/>
                  </a:cubicBezTo>
                  <a:cubicBezTo>
                    <a:pt x="147" y="50"/>
                    <a:pt x="160" y="44"/>
                    <a:pt x="165" y="4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7" name="Freeform 253"/>
            <p:cNvSpPr>
              <a:spLocks/>
            </p:cNvSpPr>
            <p:nvPr userDrawn="1"/>
          </p:nvSpPr>
          <p:spPr bwMode="auto">
            <a:xfrm>
              <a:off x="1206" y="2490"/>
              <a:ext cx="147" cy="164"/>
            </a:xfrm>
            <a:custGeom>
              <a:avLst/>
              <a:gdLst>
                <a:gd name="T0" fmla="*/ 147 w 185"/>
                <a:gd name="T1" fmla="*/ 57 h 206"/>
                <a:gd name="T2" fmla="*/ 140 w 185"/>
                <a:gd name="T3" fmla="*/ 24 h 206"/>
                <a:gd name="T4" fmla="*/ 138 w 185"/>
                <a:gd name="T5" fmla="*/ 16 h 206"/>
                <a:gd name="T6" fmla="*/ 131 w 185"/>
                <a:gd name="T7" fmla="*/ 13 h 206"/>
                <a:gd name="T8" fmla="*/ 120 w 185"/>
                <a:gd name="T9" fmla="*/ 9 h 206"/>
                <a:gd name="T10" fmla="*/ 110 w 185"/>
                <a:gd name="T11" fmla="*/ 6 h 206"/>
                <a:gd name="T12" fmla="*/ 94 w 185"/>
                <a:gd name="T13" fmla="*/ 6 h 206"/>
                <a:gd name="T14" fmla="*/ 79 w 185"/>
                <a:gd name="T15" fmla="*/ 1 h 206"/>
                <a:gd name="T16" fmla="*/ 75 w 185"/>
                <a:gd name="T17" fmla="*/ 1 h 206"/>
                <a:gd name="T18" fmla="*/ 69 w 185"/>
                <a:gd name="T19" fmla="*/ 7 h 206"/>
                <a:gd name="T20" fmla="*/ 65 w 185"/>
                <a:gd name="T21" fmla="*/ 22 h 206"/>
                <a:gd name="T22" fmla="*/ 60 w 185"/>
                <a:gd name="T23" fmla="*/ 27 h 206"/>
                <a:gd name="T24" fmla="*/ 56 w 185"/>
                <a:gd name="T25" fmla="*/ 26 h 206"/>
                <a:gd name="T26" fmla="*/ 50 w 185"/>
                <a:gd name="T27" fmla="*/ 19 h 206"/>
                <a:gd name="T28" fmla="*/ 43 w 185"/>
                <a:gd name="T29" fmla="*/ 19 h 206"/>
                <a:gd name="T30" fmla="*/ 29 w 185"/>
                <a:gd name="T31" fmla="*/ 22 h 206"/>
                <a:gd name="T32" fmla="*/ 25 w 185"/>
                <a:gd name="T33" fmla="*/ 25 h 206"/>
                <a:gd name="T34" fmla="*/ 28 w 185"/>
                <a:gd name="T35" fmla="*/ 33 h 206"/>
                <a:gd name="T36" fmla="*/ 24 w 185"/>
                <a:gd name="T37" fmla="*/ 44 h 206"/>
                <a:gd name="T38" fmla="*/ 11 w 185"/>
                <a:gd name="T39" fmla="*/ 46 h 206"/>
                <a:gd name="T40" fmla="*/ 0 w 185"/>
                <a:gd name="T41" fmla="*/ 57 h 206"/>
                <a:gd name="T42" fmla="*/ 5 w 185"/>
                <a:gd name="T43" fmla="*/ 65 h 206"/>
                <a:gd name="T44" fmla="*/ 9 w 185"/>
                <a:gd name="T45" fmla="*/ 68 h 206"/>
                <a:gd name="T46" fmla="*/ 22 w 185"/>
                <a:gd name="T47" fmla="*/ 74 h 206"/>
                <a:gd name="T48" fmla="*/ 28 w 185"/>
                <a:gd name="T49" fmla="*/ 85 h 206"/>
                <a:gd name="T50" fmla="*/ 29 w 185"/>
                <a:gd name="T51" fmla="*/ 99 h 206"/>
                <a:gd name="T52" fmla="*/ 38 w 185"/>
                <a:gd name="T53" fmla="*/ 101 h 206"/>
                <a:gd name="T54" fmla="*/ 42 w 185"/>
                <a:gd name="T55" fmla="*/ 104 h 206"/>
                <a:gd name="T56" fmla="*/ 45 w 185"/>
                <a:gd name="T57" fmla="*/ 113 h 206"/>
                <a:gd name="T58" fmla="*/ 50 w 185"/>
                <a:gd name="T59" fmla="*/ 116 h 206"/>
                <a:gd name="T60" fmla="*/ 58 w 185"/>
                <a:gd name="T61" fmla="*/ 124 h 206"/>
                <a:gd name="T62" fmla="*/ 61 w 185"/>
                <a:gd name="T63" fmla="*/ 144 h 206"/>
                <a:gd name="T64" fmla="*/ 74 w 185"/>
                <a:gd name="T65" fmla="*/ 167 h 206"/>
                <a:gd name="T66" fmla="*/ 76 w 185"/>
                <a:gd name="T67" fmla="*/ 182 h 206"/>
                <a:gd name="T68" fmla="*/ 79 w 185"/>
                <a:gd name="T69" fmla="*/ 195 h 206"/>
                <a:gd name="T70" fmla="*/ 89 w 185"/>
                <a:gd name="T71" fmla="*/ 196 h 206"/>
                <a:gd name="T72" fmla="*/ 93 w 185"/>
                <a:gd name="T73" fmla="*/ 199 h 206"/>
                <a:gd name="T74" fmla="*/ 99 w 185"/>
                <a:gd name="T75" fmla="*/ 205 h 206"/>
                <a:gd name="T76" fmla="*/ 103 w 185"/>
                <a:gd name="T77" fmla="*/ 205 h 206"/>
                <a:gd name="T78" fmla="*/ 115 w 185"/>
                <a:gd name="T79" fmla="*/ 195 h 206"/>
                <a:gd name="T80" fmla="*/ 130 w 185"/>
                <a:gd name="T81" fmla="*/ 195 h 206"/>
                <a:gd name="T82" fmla="*/ 141 w 185"/>
                <a:gd name="T83" fmla="*/ 185 h 206"/>
                <a:gd name="T84" fmla="*/ 134 w 185"/>
                <a:gd name="T85" fmla="*/ 172 h 206"/>
                <a:gd name="T86" fmla="*/ 139 w 185"/>
                <a:gd name="T87" fmla="*/ 170 h 206"/>
                <a:gd name="T88" fmla="*/ 149 w 185"/>
                <a:gd name="T89" fmla="*/ 164 h 206"/>
                <a:gd name="T90" fmla="*/ 159 w 185"/>
                <a:gd name="T91" fmla="*/ 157 h 206"/>
                <a:gd name="T92" fmla="*/ 165 w 185"/>
                <a:gd name="T93" fmla="*/ 142 h 206"/>
                <a:gd name="T94" fmla="*/ 180 w 185"/>
                <a:gd name="T95" fmla="*/ 136 h 206"/>
                <a:gd name="T96" fmla="*/ 181 w 185"/>
                <a:gd name="T97" fmla="*/ 128 h 206"/>
                <a:gd name="T98" fmla="*/ 178 w 185"/>
                <a:gd name="T99" fmla="*/ 118 h 206"/>
                <a:gd name="T100" fmla="*/ 175 w 185"/>
                <a:gd name="T101" fmla="*/ 110 h 206"/>
                <a:gd name="T102" fmla="*/ 183 w 185"/>
                <a:gd name="T103" fmla="*/ 101 h 206"/>
                <a:gd name="T104" fmla="*/ 162 w 185"/>
                <a:gd name="T105" fmla="*/ 86 h 206"/>
                <a:gd name="T106" fmla="*/ 153 w 185"/>
                <a:gd name="T107" fmla="*/ 69 h 206"/>
                <a:gd name="T108" fmla="*/ 147 w 185"/>
                <a:gd name="T109" fmla="*/ 57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185" h="206">
                  <a:moveTo>
                    <a:pt x="147" y="57"/>
                  </a:moveTo>
                  <a:cubicBezTo>
                    <a:pt x="145" y="46"/>
                    <a:pt x="142" y="35"/>
                    <a:pt x="140" y="24"/>
                  </a:cubicBezTo>
                  <a:cubicBezTo>
                    <a:pt x="140" y="21"/>
                    <a:pt x="140" y="17"/>
                    <a:pt x="138" y="16"/>
                  </a:cubicBezTo>
                  <a:cubicBezTo>
                    <a:pt x="136" y="14"/>
                    <a:pt x="133" y="14"/>
                    <a:pt x="131" y="13"/>
                  </a:cubicBezTo>
                  <a:cubicBezTo>
                    <a:pt x="128" y="12"/>
                    <a:pt x="124" y="10"/>
                    <a:pt x="120" y="9"/>
                  </a:cubicBezTo>
                  <a:cubicBezTo>
                    <a:pt x="117" y="7"/>
                    <a:pt x="114" y="6"/>
                    <a:pt x="110" y="6"/>
                  </a:cubicBezTo>
                  <a:cubicBezTo>
                    <a:pt x="104" y="6"/>
                    <a:pt x="99" y="7"/>
                    <a:pt x="94" y="6"/>
                  </a:cubicBezTo>
                  <a:cubicBezTo>
                    <a:pt x="88" y="5"/>
                    <a:pt x="84" y="1"/>
                    <a:pt x="79" y="1"/>
                  </a:cubicBezTo>
                  <a:cubicBezTo>
                    <a:pt x="76" y="0"/>
                    <a:pt x="77" y="0"/>
                    <a:pt x="75" y="1"/>
                  </a:cubicBezTo>
                  <a:cubicBezTo>
                    <a:pt x="73" y="2"/>
                    <a:pt x="70" y="5"/>
                    <a:pt x="69" y="7"/>
                  </a:cubicBezTo>
                  <a:cubicBezTo>
                    <a:pt x="67" y="11"/>
                    <a:pt x="68" y="18"/>
                    <a:pt x="65" y="22"/>
                  </a:cubicBezTo>
                  <a:cubicBezTo>
                    <a:pt x="65" y="23"/>
                    <a:pt x="62" y="26"/>
                    <a:pt x="60" y="27"/>
                  </a:cubicBezTo>
                  <a:cubicBezTo>
                    <a:pt x="58" y="28"/>
                    <a:pt x="59" y="28"/>
                    <a:pt x="56" y="26"/>
                  </a:cubicBezTo>
                  <a:cubicBezTo>
                    <a:pt x="54" y="24"/>
                    <a:pt x="52" y="20"/>
                    <a:pt x="50" y="19"/>
                  </a:cubicBezTo>
                  <a:cubicBezTo>
                    <a:pt x="48" y="18"/>
                    <a:pt x="45" y="19"/>
                    <a:pt x="43" y="19"/>
                  </a:cubicBezTo>
                  <a:cubicBezTo>
                    <a:pt x="37" y="19"/>
                    <a:pt x="34" y="19"/>
                    <a:pt x="29" y="22"/>
                  </a:cubicBezTo>
                  <a:cubicBezTo>
                    <a:pt x="25" y="23"/>
                    <a:pt x="26" y="22"/>
                    <a:pt x="25" y="25"/>
                  </a:cubicBezTo>
                  <a:cubicBezTo>
                    <a:pt x="25" y="28"/>
                    <a:pt x="28" y="30"/>
                    <a:pt x="28" y="33"/>
                  </a:cubicBezTo>
                  <a:cubicBezTo>
                    <a:pt x="29" y="37"/>
                    <a:pt x="27" y="43"/>
                    <a:pt x="24" y="44"/>
                  </a:cubicBezTo>
                  <a:cubicBezTo>
                    <a:pt x="19" y="46"/>
                    <a:pt x="15" y="43"/>
                    <a:pt x="11" y="46"/>
                  </a:cubicBezTo>
                  <a:cubicBezTo>
                    <a:pt x="9" y="48"/>
                    <a:pt x="0" y="55"/>
                    <a:pt x="0" y="57"/>
                  </a:cubicBezTo>
                  <a:cubicBezTo>
                    <a:pt x="0" y="59"/>
                    <a:pt x="4" y="63"/>
                    <a:pt x="5" y="65"/>
                  </a:cubicBezTo>
                  <a:cubicBezTo>
                    <a:pt x="6" y="67"/>
                    <a:pt x="6" y="67"/>
                    <a:pt x="9" y="68"/>
                  </a:cubicBezTo>
                  <a:cubicBezTo>
                    <a:pt x="13" y="70"/>
                    <a:pt x="18" y="71"/>
                    <a:pt x="22" y="74"/>
                  </a:cubicBezTo>
                  <a:cubicBezTo>
                    <a:pt x="27" y="79"/>
                    <a:pt x="28" y="79"/>
                    <a:pt x="28" y="85"/>
                  </a:cubicBezTo>
                  <a:cubicBezTo>
                    <a:pt x="28" y="89"/>
                    <a:pt x="26" y="97"/>
                    <a:pt x="29" y="99"/>
                  </a:cubicBezTo>
                  <a:cubicBezTo>
                    <a:pt x="31" y="101"/>
                    <a:pt x="36" y="101"/>
                    <a:pt x="38" y="101"/>
                  </a:cubicBezTo>
                  <a:cubicBezTo>
                    <a:pt x="41" y="103"/>
                    <a:pt x="41" y="102"/>
                    <a:pt x="42" y="104"/>
                  </a:cubicBezTo>
                  <a:cubicBezTo>
                    <a:pt x="44" y="107"/>
                    <a:pt x="43" y="110"/>
                    <a:pt x="45" y="113"/>
                  </a:cubicBezTo>
                  <a:cubicBezTo>
                    <a:pt x="46" y="114"/>
                    <a:pt x="48" y="115"/>
                    <a:pt x="50" y="116"/>
                  </a:cubicBezTo>
                  <a:cubicBezTo>
                    <a:pt x="56" y="119"/>
                    <a:pt x="57" y="118"/>
                    <a:pt x="58" y="124"/>
                  </a:cubicBezTo>
                  <a:cubicBezTo>
                    <a:pt x="59" y="130"/>
                    <a:pt x="59" y="137"/>
                    <a:pt x="61" y="144"/>
                  </a:cubicBezTo>
                  <a:cubicBezTo>
                    <a:pt x="63" y="152"/>
                    <a:pt x="71" y="159"/>
                    <a:pt x="74" y="167"/>
                  </a:cubicBezTo>
                  <a:cubicBezTo>
                    <a:pt x="76" y="172"/>
                    <a:pt x="76" y="178"/>
                    <a:pt x="76" y="182"/>
                  </a:cubicBezTo>
                  <a:cubicBezTo>
                    <a:pt x="77" y="185"/>
                    <a:pt x="77" y="193"/>
                    <a:pt x="79" y="195"/>
                  </a:cubicBezTo>
                  <a:cubicBezTo>
                    <a:pt x="81" y="196"/>
                    <a:pt x="86" y="196"/>
                    <a:pt x="89" y="196"/>
                  </a:cubicBezTo>
                  <a:cubicBezTo>
                    <a:pt x="91" y="197"/>
                    <a:pt x="91" y="197"/>
                    <a:pt x="93" y="199"/>
                  </a:cubicBezTo>
                  <a:cubicBezTo>
                    <a:pt x="95" y="200"/>
                    <a:pt x="97" y="204"/>
                    <a:pt x="99" y="205"/>
                  </a:cubicBezTo>
                  <a:cubicBezTo>
                    <a:pt x="102" y="206"/>
                    <a:pt x="100" y="206"/>
                    <a:pt x="103" y="205"/>
                  </a:cubicBezTo>
                  <a:cubicBezTo>
                    <a:pt x="107" y="202"/>
                    <a:pt x="111" y="197"/>
                    <a:pt x="115" y="195"/>
                  </a:cubicBezTo>
                  <a:cubicBezTo>
                    <a:pt x="119" y="194"/>
                    <a:pt x="126" y="197"/>
                    <a:pt x="130" y="195"/>
                  </a:cubicBezTo>
                  <a:cubicBezTo>
                    <a:pt x="132" y="194"/>
                    <a:pt x="140" y="187"/>
                    <a:pt x="141" y="185"/>
                  </a:cubicBezTo>
                  <a:cubicBezTo>
                    <a:pt x="141" y="181"/>
                    <a:pt x="133" y="175"/>
                    <a:pt x="134" y="172"/>
                  </a:cubicBezTo>
                  <a:cubicBezTo>
                    <a:pt x="135" y="171"/>
                    <a:pt x="138" y="170"/>
                    <a:pt x="139" y="170"/>
                  </a:cubicBezTo>
                  <a:cubicBezTo>
                    <a:pt x="142" y="168"/>
                    <a:pt x="145" y="166"/>
                    <a:pt x="149" y="164"/>
                  </a:cubicBezTo>
                  <a:cubicBezTo>
                    <a:pt x="152" y="162"/>
                    <a:pt x="156" y="160"/>
                    <a:pt x="159" y="157"/>
                  </a:cubicBezTo>
                  <a:cubicBezTo>
                    <a:pt x="161" y="153"/>
                    <a:pt x="161" y="145"/>
                    <a:pt x="165" y="142"/>
                  </a:cubicBezTo>
                  <a:cubicBezTo>
                    <a:pt x="168" y="139"/>
                    <a:pt x="176" y="138"/>
                    <a:pt x="180" y="136"/>
                  </a:cubicBezTo>
                  <a:cubicBezTo>
                    <a:pt x="185" y="134"/>
                    <a:pt x="183" y="133"/>
                    <a:pt x="181" y="128"/>
                  </a:cubicBezTo>
                  <a:cubicBezTo>
                    <a:pt x="180" y="125"/>
                    <a:pt x="179" y="121"/>
                    <a:pt x="178" y="118"/>
                  </a:cubicBezTo>
                  <a:cubicBezTo>
                    <a:pt x="177" y="116"/>
                    <a:pt x="175" y="112"/>
                    <a:pt x="175" y="110"/>
                  </a:cubicBezTo>
                  <a:cubicBezTo>
                    <a:pt x="176" y="107"/>
                    <a:pt x="181" y="103"/>
                    <a:pt x="183" y="101"/>
                  </a:cubicBezTo>
                  <a:cubicBezTo>
                    <a:pt x="177" y="97"/>
                    <a:pt x="166" y="92"/>
                    <a:pt x="162" y="86"/>
                  </a:cubicBezTo>
                  <a:cubicBezTo>
                    <a:pt x="158" y="81"/>
                    <a:pt x="156" y="74"/>
                    <a:pt x="153" y="69"/>
                  </a:cubicBezTo>
                  <a:cubicBezTo>
                    <a:pt x="151" y="65"/>
                    <a:pt x="149" y="61"/>
                    <a:pt x="147" y="5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8" name="Freeform 254"/>
            <p:cNvSpPr>
              <a:spLocks/>
            </p:cNvSpPr>
            <p:nvPr userDrawn="1"/>
          </p:nvSpPr>
          <p:spPr bwMode="auto">
            <a:xfrm>
              <a:off x="1284" y="2597"/>
              <a:ext cx="168" cy="157"/>
            </a:xfrm>
            <a:custGeom>
              <a:avLst/>
              <a:gdLst>
                <a:gd name="T0" fmla="*/ 145 w 211"/>
                <a:gd name="T1" fmla="*/ 185 h 197"/>
                <a:gd name="T2" fmla="*/ 157 w 211"/>
                <a:gd name="T3" fmla="*/ 185 h 197"/>
                <a:gd name="T4" fmla="*/ 160 w 211"/>
                <a:gd name="T5" fmla="*/ 175 h 197"/>
                <a:gd name="T6" fmla="*/ 161 w 211"/>
                <a:gd name="T7" fmla="*/ 166 h 197"/>
                <a:gd name="T8" fmla="*/ 151 w 211"/>
                <a:gd name="T9" fmla="*/ 155 h 197"/>
                <a:gd name="T10" fmla="*/ 152 w 211"/>
                <a:gd name="T11" fmla="*/ 136 h 197"/>
                <a:gd name="T12" fmla="*/ 145 w 211"/>
                <a:gd name="T13" fmla="*/ 127 h 197"/>
                <a:gd name="T14" fmla="*/ 149 w 211"/>
                <a:gd name="T15" fmla="*/ 115 h 197"/>
                <a:gd name="T16" fmla="*/ 160 w 211"/>
                <a:gd name="T17" fmla="*/ 111 h 197"/>
                <a:gd name="T18" fmla="*/ 167 w 211"/>
                <a:gd name="T19" fmla="*/ 107 h 197"/>
                <a:gd name="T20" fmla="*/ 185 w 211"/>
                <a:gd name="T21" fmla="*/ 90 h 197"/>
                <a:gd name="T22" fmla="*/ 195 w 211"/>
                <a:gd name="T23" fmla="*/ 82 h 197"/>
                <a:gd name="T24" fmla="*/ 207 w 211"/>
                <a:gd name="T25" fmla="*/ 73 h 197"/>
                <a:gd name="T26" fmla="*/ 206 w 211"/>
                <a:gd name="T27" fmla="*/ 52 h 197"/>
                <a:gd name="T28" fmla="*/ 204 w 211"/>
                <a:gd name="T29" fmla="*/ 41 h 197"/>
                <a:gd name="T30" fmla="*/ 194 w 211"/>
                <a:gd name="T31" fmla="*/ 31 h 197"/>
                <a:gd name="T32" fmla="*/ 188 w 211"/>
                <a:gd name="T33" fmla="*/ 26 h 197"/>
                <a:gd name="T34" fmla="*/ 186 w 211"/>
                <a:gd name="T35" fmla="*/ 26 h 197"/>
                <a:gd name="T36" fmla="*/ 173 w 211"/>
                <a:gd name="T37" fmla="*/ 35 h 197"/>
                <a:gd name="T38" fmla="*/ 166 w 211"/>
                <a:gd name="T39" fmla="*/ 24 h 197"/>
                <a:gd name="T40" fmla="*/ 170 w 211"/>
                <a:gd name="T41" fmla="*/ 14 h 197"/>
                <a:gd name="T42" fmla="*/ 167 w 211"/>
                <a:gd name="T43" fmla="*/ 3 h 197"/>
                <a:gd name="T44" fmla="*/ 158 w 211"/>
                <a:gd name="T45" fmla="*/ 2 h 197"/>
                <a:gd name="T46" fmla="*/ 148 w 211"/>
                <a:gd name="T47" fmla="*/ 4 h 197"/>
                <a:gd name="T48" fmla="*/ 141 w 211"/>
                <a:gd name="T49" fmla="*/ 13 h 197"/>
                <a:gd name="T50" fmla="*/ 126 w 211"/>
                <a:gd name="T51" fmla="*/ 13 h 197"/>
                <a:gd name="T52" fmla="*/ 121 w 211"/>
                <a:gd name="T53" fmla="*/ 22 h 197"/>
                <a:gd name="T54" fmla="*/ 113 w 211"/>
                <a:gd name="T55" fmla="*/ 27 h 197"/>
                <a:gd name="T56" fmla="*/ 104 w 211"/>
                <a:gd name="T57" fmla="*/ 25 h 197"/>
                <a:gd name="T58" fmla="*/ 89 w 211"/>
                <a:gd name="T59" fmla="*/ 6 h 197"/>
                <a:gd name="T60" fmla="*/ 80 w 211"/>
                <a:gd name="T61" fmla="*/ 3 h 197"/>
                <a:gd name="T62" fmla="*/ 66 w 211"/>
                <a:gd name="T63" fmla="*/ 8 h 197"/>
                <a:gd name="T64" fmla="*/ 58 w 211"/>
                <a:gd name="T65" fmla="*/ 25 h 197"/>
                <a:gd name="T66" fmla="*/ 45 w 211"/>
                <a:gd name="T67" fmla="*/ 33 h 197"/>
                <a:gd name="T68" fmla="*/ 35 w 211"/>
                <a:gd name="T69" fmla="*/ 38 h 197"/>
                <a:gd name="T70" fmla="*/ 41 w 211"/>
                <a:gd name="T71" fmla="*/ 50 h 197"/>
                <a:gd name="T72" fmla="*/ 34 w 211"/>
                <a:gd name="T73" fmla="*/ 59 h 197"/>
                <a:gd name="T74" fmla="*/ 15 w 211"/>
                <a:gd name="T75" fmla="*/ 62 h 197"/>
                <a:gd name="T76" fmla="*/ 3 w 211"/>
                <a:gd name="T77" fmla="*/ 71 h 197"/>
                <a:gd name="T78" fmla="*/ 2 w 211"/>
                <a:gd name="T79" fmla="*/ 80 h 197"/>
                <a:gd name="T80" fmla="*/ 2 w 211"/>
                <a:gd name="T81" fmla="*/ 92 h 197"/>
                <a:gd name="T82" fmla="*/ 15 w 211"/>
                <a:gd name="T83" fmla="*/ 95 h 197"/>
                <a:gd name="T84" fmla="*/ 34 w 211"/>
                <a:gd name="T85" fmla="*/ 106 h 197"/>
                <a:gd name="T86" fmla="*/ 55 w 211"/>
                <a:gd name="T87" fmla="*/ 110 h 197"/>
                <a:gd name="T88" fmla="*/ 62 w 211"/>
                <a:gd name="T89" fmla="*/ 124 h 197"/>
                <a:gd name="T90" fmla="*/ 68 w 211"/>
                <a:gd name="T91" fmla="*/ 129 h 197"/>
                <a:gd name="T92" fmla="*/ 83 w 211"/>
                <a:gd name="T93" fmla="*/ 134 h 197"/>
                <a:gd name="T94" fmla="*/ 83 w 211"/>
                <a:gd name="T95" fmla="*/ 141 h 197"/>
                <a:gd name="T96" fmla="*/ 80 w 211"/>
                <a:gd name="T97" fmla="*/ 155 h 197"/>
                <a:gd name="T98" fmla="*/ 87 w 211"/>
                <a:gd name="T99" fmla="*/ 163 h 197"/>
                <a:gd name="T100" fmla="*/ 95 w 211"/>
                <a:gd name="T101" fmla="*/ 170 h 197"/>
                <a:gd name="T102" fmla="*/ 109 w 211"/>
                <a:gd name="T103" fmla="*/ 171 h 197"/>
                <a:gd name="T104" fmla="*/ 125 w 211"/>
                <a:gd name="T105" fmla="*/ 188 h 197"/>
                <a:gd name="T106" fmla="*/ 131 w 211"/>
                <a:gd name="T107" fmla="*/ 197 h 197"/>
                <a:gd name="T108" fmla="*/ 145 w 211"/>
                <a:gd name="T109" fmla="*/ 185 h 1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211" h="197">
                  <a:moveTo>
                    <a:pt x="145" y="185"/>
                  </a:moveTo>
                  <a:cubicBezTo>
                    <a:pt x="148" y="185"/>
                    <a:pt x="155" y="187"/>
                    <a:pt x="157" y="185"/>
                  </a:cubicBezTo>
                  <a:cubicBezTo>
                    <a:pt x="159" y="184"/>
                    <a:pt x="160" y="178"/>
                    <a:pt x="160" y="175"/>
                  </a:cubicBezTo>
                  <a:cubicBezTo>
                    <a:pt x="161" y="172"/>
                    <a:pt x="162" y="168"/>
                    <a:pt x="161" y="166"/>
                  </a:cubicBezTo>
                  <a:cubicBezTo>
                    <a:pt x="160" y="162"/>
                    <a:pt x="154" y="159"/>
                    <a:pt x="151" y="155"/>
                  </a:cubicBezTo>
                  <a:cubicBezTo>
                    <a:pt x="146" y="150"/>
                    <a:pt x="154" y="143"/>
                    <a:pt x="152" y="136"/>
                  </a:cubicBezTo>
                  <a:cubicBezTo>
                    <a:pt x="151" y="133"/>
                    <a:pt x="145" y="130"/>
                    <a:pt x="145" y="127"/>
                  </a:cubicBezTo>
                  <a:cubicBezTo>
                    <a:pt x="145" y="125"/>
                    <a:pt x="148" y="116"/>
                    <a:pt x="149" y="115"/>
                  </a:cubicBezTo>
                  <a:cubicBezTo>
                    <a:pt x="151" y="112"/>
                    <a:pt x="157" y="112"/>
                    <a:pt x="160" y="111"/>
                  </a:cubicBezTo>
                  <a:cubicBezTo>
                    <a:pt x="163" y="110"/>
                    <a:pt x="165" y="109"/>
                    <a:pt x="167" y="107"/>
                  </a:cubicBezTo>
                  <a:cubicBezTo>
                    <a:pt x="173" y="101"/>
                    <a:pt x="178" y="95"/>
                    <a:pt x="185" y="90"/>
                  </a:cubicBezTo>
                  <a:cubicBezTo>
                    <a:pt x="188" y="87"/>
                    <a:pt x="192" y="84"/>
                    <a:pt x="195" y="82"/>
                  </a:cubicBezTo>
                  <a:cubicBezTo>
                    <a:pt x="199" y="79"/>
                    <a:pt x="205" y="77"/>
                    <a:pt x="207" y="73"/>
                  </a:cubicBezTo>
                  <a:cubicBezTo>
                    <a:pt x="211" y="69"/>
                    <a:pt x="206" y="57"/>
                    <a:pt x="206" y="52"/>
                  </a:cubicBezTo>
                  <a:cubicBezTo>
                    <a:pt x="205" y="49"/>
                    <a:pt x="205" y="44"/>
                    <a:pt x="204" y="41"/>
                  </a:cubicBezTo>
                  <a:cubicBezTo>
                    <a:pt x="202" y="37"/>
                    <a:pt x="196" y="34"/>
                    <a:pt x="194" y="31"/>
                  </a:cubicBezTo>
                  <a:cubicBezTo>
                    <a:pt x="192" y="29"/>
                    <a:pt x="190" y="26"/>
                    <a:pt x="188" y="26"/>
                  </a:cubicBezTo>
                  <a:cubicBezTo>
                    <a:pt x="187" y="25"/>
                    <a:pt x="187" y="26"/>
                    <a:pt x="186" y="26"/>
                  </a:cubicBezTo>
                  <a:cubicBezTo>
                    <a:pt x="181" y="29"/>
                    <a:pt x="177" y="32"/>
                    <a:pt x="173" y="35"/>
                  </a:cubicBezTo>
                  <a:cubicBezTo>
                    <a:pt x="171" y="32"/>
                    <a:pt x="167" y="27"/>
                    <a:pt x="166" y="24"/>
                  </a:cubicBezTo>
                  <a:cubicBezTo>
                    <a:pt x="166" y="20"/>
                    <a:pt x="168" y="17"/>
                    <a:pt x="170" y="14"/>
                  </a:cubicBezTo>
                  <a:cubicBezTo>
                    <a:pt x="172" y="10"/>
                    <a:pt x="170" y="7"/>
                    <a:pt x="167" y="3"/>
                  </a:cubicBezTo>
                  <a:cubicBezTo>
                    <a:pt x="164" y="0"/>
                    <a:pt x="162" y="2"/>
                    <a:pt x="158" y="2"/>
                  </a:cubicBezTo>
                  <a:cubicBezTo>
                    <a:pt x="154" y="2"/>
                    <a:pt x="150" y="1"/>
                    <a:pt x="148" y="4"/>
                  </a:cubicBezTo>
                  <a:cubicBezTo>
                    <a:pt x="145" y="7"/>
                    <a:pt x="145" y="12"/>
                    <a:pt x="141" y="13"/>
                  </a:cubicBezTo>
                  <a:cubicBezTo>
                    <a:pt x="137" y="15"/>
                    <a:pt x="131" y="12"/>
                    <a:pt x="126" y="13"/>
                  </a:cubicBezTo>
                  <a:cubicBezTo>
                    <a:pt x="123" y="14"/>
                    <a:pt x="122" y="18"/>
                    <a:pt x="121" y="22"/>
                  </a:cubicBezTo>
                  <a:cubicBezTo>
                    <a:pt x="118" y="27"/>
                    <a:pt x="118" y="27"/>
                    <a:pt x="113" y="27"/>
                  </a:cubicBezTo>
                  <a:cubicBezTo>
                    <a:pt x="109" y="27"/>
                    <a:pt x="106" y="28"/>
                    <a:pt x="104" y="25"/>
                  </a:cubicBezTo>
                  <a:cubicBezTo>
                    <a:pt x="98" y="20"/>
                    <a:pt x="94" y="11"/>
                    <a:pt x="89" y="6"/>
                  </a:cubicBezTo>
                  <a:cubicBezTo>
                    <a:pt x="85" y="2"/>
                    <a:pt x="85" y="1"/>
                    <a:pt x="80" y="3"/>
                  </a:cubicBezTo>
                  <a:cubicBezTo>
                    <a:pt x="76" y="4"/>
                    <a:pt x="70" y="5"/>
                    <a:pt x="66" y="8"/>
                  </a:cubicBezTo>
                  <a:cubicBezTo>
                    <a:pt x="61" y="11"/>
                    <a:pt x="62" y="21"/>
                    <a:pt x="58" y="25"/>
                  </a:cubicBezTo>
                  <a:cubicBezTo>
                    <a:pt x="54" y="28"/>
                    <a:pt x="49" y="30"/>
                    <a:pt x="45" y="33"/>
                  </a:cubicBezTo>
                  <a:cubicBezTo>
                    <a:pt x="43" y="33"/>
                    <a:pt x="36" y="36"/>
                    <a:pt x="35" y="38"/>
                  </a:cubicBezTo>
                  <a:cubicBezTo>
                    <a:pt x="34" y="41"/>
                    <a:pt x="42" y="47"/>
                    <a:pt x="41" y="50"/>
                  </a:cubicBezTo>
                  <a:cubicBezTo>
                    <a:pt x="41" y="53"/>
                    <a:pt x="35" y="57"/>
                    <a:pt x="34" y="59"/>
                  </a:cubicBezTo>
                  <a:cubicBezTo>
                    <a:pt x="28" y="64"/>
                    <a:pt x="21" y="59"/>
                    <a:pt x="15" y="62"/>
                  </a:cubicBezTo>
                  <a:cubicBezTo>
                    <a:pt x="11" y="64"/>
                    <a:pt x="5" y="68"/>
                    <a:pt x="3" y="71"/>
                  </a:cubicBezTo>
                  <a:cubicBezTo>
                    <a:pt x="1" y="74"/>
                    <a:pt x="2" y="77"/>
                    <a:pt x="2" y="80"/>
                  </a:cubicBezTo>
                  <a:cubicBezTo>
                    <a:pt x="2" y="82"/>
                    <a:pt x="0" y="91"/>
                    <a:pt x="2" y="92"/>
                  </a:cubicBezTo>
                  <a:cubicBezTo>
                    <a:pt x="3" y="94"/>
                    <a:pt x="12" y="94"/>
                    <a:pt x="15" y="95"/>
                  </a:cubicBezTo>
                  <a:cubicBezTo>
                    <a:pt x="22" y="96"/>
                    <a:pt x="27" y="103"/>
                    <a:pt x="34" y="106"/>
                  </a:cubicBezTo>
                  <a:cubicBezTo>
                    <a:pt x="39" y="108"/>
                    <a:pt x="50" y="106"/>
                    <a:pt x="55" y="110"/>
                  </a:cubicBezTo>
                  <a:cubicBezTo>
                    <a:pt x="58" y="113"/>
                    <a:pt x="60" y="120"/>
                    <a:pt x="62" y="124"/>
                  </a:cubicBezTo>
                  <a:cubicBezTo>
                    <a:pt x="63" y="127"/>
                    <a:pt x="64" y="127"/>
                    <a:pt x="68" y="129"/>
                  </a:cubicBezTo>
                  <a:cubicBezTo>
                    <a:pt x="72" y="130"/>
                    <a:pt x="79" y="131"/>
                    <a:pt x="83" y="134"/>
                  </a:cubicBezTo>
                  <a:cubicBezTo>
                    <a:pt x="86" y="136"/>
                    <a:pt x="84" y="137"/>
                    <a:pt x="83" y="141"/>
                  </a:cubicBezTo>
                  <a:cubicBezTo>
                    <a:pt x="82" y="144"/>
                    <a:pt x="79" y="151"/>
                    <a:pt x="80" y="155"/>
                  </a:cubicBezTo>
                  <a:cubicBezTo>
                    <a:pt x="81" y="158"/>
                    <a:pt x="85" y="161"/>
                    <a:pt x="87" y="163"/>
                  </a:cubicBezTo>
                  <a:cubicBezTo>
                    <a:pt x="89" y="165"/>
                    <a:pt x="92" y="169"/>
                    <a:pt x="95" y="170"/>
                  </a:cubicBezTo>
                  <a:cubicBezTo>
                    <a:pt x="99" y="171"/>
                    <a:pt x="105" y="171"/>
                    <a:pt x="109" y="171"/>
                  </a:cubicBezTo>
                  <a:cubicBezTo>
                    <a:pt x="116" y="172"/>
                    <a:pt x="121" y="183"/>
                    <a:pt x="125" y="188"/>
                  </a:cubicBezTo>
                  <a:cubicBezTo>
                    <a:pt x="127" y="191"/>
                    <a:pt x="129" y="194"/>
                    <a:pt x="131" y="197"/>
                  </a:cubicBezTo>
                  <a:cubicBezTo>
                    <a:pt x="136" y="193"/>
                    <a:pt x="140" y="189"/>
                    <a:pt x="145" y="18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9" name="Freeform 255"/>
            <p:cNvSpPr>
              <a:spLocks/>
            </p:cNvSpPr>
            <p:nvPr userDrawn="1"/>
          </p:nvSpPr>
          <p:spPr bwMode="auto">
            <a:xfrm>
              <a:off x="1315" y="2474"/>
              <a:ext cx="133" cy="145"/>
            </a:xfrm>
            <a:custGeom>
              <a:avLst/>
              <a:gdLst>
                <a:gd name="T0" fmla="*/ 161 w 167"/>
                <a:gd name="T1" fmla="*/ 98 h 183"/>
                <a:gd name="T2" fmla="*/ 152 w 167"/>
                <a:gd name="T3" fmla="*/ 116 h 183"/>
                <a:gd name="T4" fmla="*/ 152 w 167"/>
                <a:gd name="T5" fmla="*/ 128 h 183"/>
                <a:gd name="T6" fmla="*/ 143 w 167"/>
                <a:gd name="T7" fmla="*/ 135 h 183"/>
                <a:gd name="T8" fmla="*/ 129 w 167"/>
                <a:gd name="T9" fmla="*/ 153 h 183"/>
                <a:gd name="T10" fmla="*/ 125 w 167"/>
                <a:gd name="T11" fmla="*/ 156 h 183"/>
                <a:gd name="T12" fmla="*/ 111 w 167"/>
                <a:gd name="T13" fmla="*/ 157 h 183"/>
                <a:gd name="T14" fmla="*/ 105 w 167"/>
                <a:gd name="T15" fmla="*/ 165 h 183"/>
                <a:gd name="T16" fmla="*/ 98 w 167"/>
                <a:gd name="T17" fmla="*/ 167 h 183"/>
                <a:gd name="T18" fmla="*/ 86 w 167"/>
                <a:gd name="T19" fmla="*/ 167 h 183"/>
                <a:gd name="T20" fmla="*/ 84 w 167"/>
                <a:gd name="T21" fmla="*/ 173 h 183"/>
                <a:gd name="T22" fmla="*/ 80 w 167"/>
                <a:gd name="T23" fmla="*/ 180 h 183"/>
                <a:gd name="T24" fmla="*/ 72 w 167"/>
                <a:gd name="T25" fmla="*/ 182 h 183"/>
                <a:gd name="T26" fmla="*/ 64 w 167"/>
                <a:gd name="T27" fmla="*/ 180 h 183"/>
                <a:gd name="T28" fmla="*/ 51 w 167"/>
                <a:gd name="T29" fmla="*/ 162 h 183"/>
                <a:gd name="T30" fmla="*/ 45 w 167"/>
                <a:gd name="T31" fmla="*/ 154 h 183"/>
                <a:gd name="T32" fmla="*/ 40 w 167"/>
                <a:gd name="T33" fmla="*/ 139 h 183"/>
                <a:gd name="T34" fmla="*/ 38 w 167"/>
                <a:gd name="T35" fmla="*/ 130 h 183"/>
                <a:gd name="T36" fmla="*/ 45 w 167"/>
                <a:gd name="T37" fmla="*/ 119 h 183"/>
                <a:gd name="T38" fmla="*/ 23 w 167"/>
                <a:gd name="T39" fmla="*/ 107 h 183"/>
                <a:gd name="T40" fmla="*/ 15 w 167"/>
                <a:gd name="T41" fmla="*/ 91 h 183"/>
                <a:gd name="T42" fmla="*/ 9 w 167"/>
                <a:gd name="T43" fmla="*/ 78 h 183"/>
                <a:gd name="T44" fmla="*/ 3 w 167"/>
                <a:gd name="T45" fmla="*/ 49 h 183"/>
                <a:gd name="T46" fmla="*/ 0 w 167"/>
                <a:gd name="T47" fmla="*/ 37 h 183"/>
                <a:gd name="T48" fmla="*/ 8 w 167"/>
                <a:gd name="T49" fmla="*/ 26 h 183"/>
                <a:gd name="T50" fmla="*/ 17 w 167"/>
                <a:gd name="T51" fmla="*/ 14 h 183"/>
                <a:gd name="T52" fmla="*/ 28 w 167"/>
                <a:gd name="T53" fmla="*/ 18 h 183"/>
                <a:gd name="T54" fmla="*/ 38 w 167"/>
                <a:gd name="T55" fmla="*/ 8 h 183"/>
                <a:gd name="T56" fmla="*/ 54 w 167"/>
                <a:gd name="T57" fmla="*/ 4 h 183"/>
                <a:gd name="T58" fmla="*/ 75 w 167"/>
                <a:gd name="T59" fmla="*/ 15 h 183"/>
                <a:gd name="T60" fmla="*/ 85 w 167"/>
                <a:gd name="T61" fmla="*/ 23 h 183"/>
                <a:gd name="T62" fmla="*/ 99 w 167"/>
                <a:gd name="T63" fmla="*/ 20 h 183"/>
                <a:gd name="T64" fmla="*/ 99 w 167"/>
                <a:gd name="T65" fmla="*/ 10 h 183"/>
                <a:gd name="T66" fmla="*/ 101 w 167"/>
                <a:gd name="T67" fmla="*/ 5 h 183"/>
                <a:gd name="T68" fmla="*/ 106 w 167"/>
                <a:gd name="T69" fmla="*/ 1 h 183"/>
                <a:gd name="T70" fmla="*/ 113 w 167"/>
                <a:gd name="T71" fmla="*/ 6 h 183"/>
                <a:gd name="T72" fmla="*/ 121 w 167"/>
                <a:gd name="T73" fmla="*/ 11 h 183"/>
                <a:gd name="T74" fmla="*/ 125 w 167"/>
                <a:gd name="T75" fmla="*/ 10 h 183"/>
                <a:gd name="T76" fmla="*/ 140 w 167"/>
                <a:gd name="T77" fmla="*/ 0 h 183"/>
                <a:gd name="T78" fmla="*/ 149 w 167"/>
                <a:gd name="T79" fmla="*/ 14 h 183"/>
                <a:gd name="T80" fmla="*/ 160 w 167"/>
                <a:gd name="T81" fmla="*/ 19 h 183"/>
                <a:gd name="T82" fmla="*/ 165 w 167"/>
                <a:gd name="T83" fmla="*/ 21 h 183"/>
                <a:gd name="T84" fmla="*/ 165 w 167"/>
                <a:gd name="T85" fmla="*/ 30 h 183"/>
                <a:gd name="T86" fmla="*/ 162 w 167"/>
                <a:gd name="T87" fmla="*/ 44 h 183"/>
                <a:gd name="T88" fmla="*/ 163 w 167"/>
                <a:gd name="T89" fmla="*/ 57 h 183"/>
                <a:gd name="T90" fmla="*/ 163 w 167"/>
                <a:gd name="T91" fmla="*/ 70 h 183"/>
                <a:gd name="T92" fmla="*/ 159 w 167"/>
                <a:gd name="T93" fmla="*/ 83 h 183"/>
                <a:gd name="T94" fmla="*/ 161 w 167"/>
                <a:gd name="T95" fmla="*/ 98 h 1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67" h="183">
                  <a:moveTo>
                    <a:pt x="161" y="98"/>
                  </a:moveTo>
                  <a:cubicBezTo>
                    <a:pt x="158" y="103"/>
                    <a:pt x="153" y="110"/>
                    <a:pt x="152" y="116"/>
                  </a:cubicBezTo>
                  <a:cubicBezTo>
                    <a:pt x="151" y="119"/>
                    <a:pt x="153" y="125"/>
                    <a:pt x="152" y="128"/>
                  </a:cubicBezTo>
                  <a:cubicBezTo>
                    <a:pt x="151" y="131"/>
                    <a:pt x="145" y="134"/>
                    <a:pt x="143" y="135"/>
                  </a:cubicBezTo>
                  <a:cubicBezTo>
                    <a:pt x="137" y="140"/>
                    <a:pt x="134" y="146"/>
                    <a:pt x="129" y="153"/>
                  </a:cubicBezTo>
                  <a:cubicBezTo>
                    <a:pt x="127" y="155"/>
                    <a:pt x="127" y="156"/>
                    <a:pt x="125" y="156"/>
                  </a:cubicBezTo>
                  <a:cubicBezTo>
                    <a:pt x="120" y="158"/>
                    <a:pt x="115" y="156"/>
                    <a:pt x="111" y="157"/>
                  </a:cubicBezTo>
                  <a:cubicBezTo>
                    <a:pt x="108" y="159"/>
                    <a:pt x="107" y="162"/>
                    <a:pt x="105" y="165"/>
                  </a:cubicBezTo>
                  <a:cubicBezTo>
                    <a:pt x="103" y="169"/>
                    <a:pt x="103" y="168"/>
                    <a:pt x="98" y="167"/>
                  </a:cubicBezTo>
                  <a:cubicBezTo>
                    <a:pt x="95" y="167"/>
                    <a:pt x="89" y="165"/>
                    <a:pt x="86" y="167"/>
                  </a:cubicBezTo>
                  <a:cubicBezTo>
                    <a:pt x="85" y="168"/>
                    <a:pt x="85" y="172"/>
                    <a:pt x="84" y="173"/>
                  </a:cubicBezTo>
                  <a:cubicBezTo>
                    <a:pt x="83" y="175"/>
                    <a:pt x="82" y="179"/>
                    <a:pt x="80" y="180"/>
                  </a:cubicBezTo>
                  <a:cubicBezTo>
                    <a:pt x="78" y="183"/>
                    <a:pt x="75" y="182"/>
                    <a:pt x="72" y="182"/>
                  </a:cubicBezTo>
                  <a:cubicBezTo>
                    <a:pt x="67" y="182"/>
                    <a:pt x="67" y="182"/>
                    <a:pt x="64" y="180"/>
                  </a:cubicBezTo>
                  <a:cubicBezTo>
                    <a:pt x="59" y="175"/>
                    <a:pt x="56" y="167"/>
                    <a:pt x="51" y="162"/>
                  </a:cubicBezTo>
                  <a:cubicBezTo>
                    <a:pt x="48" y="159"/>
                    <a:pt x="46" y="158"/>
                    <a:pt x="45" y="154"/>
                  </a:cubicBezTo>
                  <a:cubicBezTo>
                    <a:pt x="43" y="149"/>
                    <a:pt x="41" y="144"/>
                    <a:pt x="40" y="139"/>
                  </a:cubicBezTo>
                  <a:cubicBezTo>
                    <a:pt x="39" y="136"/>
                    <a:pt x="37" y="132"/>
                    <a:pt x="38" y="130"/>
                  </a:cubicBezTo>
                  <a:cubicBezTo>
                    <a:pt x="38" y="126"/>
                    <a:pt x="43" y="122"/>
                    <a:pt x="45" y="119"/>
                  </a:cubicBezTo>
                  <a:cubicBezTo>
                    <a:pt x="39" y="116"/>
                    <a:pt x="28" y="112"/>
                    <a:pt x="23" y="107"/>
                  </a:cubicBezTo>
                  <a:cubicBezTo>
                    <a:pt x="20" y="102"/>
                    <a:pt x="18" y="96"/>
                    <a:pt x="15" y="91"/>
                  </a:cubicBezTo>
                  <a:cubicBezTo>
                    <a:pt x="13" y="87"/>
                    <a:pt x="10" y="82"/>
                    <a:pt x="9" y="78"/>
                  </a:cubicBezTo>
                  <a:cubicBezTo>
                    <a:pt x="6" y="69"/>
                    <a:pt x="5" y="58"/>
                    <a:pt x="3" y="49"/>
                  </a:cubicBezTo>
                  <a:cubicBezTo>
                    <a:pt x="2" y="46"/>
                    <a:pt x="0" y="40"/>
                    <a:pt x="0" y="37"/>
                  </a:cubicBezTo>
                  <a:cubicBezTo>
                    <a:pt x="1" y="34"/>
                    <a:pt x="6" y="29"/>
                    <a:pt x="8" y="26"/>
                  </a:cubicBezTo>
                  <a:cubicBezTo>
                    <a:pt x="10" y="24"/>
                    <a:pt x="14" y="15"/>
                    <a:pt x="17" y="14"/>
                  </a:cubicBezTo>
                  <a:cubicBezTo>
                    <a:pt x="20" y="13"/>
                    <a:pt x="25" y="19"/>
                    <a:pt x="28" y="18"/>
                  </a:cubicBezTo>
                  <a:cubicBezTo>
                    <a:pt x="32" y="17"/>
                    <a:pt x="34" y="10"/>
                    <a:pt x="38" y="8"/>
                  </a:cubicBezTo>
                  <a:cubicBezTo>
                    <a:pt x="42" y="6"/>
                    <a:pt x="49" y="5"/>
                    <a:pt x="54" y="4"/>
                  </a:cubicBezTo>
                  <a:cubicBezTo>
                    <a:pt x="62" y="2"/>
                    <a:pt x="70" y="10"/>
                    <a:pt x="75" y="15"/>
                  </a:cubicBezTo>
                  <a:cubicBezTo>
                    <a:pt x="78" y="18"/>
                    <a:pt x="81" y="23"/>
                    <a:pt x="85" y="23"/>
                  </a:cubicBezTo>
                  <a:cubicBezTo>
                    <a:pt x="88" y="23"/>
                    <a:pt x="98" y="22"/>
                    <a:pt x="99" y="20"/>
                  </a:cubicBezTo>
                  <a:cubicBezTo>
                    <a:pt x="100" y="18"/>
                    <a:pt x="99" y="12"/>
                    <a:pt x="99" y="10"/>
                  </a:cubicBezTo>
                  <a:cubicBezTo>
                    <a:pt x="99" y="7"/>
                    <a:pt x="99" y="7"/>
                    <a:pt x="101" y="5"/>
                  </a:cubicBezTo>
                  <a:cubicBezTo>
                    <a:pt x="102" y="4"/>
                    <a:pt x="104" y="1"/>
                    <a:pt x="106" y="1"/>
                  </a:cubicBezTo>
                  <a:cubicBezTo>
                    <a:pt x="107" y="1"/>
                    <a:pt x="112" y="5"/>
                    <a:pt x="113" y="6"/>
                  </a:cubicBezTo>
                  <a:cubicBezTo>
                    <a:pt x="115" y="7"/>
                    <a:pt x="119" y="11"/>
                    <a:pt x="121" y="11"/>
                  </a:cubicBezTo>
                  <a:cubicBezTo>
                    <a:pt x="123" y="12"/>
                    <a:pt x="123" y="11"/>
                    <a:pt x="125" y="10"/>
                  </a:cubicBezTo>
                  <a:cubicBezTo>
                    <a:pt x="130" y="7"/>
                    <a:pt x="135" y="3"/>
                    <a:pt x="140" y="0"/>
                  </a:cubicBezTo>
                  <a:cubicBezTo>
                    <a:pt x="143" y="5"/>
                    <a:pt x="146" y="9"/>
                    <a:pt x="149" y="14"/>
                  </a:cubicBezTo>
                  <a:cubicBezTo>
                    <a:pt x="151" y="19"/>
                    <a:pt x="155" y="18"/>
                    <a:pt x="160" y="19"/>
                  </a:cubicBezTo>
                  <a:cubicBezTo>
                    <a:pt x="161" y="19"/>
                    <a:pt x="165" y="20"/>
                    <a:pt x="165" y="21"/>
                  </a:cubicBezTo>
                  <a:cubicBezTo>
                    <a:pt x="167" y="22"/>
                    <a:pt x="165" y="28"/>
                    <a:pt x="165" y="30"/>
                  </a:cubicBezTo>
                  <a:cubicBezTo>
                    <a:pt x="165" y="35"/>
                    <a:pt x="164" y="39"/>
                    <a:pt x="162" y="44"/>
                  </a:cubicBezTo>
                  <a:cubicBezTo>
                    <a:pt x="160" y="49"/>
                    <a:pt x="162" y="52"/>
                    <a:pt x="163" y="57"/>
                  </a:cubicBezTo>
                  <a:cubicBezTo>
                    <a:pt x="165" y="63"/>
                    <a:pt x="165" y="64"/>
                    <a:pt x="163" y="70"/>
                  </a:cubicBezTo>
                  <a:cubicBezTo>
                    <a:pt x="162" y="74"/>
                    <a:pt x="159" y="79"/>
                    <a:pt x="159" y="83"/>
                  </a:cubicBezTo>
                  <a:cubicBezTo>
                    <a:pt x="159" y="88"/>
                    <a:pt x="161" y="93"/>
                    <a:pt x="161" y="98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0" name="Freeform 256"/>
            <p:cNvSpPr>
              <a:spLocks/>
            </p:cNvSpPr>
            <p:nvPr userDrawn="1"/>
          </p:nvSpPr>
          <p:spPr bwMode="auto">
            <a:xfrm>
              <a:off x="1415" y="2534"/>
              <a:ext cx="205" cy="156"/>
            </a:xfrm>
            <a:custGeom>
              <a:avLst/>
              <a:gdLst>
                <a:gd name="T0" fmla="*/ 204 w 258"/>
                <a:gd name="T1" fmla="*/ 31 h 196"/>
                <a:gd name="T2" fmla="*/ 207 w 258"/>
                <a:gd name="T3" fmla="*/ 46 h 196"/>
                <a:gd name="T4" fmla="*/ 219 w 258"/>
                <a:gd name="T5" fmla="*/ 50 h 196"/>
                <a:gd name="T6" fmla="*/ 228 w 258"/>
                <a:gd name="T7" fmla="*/ 64 h 196"/>
                <a:gd name="T8" fmla="*/ 234 w 258"/>
                <a:gd name="T9" fmla="*/ 75 h 196"/>
                <a:gd name="T10" fmla="*/ 234 w 258"/>
                <a:gd name="T11" fmla="*/ 94 h 196"/>
                <a:gd name="T12" fmla="*/ 235 w 258"/>
                <a:gd name="T13" fmla="*/ 97 h 196"/>
                <a:gd name="T14" fmla="*/ 244 w 258"/>
                <a:gd name="T15" fmla="*/ 103 h 196"/>
                <a:gd name="T16" fmla="*/ 253 w 258"/>
                <a:gd name="T17" fmla="*/ 112 h 196"/>
                <a:gd name="T18" fmla="*/ 254 w 258"/>
                <a:gd name="T19" fmla="*/ 125 h 196"/>
                <a:gd name="T20" fmla="*/ 257 w 258"/>
                <a:gd name="T21" fmla="*/ 133 h 196"/>
                <a:gd name="T22" fmla="*/ 255 w 258"/>
                <a:gd name="T23" fmla="*/ 137 h 196"/>
                <a:gd name="T24" fmla="*/ 244 w 258"/>
                <a:gd name="T25" fmla="*/ 146 h 196"/>
                <a:gd name="T26" fmla="*/ 230 w 258"/>
                <a:gd name="T27" fmla="*/ 151 h 196"/>
                <a:gd name="T28" fmla="*/ 219 w 258"/>
                <a:gd name="T29" fmla="*/ 162 h 196"/>
                <a:gd name="T30" fmla="*/ 206 w 258"/>
                <a:gd name="T31" fmla="*/ 167 h 196"/>
                <a:gd name="T32" fmla="*/ 200 w 258"/>
                <a:gd name="T33" fmla="*/ 167 h 196"/>
                <a:gd name="T34" fmla="*/ 200 w 258"/>
                <a:gd name="T35" fmla="*/ 176 h 196"/>
                <a:gd name="T36" fmla="*/ 190 w 258"/>
                <a:gd name="T37" fmla="*/ 187 h 196"/>
                <a:gd name="T38" fmla="*/ 177 w 258"/>
                <a:gd name="T39" fmla="*/ 196 h 196"/>
                <a:gd name="T40" fmla="*/ 165 w 258"/>
                <a:gd name="T41" fmla="*/ 191 h 196"/>
                <a:gd name="T42" fmla="*/ 151 w 258"/>
                <a:gd name="T43" fmla="*/ 177 h 196"/>
                <a:gd name="T44" fmla="*/ 139 w 258"/>
                <a:gd name="T45" fmla="*/ 177 h 196"/>
                <a:gd name="T46" fmla="*/ 126 w 258"/>
                <a:gd name="T47" fmla="*/ 164 h 196"/>
                <a:gd name="T48" fmla="*/ 114 w 258"/>
                <a:gd name="T49" fmla="*/ 178 h 196"/>
                <a:gd name="T50" fmla="*/ 98 w 258"/>
                <a:gd name="T51" fmla="*/ 177 h 196"/>
                <a:gd name="T52" fmla="*/ 89 w 258"/>
                <a:gd name="T53" fmla="*/ 169 h 196"/>
                <a:gd name="T54" fmla="*/ 81 w 258"/>
                <a:gd name="T55" fmla="*/ 156 h 196"/>
                <a:gd name="T56" fmla="*/ 62 w 258"/>
                <a:gd name="T57" fmla="*/ 150 h 196"/>
                <a:gd name="T58" fmla="*/ 55 w 258"/>
                <a:gd name="T59" fmla="*/ 151 h 196"/>
                <a:gd name="T60" fmla="*/ 45 w 258"/>
                <a:gd name="T61" fmla="*/ 151 h 196"/>
                <a:gd name="T62" fmla="*/ 42 w 258"/>
                <a:gd name="T63" fmla="*/ 136 h 196"/>
                <a:gd name="T64" fmla="*/ 40 w 258"/>
                <a:gd name="T65" fmla="*/ 120 h 196"/>
                <a:gd name="T66" fmla="*/ 32 w 258"/>
                <a:gd name="T67" fmla="*/ 112 h 196"/>
                <a:gd name="T68" fmla="*/ 24 w 258"/>
                <a:gd name="T69" fmla="*/ 104 h 196"/>
                <a:gd name="T70" fmla="*/ 9 w 258"/>
                <a:gd name="T71" fmla="*/ 114 h 196"/>
                <a:gd name="T72" fmla="*/ 2 w 258"/>
                <a:gd name="T73" fmla="*/ 102 h 196"/>
                <a:gd name="T74" fmla="*/ 7 w 258"/>
                <a:gd name="T75" fmla="*/ 89 h 196"/>
                <a:gd name="T76" fmla="*/ 4 w 258"/>
                <a:gd name="T77" fmla="*/ 77 h 196"/>
                <a:gd name="T78" fmla="*/ 14 w 258"/>
                <a:gd name="T79" fmla="*/ 62 h 196"/>
                <a:gd name="T80" fmla="*/ 26 w 258"/>
                <a:gd name="T81" fmla="*/ 54 h 196"/>
                <a:gd name="T82" fmla="*/ 27 w 258"/>
                <a:gd name="T83" fmla="*/ 39 h 196"/>
                <a:gd name="T84" fmla="*/ 34 w 258"/>
                <a:gd name="T85" fmla="*/ 26 h 196"/>
                <a:gd name="T86" fmla="*/ 44 w 258"/>
                <a:gd name="T87" fmla="*/ 21 h 196"/>
                <a:gd name="T88" fmla="*/ 53 w 258"/>
                <a:gd name="T89" fmla="*/ 20 h 196"/>
                <a:gd name="T90" fmla="*/ 55 w 258"/>
                <a:gd name="T91" fmla="*/ 16 h 196"/>
                <a:gd name="T92" fmla="*/ 57 w 258"/>
                <a:gd name="T93" fmla="*/ 7 h 196"/>
                <a:gd name="T94" fmla="*/ 63 w 258"/>
                <a:gd name="T95" fmla="*/ 6 h 196"/>
                <a:gd name="T96" fmla="*/ 71 w 258"/>
                <a:gd name="T97" fmla="*/ 4 h 196"/>
                <a:gd name="T98" fmla="*/ 76 w 258"/>
                <a:gd name="T99" fmla="*/ 8 h 196"/>
                <a:gd name="T100" fmla="*/ 92 w 258"/>
                <a:gd name="T101" fmla="*/ 8 h 196"/>
                <a:gd name="T102" fmla="*/ 98 w 258"/>
                <a:gd name="T103" fmla="*/ 8 h 196"/>
                <a:gd name="T104" fmla="*/ 103 w 258"/>
                <a:gd name="T105" fmla="*/ 2 h 196"/>
                <a:gd name="T106" fmla="*/ 118 w 258"/>
                <a:gd name="T107" fmla="*/ 4 h 196"/>
                <a:gd name="T108" fmla="*/ 145 w 258"/>
                <a:gd name="T109" fmla="*/ 6 h 196"/>
                <a:gd name="T110" fmla="*/ 151 w 258"/>
                <a:gd name="T111" fmla="*/ 1 h 196"/>
                <a:gd name="T112" fmla="*/ 159 w 258"/>
                <a:gd name="T113" fmla="*/ 1 h 196"/>
                <a:gd name="T114" fmla="*/ 176 w 258"/>
                <a:gd name="T115" fmla="*/ 2 h 196"/>
                <a:gd name="T116" fmla="*/ 182 w 258"/>
                <a:gd name="T117" fmla="*/ 4 h 196"/>
                <a:gd name="T118" fmla="*/ 190 w 258"/>
                <a:gd name="T119" fmla="*/ 11 h 196"/>
                <a:gd name="T120" fmla="*/ 186 w 258"/>
                <a:gd name="T121" fmla="*/ 25 h 196"/>
                <a:gd name="T122" fmla="*/ 204 w 258"/>
                <a:gd name="T123" fmla="*/ 31 h 1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258" h="196">
                  <a:moveTo>
                    <a:pt x="204" y="31"/>
                  </a:moveTo>
                  <a:cubicBezTo>
                    <a:pt x="204" y="34"/>
                    <a:pt x="204" y="43"/>
                    <a:pt x="207" y="46"/>
                  </a:cubicBezTo>
                  <a:cubicBezTo>
                    <a:pt x="209" y="49"/>
                    <a:pt x="216" y="48"/>
                    <a:pt x="219" y="50"/>
                  </a:cubicBezTo>
                  <a:cubicBezTo>
                    <a:pt x="223" y="53"/>
                    <a:pt x="225" y="60"/>
                    <a:pt x="228" y="64"/>
                  </a:cubicBezTo>
                  <a:cubicBezTo>
                    <a:pt x="230" y="67"/>
                    <a:pt x="233" y="71"/>
                    <a:pt x="234" y="75"/>
                  </a:cubicBezTo>
                  <a:cubicBezTo>
                    <a:pt x="236" y="81"/>
                    <a:pt x="233" y="88"/>
                    <a:pt x="234" y="94"/>
                  </a:cubicBezTo>
                  <a:cubicBezTo>
                    <a:pt x="235" y="96"/>
                    <a:pt x="234" y="95"/>
                    <a:pt x="235" y="97"/>
                  </a:cubicBezTo>
                  <a:cubicBezTo>
                    <a:pt x="237" y="99"/>
                    <a:pt x="241" y="101"/>
                    <a:pt x="244" y="103"/>
                  </a:cubicBezTo>
                  <a:cubicBezTo>
                    <a:pt x="247" y="105"/>
                    <a:pt x="252" y="108"/>
                    <a:pt x="253" y="112"/>
                  </a:cubicBezTo>
                  <a:cubicBezTo>
                    <a:pt x="255" y="115"/>
                    <a:pt x="253" y="121"/>
                    <a:pt x="254" y="125"/>
                  </a:cubicBezTo>
                  <a:cubicBezTo>
                    <a:pt x="255" y="127"/>
                    <a:pt x="258" y="131"/>
                    <a:pt x="257" y="133"/>
                  </a:cubicBezTo>
                  <a:cubicBezTo>
                    <a:pt x="257" y="135"/>
                    <a:pt x="256" y="136"/>
                    <a:pt x="255" y="137"/>
                  </a:cubicBezTo>
                  <a:cubicBezTo>
                    <a:pt x="251" y="140"/>
                    <a:pt x="248" y="144"/>
                    <a:pt x="244" y="146"/>
                  </a:cubicBezTo>
                  <a:cubicBezTo>
                    <a:pt x="239" y="148"/>
                    <a:pt x="234" y="147"/>
                    <a:pt x="230" y="151"/>
                  </a:cubicBezTo>
                  <a:cubicBezTo>
                    <a:pt x="226" y="155"/>
                    <a:pt x="222" y="159"/>
                    <a:pt x="219" y="162"/>
                  </a:cubicBezTo>
                  <a:cubicBezTo>
                    <a:pt x="214" y="167"/>
                    <a:pt x="213" y="167"/>
                    <a:pt x="206" y="167"/>
                  </a:cubicBezTo>
                  <a:cubicBezTo>
                    <a:pt x="205" y="167"/>
                    <a:pt x="201" y="167"/>
                    <a:pt x="200" y="167"/>
                  </a:cubicBezTo>
                  <a:cubicBezTo>
                    <a:pt x="199" y="169"/>
                    <a:pt x="201" y="174"/>
                    <a:pt x="200" y="176"/>
                  </a:cubicBezTo>
                  <a:cubicBezTo>
                    <a:pt x="199" y="180"/>
                    <a:pt x="193" y="184"/>
                    <a:pt x="190" y="187"/>
                  </a:cubicBezTo>
                  <a:cubicBezTo>
                    <a:pt x="187" y="190"/>
                    <a:pt x="181" y="195"/>
                    <a:pt x="177" y="196"/>
                  </a:cubicBezTo>
                  <a:cubicBezTo>
                    <a:pt x="174" y="196"/>
                    <a:pt x="167" y="193"/>
                    <a:pt x="165" y="191"/>
                  </a:cubicBezTo>
                  <a:cubicBezTo>
                    <a:pt x="160" y="187"/>
                    <a:pt x="157" y="180"/>
                    <a:pt x="151" y="177"/>
                  </a:cubicBezTo>
                  <a:cubicBezTo>
                    <a:pt x="148" y="175"/>
                    <a:pt x="143" y="178"/>
                    <a:pt x="139" y="177"/>
                  </a:cubicBezTo>
                  <a:cubicBezTo>
                    <a:pt x="135" y="174"/>
                    <a:pt x="130" y="168"/>
                    <a:pt x="126" y="164"/>
                  </a:cubicBezTo>
                  <a:cubicBezTo>
                    <a:pt x="123" y="168"/>
                    <a:pt x="118" y="175"/>
                    <a:pt x="114" y="178"/>
                  </a:cubicBezTo>
                  <a:cubicBezTo>
                    <a:pt x="110" y="180"/>
                    <a:pt x="103" y="178"/>
                    <a:pt x="98" y="177"/>
                  </a:cubicBezTo>
                  <a:cubicBezTo>
                    <a:pt x="91" y="176"/>
                    <a:pt x="91" y="176"/>
                    <a:pt x="89" y="169"/>
                  </a:cubicBezTo>
                  <a:cubicBezTo>
                    <a:pt x="86" y="164"/>
                    <a:pt x="86" y="158"/>
                    <a:pt x="81" y="156"/>
                  </a:cubicBezTo>
                  <a:cubicBezTo>
                    <a:pt x="75" y="154"/>
                    <a:pt x="68" y="151"/>
                    <a:pt x="62" y="150"/>
                  </a:cubicBezTo>
                  <a:cubicBezTo>
                    <a:pt x="60" y="150"/>
                    <a:pt x="57" y="151"/>
                    <a:pt x="55" y="151"/>
                  </a:cubicBezTo>
                  <a:cubicBezTo>
                    <a:pt x="53" y="151"/>
                    <a:pt x="46" y="152"/>
                    <a:pt x="45" y="151"/>
                  </a:cubicBezTo>
                  <a:cubicBezTo>
                    <a:pt x="43" y="150"/>
                    <a:pt x="43" y="138"/>
                    <a:pt x="42" y="136"/>
                  </a:cubicBezTo>
                  <a:cubicBezTo>
                    <a:pt x="42" y="131"/>
                    <a:pt x="42" y="124"/>
                    <a:pt x="40" y="120"/>
                  </a:cubicBezTo>
                  <a:cubicBezTo>
                    <a:pt x="38" y="117"/>
                    <a:pt x="34" y="114"/>
                    <a:pt x="32" y="112"/>
                  </a:cubicBezTo>
                  <a:cubicBezTo>
                    <a:pt x="31" y="111"/>
                    <a:pt x="26" y="105"/>
                    <a:pt x="24" y="104"/>
                  </a:cubicBezTo>
                  <a:cubicBezTo>
                    <a:pt x="21" y="104"/>
                    <a:pt x="12" y="112"/>
                    <a:pt x="9" y="114"/>
                  </a:cubicBezTo>
                  <a:cubicBezTo>
                    <a:pt x="7" y="111"/>
                    <a:pt x="2" y="105"/>
                    <a:pt x="2" y="102"/>
                  </a:cubicBezTo>
                  <a:cubicBezTo>
                    <a:pt x="1" y="97"/>
                    <a:pt x="7" y="93"/>
                    <a:pt x="7" y="89"/>
                  </a:cubicBezTo>
                  <a:cubicBezTo>
                    <a:pt x="6" y="83"/>
                    <a:pt x="0" y="83"/>
                    <a:pt x="4" y="77"/>
                  </a:cubicBezTo>
                  <a:cubicBezTo>
                    <a:pt x="7" y="73"/>
                    <a:pt x="10" y="67"/>
                    <a:pt x="14" y="62"/>
                  </a:cubicBezTo>
                  <a:cubicBezTo>
                    <a:pt x="17" y="59"/>
                    <a:pt x="23" y="57"/>
                    <a:pt x="26" y="54"/>
                  </a:cubicBezTo>
                  <a:cubicBezTo>
                    <a:pt x="29" y="50"/>
                    <a:pt x="26" y="44"/>
                    <a:pt x="27" y="39"/>
                  </a:cubicBezTo>
                  <a:cubicBezTo>
                    <a:pt x="28" y="35"/>
                    <a:pt x="32" y="30"/>
                    <a:pt x="34" y="26"/>
                  </a:cubicBezTo>
                  <a:cubicBezTo>
                    <a:pt x="37" y="21"/>
                    <a:pt x="38" y="22"/>
                    <a:pt x="44" y="21"/>
                  </a:cubicBezTo>
                  <a:cubicBezTo>
                    <a:pt x="46" y="21"/>
                    <a:pt x="51" y="21"/>
                    <a:pt x="53" y="20"/>
                  </a:cubicBezTo>
                  <a:cubicBezTo>
                    <a:pt x="55" y="19"/>
                    <a:pt x="55" y="18"/>
                    <a:pt x="55" y="16"/>
                  </a:cubicBezTo>
                  <a:cubicBezTo>
                    <a:pt x="55" y="14"/>
                    <a:pt x="56" y="8"/>
                    <a:pt x="57" y="7"/>
                  </a:cubicBezTo>
                  <a:cubicBezTo>
                    <a:pt x="58" y="6"/>
                    <a:pt x="62" y="6"/>
                    <a:pt x="63" y="6"/>
                  </a:cubicBezTo>
                  <a:cubicBezTo>
                    <a:pt x="65" y="5"/>
                    <a:pt x="69" y="3"/>
                    <a:pt x="71" y="4"/>
                  </a:cubicBezTo>
                  <a:cubicBezTo>
                    <a:pt x="73" y="4"/>
                    <a:pt x="74" y="7"/>
                    <a:pt x="76" y="8"/>
                  </a:cubicBezTo>
                  <a:cubicBezTo>
                    <a:pt x="80" y="10"/>
                    <a:pt x="88" y="8"/>
                    <a:pt x="92" y="8"/>
                  </a:cubicBezTo>
                  <a:cubicBezTo>
                    <a:pt x="93" y="8"/>
                    <a:pt x="96" y="8"/>
                    <a:pt x="98" y="8"/>
                  </a:cubicBezTo>
                  <a:cubicBezTo>
                    <a:pt x="100" y="7"/>
                    <a:pt x="101" y="3"/>
                    <a:pt x="103" y="2"/>
                  </a:cubicBezTo>
                  <a:cubicBezTo>
                    <a:pt x="107" y="0"/>
                    <a:pt x="114" y="3"/>
                    <a:pt x="118" y="4"/>
                  </a:cubicBezTo>
                  <a:cubicBezTo>
                    <a:pt x="128" y="5"/>
                    <a:pt x="136" y="11"/>
                    <a:pt x="145" y="6"/>
                  </a:cubicBezTo>
                  <a:cubicBezTo>
                    <a:pt x="148" y="5"/>
                    <a:pt x="149" y="2"/>
                    <a:pt x="151" y="1"/>
                  </a:cubicBezTo>
                  <a:cubicBezTo>
                    <a:pt x="153" y="0"/>
                    <a:pt x="157" y="1"/>
                    <a:pt x="159" y="1"/>
                  </a:cubicBezTo>
                  <a:cubicBezTo>
                    <a:pt x="165" y="2"/>
                    <a:pt x="171" y="1"/>
                    <a:pt x="176" y="2"/>
                  </a:cubicBezTo>
                  <a:cubicBezTo>
                    <a:pt x="179" y="2"/>
                    <a:pt x="179" y="2"/>
                    <a:pt x="182" y="4"/>
                  </a:cubicBezTo>
                  <a:cubicBezTo>
                    <a:pt x="183" y="5"/>
                    <a:pt x="189" y="8"/>
                    <a:pt x="190" y="11"/>
                  </a:cubicBezTo>
                  <a:cubicBezTo>
                    <a:pt x="191" y="13"/>
                    <a:pt x="187" y="21"/>
                    <a:pt x="186" y="25"/>
                  </a:cubicBezTo>
                  <a:cubicBezTo>
                    <a:pt x="192" y="27"/>
                    <a:pt x="198" y="29"/>
                    <a:pt x="204" y="31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1" name="Freeform 257"/>
            <p:cNvSpPr>
              <a:spLocks/>
            </p:cNvSpPr>
            <p:nvPr userDrawn="1"/>
          </p:nvSpPr>
          <p:spPr bwMode="auto">
            <a:xfrm>
              <a:off x="1389" y="2652"/>
              <a:ext cx="157" cy="184"/>
            </a:xfrm>
            <a:custGeom>
              <a:avLst/>
              <a:gdLst>
                <a:gd name="T0" fmla="*/ 14 w 198"/>
                <a:gd name="T1" fmla="*/ 58 h 231"/>
                <a:gd name="T2" fmla="*/ 21 w 198"/>
                <a:gd name="T3" fmla="*/ 67 h 231"/>
                <a:gd name="T4" fmla="*/ 18 w 198"/>
                <a:gd name="T5" fmla="*/ 81 h 231"/>
                <a:gd name="T6" fmla="*/ 23 w 198"/>
                <a:gd name="T7" fmla="*/ 89 h 231"/>
                <a:gd name="T8" fmla="*/ 31 w 198"/>
                <a:gd name="T9" fmla="*/ 98 h 231"/>
                <a:gd name="T10" fmla="*/ 28 w 198"/>
                <a:gd name="T11" fmla="*/ 111 h 231"/>
                <a:gd name="T12" fmla="*/ 22 w 198"/>
                <a:gd name="T13" fmla="*/ 116 h 231"/>
                <a:gd name="T14" fmla="*/ 11 w 198"/>
                <a:gd name="T15" fmla="*/ 118 h 231"/>
                <a:gd name="T16" fmla="*/ 0 w 198"/>
                <a:gd name="T17" fmla="*/ 128 h 231"/>
                <a:gd name="T18" fmla="*/ 10 w 198"/>
                <a:gd name="T19" fmla="*/ 138 h 231"/>
                <a:gd name="T20" fmla="*/ 7 w 198"/>
                <a:gd name="T21" fmla="*/ 150 h 231"/>
                <a:gd name="T22" fmla="*/ 8 w 198"/>
                <a:gd name="T23" fmla="*/ 160 h 231"/>
                <a:gd name="T24" fmla="*/ 19 w 198"/>
                <a:gd name="T25" fmla="*/ 170 h 231"/>
                <a:gd name="T26" fmla="*/ 42 w 198"/>
                <a:gd name="T27" fmla="*/ 181 h 231"/>
                <a:gd name="T28" fmla="*/ 49 w 198"/>
                <a:gd name="T29" fmla="*/ 194 h 231"/>
                <a:gd name="T30" fmla="*/ 59 w 198"/>
                <a:gd name="T31" fmla="*/ 205 h 231"/>
                <a:gd name="T32" fmla="*/ 70 w 198"/>
                <a:gd name="T33" fmla="*/ 231 h 231"/>
                <a:gd name="T34" fmla="*/ 86 w 198"/>
                <a:gd name="T35" fmla="*/ 224 h 231"/>
                <a:gd name="T36" fmla="*/ 98 w 198"/>
                <a:gd name="T37" fmla="*/ 223 h 231"/>
                <a:gd name="T38" fmla="*/ 110 w 198"/>
                <a:gd name="T39" fmla="*/ 211 h 231"/>
                <a:gd name="T40" fmla="*/ 126 w 198"/>
                <a:gd name="T41" fmla="*/ 202 h 231"/>
                <a:gd name="T42" fmla="*/ 136 w 198"/>
                <a:gd name="T43" fmla="*/ 196 h 231"/>
                <a:gd name="T44" fmla="*/ 153 w 198"/>
                <a:gd name="T45" fmla="*/ 186 h 231"/>
                <a:gd name="T46" fmla="*/ 160 w 198"/>
                <a:gd name="T47" fmla="*/ 174 h 231"/>
                <a:gd name="T48" fmla="*/ 167 w 198"/>
                <a:gd name="T49" fmla="*/ 174 h 231"/>
                <a:gd name="T50" fmla="*/ 178 w 198"/>
                <a:gd name="T51" fmla="*/ 174 h 231"/>
                <a:gd name="T52" fmla="*/ 180 w 198"/>
                <a:gd name="T53" fmla="*/ 173 h 231"/>
                <a:gd name="T54" fmla="*/ 181 w 198"/>
                <a:gd name="T55" fmla="*/ 165 h 231"/>
                <a:gd name="T56" fmla="*/ 182 w 198"/>
                <a:gd name="T57" fmla="*/ 142 h 231"/>
                <a:gd name="T58" fmla="*/ 180 w 198"/>
                <a:gd name="T59" fmla="*/ 132 h 231"/>
                <a:gd name="T60" fmla="*/ 173 w 198"/>
                <a:gd name="T61" fmla="*/ 119 h 231"/>
                <a:gd name="T62" fmla="*/ 176 w 198"/>
                <a:gd name="T63" fmla="*/ 100 h 231"/>
                <a:gd name="T64" fmla="*/ 177 w 198"/>
                <a:gd name="T65" fmla="*/ 87 h 231"/>
                <a:gd name="T66" fmla="*/ 175 w 198"/>
                <a:gd name="T67" fmla="*/ 78 h 231"/>
                <a:gd name="T68" fmla="*/ 173 w 198"/>
                <a:gd name="T69" fmla="*/ 70 h 231"/>
                <a:gd name="T70" fmla="*/ 184 w 198"/>
                <a:gd name="T71" fmla="*/ 58 h 231"/>
                <a:gd name="T72" fmla="*/ 189 w 198"/>
                <a:gd name="T73" fmla="*/ 53 h 231"/>
                <a:gd name="T74" fmla="*/ 197 w 198"/>
                <a:gd name="T75" fmla="*/ 44 h 231"/>
                <a:gd name="T76" fmla="*/ 186 w 198"/>
                <a:gd name="T77" fmla="*/ 31 h 231"/>
                <a:gd name="T78" fmla="*/ 182 w 198"/>
                <a:gd name="T79" fmla="*/ 29 h 231"/>
                <a:gd name="T80" fmla="*/ 173 w 198"/>
                <a:gd name="T81" fmla="*/ 29 h 231"/>
                <a:gd name="T82" fmla="*/ 166 w 198"/>
                <a:gd name="T83" fmla="*/ 22 h 231"/>
                <a:gd name="T84" fmla="*/ 159 w 198"/>
                <a:gd name="T85" fmla="*/ 16 h 231"/>
                <a:gd name="T86" fmla="*/ 153 w 198"/>
                <a:gd name="T87" fmla="*/ 22 h 231"/>
                <a:gd name="T88" fmla="*/ 146 w 198"/>
                <a:gd name="T89" fmla="*/ 31 h 231"/>
                <a:gd name="T90" fmla="*/ 128 w 198"/>
                <a:gd name="T91" fmla="*/ 28 h 231"/>
                <a:gd name="T92" fmla="*/ 124 w 198"/>
                <a:gd name="T93" fmla="*/ 27 h 231"/>
                <a:gd name="T94" fmla="*/ 119 w 198"/>
                <a:gd name="T95" fmla="*/ 15 h 231"/>
                <a:gd name="T96" fmla="*/ 116 w 198"/>
                <a:gd name="T97" fmla="*/ 9 h 231"/>
                <a:gd name="T98" fmla="*/ 106 w 198"/>
                <a:gd name="T99" fmla="*/ 5 h 231"/>
                <a:gd name="T100" fmla="*/ 74 w 198"/>
                <a:gd name="T101" fmla="*/ 6 h 231"/>
                <a:gd name="T102" fmla="*/ 42 w 198"/>
                <a:gd name="T103" fmla="*/ 32 h 231"/>
                <a:gd name="T104" fmla="*/ 34 w 198"/>
                <a:gd name="T105" fmla="*/ 40 h 231"/>
                <a:gd name="T106" fmla="*/ 26 w 198"/>
                <a:gd name="T107" fmla="*/ 43 h 231"/>
                <a:gd name="T108" fmla="*/ 18 w 198"/>
                <a:gd name="T109" fmla="*/ 46 h 231"/>
                <a:gd name="T110" fmla="*/ 14 w 198"/>
                <a:gd name="T111" fmla="*/ 58 h 2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198" h="231">
                  <a:moveTo>
                    <a:pt x="14" y="58"/>
                  </a:moveTo>
                  <a:cubicBezTo>
                    <a:pt x="16" y="60"/>
                    <a:pt x="20" y="64"/>
                    <a:pt x="21" y="67"/>
                  </a:cubicBezTo>
                  <a:cubicBezTo>
                    <a:pt x="22" y="71"/>
                    <a:pt x="19" y="78"/>
                    <a:pt x="18" y="81"/>
                  </a:cubicBezTo>
                  <a:cubicBezTo>
                    <a:pt x="18" y="86"/>
                    <a:pt x="19" y="86"/>
                    <a:pt x="23" y="89"/>
                  </a:cubicBezTo>
                  <a:cubicBezTo>
                    <a:pt x="24" y="91"/>
                    <a:pt x="30" y="95"/>
                    <a:pt x="31" y="98"/>
                  </a:cubicBezTo>
                  <a:cubicBezTo>
                    <a:pt x="32" y="101"/>
                    <a:pt x="29" y="108"/>
                    <a:pt x="28" y="111"/>
                  </a:cubicBezTo>
                  <a:cubicBezTo>
                    <a:pt x="27" y="117"/>
                    <a:pt x="27" y="116"/>
                    <a:pt x="22" y="116"/>
                  </a:cubicBezTo>
                  <a:cubicBezTo>
                    <a:pt x="17" y="116"/>
                    <a:pt x="15" y="116"/>
                    <a:pt x="11" y="118"/>
                  </a:cubicBezTo>
                  <a:cubicBezTo>
                    <a:pt x="8" y="121"/>
                    <a:pt x="4" y="125"/>
                    <a:pt x="0" y="128"/>
                  </a:cubicBezTo>
                  <a:cubicBezTo>
                    <a:pt x="3" y="130"/>
                    <a:pt x="9" y="134"/>
                    <a:pt x="10" y="138"/>
                  </a:cubicBezTo>
                  <a:cubicBezTo>
                    <a:pt x="11" y="141"/>
                    <a:pt x="8" y="147"/>
                    <a:pt x="7" y="150"/>
                  </a:cubicBezTo>
                  <a:cubicBezTo>
                    <a:pt x="5" y="156"/>
                    <a:pt x="4" y="156"/>
                    <a:pt x="8" y="160"/>
                  </a:cubicBezTo>
                  <a:cubicBezTo>
                    <a:pt x="12" y="163"/>
                    <a:pt x="15" y="168"/>
                    <a:pt x="19" y="170"/>
                  </a:cubicBezTo>
                  <a:cubicBezTo>
                    <a:pt x="25" y="175"/>
                    <a:pt x="37" y="174"/>
                    <a:pt x="42" y="181"/>
                  </a:cubicBezTo>
                  <a:cubicBezTo>
                    <a:pt x="45" y="185"/>
                    <a:pt x="46" y="190"/>
                    <a:pt x="49" y="194"/>
                  </a:cubicBezTo>
                  <a:cubicBezTo>
                    <a:pt x="52" y="198"/>
                    <a:pt x="56" y="201"/>
                    <a:pt x="59" y="205"/>
                  </a:cubicBezTo>
                  <a:cubicBezTo>
                    <a:pt x="66" y="211"/>
                    <a:pt x="67" y="222"/>
                    <a:pt x="70" y="231"/>
                  </a:cubicBezTo>
                  <a:cubicBezTo>
                    <a:pt x="75" y="229"/>
                    <a:pt x="80" y="226"/>
                    <a:pt x="86" y="224"/>
                  </a:cubicBezTo>
                  <a:cubicBezTo>
                    <a:pt x="90" y="223"/>
                    <a:pt x="95" y="224"/>
                    <a:pt x="98" y="223"/>
                  </a:cubicBezTo>
                  <a:cubicBezTo>
                    <a:pt x="103" y="221"/>
                    <a:pt x="106" y="214"/>
                    <a:pt x="110" y="211"/>
                  </a:cubicBezTo>
                  <a:cubicBezTo>
                    <a:pt x="115" y="208"/>
                    <a:pt x="121" y="205"/>
                    <a:pt x="126" y="202"/>
                  </a:cubicBezTo>
                  <a:cubicBezTo>
                    <a:pt x="130" y="201"/>
                    <a:pt x="133" y="199"/>
                    <a:pt x="136" y="196"/>
                  </a:cubicBezTo>
                  <a:cubicBezTo>
                    <a:pt x="142" y="193"/>
                    <a:pt x="149" y="190"/>
                    <a:pt x="153" y="186"/>
                  </a:cubicBezTo>
                  <a:cubicBezTo>
                    <a:pt x="156" y="183"/>
                    <a:pt x="157" y="176"/>
                    <a:pt x="160" y="174"/>
                  </a:cubicBezTo>
                  <a:cubicBezTo>
                    <a:pt x="162" y="173"/>
                    <a:pt x="165" y="174"/>
                    <a:pt x="167" y="174"/>
                  </a:cubicBezTo>
                  <a:cubicBezTo>
                    <a:pt x="170" y="174"/>
                    <a:pt x="175" y="175"/>
                    <a:pt x="178" y="174"/>
                  </a:cubicBezTo>
                  <a:cubicBezTo>
                    <a:pt x="181" y="173"/>
                    <a:pt x="179" y="174"/>
                    <a:pt x="180" y="173"/>
                  </a:cubicBezTo>
                  <a:cubicBezTo>
                    <a:pt x="181" y="171"/>
                    <a:pt x="181" y="166"/>
                    <a:pt x="181" y="165"/>
                  </a:cubicBezTo>
                  <a:cubicBezTo>
                    <a:pt x="181" y="157"/>
                    <a:pt x="182" y="150"/>
                    <a:pt x="182" y="142"/>
                  </a:cubicBezTo>
                  <a:cubicBezTo>
                    <a:pt x="183" y="137"/>
                    <a:pt x="182" y="136"/>
                    <a:pt x="180" y="132"/>
                  </a:cubicBezTo>
                  <a:cubicBezTo>
                    <a:pt x="178" y="128"/>
                    <a:pt x="174" y="123"/>
                    <a:pt x="173" y="119"/>
                  </a:cubicBezTo>
                  <a:cubicBezTo>
                    <a:pt x="172" y="113"/>
                    <a:pt x="175" y="105"/>
                    <a:pt x="176" y="100"/>
                  </a:cubicBezTo>
                  <a:cubicBezTo>
                    <a:pt x="176" y="95"/>
                    <a:pt x="177" y="91"/>
                    <a:pt x="177" y="87"/>
                  </a:cubicBezTo>
                  <a:cubicBezTo>
                    <a:pt x="177" y="84"/>
                    <a:pt x="176" y="81"/>
                    <a:pt x="175" y="78"/>
                  </a:cubicBezTo>
                  <a:cubicBezTo>
                    <a:pt x="174" y="76"/>
                    <a:pt x="173" y="71"/>
                    <a:pt x="173" y="70"/>
                  </a:cubicBezTo>
                  <a:cubicBezTo>
                    <a:pt x="174" y="66"/>
                    <a:pt x="181" y="61"/>
                    <a:pt x="184" y="58"/>
                  </a:cubicBezTo>
                  <a:cubicBezTo>
                    <a:pt x="186" y="57"/>
                    <a:pt x="187" y="55"/>
                    <a:pt x="189" y="53"/>
                  </a:cubicBezTo>
                  <a:cubicBezTo>
                    <a:pt x="191" y="51"/>
                    <a:pt x="196" y="46"/>
                    <a:pt x="197" y="44"/>
                  </a:cubicBezTo>
                  <a:cubicBezTo>
                    <a:pt x="198" y="41"/>
                    <a:pt x="189" y="34"/>
                    <a:pt x="186" y="31"/>
                  </a:cubicBezTo>
                  <a:cubicBezTo>
                    <a:pt x="184" y="29"/>
                    <a:pt x="184" y="29"/>
                    <a:pt x="182" y="29"/>
                  </a:cubicBezTo>
                  <a:cubicBezTo>
                    <a:pt x="179" y="28"/>
                    <a:pt x="175" y="30"/>
                    <a:pt x="173" y="29"/>
                  </a:cubicBezTo>
                  <a:cubicBezTo>
                    <a:pt x="170" y="28"/>
                    <a:pt x="168" y="24"/>
                    <a:pt x="166" y="22"/>
                  </a:cubicBezTo>
                  <a:cubicBezTo>
                    <a:pt x="163" y="20"/>
                    <a:pt x="161" y="18"/>
                    <a:pt x="159" y="16"/>
                  </a:cubicBezTo>
                  <a:cubicBezTo>
                    <a:pt x="157" y="18"/>
                    <a:pt x="155" y="20"/>
                    <a:pt x="153" y="22"/>
                  </a:cubicBezTo>
                  <a:cubicBezTo>
                    <a:pt x="152" y="24"/>
                    <a:pt x="149" y="30"/>
                    <a:pt x="146" y="31"/>
                  </a:cubicBezTo>
                  <a:cubicBezTo>
                    <a:pt x="142" y="32"/>
                    <a:pt x="132" y="29"/>
                    <a:pt x="128" y="28"/>
                  </a:cubicBezTo>
                  <a:cubicBezTo>
                    <a:pt x="125" y="28"/>
                    <a:pt x="125" y="28"/>
                    <a:pt x="124" y="27"/>
                  </a:cubicBezTo>
                  <a:cubicBezTo>
                    <a:pt x="121" y="24"/>
                    <a:pt x="120" y="18"/>
                    <a:pt x="119" y="15"/>
                  </a:cubicBezTo>
                  <a:cubicBezTo>
                    <a:pt x="118" y="13"/>
                    <a:pt x="118" y="10"/>
                    <a:pt x="116" y="9"/>
                  </a:cubicBezTo>
                  <a:cubicBezTo>
                    <a:pt x="114" y="7"/>
                    <a:pt x="108" y="6"/>
                    <a:pt x="106" y="5"/>
                  </a:cubicBezTo>
                  <a:cubicBezTo>
                    <a:pt x="96" y="2"/>
                    <a:pt x="83" y="0"/>
                    <a:pt x="74" y="6"/>
                  </a:cubicBezTo>
                  <a:cubicBezTo>
                    <a:pt x="62" y="14"/>
                    <a:pt x="52" y="22"/>
                    <a:pt x="42" y="32"/>
                  </a:cubicBezTo>
                  <a:cubicBezTo>
                    <a:pt x="40" y="34"/>
                    <a:pt x="37" y="38"/>
                    <a:pt x="34" y="40"/>
                  </a:cubicBezTo>
                  <a:cubicBezTo>
                    <a:pt x="32" y="41"/>
                    <a:pt x="29" y="42"/>
                    <a:pt x="26" y="43"/>
                  </a:cubicBezTo>
                  <a:cubicBezTo>
                    <a:pt x="23" y="44"/>
                    <a:pt x="19" y="44"/>
                    <a:pt x="18" y="46"/>
                  </a:cubicBezTo>
                  <a:cubicBezTo>
                    <a:pt x="16" y="49"/>
                    <a:pt x="15" y="55"/>
                    <a:pt x="14" y="58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2" name="Freeform 258"/>
            <p:cNvSpPr>
              <a:spLocks/>
            </p:cNvSpPr>
            <p:nvPr userDrawn="1"/>
          </p:nvSpPr>
          <p:spPr bwMode="auto">
            <a:xfrm>
              <a:off x="1554" y="2641"/>
              <a:ext cx="208" cy="144"/>
            </a:xfrm>
            <a:custGeom>
              <a:avLst/>
              <a:gdLst>
                <a:gd name="T0" fmla="*/ 150 w 262"/>
                <a:gd name="T1" fmla="*/ 163 h 182"/>
                <a:gd name="T2" fmla="*/ 143 w 262"/>
                <a:gd name="T3" fmla="*/ 156 h 182"/>
                <a:gd name="T4" fmla="*/ 135 w 262"/>
                <a:gd name="T5" fmla="*/ 149 h 182"/>
                <a:gd name="T6" fmla="*/ 128 w 262"/>
                <a:gd name="T7" fmla="*/ 149 h 182"/>
                <a:gd name="T8" fmla="*/ 114 w 262"/>
                <a:gd name="T9" fmla="*/ 149 h 182"/>
                <a:gd name="T10" fmla="*/ 108 w 262"/>
                <a:gd name="T11" fmla="*/ 152 h 182"/>
                <a:gd name="T12" fmla="*/ 103 w 262"/>
                <a:gd name="T13" fmla="*/ 154 h 182"/>
                <a:gd name="T14" fmla="*/ 84 w 262"/>
                <a:gd name="T15" fmla="*/ 136 h 182"/>
                <a:gd name="T16" fmla="*/ 81 w 262"/>
                <a:gd name="T17" fmla="*/ 120 h 182"/>
                <a:gd name="T18" fmla="*/ 81 w 262"/>
                <a:gd name="T19" fmla="*/ 111 h 182"/>
                <a:gd name="T20" fmla="*/ 76 w 262"/>
                <a:gd name="T21" fmla="*/ 106 h 182"/>
                <a:gd name="T22" fmla="*/ 61 w 262"/>
                <a:gd name="T23" fmla="*/ 92 h 182"/>
                <a:gd name="T24" fmla="*/ 48 w 262"/>
                <a:gd name="T25" fmla="*/ 92 h 182"/>
                <a:gd name="T26" fmla="*/ 42 w 262"/>
                <a:gd name="T27" fmla="*/ 90 h 182"/>
                <a:gd name="T28" fmla="*/ 22 w 262"/>
                <a:gd name="T29" fmla="*/ 78 h 182"/>
                <a:gd name="T30" fmla="*/ 15 w 262"/>
                <a:gd name="T31" fmla="*/ 73 h 182"/>
                <a:gd name="T32" fmla="*/ 3 w 262"/>
                <a:gd name="T33" fmla="*/ 77 h 182"/>
                <a:gd name="T34" fmla="*/ 1 w 262"/>
                <a:gd name="T35" fmla="*/ 63 h 182"/>
                <a:gd name="T36" fmla="*/ 9 w 262"/>
                <a:gd name="T37" fmla="*/ 57 h 182"/>
                <a:gd name="T38" fmla="*/ 25 w 262"/>
                <a:gd name="T39" fmla="*/ 40 h 182"/>
                <a:gd name="T40" fmla="*/ 25 w 262"/>
                <a:gd name="T41" fmla="*/ 33 h 182"/>
                <a:gd name="T42" fmla="*/ 30 w 262"/>
                <a:gd name="T43" fmla="*/ 33 h 182"/>
                <a:gd name="T44" fmla="*/ 40 w 262"/>
                <a:gd name="T45" fmla="*/ 32 h 182"/>
                <a:gd name="T46" fmla="*/ 59 w 262"/>
                <a:gd name="T47" fmla="*/ 15 h 182"/>
                <a:gd name="T48" fmla="*/ 72 w 262"/>
                <a:gd name="T49" fmla="*/ 11 h 182"/>
                <a:gd name="T50" fmla="*/ 83 w 262"/>
                <a:gd name="T51" fmla="*/ 0 h 182"/>
                <a:gd name="T52" fmla="*/ 98 w 262"/>
                <a:gd name="T53" fmla="*/ 13 h 182"/>
                <a:gd name="T54" fmla="*/ 113 w 262"/>
                <a:gd name="T55" fmla="*/ 13 h 182"/>
                <a:gd name="T56" fmla="*/ 118 w 262"/>
                <a:gd name="T57" fmla="*/ 16 h 182"/>
                <a:gd name="T58" fmla="*/ 123 w 262"/>
                <a:gd name="T59" fmla="*/ 29 h 182"/>
                <a:gd name="T60" fmla="*/ 130 w 262"/>
                <a:gd name="T61" fmla="*/ 37 h 182"/>
                <a:gd name="T62" fmla="*/ 134 w 262"/>
                <a:gd name="T63" fmla="*/ 42 h 182"/>
                <a:gd name="T64" fmla="*/ 134 w 262"/>
                <a:gd name="T65" fmla="*/ 58 h 182"/>
                <a:gd name="T66" fmla="*/ 135 w 262"/>
                <a:gd name="T67" fmla="*/ 65 h 182"/>
                <a:gd name="T68" fmla="*/ 147 w 262"/>
                <a:gd name="T69" fmla="*/ 76 h 182"/>
                <a:gd name="T70" fmla="*/ 155 w 262"/>
                <a:gd name="T71" fmla="*/ 96 h 182"/>
                <a:gd name="T72" fmla="*/ 161 w 262"/>
                <a:gd name="T73" fmla="*/ 99 h 182"/>
                <a:gd name="T74" fmla="*/ 174 w 262"/>
                <a:gd name="T75" fmla="*/ 103 h 182"/>
                <a:gd name="T76" fmla="*/ 180 w 262"/>
                <a:gd name="T77" fmla="*/ 95 h 182"/>
                <a:gd name="T78" fmla="*/ 186 w 262"/>
                <a:gd name="T79" fmla="*/ 89 h 182"/>
                <a:gd name="T80" fmla="*/ 212 w 262"/>
                <a:gd name="T81" fmla="*/ 87 h 182"/>
                <a:gd name="T82" fmla="*/ 218 w 262"/>
                <a:gd name="T83" fmla="*/ 82 h 182"/>
                <a:gd name="T84" fmla="*/ 223 w 262"/>
                <a:gd name="T85" fmla="*/ 82 h 182"/>
                <a:gd name="T86" fmla="*/ 237 w 262"/>
                <a:gd name="T87" fmla="*/ 81 h 182"/>
                <a:gd name="T88" fmla="*/ 235 w 262"/>
                <a:gd name="T89" fmla="*/ 93 h 182"/>
                <a:gd name="T90" fmla="*/ 241 w 262"/>
                <a:gd name="T91" fmla="*/ 102 h 182"/>
                <a:gd name="T92" fmla="*/ 250 w 262"/>
                <a:gd name="T93" fmla="*/ 104 h 182"/>
                <a:gd name="T94" fmla="*/ 258 w 262"/>
                <a:gd name="T95" fmla="*/ 109 h 182"/>
                <a:gd name="T96" fmla="*/ 262 w 262"/>
                <a:gd name="T97" fmla="*/ 119 h 182"/>
                <a:gd name="T98" fmla="*/ 254 w 262"/>
                <a:gd name="T99" fmla="*/ 130 h 182"/>
                <a:gd name="T100" fmla="*/ 251 w 262"/>
                <a:gd name="T101" fmla="*/ 137 h 182"/>
                <a:gd name="T102" fmla="*/ 256 w 262"/>
                <a:gd name="T103" fmla="*/ 148 h 182"/>
                <a:gd name="T104" fmla="*/ 247 w 262"/>
                <a:gd name="T105" fmla="*/ 157 h 182"/>
                <a:gd name="T106" fmla="*/ 244 w 262"/>
                <a:gd name="T107" fmla="*/ 167 h 182"/>
                <a:gd name="T108" fmla="*/ 243 w 262"/>
                <a:gd name="T109" fmla="*/ 175 h 182"/>
                <a:gd name="T110" fmla="*/ 230 w 262"/>
                <a:gd name="T111" fmla="*/ 177 h 182"/>
                <a:gd name="T112" fmla="*/ 216 w 262"/>
                <a:gd name="T113" fmla="*/ 179 h 182"/>
                <a:gd name="T114" fmla="*/ 209 w 262"/>
                <a:gd name="T115" fmla="*/ 176 h 182"/>
                <a:gd name="T116" fmla="*/ 201 w 262"/>
                <a:gd name="T117" fmla="*/ 167 h 182"/>
                <a:gd name="T118" fmla="*/ 192 w 262"/>
                <a:gd name="T119" fmla="*/ 174 h 182"/>
                <a:gd name="T120" fmla="*/ 182 w 262"/>
                <a:gd name="T121" fmla="*/ 181 h 182"/>
                <a:gd name="T122" fmla="*/ 168 w 262"/>
                <a:gd name="T123" fmla="*/ 179 h 182"/>
                <a:gd name="T124" fmla="*/ 150 w 262"/>
                <a:gd name="T125" fmla="*/ 163 h 1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62" h="182">
                  <a:moveTo>
                    <a:pt x="150" y="163"/>
                  </a:moveTo>
                  <a:cubicBezTo>
                    <a:pt x="147" y="161"/>
                    <a:pt x="145" y="158"/>
                    <a:pt x="143" y="156"/>
                  </a:cubicBezTo>
                  <a:cubicBezTo>
                    <a:pt x="141" y="154"/>
                    <a:pt x="138" y="150"/>
                    <a:pt x="135" y="149"/>
                  </a:cubicBezTo>
                  <a:cubicBezTo>
                    <a:pt x="134" y="148"/>
                    <a:pt x="129" y="149"/>
                    <a:pt x="128" y="149"/>
                  </a:cubicBezTo>
                  <a:cubicBezTo>
                    <a:pt x="123" y="149"/>
                    <a:pt x="118" y="148"/>
                    <a:pt x="114" y="149"/>
                  </a:cubicBezTo>
                  <a:cubicBezTo>
                    <a:pt x="111" y="149"/>
                    <a:pt x="110" y="150"/>
                    <a:pt x="108" y="152"/>
                  </a:cubicBezTo>
                  <a:cubicBezTo>
                    <a:pt x="105" y="155"/>
                    <a:pt x="106" y="156"/>
                    <a:pt x="103" y="154"/>
                  </a:cubicBezTo>
                  <a:cubicBezTo>
                    <a:pt x="96" y="149"/>
                    <a:pt x="90" y="142"/>
                    <a:pt x="84" y="136"/>
                  </a:cubicBezTo>
                  <a:cubicBezTo>
                    <a:pt x="79" y="132"/>
                    <a:pt x="81" y="127"/>
                    <a:pt x="81" y="120"/>
                  </a:cubicBezTo>
                  <a:cubicBezTo>
                    <a:pt x="81" y="118"/>
                    <a:pt x="82" y="113"/>
                    <a:pt x="81" y="111"/>
                  </a:cubicBezTo>
                  <a:cubicBezTo>
                    <a:pt x="80" y="109"/>
                    <a:pt x="77" y="107"/>
                    <a:pt x="76" y="106"/>
                  </a:cubicBezTo>
                  <a:cubicBezTo>
                    <a:pt x="72" y="102"/>
                    <a:pt x="66" y="94"/>
                    <a:pt x="61" y="92"/>
                  </a:cubicBezTo>
                  <a:cubicBezTo>
                    <a:pt x="57" y="91"/>
                    <a:pt x="52" y="93"/>
                    <a:pt x="48" y="92"/>
                  </a:cubicBezTo>
                  <a:cubicBezTo>
                    <a:pt x="46" y="92"/>
                    <a:pt x="44" y="90"/>
                    <a:pt x="42" y="90"/>
                  </a:cubicBezTo>
                  <a:cubicBezTo>
                    <a:pt x="34" y="86"/>
                    <a:pt x="28" y="84"/>
                    <a:pt x="22" y="78"/>
                  </a:cubicBezTo>
                  <a:cubicBezTo>
                    <a:pt x="20" y="76"/>
                    <a:pt x="18" y="73"/>
                    <a:pt x="15" y="73"/>
                  </a:cubicBezTo>
                  <a:cubicBezTo>
                    <a:pt x="12" y="73"/>
                    <a:pt x="6" y="76"/>
                    <a:pt x="3" y="77"/>
                  </a:cubicBezTo>
                  <a:cubicBezTo>
                    <a:pt x="2" y="74"/>
                    <a:pt x="0" y="67"/>
                    <a:pt x="1" y="63"/>
                  </a:cubicBezTo>
                  <a:cubicBezTo>
                    <a:pt x="2" y="61"/>
                    <a:pt x="7" y="58"/>
                    <a:pt x="9" y="57"/>
                  </a:cubicBezTo>
                  <a:cubicBezTo>
                    <a:pt x="15" y="53"/>
                    <a:pt x="24" y="47"/>
                    <a:pt x="25" y="40"/>
                  </a:cubicBezTo>
                  <a:cubicBezTo>
                    <a:pt x="25" y="39"/>
                    <a:pt x="24" y="34"/>
                    <a:pt x="25" y="33"/>
                  </a:cubicBezTo>
                  <a:cubicBezTo>
                    <a:pt x="26" y="33"/>
                    <a:pt x="30" y="33"/>
                    <a:pt x="30" y="33"/>
                  </a:cubicBezTo>
                  <a:cubicBezTo>
                    <a:pt x="34" y="33"/>
                    <a:pt x="37" y="34"/>
                    <a:pt x="40" y="32"/>
                  </a:cubicBezTo>
                  <a:cubicBezTo>
                    <a:pt x="47" y="27"/>
                    <a:pt x="51" y="17"/>
                    <a:pt x="59" y="15"/>
                  </a:cubicBezTo>
                  <a:cubicBezTo>
                    <a:pt x="63" y="13"/>
                    <a:pt x="68" y="13"/>
                    <a:pt x="72" y="11"/>
                  </a:cubicBezTo>
                  <a:cubicBezTo>
                    <a:pt x="76" y="8"/>
                    <a:pt x="79" y="3"/>
                    <a:pt x="83" y="0"/>
                  </a:cubicBezTo>
                  <a:cubicBezTo>
                    <a:pt x="87" y="4"/>
                    <a:pt x="92" y="12"/>
                    <a:pt x="98" y="13"/>
                  </a:cubicBezTo>
                  <a:cubicBezTo>
                    <a:pt x="103" y="14"/>
                    <a:pt x="108" y="13"/>
                    <a:pt x="113" y="13"/>
                  </a:cubicBezTo>
                  <a:cubicBezTo>
                    <a:pt x="117" y="13"/>
                    <a:pt x="117" y="12"/>
                    <a:pt x="118" y="16"/>
                  </a:cubicBezTo>
                  <a:cubicBezTo>
                    <a:pt x="120" y="20"/>
                    <a:pt x="120" y="25"/>
                    <a:pt x="123" y="29"/>
                  </a:cubicBezTo>
                  <a:cubicBezTo>
                    <a:pt x="124" y="32"/>
                    <a:pt x="128" y="34"/>
                    <a:pt x="130" y="37"/>
                  </a:cubicBezTo>
                  <a:cubicBezTo>
                    <a:pt x="132" y="39"/>
                    <a:pt x="134" y="40"/>
                    <a:pt x="134" y="42"/>
                  </a:cubicBezTo>
                  <a:cubicBezTo>
                    <a:pt x="135" y="47"/>
                    <a:pt x="134" y="53"/>
                    <a:pt x="134" y="58"/>
                  </a:cubicBezTo>
                  <a:cubicBezTo>
                    <a:pt x="134" y="61"/>
                    <a:pt x="134" y="62"/>
                    <a:pt x="135" y="65"/>
                  </a:cubicBezTo>
                  <a:cubicBezTo>
                    <a:pt x="138" y="69"/>
                    <a:pt x="143" y="73"/>
                    <a:pt x="147" y="76"/>
                  </a:cubicBezTo>
                  <a:cubicBezTo>
                    <a:pt x="152" y="81"/>
                    <a:pt x="151" y="90"/>
                    <a:pt x="155" y="96"/>
                  </a:cubicBezTo>
                  <a:cubicBezTo>
                    <a:pt x="156" y="99"/>
                    <a:pt x="158" y="98"/>
                    <a:pt x="161" y="99"/>
                  </a:cubicBezTo>
                  <a:cubicBezTo>
                    <a:pt x="164" y="100"/>
                    <a:pt x="171" y="104"/>
                    <a:pt x="174" y="103"/>
                  </a:cubicBezTo>
                  <a:cubicBezTo>
                    <a:pt x="176" y="102"/>
                    <a:pt x="178" y="97"/>
                    <a:pt x="180" y="95"/>
                  </a:cubicBezTo>
                  <a:cubicBezTo>
                    <a:pt x="182" y="91"/>
                    <a:pt x="182" y="90"/>
                    <a:pt x="186" y="89"/>
                  </a:cubicBezTo>
                  <a:cubicBezTo>
                    <a:pt x="193" y="87"/>
                    <a:pt x="205" y="91"/>
                    <a:pt x="212" y="87"/>
                  </a:cubicBezTo>
                  <a:cubicBezTo>
                    <a:pt x="214" y="86"/>
                    <a:pt x="216" y="83"/>
                    <a:pt x="218" y="82"/>
                  </a:cubicBezTo>
                  <a:cubicBezTo>
                    <a:pt x="219" y="82"/>
                    <a:pt x="221" y="82"/>
                    <a:pt x="223" y="82"/>
                  </a:cubicBezTo>
                  <a:cubicBezTo>
                    <a:pt x="228" y="82"/>
                    <a:pt x="233" y="81"/>
                    <a:pt x="237" y="81"/>
                  </a:cubicBezTo>
                  <a:cubicBezTo>
                    <a:pt x="237" y="85"/>
                    <a:pt x="235" y="89"/>
                    <a:pt x="235" y="93"/>
                  </a:cubicBezTo>
                  <a:cubicBezTo>
                    <a:pt x="235" y="97"/>
                    <a:pt x="238" y="99"/>
                    <a:pt x="241" y="102"/>
                  </a:cubicBezTo>
                  <a:cubicBezTo>
                    <a:pt x="244" y="105"/>
                    <a:pt x="246" y="104"/>
                    <a:pt x="250" y="104"/>
                  </a:cubicBezTo>
                  <a:cubicBezTo>
                    <a:pt x="256" y="104"/>
                    <a:pt x="255" y="104"/>
                    <a:pt x="258" y="109"/>
                  </a:cubicBezTo>
                  <a:cubicBezTo>
                    <a:pt x="259" y="112"/>
                    <a:pt x="262" y="116"/>
                    <a:pt x="262" y="119"/>
                  </a:cubicBezTo>
                  <a:cubicBezTo>
                    <a:pt x="261" y="122"/>
                    <a:pt x="256" y="127"/>
                    <a:pt x="254" y="130"/>
                  </a:cubicBezTo>
                  <a:cubicBezTo>
                    <a:pt x="252" y="132"/>
                    <a:pt x="250" y="134"/>
                    <a:pt x="251" y="137"/>
                  </a:cubicBezTo>
                  <a:cubicBezTo>
                    <a:pt x="251" y="140"/>
                    <a:pt x="257" y="145"/>
                    <a:pt x="256" y="148"/>
                  </a:cubicBezTo>
                  <a:cubicBezTo>
                    <a:pt x="256" y="151"/>
                    <a:pt x="249" y="155"/>
                    <a:pt x="247" y="157"/>
                  </a:cubicBezTo>
                  <a:cubicBezTo>
                    <a:pt x="245" y="160"/>
                    <a:pt x="245" y="164"/>
                    <a:pt x="244" y="167"/>
                  </a:cubicBezTo>
                  <a:cubicBezTo>
                    <a:pt x="244" y="169"/>
                    <a:pt x="244" y="174"/>
                    <a:pt x="243" y="175"/>
                  </a:cubicBezTo>
                  <a:cubicBezTo>
                    <a:pt x="240" y="177"/>
                    <a:pt x="232" y="177"/>
                    <a:pt x="230" y="177"/>
                  </a:cubicBezTo>
                  <a:cubicBezTo>
                    <a:pt x="225" y="178"/>
                    <a:pt x="220" y="178"/>
                    <a:pt x="216" y="179"/>
                  </a:cubicBezTo>
                  <a:cubicBezTo>
                    <a:pt x="212" y="179"/>
                    <a:pt x="212" y="179"/>
                    <a:pt x="209" y="176"/>
                  </a:cubicBezTo>
                  <a:cubicBezTo>
                    <a:pt x="208" y="175"/>
                    <a:pt x="203" y="168"/>
                    <a:pt x="201" y="167"/>
                  </a:cubicBezTo>
                  <a:cubicBezTo>
                    <a:pt x="199" y="167"/>
                    <a:pt x="194" y="173"/>
                    <a:pt x="192" y="174"/>
                  </a:cubicBezTo>
                  <a:cubicBezTo>
                    <a:pt x="189" y="176"/>
                    <a:pt x="185" y="180"/>
                    <a:pt x="182" y="181"/>
                  </a:cubicBezTo>
                  <a:cubicBezTo>
                    <a:pt x="179" y="182"/>
                    <a:pt x="171" y="180"/>
                    <a:pt x="168" y="179"/>
                  </a:cubicBezTo>
                  <a:cubicBezTo>
                    <a:pt x="161" y="177"/>
                    <a:pt x="155" y="168"/>
                    <a:pt x="150" y="163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3" name="Freeform 259"/>
            <p:cNvSpPr>
              <a:spLocks/>
            </p:cNvSpPr>
            <p:nvPr userDrawn="1"/>
          </p:nvSpPr>
          <p:spPr bwMode="auto">
            <a:xfrm>
              <a:off x="1511" y="2686"/>
              <a:ext cx="198" cy="212"/>
            </a:xfrm>
            <a:custGeom>
              <a:avLst/>
              <a:gdLst>
                <a:gd name="T0" fmla="*/ 124 w 249"/>
                <a:gd name="T1" fmla="*/ 236 h 266"/>
                <a:gd name="T2" fmla="*/ 91 w 249"/>
                <a:gd name="T3" fmla="*/ 215 h 266"/>
                <a:gd name="T4" fmla="*/ 61 w 249"/>
                <a:gd name="T5" fmla="*/ 199 h 266"/>
                <a:gd name="T6" fmla="*/ 45 w 249"/>
                <a:gd name="T7" fmla="*/ 184 h 266"/>
                <a:gd name="T8" fmla="*/ 21 w 249"/>
                <a:gd name="T9" fmla="*/ 168 h 266"/>
                <a:gd name="T10" fmla="*/ 17 w 249"/>
                <a:gd name="T11" fmla="*/ 152 h 266"/>
                <a:gd name="T12" fmla="*/ 0 w 249"/>
                <a:gd name="T13" fmla="*/ 142 h 266"/>
                <a:gd name="T14" fmla="*/ 14 w 249"/>
                <a:gd name="T15" fmla="*/ 131 h 266"/>
                <a:gd name="T16" fmla="*/ 27 w 249"/>
                <a:gd name="T17" fmla="*/ 125 h 266"/>
                <a:gd name="T18" fmla="*/ 28 w 249"/>
                <a:gd name="T19" fmla="*/ 93 h 266"/>
                <a:gd name="T20" fmla="*/ 22 w 249"/>
                <a:gd name="T21" fmla="*/ 50 h 266"/>
                <a:gd name="T22" fmla="*/ 21 w 249"/>
                <a:gd name="T23" fmla="*/ 24 h 266"/>
                <a:gd name="T24" fmla="*/ 41 w 249"/>
                <a:gd name="T25" fmla="*/ 2 h 266"/>
                <a:gd name="T26" fmla="*/ 55 w 249"/>
                <a:gd name="T27" fmla="*/ 7 h 266"/>
                <a:gd name="T28" fmla="*/ 68 w 249"/>
                <a:gd name="T29" fmla="*/ 16 h 266"/>
                <a:gd name="T30" fmla="*/ 90 w 249"/>
                <a:gd name="T31" fmla="*/ 30 h 266"/>
                <a:gd name="T32" fmla="*/ 116 w 249"/>
                <a:gd name="T33" fmla="*/ 36 h 266"/>
                <a:gd name="T34" fmla="*/ 134 w 249"/>
                <a:gd name="T35" fmla="*/ 53 h 266"/>
                <a:gd name="T36" fmla="*/ 136 w 249"/>
                <a:gd name="T37" fmla="*/ 78 h 266"/>
                <a:gd name="T38" fmla="*/ 154 w 249"/>
                <a:gd name="T39" fmla="*/ 94 h 266"/>
                <a:gd name="T40" fmla="*/ 166 w 249"/>
                <a:gd name="T41" fmla="*/ 92 h 266"/>
                <a:gd name="T42" fmla="*/ 189 w 249"/>
                <a:gd name="T43" fmla="*/ 92 h 266"/>
                <a:gd name="T44" fmla="*/ 218 w 249"/>
                <a:gd name="T45" fmla="*/ 121 h 266"/>
                <a:gd name="T46" fmla="*/ 240 w 249"/>
                <a:gd name="T47" fmla="*/ 130 h 266"/>
                <a:gd name="T48" fmla="*/ 248 w 249"/>
                <a:gd name="T49" fmla="*/ 161 h 266"/>
                <a:gd name="T50" fmla="*/ 241 w 249"/>
                <a:gd name="T51" fmla="*/ 177 h 266"/>
                <a:gd name="T52" fmla="*/ 236 w 249"/>
                <a:gd name="T53" fmla="*/ 196 h 266"/>
                <a:gd name="T54" fmla="*/ 244 w 249"/>
                <a:gd name="T55" fmla="*/ 211 h 266"/>
                <a:gd name="T56" fmla="*/ 231 w 249"/>
                <a:gd name="T57" fmla="*/ 225 h 266"/>
                <a:gd name="T58" fmla="*/ 206 w 249"/>
                <a:gd name="T59" fmla="*/ 266 h 266"/>
                <a:gd name="T60" fmla="*/ 188 w 249"/>
                <a:gd name="T61" fmla="*/ 250 h 266"/>
                <a:gd name="T62" fmla="*/ 160 w 249"/>
                <a:gd name="T63" fmla="*/ 254 h 2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249" h="266">
                  <a:moveTo>
                    <a:pt x="160" y="254"/>
                  </a:moveTo>
                  <a:cubicBezTo>
                    <a:pt x="148" y="247"/>
                    <a:pt x="136" y="241"/>
                    <a:pt x="124" y="236"/>
                  </a:cubicBezTo>
                  <a:cubicBezTo>
                    <a:pt x="118" y="233"/>
                    <a:pt x="112" y="231"/>
                    <a:pt x="106" y="228"/>
                  </a:cubicBezTo>
                  <a:cubicBezTo>
                    <a:pt x="101" y="224"/>
                    <a:pt x="93" y="221"/>
                    <a:pt x="91" y="215"/>
                  </a:cubicBezTo>
                  <a:cubicBezTo>
                    <a:pt x="90" y="211"/>
                    <a:pt x="89" y="199"/>
                    <a:pt x="85" y="198"/>
                  </a:cubicBezTo>
                  <a:cubicBezTo>
                    <a:pt x="78" y="195"/>
                    <a:pt x="68" y="201"/>
                    <a:pt x="61" y="199"/>
                  </a:cubicBezTo>
                  <a:cubicBezTo>
                    <a:pt x="59" y="198"/>
                    <a:pt x="57" y="195"/>
                    <a:pt x="55" y="193"/>
                  </a:cubicBezTo>
                  <a:cubicBezTo>
                    <a:pt x="52" y="190"/>
                    <a:pt x="49" y="187"/>
                    <a:pt x="45" y="184"/>
                  </a:cubicBezTo>
                  <a:cubicBezTo>
                    <a:pt x="41" y="180"/>
                    <a:pt x="35" y="180"/>
                    <a:pt x="30" y="177"/>
                  </a:cubicBezTo>
                  <a:cubicBezTo>
                    <a:pt x="27" y="175"/>
                    <a:pt x="23" y="171"/>
                    <a:pt x="21" y="168"/>
                  </a:cubicBezTo>
                  <a:cubicBezTo>
                    <a:pt x="19" y="166"/>
                    <a:pt x="19" y="164"/>
                    <a:pt x="18" y="161"/>
                  </a:cubicBezTo>
                  <a:cubicBezTo>
                    <a:pt x="18" y="158"/>
                    <a:pt x="18" y="154"/>
                    <a:pt x="17" y="152"/>
                  </a:cubicBezTo>
                  <a:cubicBezTo>
                    <a:pt x="15" y="150"/>
                    <a:pt x="9" y="148"/>
                    <a:pt x="6" y="146"/>
                  </a:cubicBezTo>
                  <a:cubicBezTo>
                    <a:pt x="4" y="145"/>
                    <a:pt x="0" y="144"/>
                    <a:pt x="0" y="142"/>
                  </a:cubicBezTo>
                  <a:cubicBezTo>
                    <a:pt x="0" y="141"/>
                    <a:pt x="5" y="132"/>
                    <a:pt x="6" y="131"/>
                  </a:cubicBezTo>
                  <a:cubicBezTo>
                    <a:pt x="8" y="130"/>
                    <a:pt x="12" y="131"/>
                    <a:pt x="14" y="131"/>
                  </a:cubicBezTo>
                  <a:cubicBezTo>
                    <a:pt x="16" y="131"/>
                    <a:pt x="24" y="132"/>
                    <a:pt x="26" y="131"/>
                  </a:cubicBezTo>
                  <a:cubicBezTo>
                    <a:pt x="27" y="130"/>
                    <a:pt x="26" y="126"/>
                    <a:pt x="27" y="125"/>
                  </a:cubicBezTo>
                  <a:cubicBezTo>
                    <a:pt x="27" y="120"/>
                    <a:pt x="27" y="116"/>
                    <a:pt x="27" y="111"/>
                  </a:cubicBezTo>
                  <a:cubicBezTo>
                    <a:pt x="28" y="105"/>
                    <a:pt x="30" y="98"/>
                    <a:pt x="28" y="93"/>
                  </a:cubicBezTo>
                  <a:cubicBezTo>
                    <a:pt x="26" y="87"/>
                    <a:pt x="20" y="82"/>
                    <a:pt x="19" y="76"/>
                  </a:cubicBezTo>
                  <a:cubicBezTo>
                    <a:pt x="18" y="68"/>
                    <a:pt x="21" y="58"/>
                    <a:pt x="22" y="50"/>
                  </a:cubicBezTo>
                  <a:cubicBezTo>
                    <a:pt x="23" y="43"/>
                    <a:pt x="21" y="37"/>
                    <a:pt x="20" y="29"/>
                  </a:cubicBezTo>
                  <a:cubicBezTo>
                    <a:pt x="19" y="26"/>
                    <a:pt x="19" y="27"/>
                    <a:pt x="21" y="24"/>
                  </a:cubicBezTo>
                  <a:cubicBezTo>
                    <a:pt x="24" y="20"/>
                    <a:pt x="28" y="17"/>
                    <a:pt x="31" y="14"/>
                  </a:cubicBezTo>
                  <a:cubicBezTo>
                    <a:pt x="34" y="10"/>
                    <a:pt x="38" y="6"/>
                    <a:pt x="41" y="2"/>
                  </a:cubicBezTo>
                  <a:cubicBezTo>
                    <a:pt x="44" y="0"/>
                    <a:pt x="43" y="0"/>
                    <a:pt x="47" y="2"/>
                  </a:cubicBezTo>
                  <a:cubicBezTo>
                    <a:pt x="50" y="3"/>
                    <a:pt x="54" y="4"/>
                    <a:pt x="55" y="7"/>
                  </a:cubicBezTo>
                  <a:cubicBezTo>
                    <a:pt x="57" y="10"/>
                    <a:pt x="56" y="17"/>
                    <a:pt x="57" y="20"/>
                  </a:cubicBezTo>
                  <a:cubicBezTo>
                    <a:pt x="60" y="19"/>
                    <a:pt x="64" y="17"/>
                    <a:pt x="68" y="16"/>
                  </a:cubicBezTo>
                  <a:cubicBezTo>
                    <a:pt x="71" y="16"/>
                    <a:pt x="71" y="17"/>
                    <a:pt x="74" y="20"/>
                  </a:cubicBezTo>
                  <a:cubicBezTo>
                    <a:pt x="80" y="25"/>
                    <a:pt x="83" y="27"/>
                    <a:pt x="90" y="30"/>
                  </a:cubicBezTo>
                  <a:cubicBezTo>
                    <a:pt x="97" y="33"/>
                    <a:pt x="102" y="35"/>
                    <a:pt x="110" y="35"/>
                  </a:cubicBezTo>
                  <a:cubicBezTo>
                    <a:pt x="112" y="35"/>
                    <a:pt x="115" y="35"/>
                    <a:pt x="116" y="36"/>
                  </a:cubicBezTo>
                  <a:cubicBezTo>
                    <a:pt x="120" y="37"/>
                    <a:pt x="123" y="42"/>
                    <a:pt x="125" y="45"/>
                  </a:cubicBezTo>
                  <a:cubicBezTo>
                    <a:pt x="128" y="47"/>
                    <a:pt x="132" y="50"/>
                    <a:pt x="134" y="53"/>
                  </a:cubicBezTo>
                  <a:cubicBezTo>
                    <a:pt x="135" y="55"/>
                    <a:pt x="135" y="56"/>
                    <a:pt x="135" y="58"/>
                  </a:cubicBezTo>
                  <a:cubicBezTo>
                    <a:pt x="135" y="64"/>
                    <a:pt x="133" y="73"/>
                    <a:pt x="136" y="78"/>
                  </a:cubicBezTo>
                  <a:cubicBezTo>
                    <a:pt x="137" y="80"/>
                    <a:pt x="141" y="82"/>
                    <a:pt x="143" y="84"/>
                  </a:cubicBezTo>
                  <a:cubicBezTo>
                    <a:pt x="147" y="88"/>
                    <a:pt x="150" y="91"/>
                    <a:pt x="154" y="94"/>
                  </a:cubicBezTo>
                  <a:cubicBezTo>
                    <a:pt x="155" y="95"/>
                    <a:pt x="158" y="98"/>
                    <a:pt x="159" y="98"/>
                  </a:cubicBezTo>
                  <a:cubicBezTo>
                    <a:pt x="161" y="98"/>
                    <a:pt x="164" y="93"/>
                    <a:pt x="166" y="92"/>
                  </a:cubicBezTo>
                  <a:cubicBezTo>
                    <a:pt x="168" y="91"/>
                    <a:pt x="173" y="92"/>
                    <a:pt x="176" y="92"/>
                  </a:cubicBezTo>
                  <a:cubicBezTo>
                    <a:pt x="180" y="92"/>
                    <a:pt x="185" y="91"/>
                    <a:pt x="189" y="92"/>
                  </a:cubicBezTo>
                  <a:cubicBezTo>
                    <a:pt x="193" y="93"/>
                    <a:pt x="198" y="100"/>
                    <a:pt x="201" y="103"/>
                  </a:cubicBezTo>
                  <a:cubicBezTo>
                    <a:pt x="206" y="109"/>
                    <a:pt x="212" y="117"/>
                    <a:pt x="218" y="121"/>
                  </a:cubicBezTo>
                  <a:cubicBezTo>
                    <a:pt x="223" y="124"/>
                    <a:pt x="231" y="121"/>
                    <a:pt x="236" y="124"/>
                  </a:cubicBezTo>
                  <a:cubicBezTo>
                    <a:pt x="238" y="125"/>
                    <a:pt x="239" y="128"/>
                    <a:pt x="240" y="130"/>
                  </a:cubicBezTo>
                  <a:cubicBezTo>
                    <a:pt x="242" y="133"/>
                    <a:pt x="246" y="137"/>
                    <a:pt x="247" y="141"/>
                  </a:cubicBezTo>
                  <a:cubicBezTo>
                    <a:pt x="249" y="146"/>
                    <a:pt x="248" y="155"/>
                    <a:pt x="248" y="161"/>
                  </a:cubicBezTo>
                  <a:cubicBezTo>
                    <a:pt x="248" y="164"/>
                    <a:pt x="249" y="168"/>
                    <a:pt x="248" y="170"/>
                  </a:cubicBezTo>
                  <a:cubicBezTo>
                    <a:pt x="247" y="173"/>
                    <a:pt x="243" y="175"/>
                    <a:pt x="241" y="177"/>
                  </a:cubicBezTo>
                  <a:cubicBezTo>
                    <a:pt x="240" y="179"/>
                    <a:pt x="237" y="180"/>
                    <a:pt x="236" y="183"/>
                  </a:cubicBezTo>
                  <a:cubicBezTo>
                    <a:pt x="235" y="186"/>
                    <a:pt x="235" y="193"/>
                    <a:pt x="236" y="196"/>
                  </a:cubicBezTo>
                  <a:cubicBezTo>
                    <a:pt x="236" y="199"/>
                    <a:pt x="238" y="201"/>
                    <a:pt x="241" y="203"/>
                  </a:cubicBezTo>
                  <a:cubicBezTo>
                    <a:pt x="244" y="207"/>
                    <a:pt x="246" y="207"/>
                    <a:pt x="244" y="211"/>
                  </a:cubicBezTo>
                  <a:cubicBezTo>
                    <a:pt x="243" y="214"/>
                    <a:pt x="242" y="219"/>
                    <a:pt x="240" y="221"/>
                  </a:cubicBezTo>
                  <a:cubicBezTo>
                    <a:pt x="237" y="223"/>
                    <a:pt x="233" y="223"/>
                    <a:pt x="231" y="225"/>
                  </a:cubicBezTo>
                  <a:cubicBezTo>
                    <a:pt x="226" y="231"/>
                    <a:pt x="224" y="239"/>
                    <a:pt x="220" y="246"/>
                  </a:cubicBezTo>
                  <a:cubicBezTo>
                    <a:pt x="216" y="253"/>
                    <a:pt x="211" y="259"/>
                    <a:pt x="206" y="266"/>
                  </a:cubicBezTo>
                  <a:cubicBezTo>
                    <a:pt x="203" y="262"/>
                    <a:pt x="200" y="258"/>
                    <a:pt x="196" y="254"/>
                  </a:cubicBezTo>
                  <a:cubicBezTo>
                    <a:pt x="193" y="250"/>
                    <a:pt x="193" y="249"/>
                    <a:pt x="188" y="250"/>
                  </a:cubicBezTo>
                  <a:cubicBezTo>
                    <a:pt x="184" y="251"/>
                    <a:pt x="179" y="253"/>
                    <a:pt x="175" y="254"/>
                  </a:cubicBezTo>
                  <a:cubicBezTo>
                    <a:pt x="170" y="254"/>
                    <a:pt x="165" y="254"/>
                    <a:pt x="160" y="25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4" name="Freeform 260"/>
            <p:cNvSpPr>
              <a:spLocks/>
            </p:cNvSpPr>
            <p:nvPr userDrawn="1"/>
          </p:nvSpPr>
          <p:spPr bwMode="auto">
            <a:xfrm>
              <a:off x="1443" y="2800"/>
              <a:ext cx="363" cy="332"/>
            </a:xfrm>
            <a:custGeom>
              <a:avLst/>
              <a:gdLst>
                <a:gd name="T0" fmla="*/ 143 w 457"/>
                <a:gd name="T1" fmla="*/ 280 h 417"/>
                <a:gd name="T2" fmla="*/ 129 w 457"/>
                <a:gd name="T3" fmla="*/ 262 h 417"/>
                <a:gd name="T4" fmla="*/ 115 w 457"/>
                <a:gd name="T5" fmla="*/ 241 h 417"/>
                <a:gd name="T6" fmla="*/ 96 w 457"/>
                <a:gd name="T7" fmla="*/ 243 h 417"/>
                <a:gd name="T8" fmla="*/ 104 w 457"/>
                <a:gd name="T9" fmla="*/ 213 h 417"/>
                <a:gd name="T10" fmla="*/ 103 w 457"/>
                <a:gd name="T11" fmla="*/ 179 h 417"/>
                <a:gd name="T12" fmla="*/ 85 w 457"/>
                <a:gd name="T13" fmla="*/ 162 h 417"/>
                <a:gd name="T14" fmla="*/ 66 w 457"/>
                <a:gd name="T15" fmla="*/ 152 h 417"/>
                <a:gd name="T16" fmla="*/ 51 w 457"/>
                <a:gd name="T17" fmla="*/ 141 h 417"/>
                <a:gd name="T18" fmla="*/ 28 w 457"/>
                <a:gd name="T19" fmla="*/ 129 h 417"/>
                <a:gd name="T20" fmla="*/ 6 w 457"/>
                <a:gd name="T21" fmla="*/ 116 h 417"/>
                <a:gd name="T22" fmla="*/ 2 w 457"/>
                <a:gd name="T23" fmla="*/ 83 h 417"/>
                <a:gd name="T24" fmla="*/ 11 w 457"/>
                <a:gd name="T25" fmla="*/ 69 h 417"/>
                <a:gd name="T26" fmla="*/ 3 w 457"/>
                <a:gd name="T27" fmla="*/ 47 h 417"/>
                <a:gd name="T28" fmla="*/ 18 w 457"/>
                <a:gd name="T29" fmla="*/ 38 h 417"/>
                <a:gd name="T30" fmla="*/ 33 w 457"/>
                <a:gd name="T31" fmla="*/ 34 h 417"/>
                <a:gd name="T32" fmla="*/ 65 w 457"/>
                <a:gd name="T33" fmla="*/ 13 h 417"/>
                <a:gd name="T34" fmla="*/ 85 w 457"/>
                <a:gd name="T35" fmla="*/ 0 h 417"/>
                <a:gd name="T36" fmla="*/ 103 w 457"/>
                <a:gd name="T37" fmla="*/ 9 h 417"/>
                <a:gd name="T38" fmla="*/ 124 w 457"/>
                <a:gd name="T39" fmla="*/ 37 h 417"/>
                <a:gd name="T40" fmla="*/ 147 w 457"/>
                <a:gd name="T41" fmla="*/ 56 h 417"/>
                <a:gd name="T42" fmla="*/ 169 w 457"/>
                <a:gd name="T43" fmla="*/ 55 h 417"/>
                <a:gd name="T44" fmla="*/ 179 w 457"/>
                <a:gd name="T45" fmla="*/ 76 h 417"/>
                <a:gd name="T46" fmla="*/ 236 w 457"/>
                <a:gd name="T47" fmla="*/ 105 h 417"/>
                <a:gd name="T48" fmla="*/ 254 w 457"/>
                <a:gd name="T49" fmla="*/ 111 h 417"/>
                <a:gd name="T50" fmla="*/ 280 w 457"/>
                <a:gd name="T51" fmla="*/ 107 h 417"/>
                <a:gd name="T52" fmla="*/ 299 w 457"/>
                <a:gd name="T53" fmla="*/ 136 h 417"/>
                <a:gd name="T54" fmla="*/ 316 w 457"/>
                <a:gd name="T55" fmla="*/ 157 h 417"/>
                <a:gd name="T56" fmla="*/ 353 w 457"/>
                <a:gd name="T57" fmla="*/ 157 h 417"/>
                <a:gd name="T58" fmla="*/ 377 w 457"/>
                <a:gd name="T59" fmla="*/ 180 h 417"/>
                <a:gd name="T60" fmla="*/ 383 w 457"/>
                <a:gd name="T61" fmla="*/ 210 h 417"/>
                <a:gd name="T62" fmla="*/ 399 w 457"/>
                <a:gd name="T63" fmla="*/ 218 h 417"/>
                <a:gd name="T64" fmla="*/ 409 w 457"/>
                <a:gd name="T65" fmla="*/ 229 h 417"/>
                <a:gd name="T66" fmla="*/ 419 w 457"/>
                <a:gd name="T67" fmla="*/ 257 h 417"/>
                <a:gd name="T68" fmla="*/ 435 w 457"/>
                <a:gd name="T69" fmla="*/ 274 h 417"/>
                <a:gd name="T70" fmla="*/ 432 w 457"/>
                <a:gd name="T71" fmla="*/ 294 h 417"/>
                <a:gd name="T72" fmla="*/ 441 w 457"/>
                <a:gd name="T73" fmla="*/ 309 h 417"/>
                <a:gd name="T74" fmla="*/ 455 w 457"/>
                <a:gd name="T75" fmla="*/ 343 h 417"/>
                <a:gd name="T76" fmla="*/ 427 w 457"/>
                <a:gd name="T77" fmla="*/ 338 h 417"/>
                <a:gd name="T78" fmla="*/ 400 w 457"/>
                <a:gd name="T79" fmla="*/ 356 h 417"/>
                <a:gd name="T80" fmla="*/ 377 w 457"/>
                <a:gd name="T81" fmla="*/ 358 h 417"/>
                <a:gd name="T82" fmla="*/ 354 w 457"/>
                <a:gd name="T83" fmla="*/ 349 h 417"/>
                <a:gd name="T84" fmla="*/ 331 w 457"/>
                <a:gd name="T85" fmla="*/ 356 h 417"/>
                <a:gd name="T86" fmla="*/ 309 w 457"/>
                <a:gd name="T87" fmla="*/ 366 h 417"/>
                <a:gd name="T88" fmla="*/ 284 w 457"/>
                <a:gd name="T89" fmla="*/ 366 h 417"/>
                <a:gd name="T90" fmla="*/ 266 w 457"/>
                <a:gd name="T91" fmla="*/ 379 h 417"/>
                <a:gd name="T92" fmla="*/ 250 w 457"/>
                <a:gd name="T93" fmla="*/ 401 h 417"/>
                <a:gd name="T94" fmla="*/ 226 w 457"/>
                <a:gd name="T95" fmla="*/ 413 h 417"/>
                <a:gd name="T96" fmla="*/ 202 w 457"/>
                <a:gd name="T97" fmla="*/ 392 h 417"/>
                <a:gd name="T98" fmla="*/ 205 w 457"/>
                <a:gd name="T99" fmla="*/ 361 h 417"/>
                <a:gd name="T100" fmla="*/ 197 w 457"/>
                <a:gd name="T101" fmla="*/ 336 h 417"/>
                <a:gd name="T102" fmla="*/ 177 w 457"/>
                <a:gd name="T103" fmla="*/ 336 h 417"/>
                <a:gd name="T104" fmla="*/ 176 w 457"/>
                <a:gd name="T105" fmla="*/ 315 h 417"/>
                <a:gd name="T106" fmla="*/ 159 w 457"/>
                <a:gd name="T107" fmla="*/ 280 h 4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457" h="417">
                  <a:moveTo>
                    <a:pt x="159" y="280"/>
                  </a:moveTo>
                  <a:cubicBezTo>
                    <a:pt x="154" y="280"/>
                    <a:pt x="147" y="281"/>
                    <a:pt x="143" y="280"/>
                  </a:cubicBezTo>
                  <a:cubicBezTo>
                    <a:pt x="139" y="279"/>
                    <a:pt x="137" y="275"/>
                    <a:pt x="134" y="272"/>
                  </a:cubicBezTo>
                  <a:cubicBezTo>
                    <a:pt x="130" y="268"/>
                    <a:pt x="130" y="267"/>
                    <a:pt x="129" y="262"/>
                  </a:cubicBezTo>
                  <a:cubicBezTo>
                    <a:pt x="128" y="258"/>
                    <a:pt x="128" y="249"/>
                    <a:pt x="126" y="245"/>
                  </a:cubicBezTo>
                  <a:cubicBezTo>
                    <a:pt x="124" y="243"/>
                    <a:pt x="118" y="242"/>
                    <a:pt x="115" y="241"/>
                  </a:cubicBezTo>
                  <a:cubicBezTo>
                    <a:pt x="109" y="239"/>
                    <a:pt x="109" y="238"/>
                    <a:pt x="104" y="243"/>
                  </a:cubicBezTo>
                  <a:cubicBezTo>
                    <a:pt x="100" y="248"/>
                    <a:pt x="100" y="248"/>
                    <a:pt x="96" y="243"/>
                  </a:cubicBezTo>
                  <a:cubicBezTo>
                    <a:pt x="92" y="240"/>
                    <a:pt x="88" y="236"/>
                    <a:pt x="84" y="232"/>
                  </a:cubicBezTo>
                  <a:cubicBezTo>
                    <a:pt x="91" y="226"/>
                    <a:pt x="99" y="220"/>
                    <a:pt x="104" y="213"/>
                  </a:cubicBezTo>
                  <a:cubicBezTo>
                    <a:pt x="108" y="208"/>
                    <a:pt x="104" y="197"/>
                    <a:pt x="104" y="191"/>
                  </a:cubicBezTo>
                  <a:cubicBezTo>
                    <a:pt x="103" y="188"/>
                    <a:pt x="104" y="182"/>
                    <a:pt x="103" y="179"/>
                  </a:cubicBezTo>
                  <a:cubicBezTo>
                    <a:pt x="102" y="177"/>
                    <a:pt x="99" y="175"/>
                    <a:pt x="97" y="174"/>
                  </a:cubicBezTo>
                  <a:cubicBezTo>
                    <a:pt x="93" y="170"/>
                    <a:pt x="89" y="166"/>
                    <a:pt x="85" y="162"/>
                  </a:cubicBezTo>
                  <a:cubicBezTo>
                    <a:pt x="82" y="159"/>
                    <a:pt x="79" y="154"/>
                    <a:pt x="75" y="152"/>
                  </a:cubicBezTo>
                  <a:cubicBezTo>
                    <a:pt x="73" y="151"/>
                    <a:pt x="69" y="152"/>
                    <a:pt x="66" y="152"/>
                  </a:cubicBezTo>
                  <a:cubicBezTo>
                    <a:pt x="61" y="152"/>
                    <a:pt x="56" y="152"/>
                    <a:pt x="51" y="152"/>
                  </a:cubicBezTo>
                  <a:cubicBezTo>
                    <a:pt x="51" y="149"/>
                    <a:pt x="51" y="144"/>
                    <a:pt x="51" y="141"/>
                  </a:cubicBezTo>
                  <a:cubicBezTo>
                    <a:pt x="50" y="137"/>
                    <a:pt x="49" y="138"/>
                    <a:pt x="46" y="136"/>
                  </a:cubicBezTo>
                  <a:cubicBezTo>
                    <a:pt x="39" y="132"/>
                    <a:pt x="35" y="130"/>
                    <a:pt x="28" y="129"/>
                  </a:cubicBezTo>
                  <a:cubicBezTo>
                    <a:pt x="23" y="129"/>
                    <a:pt x="11" y="129"/>
                    <a:pt x="8" y="126"/>
                  </a:cubicBezTo>
                  <a:cubicBezTo>
                    <a:pt x="7" y="125"/>
                    <a:pt x="6" y="118"/>
                    <a:pt x="6" y="116"/>
                  </a:cubicBezTo>
                  <a:cubicBezTo>
                    <a:pt x="4" y="112"/>
                    <a:pt x="3" y="107"/>
                    <a:pt x="2" y="102"/>
                  </a:cubicBezTo>
                  <a:cubicBezTo>
                    <a:pt x="0" y="96"/>
                    <a:pt x="2" y="90"/>
                    <a:pt x="2" y="83"/>
                  </a:cubicBezTo>
                  <a:cubicBezTo>
                    <a:pt x="3" y="80"/>
                    <a:pt x="3" y="79"/>
                    <a:pt x="4" y="77"/>
                  </a:cubicBezTo>
                  <a:cubicBezTo>
                    <a:pt x="6" y="74"/>
                    <a:pt x="11" y="72"/>
                    <a:pt x="11" y="69"/>
                  </a:cubicBezTo>
                  <a:cubicBezTo>
                    <a:pt x="11" y="67"/>
                    <a:pt x="9" y="62"/>
                    <a:pt x="8" y="60"/>
                  </a:cubicBezTo>
                  <a:cubicBezTo>
                    <a:pt x="6" y="57"/>
                    <a:pt x="3" y="50"/>
                    <a:pt x="3" y="47"/>
                  </a:cubicBezTo>
                  <a:cubicBezTo>
                    <a:pt x="3" y="44"/>
                    <a:pt x="2" y="45"/>
                    <a:pt x="5" y="44"/>
                  </a:cubicBezTo>
                  <a:cubicBezTo>
                    <a:pt x="9" y="42"/>
                    <a:pt x="13" y="39"/>
                    <a:pt x="18" y="38"/>
                  </a:cubicBezTo>
                  <a:cubicBezTo>
                    <a:pt x="20" y="37"/>
                    <a:pt x="23" y="37"/>
                    <a:pt x="26" y="37"/>
                  </a:cubicBezTo>
                  <a:cubicBezTo>
                    <a:pt x="30" y="37"/>
                    <a:pt x="30" y="37"/>
                    <a:pt x="33" y="34"/>
                  </a:cubicBezTo>
                  <a:cubicBezTo>
                    <a:pt x="38" y="29"/>
                    <a:pt x="42" y="25"/>
                    <a:pt x="49" y="21"/>
                  </a:cubicBezTo>
                  <a:cubicBezTo>
                    <a:pt x="54" y="19"/>
                    <a:pt x="60" y="16"/>
                    <a:pt x="65" y="13"/>
                  </a:cubicBezTo>
                  <a:cubicBezTo>
                    <a:pt x="69" y="10"/>
                    <a:pt x="73" y="8"/>
                    <a:pt x="76" y="6"/>
                  </a:cubicBezTo>
                  <a:cubicBezTo>
                    <a:pt x="79" y="4"/>
                    <a:pt x="83" y="0"/>
                    <a:pt x="85" y="0"/>
                  </a:cubicBezTo>
                  <a:cubicBezTo>
                    <a:pt x="87" y="0"/>
                    <a:pt x="90" y="2"/>
                    <a:pt x="92" y="3"/>
                  </a:cubicBezTo>
                  <a:cubicBezTo>
                    <a:pt x="95" y="5"/>
                    <a:pt x="101" y="7"/>
                    <a:pt x="103" y="9"/>
                  </a:cubicBezTo>
                  <a:cubicBezTo>
                    <a:pt x="106" y="13"/>
                    <a:pt x="103" y="21"/>
                    <a:pt x="107" y="25"/>
                  </a:cubicBezTo>
                  <a:cubicBezTo>
                    <a:pt x="112" y="32"/>
                    <a:pt x="117" y="34"/>
                    <a:pt x="124" y="37"/>
                  </a:cubicBezTo>
                  <a:cubicBezTo>
                    <a:pt x="131" y="40"/>
                    <a:pt x="135" y="45"/>
                    <a:pt x="140" y="50"/>
                  </a:cubicBezTo>
                  <a:cubicBezTo>
                    <a:pt x="142" y="51"/>
                    <a:pt x="145" y="55"/>
                    <a:pt x="147" y="56"/>
                  </a:cubicBezTo>
                  <a:cubicBezTo>
                    <a:pt x="149" y="56"/>
                    <a:pt x="154" y="55"/>
                    <a:pt x="156" y="55"/>
                  </a:cubicBezTo>
                  <a:cubicBezTo>
                    <a:pt x="160" y="55"/>
                    <a:pt x="165" y="54"/>
                    <a:pt x="169" y="55"/>
                  </a:cubicBezTo>
                  <a:cubicBezTo>
                    <a:pt x="173" y="55"/>
                    <a:pt x="172" y="54"/>
                    <a:pt x="173" y="57"/>
                  </a:cubicBezTo>
                  <a:cubicBezTo>
                    <a:pt x="175" y="63"/>
                    <a:pt x="175" y="72"/>
                    <a:pt x="179" y="76"/>
                  </a:cubicBezTo>
                  <a:cubicBezTo>
                    <a:pt x="183" y="80"/>
                    <a:pt x="190" y="84"/>
                    <a:pt x="196" y="87"/>
                  </a:cubicBezTo>
                  <a:cubicBezTo>
                    <a:pt x="209" y="93"/>
                    <a:pt x="223" y="98"/>
                    <a:pt x="236" y="105"/>
                  </a:cubicBezTo>
                  <a:cubicBezTo>
                    <a:pt x="239" y="107"/>
                    <a:pt x="242" y="109"/>
                    <a:pt x="245" y="110"/>
                  </a:cubicBezTo>
                  <a:cubicBezTo>
                    <a:pt x="248" y="111"/>
                    <a:pt x="251" y="111"/>
                    <a:pt x="254" y="111"/>
                  </a:cubicBezTo>
                  <a:cubicBezTo>
                    <a:pt x="261" y="111"/>
                    <a:pt x="267" y="109"/>
                    <a:pt x="275" y="107"/>
                  </a:cubicBezTo>
                  <a:cubicBezTo>
                    <a:pt x="278" y="106"/>
                    <a:pt x="277" y="106"/>
                    <a:pt x="280" y="107"/>
                  </a:cubicBezTo>
                  <a:cubicBezTo>
                    <a:pt x="283" y="110"/>
                    <a:pt x="286" y="116"/>
                    <a:pt x="289" y="119"/>
                  </a:cubicBezTo>
                  <a:cubicBezTo>
                    <a:pt x="293" y="124"/>
                    <a:pt x="296" y="130"/>
                    <a:pt x="299" y="136"/>
                  </a:cubicBezTo>
                  <a:cubicBezTo>
                    <a:pt x="302" y="142"/>
                    <a:pt x="306" y="146"/>
                    <a:pt x="311" y="152"/>
                  </a:cubicBezTo>
                  <a:cubicBezTo>
                    <a:pt x="313" y="153"/>
                    <a:pt x="315" y="156"/>
                    <a:pt x="316" y="157"/>
                  </a:cubicBezTo>
                  <a:cubicBezTo>
                    <a:pt x="319" y="157"/>
                    <a:pt x="323" y="157"/>
                    <a:pt x="325" y="157"/>
                  </a:cubicBezTo>
                  <a:cubicBezTo>
                    <a:pt x="334" y="157"/>
                    <a:pt x="344" y="157"/>
                    <a:pt x="353" y="157"/>
                  </a:cubicBezTo>
                  <a:cubicBezTo>
                    <a:pt x="359" y="157"/>
                    <a:pt x="361" y="160"/>
                    <a:pt x="366" y="165"/>
                  </a:cubicBezTo>
                  <a:cubicBezTo>
                    <a:pt x="371" y="170"/>
                    <a:pt x="373" y="174"/>
                    <a:pt x="377" y="180"/>
                  </a:cubicBezTo>
                  <a:cubicBezTo>
                    <a:pt x="380" y="187"/>
                    <a:pt x="383" y="191"/>
                    <a:pt x="383" y="198"/>
                  </a:cubicBezTo>
                  <a:cubicBezTo>
                    <a:pt x="383" y="202"/>
                    <a:pt x="382" y="206"/>
                    <a:pt x="383" y="210"/>
                  </a:cubicBezTo>
                  <a:cubicBezTo>
                    <a:pt x="383" y="214"/>
                    <a:pt x="383" y="213"/>
                    <a:pt x="386" y="214"/>
                  </a:cubicBezTo>
                  <a:cubicBezTo>
                    <a:pt x="391" y="215"/>
                    <a:pt x="395" y="217"/>
                    <a:pt x="399" y="218"/>
                  </a:cubicBezTo>
                  <a:cubicBezTo>
                    <a:pt x="401" y="218"/>
                    <a:pt x="406" y="219"/>
                    <a:pt x="407" y="220"/>
                  </a:cubicBezTo>
                  <a:cubicBezTo>
                    <a:pt x="408" y="222"/>
                    <a:pt x="408" y="227"/>
                    <a:pt x="409" y="229"/>
                  </a:cubicBezTo>
                  <a:cubicBezTo>
                    <a:pt x="410" y="234"/>
                    <a:pt x="411" y="239"/>
                    <a:pt x="412" y="243"/>
                  </a:cubicBezTo>
                  <a:cubicBezTo>
                    <a:pt x="414" y="250"/>
                    <a:pt x="414" y="252"/>
                    <a:pt x="419" y="257"/>
                  </a:cubicBezTo>
                  <a:cubicBezTo>
                    <a:pt x="422" y="260"/>
                    <a:pt x="425" y="263"/>
                    <a:pt x="428" y="266"/>
                  </a:cubicBezTo>
                  <a:cubicBezTo>
                    <a:pt x="430" y="268"/>
                    <a:pt x="435" y="271"/>
                    <a:pt x="435" y="274"/>
                  </a:cubicBezTo>
                  <a:cubicBezTo>
                    <a:pt x="436" y="275"/>
                    <a:pt x="435" y="279"/>
                    <a:pt x="434" y="280"/>
                  </a:cubicBezTo>
                  <a:cubicBezTo>
                    <a:pt x="434" y="285"/>
                    <a:pt x="433" y="290"/>
                    <a:pt x="432" y="294"/>
                  </a:cubicBezTo>
                  <a:cubicBezTo>
                    <a:pt x="432" y="297"/>
                    <a:pt x="431" y="298"/>
                    <a:pt x="432" y="300"/>
                  </a:cubicBezTo>
                  <a:cubicBezTo>
                    <a:pt x="433" y="303"/>
                    <a:pt x="438" y="307"/>
                    <a:pt x="441" y="309"/>
                  </a:cubicBezTo>
                  <a:cubicBezTo>
                    <a:pt x="446" y="314"/>
                    <a:pt x="450" y="319"/>
                    <a:pt x="454" y="325"/>
                  </a:cubicBezTo>
                  <a:cubicBezTo>
                    <a:pt x="457" y="331"/>
                    <a:pt x="456" y="336"/>
                    <a:pt x="455" y="343"/>
                  </a:cubicBezTo>
                  <a:cubicBezTo>
                    <a:pt x="451" y="342"/>
                    <a:pt x="447" y="341"/>
                    <a:pt x="443" y="341"/>
                  </a:cubicBezTo>
                  <a:cubicBezTo>
                    <a:pt x="439" y="340"/>
                    <a:pt x="432" y="337"/>
                    <a:pt x="427" y="338"/>
                  </a:cubicBezTo>
                  <a:cubicBezTo>
                    <a:pt x="421" y="339"/>
                    <a:pt x="417" y="349"/>
                    <a:pt x="411" y="352"/>
                  </a:cubicBezTo>
                  <a:cubicBezTo>
                    <a:pt x="408" y="354"/>
                    <a:pt x="403" y="355"/>
                    <a:pt x="400" y="356"/>
                  </a:cubicBezTo>
                  <a:cubicBezTo>
                    <a:pt x="396" y="358"/>
                    <a:pt x="389" y="361"/>
                    <a:pt x="385" y="361"/>
                  </a:cubicBezTo>
                  <a:cubicBezTo>
                    <a:pt x="382" y="362"/>
                    <a:pt x="379" y="359"/>
                    <a:pt x="377" y="358"/>
                  </a:cubicBezTo>
                  <a:cubicBezTo>
                    <a:pt x="372" y="355"/>
                    <a:pt x="367" y="351"/>
                    <a:pt x="362" y="349"/>
                  </a:cubicBezTo>
                  <a:cubicBezTo>
                    <a:pt x="359" y="348"/>
                    <a:pt x="356" y="349"/>
                    <a:pt x="354" y="349"/>
                  </a:cubicBezTo>
                  <a:cubicBezTo>
                    <a:pt x="349" y="349"/>
                    <a:pt x="341" y="347"/>
                    <a:pt x="337" y="349"/>
                  </a:cubicBezTo>
                  <a:cubicBezTo>
                    <a:pt x="334" y="350"/>
                    <a:pt x="332" y="354"/>
                    <a:pt x="331" y="356"/>
                  </a:cubicBezTo>
                  <a:cubicBezTo>
                    <a:pt x="329" y="359"/>
                    <a:pt x="326" y="365"/>
                    <a:pt x="324" y="366"/>
                  </a:cubicBezTo>
                  <a:cubicBezTo>
                    <a:pt x="321" y="368"/>
                    <a:pt x="313" y="366"/>
                    <a:pt x="309" y="366"/>
                  </a:cubicBezTo>
                  <a:cubicBezTo>
                    <a:pt x="306" y="366"/>
                    <a:pt x="302" y="366"/>
                    <a:pt x="299" y="366"/>
                  </a:cubicBezTo>
                  <a:cubicBezTo>
                    <a:pt x="294" y="366"/>
                    <a:pt x="289" y="366"/>
                    <a:pt x="284" y="366"/>
                  </a:cubicBezTo>
                  <a:cubicBezTo>
                    <a:pt x="281" y="366"/>
                    <a:pt x="274" y="365"/>
                    <a:pt x="272" y="367"/>
                  </a:cubicBezTo>
                  <a:cubicBezTo>
                    <a:pt x="269" y="368"/>
                    <a:pt x="268" y="376"/>
                    <a:pt x="266" y="379"/>
                  </a:cubicBezTo>
                  <a:cubicBezTo>
                    <a:pt x="263" y="384"/>
                    <a:pt x="258" y="387"/>
                    <a:pt x="254" y="391"/>
                  </a:cubicBezTo>
                  <a:cubicBezTo>
                    <a:pt x="251" y="395"/>
                    <a:pt x="250" y="395"/>
                    <a:pt x="250" y="401"/>
                  </a:cubicBezTo>
                  <a:cubicBezTo>
                    <a:pt x="249" y="406"/>
                    <a:pt x="249" y="412"/>
                    <a:pt x="248" y="417"/>
                  </a:cubicBezTo>
                  <a:cubicBezTo>
                    <a:pt x="241" y="416"/>
                    <a:pt x="233" y="415"/>
                    <a:pt x="226" y="413"/>
                  </a:cubicBezTo>
                  <a:cubicBezTo>
                    <a:pt x="219" y="412"/>
                    <a:pt x="218" y="411"/>
                    <a:pt x="213" y="405"/>
                  </a:cubicBezTo>
                  <a:cubicBezTo>
                    <a:pt x="208" y="401"/>
                    <a:pt x="202" y="398"/>
                    <a:pt x="202" y="392"/>
                  </a:cubicBezTo>
                  <a:cubicBezTo>
                    <a:pt x="202" y="385"/>
                    <a:pt x="201" y="377"/>
                    <a:pt x="202" y="371"/>
                  </a:cubicBezTo>
                  <a:cubicBezTo>
                    <a:pt x="203" y="368"/>
                    <a:pt x="204" y="364"/>
                    <a:pt x="205" y="361"/>
                  </a:cubicBezTo>
                  <a:cubicBezTo>
                    <a:pt x="207" y="358"/>
                    <a:pt x="210" y="352"/>
                    <a:pt x="209" y="349"/>
                  </a:cubicBezTo>
                  <a:cubicBezTo>
                    <a:pt x="209" y="346"/>
                    <a:pt x="200" y="337"/>
                    <a:pt x="197" y="336"/>
                  </a:cubicBezTo>
                  <a:cubicBezTo>
                    <a:pt x="195" y="335"/>
                    <a:pt x="192" y="336"/>
                    <a:pt x="190" y="336"/>
                  </a:cubicBezTo>
                  <a:cubicBezTo>
                    <a:pt x="188" y="336"/>
                    <a:pt x="179" y="337"/>
                    <a:pt x="177" y="336"/>
                  </a:cubicBezTo>
                  <a:cubicBezTo>
                    <a:pt x="177" y="335"/>
                    <a:pt x="177" y="331"/>
                    <a:pt x="177" y="329"/>
                  </a:cubicBezTo>
                  <a:cubicBezTo>
                    <a:pt x="177" y="324"/>
                    <a:pt x="177" y="320"/>
                    <a:pt x="176" y="315"/>
                  </a:cubicBezTo>
                  <a:cubicBezTo>
                    <a:pt x="176" y="308"/>
                    <a:pt x="167" y="305"/>
                    <a:pt x="163" y="299"/>
                  </a:cubicBezTo>
                  <a:cubicBezTo>
                    <a:pt x="160" y="294"/>
                    <a:pt x="160" y="286"/>
                    <a:pt x="159" y="28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5" name="Freeform 261"/>
            <p:cNvSpPr>
              <a:spLocks/>
            </p:cNvSpPr>
            <p:nvPr userDrawn="1"/>
          </p:nvSpPr>
          <p:spPr bwMode="auto">
            <a:xfrm>
              <a:off x="1675" y="2758"/>
              <a:ext cx="215" cy="178"/>
            </a:xfrm>
            <a:custGeom>
              <a:avLst/>
              <a:gdLst>
                <a:gd name="T0" fmla="*/ 73 w 270"/>
                <a:gd name="T1" fmla="*/ 216 h 223"/>
                <a:gd name="T2" fmla="*/ 58 w 270"/>
                <a:gd name="T3" fmla="*/ 209 h 223"/>
                <a:gd name="T4" fmla="*/ 24 w 270"/>
                <a:gd name="T5" fmla="*/ 208 h 223"/>
                <a:gd name="T6" fmla="*/ 9 w 270"/>
                <a:gd name="T7" fmla="*/ 193 h 223"/>
                <a:gd name="T8" fmla="*/ 1 w 270"/>
                <a:gd name="T9" fmla="*/ 174 h 223"/>
                <a:gd name="T10" fmla="*/ 14 w 270"/>
                <a:gd name="T11" fmla="*/ 155 h 223"/>
                <a:gd name="T12" fmla="*/ 32 w 270"/>
                <a:gd name="T13" fmla="*/ 131 h 223"/>
                <a:gd name="T14" fmla="*/ 38 w 270"/>
                <a:gd name="T15" fmla="*/ 115 h 223"/>
                <a:gd name="T16" fmla="*/ 30 w 270"/>
                <a:gd name="T17" fmla="*/ 96 h 223"/>
                <a:gd name="T18" fmla="*/ 42 w 270"/>
                <a:gd name="T19" fmla="*/ 80 h 223"/>
                <a:gd name="T20" fmla="*/ 42 w 270"/>
                <a:gd name="T21" fmla="*/ 50 h 223"/>
                <a:gd name="T22" fmla="*/ 31 w 270"/>
                <a:gd name="T23" fmla="*/ 32 h 223"/>
                <a:gd name="T24" fmla="*/ 49 w 270"/>
                <a:gd name="T25" fmla="*/ 19 h 223"/>
                <a:gd name="T26" fmla="*/ 62 w 270"/>
                <a:gd name="T27" fmla="*/ 31 h 223"/>
                <a:gd name="T28" fmla="*/ 88 w 270"/>
                <a:gd name="T29" fmla="*/ 28 h 223"/>
                <a:gd name="T30" fmla="*/ 94 w 270"/>
                <a:gd name="T31" fmla="*/ 10 h 223"/>
                <a:gd name="T32" fmla="*/ 110 w 270"/>
                <a:gd name="T33" fmla="*/ 4 h 223"/>
                <a:gd name="T34" fmla="*/ 134 w 270"/>
                <a:gd name="T35" fmla="*/ 21 h 223"/>
                <a:gd name="T36" fmla="*/ 148 w 270"/>
                <a:gd name="T37" fmla="*/ 38 h 223"/>
                <a:gd name="T38" fmla="*/ 174 w 270"/>
                <a:gd name="T39" fmla="*/ 42 h 223"/>
                <a:gd name="T40" fmla="*/ 199 w 270"/>
                <a:gd name="T41" fmla="*/ 65 h 223"/>
                <a:gd name="T42" fmla="*/ 222 w 270"/>
                <a:gd name="T43" fmla="*/ 73 h 223"/>
                <a:gd name="T44" fmla="*/ 240 w 270"/>
                <a:gd name="T45" fmla="*/ 80 h 223"/>
                <a:gd name="T46" fmla="*/ 264 w 270"/>
                <a:gd name="T47" fmla="*/ 124 h 223"/>
                <a:gd name="T48" fmla="*/ 265 w 270"/>
                <a:gd name="T49" fmla="*/ 146 h 223"/>
                <a:gd name="T50" fmla="*/ 246 w 270"/>
                <a:gd name="T51" fmla="*/ 168 h 223"/>
                <a:gd name="T52" fmla="*/ 221 w 270"/>
                <a:gd name="T53" fmla="*/ 185 h 223"/>
                <a:gd name="T54" fmla="*/ 200 w 270"/>
                <a:gd name="T55" fmla="*/ 159 h 223"/>
                <a:gd name="T56" fmla="*/ 179 w 270"/>
                <a:gd name="T57" fmla="*/ 150 h 223"/>
                <a:gd name="T58" fmla="*/ 145 w 270"/>
                <a:gd name="T59" fmla="*/ 138 h 223"/>
                <a:gd name="T60" fmla="*/ 124 w 270"/>
                <a:gd name="T61" fmla="*/ 152 h 223"/>
                <a:gd name="T62" fmla="*/ 105 w 270"/>
                <a:gd name="T63" fmla="*/ 153 h 223"/>
                <a:gd name="T64" fmla="*/ 94 w 270"/>
                <a:gd name="T65" fmla="*/ 169 h 223"/>
                <a:gd name="T66" fmla="*/ 101 w 270"/>
                <a:gd name="T67" fmla="*/ 198 h 223"/>
                <a:gd name="T68" fmla="*/ 101 w 270"/>
                <a:gd name="T69" fmla="*/ 218 h 223"/>
                <a:gd name="T70" fmla="*/ 80 w 270"/>
                <a:gd name="T71" fmla="*/ 223 h 2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270" h="223">
                  <a:moveTo>
                    <a:pt x="80" y="223"/>
                  </a:moveTo>
                  <a:cubicBezTo>
                    <a:pt x="77" y="220"/>
                    <a:pt x="75" y="218"/>
                    <a:pt x="73" y="216"/>
                  </a:cubicBezTo>
                  <a:cubicBezTo>
                    <a:pt x="71" y="214"/>
                    <a:pt x="68" y="210"/>
                    <a:pt x="66" y="209"/>
                  </a:cubicBezTo>
                  <a:cubicBezTo>
                    <a:pt x="64" y="208"/>
                    <a:pt x="60" y="209"/>
                    <a:pt x="58" y="209"/>
                  </a:cubicBezTo>
                  <a:cubicBezTo>
                    <a:pt x="53" y="209"/>
                    <a:pt x="47" y="209"/>
                    <a:pt x="42" y="209"/>
                  </a:cubicBezTo>
                  <a:cubicBezTo>
                    <a:pt x="37" y="209"/>
                    <a:pt x="28" y="210"/>
                    <a:pt x="24" y="208"/>
                  </a:cubicBezTo>
                  <a:cubicBezTo>
                    <a:pt x="21" y="207"/>
                    <a:pt x="18" y="202"/>
                    <a:pt x="15" y="200"/>
                  </a:cubicBezTo>
                  <a:cubicBezTo>
                    <a:pt x="13" y="198"/>
                    <a:pt x="11" y="196"/>
                    <a:pt x="9" y="193"/>
                  </a:cubicBezTo>
                  <a:cubicBezTo>
                    <a:pt x="7" y="190"/>
                    <a:pt x="5" y="185"/>
                    <a:pt x="4" y="182"/>
                  </a:cubicBezTo>
                  <a:cubicBezTo>
                    <a:pt x="2" y="179"/>
                    <a:pt x="0" y="176"/>
                    <a:pt x="1" y="174"/>
                  </a:cubicBezTo>
                  <a:cubicBezTo>
                    <a:pt x="1" y="171"/>
                    <a:pt x="6" y="167"/>
                    <a:pt x="8" y="164"/>
                  </a:cubicBezTo>
                  <a:cubicBezTo>
                    <a:pt x="10" y="161"/>
                    <a:pt x="12" y="158"/>
                    <a:pt x="14" y="155"/>
                  </a:cubicBezTo>
                  <a:cubicBezTo>
                    <a:pt x="18" y="149"/>
                    <a:pt x="20" y="141"/>
                    <a:pt x="25" y="135"/>
                  </a:cubicBezTo>
                  <a:cubicBezTo>
                    <a:pt x="27" y="132"/>
                    <a:pt x="29" y="132"/>
                    <a:pt x="32" y="131"/>
                  </a:cubicBezTo>
                  <a:cubicBezTo>
                    <a:pt x="35" y="128"/>
                    <a:pt x="36" y="126"/>
                    <a:pt x="37" y="122"/>
                  </a:cubicBezTo>
                  <a:cubicBezTo>
                    <a:pt x="39" y="119"/>
                    <a:pt x="40" y="118"/>
                    <a:pt x="38" y="115"/>
                  </a:cubicBezTo>
                  <a:cubicBezTo>
                    <a:pt x="36" y="112"/>
                    <a:pt x="31" y="110"/>
                    <a:pt x="30" y="107"/>
                  </a:cubicBezTo>
                  <a:cubicBezTo>
                    <a:pt x="29" y="104"/>
                    <a:pt x="30" y="99"/>
                    <a:pt x="30" y="96"/>
                  </a:cubicBezTo>
                  <a:cubicBezTo>
                    <a:pt x="30" y="91"/>
                    <a:pt x="30" y="91"/>
                    <a:pt x="33" y="88"/>
                  </a:cubicBezTo>
                  <a:cubicBezTo>
                    <a:pt x="35" y="86"/>
                    <a:pt x="40" y="82"/>
                    <a:pt x="42" y="80"/>
                  </a:cubicBezTo>
                  <a:cubicBezTo>
                    <a:pt x="42" y="77"/>
                    <a:pt x="42" y="74"/>
                    <a:pt x="42" y="71"/>
                  </a:cubicBezTo>
                  <a:cubicBezTo>
                    <a:pt x="42" y="65"/>
                    <a:pt x="43" y="56"/>
                    <a:pt x="42" y="50"/>
                  </a:cubicBezTo>
                  <a:cubicBezTo>
                    <a:pt x="41" y="47"/>
                    <a:pt x="37" y="43"/>
                    <a:pt x="35" y="40"/>
                  </a:cubicBezTo>
                  <a:cubicBezTo>
                    <a:pt x="34" y="39"/>
                    <a:pt x="30" y="34"/>
                    <a:pt x="31" y="32"/>
                  </a:cubicBezTo>
                  <a:cubicBezTo>
                    <a:pt x="31" y="30"/>
                    <a:pt x="38" y="27"/>
                    <a:pt x="40" y="26"/>
                  </a:cubicBezTo>
                  <a:cubicBezTo>
                    <a:pt x="42" y="25"/>
                    <a:pt x="47" y="19"/>
                    <a:pt x="49" y="19"/>
                  </a:cubicBezTo>
                  <a:cubicBezTo>
                    <a:pt x="51" y="20"/>
                    <a:pt x="55" y="26"/>
                    <a:pt x="56" y="27"/>
                  </a:cubicBezTo>
                  <a:cubicBezTo>
                    <a:pt x="58" y="29"/>
                    <a:pt x="59" y="31"/>
                    <a:pt x="62" y="31"/>
                  </a:cubicBezTo>
                  <a:cubicBezTo>
                    <a:pt x="65" y="32"/>
                    <a:pt x="70" y="30"/>
                    <a:pt x="73" y="30"/>
                  </a:cubicBezTo>
                  <a:cubicBezTo>
                    <a:pt x="78" y="29"/>
                    <a:pt x="84" y="29"/>
                    <a:pt x="88" y="28"/>
                  </a:cubicBezTo>
                  <a:cubicBezTo>
                    <a:pt x="92" y="26"/>
                    <a:pt x="91" y="27"/>
                    <a:pt x="92" y="22"/>
                  </a:cubicBezTo>
                  <a:cubicBezTo>
                    <a:pt x="93" y="18"/>
                    <a:pt x="92" y="13"/>
                    <a:pt x="94" y="10"/>
                  </a:cubicBezTo>
                  <a:cubicBezTo>
                    <a:pt x="95" y="8"/>
                    <a:pt x="102" y="1"/>
                    <a:pt x="104" y="1"/>
                  </a:cubicBezTo>
                  <a:cubicBezTo>
                    <a:pt x="105" y="0"/>
                    <a:pt x="108" y="3"/>
                    <a:pt x="110" y="4"/>
                  </a:cubicBezTo>
                  <a:cubicBezTo>
                    <a:pt x="114" y="7"/>
                    <a:pt x="119" y="10"/>
                    <a:pt x="123" y="13"/>
                  </a:cubicBezTo>
                  <a:cubicBezTo>
                    <a:pt x="126" y="15"/>
                    <a:pt x="132" y="18"/>
                    <a:pt x="134" y="21"/>
                  </a:cubicBezTo>
                  <a:cubicBezTo>
                    <a:pt x="137" y="25"/>
                    <a:pt x="135" y="36"/>
                    <a:pt x="135" y="42"/>
                  </a:cubicBezTo>
                  <a:cubicBezTo>
                    <a:pt x="139" y="41"/>
                    <a:pt x="144" y="39"/>
                    <a:pt x="148" y="38"/>
                  </a:cubicBezTo>
                  <a:cubicBezTo>
                    <a:pt x="151" y="38"/>
                    <a:pt x="156" y="35"/>
                    <a:pt x="159" y="36"/>
                  </a:cubicBezTo>
                  <a:cubicBezTo>
                    <a:pt x="164" y="36"/>
                    <a:pt x="170" y="40"/>
                    <a:pt x="174" y="42"/>
                  </a:cubicBezTo>
                  <a:cubicBezTo>
                    <a:pt x="177" y="43"/>
                    <a:pt x="178" y="45"/>
                    <a:pt x="181" y="47"/>
                  </a:cubicBezTo>
                  <a:cubicBezTo>
                    <a:pt x="187" y="53"/>
                    <a:pt x="193" y="59"/>
                    <a:pt x="199" y="65"/>
                  </a:cubicBezTo>
                  <a:cubicBezTo>
                    <a:pt x="203" y="68"/>
                    <a:pt x="207" y="74"/>
                    <a:pt x="212" y="76"/>
                  </a:cubicBezTo>
                  <a:cubicBezTo>
                    <a:pt x="214" y="77"/>
                    <a:pt x="218" y="75"/>
                    <a:pt x="222" y="73"/>
                  </a:cubicBezTo>
                  <a:cubicBezTo>
                    <a:pt x="225" y="72"/>
                    <a:pt x="229" y="69"/>
                    <a:pt x="232" y="71"/>
                  </a:cubicBezTo>
                  <a:cubicBezTo>
                    <a:pt x="235" y="73"/>
                    <a:pt x="239" y="77"/>
                    <a:pt x="240" y="80"/>
                  </a:cubicBezTo>
                  <a:cubicBezTo>
                    <a:pt x="244" y="88"/>
                    <a:pt x="242" y="99"/>
                    <a:pt x="247" y="107"/>
                  </a:cubicBezTo>
                  <a:cubicBezTo>
                    <a:pt x="250" y="114"/>
                    <a:pt x="260" y="118"/>
                    <a:pt x="264" y="124"/>
                  </a:cubicBezTo>
                  <a:cubicBezTo>
                    <a:pt x="266" y="127"/>
                    <a:pt x="269" y="135"/>
                    <a:pt x="269" y="138"/>
                  </a:cubicBezTo>
                  <a:cubicBezTo>
                    <a:pt x="270" y="141"/>
                    <a:pt x="267" y="143"/>
                    <a:pt x="265" y="146"/>
                  </a:cubicBezTo>
                  <a:cubicBezTo>
                    <a:pt x="262" y="151"/>
                    <a:pt x="259" y="157"/>
                    <a:pt x="255" y="162"/>
                  </a:cubicBezTo>
                  <a:cubicBezTo>
                    <a:pt x="253" y="165"/>
                    <a:pt x="250" y="166"/>
                    <a:pt x="246" y="168"/>
                  </a:cubicBezTo>
                  <a:cubicBezTo>
                    <a:pt x="241" y="170"/>
                    <a:pt x="236" y="172"/>
                    <a:pt x="232" y="174"/>
                  </a:cubicBezTo>
                  <a:cubicBezTo>
                    <a:pt x="228" y="177"/>
                    <a:pt x="224" y="182"/>
                    <a:pt x="221" y="185"/>
                  </a:cubicBezTo>
                  <a:cubicBezTo>
                    <a:pt x="217" y="180"/>
                    <a:pt x="213" y="174"/>
                    <a:pt x="209" y="169"/>
                  </a:cubicBezTo>
                  <a:cubicBezTo>
                    <a:pt x="206" y="164"/>
                    <a:pt x="205" y="161"/>
                    <a:pt x="200" y="159"/>
                  </a:cubicBezTo>
                  <a:cubicBezTo>
                    <a:pt x="196" y="157"/>
                    <a:pt x="192" y="156"/>
                    <a:pt x="188" y="154"/>
                  </a:cubicBezTo>
                  <a:cubicBezTo>
                    <a:pt x="186" y="153"/>
                    <a:pt x="181" y="150"/>
                    <a:pt x="179" y="150"/>
                  </a:cubicBezTo>
                  <a:cubicBezTo>
                    <a:pt x="175" y="151"/>
                    <a:pt x="170" y="159"/>
                    <a:pt x="167" y="162"/>
                  </a:cubicBezTo>
                  <a:cubicBezTo>
                    <a:pt x="159" y="154"/>
                    <a:pt x="152" y="146"/>
                    <a:pt x="145" y="138"/>
                  </a:cubicBezTo>
                  <a:cubicBezTo>
                    <a:pt x="141" y="142"/>
                    <a:pt x="138" y="146"/>
                    <a:pt x="134" y="150"/>
                  </a:cubicBezTo>
                  <a:cubicBezTo>
                    <a:pt x="130" y="154"/>
                    <a:pt x="130" y="153"/>
                    <a:pt x="124" y="152"/>
                  </a:cubicBezTo>
                  <a:cubicBezTo>
                    <a:pt x="121" y="151"/>
                    <a:pt x="113" y="147"/>
                    <a:pt x="110" y="148"/>
                  </a:cubicBezTo>
                  <a:cubicBezTo>
                    <a:pt x="108" y="149"/>
                    <a:pt x="106" y="152"/>
                    <a:pt x="105" y="153"/>
                  </a:cubicBezTo>
                  <a:cubicBezTo>
                    <a:pt x="103" y="155"/>
                    <a:pt x="100" y="158"/>
                    <a:pt x="98" y="160"/>
                  </a:cubicBezTo>
                  <a:cubicBezTo>
                    <a:pt x="94" y="164"/>
                    <a:pt x="94" y="164"/>
                    <a:pt x="94" y="169"/>
                  </a:cubicBezTo>
                  <a:cubicBezTo>
                    <a:pt x="94" y="175"/>
                    <a:pt x="94" y="182"/>
                    <a:pt x="94" y="188"/>
                  </a:cubicBezTo>
                  <a:cubicBezTo>
                    <a:pt x="95" y="192"/>
                    <a:pt x="98" y="194"/>
                    <a:pt x="101" y="198"/>
                  </a:cubicBezTo>
                  <a:cubicBezTo>
                    <a:pt x="105" y="202"/>
                    <a:pt x="104" y="203"/>
                    <a:pt x="103" y="208"/>
                  </a:cubicBezTo>
                  <a:cubicBezTo>
                    <a:pt x="103" y="211"/>
                    <a:pt x="103" y="216"/>
                    <a:pt x="101" y="218"/>
                  </a:cubicBezTo>
                  <a:cubicBezTo>
                    <a:pt x="100" y="220"/>
                    <a:pt x="101" y="219"/>
                    <a:pt x="98" y="220"/>
                  </a:cubicBezTo>
                  <a:cubicBezTo>
                    <a:pt x="93" y="222"/>
                    <a:pt x="86" y="222"/>
                    <a:pt x="80" y="223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6" name="Freeform 262"/>
            <p:cNvSpPr>
              <a:spLocks/>
            </p:cNvSpPr>
            <p:nvPr userDrawn="1"/>
          </p:nvSpPr>
          <p:spPr bwMode="auto">
            <a:xfrm>
              <a:off x="1738" y="2868"/>
              <a:ext cx="227" cy="194"/>
            </a:xfrm>
            <a:custGeom>
              <a:avLst/>
              <a:gdLst>
                <a:gd name="T0" fmla="*/ 83 w 285"/>
                <a:gd name="T1" fmla="*/ 241 h 244"/>
                <a:gd name="T2" fmla="*/ 119 w 285"/>
                <a:gd name="T3" fmla="*/ 243 h 244"/>
                <a:gd name="T4" fmla="*/ 131 w 285"/>
                <a:gd name="T5" fmla="*/ 233 h 244"/>
                <a:gd name="T6" fmla="*/ 162 w 285"/>
                <a:gd name="T7" fmla="*/ 203 h 244"/>
                <a:gd name="T8" fmla="*/ 180 w 285"/>
                <a:gd name="T9" fmla="*/ 194 h 244"/>
                <a:gd name="T10" fmla="*/ 198 w 285"/>
                <a:gd name="T11" fmla="*/ 187 h 244"/>
                <a:gd name="T12" fmla="*/ 215 w 285"/>
                <a:gd name="T13" fmla="*/ 181 h 244"/>
                <a:gd name="T14" fmla="*/ 230 w 285"/>
                <a:gd name="T15" fmla="*/ 147 h 244"/>
                <a:gd name="T16" fmla="*/ 258 w 285"/>
                <a:gd name="T17" fmla="*/ 131 h 244"/>
                <a:gd name="T18" fmla="*/ 277 w 285"/>
                <a:gd name="T19" fmla="*/ 111 h 244"/>
                <a:gd name="T20" fmla="*/ 285 w 285"/>
                <a:gd name="T21" fmla="*/ 79 h 244"/>
                <a:gd name="T22" fmla="*/ 276 w 285"/>
                <a:gd name="T23" fmla="*/ 59 h 244"/>
                <a:gd name="T24" fmla="*/ 281 w 285"/>
                <a:gd name="T25" fmla="*/ 42 h 244"/>
                <a:gd name="T26" fmla="*/ 251 w 285"/>
                <a:gd name="T27" fmla="*/ 18 h 244"/>
                <a:gd name="T28" fmla="*/ 226 w 285"/>
                <a:gd name="T29" fmla="*/ 27 h 244"/>
                <a:gd name="T30" fmla="*/ 210 w 285"/>
                <a:gd name="T31" fmla="*/ 21 h 244"/>
                <a:gd name="T32" fmla="*/ 180 w 285"/>
                <a:gd name="T33" fmla="*/ 17 h 244"/>
                <a:gd name="T34" fmla="*/ 152 w 285"/>
                <a:gd name="T35" fmla="*/ 36 h 244"/>
                <a:gd name="T36" fmla="*/ 129 w 285"/>
                <a:gd name="T37" fmla="*/ 31 h 244"/>
                <a:gd name="T38" fmla="*/ 108 w 285"/>
                <a:gd name="T39" fmla="*/ 16 h 244"/>
                <a:gd name="T40" fmla="*/ 87 w 285"/>
                <a:gd name="T41" fmla="*/ 24 h 244"/>
                <a:gd name="T42" fmla="*/ 54 w 285"/>
                <a:gd name="T43" fmla="*/ 12 h 244"/>
                <a:gd name="T44" fmla="*/ 30 w 285"/>
                <a:gd name="T45" fmla="*/ 10 h 244"/>
                <a:gd name="T46" fmla="*/ 18 w 285"/>
                <a:gd name="T47" fmla="*/ 22 h 244"/>
                <a:gd name="T48" fmla="*/ 14 w 285"/>
                <a:gd name="T49" fmla="*/ 50 h 244"/>
                <a:gd name="T50" fmla="*/ 23 w 285"/>
                <a:gd name="T51" fmla="*/ 70 h 244"/>
                <a:gd name="T52" fmla="*/ 18 w 285"/>
                <a:gd name="T53" fmla="*/ 82 h 244"/>
                <a:gd name="T54" fmla="*/ 9 w 285"/>
                <a:gd name="T55" fmla="*/ 103 h 244"/>
                <a:gd name="T56" fmla="*/ 11 w 285"/>
                <a:gd name="T57" fmla="*/ 127 h 244"/>
                <a:gd name="T58" fmla="*/ 29 w 285"/>
                <a:gd name="T59" fmla="*/ 132 h 244"/>
                <a:gd name="T60" fmla="*/ 36 w 285"/>
                <a:gd name="T61" fmla="*/ 141 h 244"/>
                <a:gd name="T62" fmla="*/ 43 w 285"/>
                <a:gd name="T63" fmla="*/ 168 h 244"/>
                <a:gd name="T64" fmla="*/ 62 w 285"/>
                <a:gd name="T65" fmla="*/ 195 h 244"/>
                <a:gd name="T66" fmla="*/ 70 w 285"/>
                <a:gd name="T67" fmla="*/ 224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285" h="244">
                  <a:moveTo>
                    <a:pt x="76" y="231"/>
                  </a:moveTo>
                  <a:cubicBezTo>
                    <a:pt x="78" y="234"/>
                    <a:pt x="80" y="238"/>
                    <a:pt x="83" y="241"/>
                  </a:cubicBezTo>
                  <a:cubicBezTo>
                    <a:pt x="85" y="244"/>
                    <a:pt x="85" y="243"/>
                    <a:pt x="88" y="243"/>
                  </a:cubicBezTo>
                  <a:cubicBezTo>
                    <a:pt x="99" y="243"/>
                    <a:pt x="109" y="243"/>
                    <a:pt x="119" y="243"/>
                  </a:cubicBezTo>
                  <a:cubicBezTo>
                    <a:pt x="121" y="243"/>
                    <a:pt x="125" y="244"/>
                    <a:pt x="126" y="243"/>
                  </a:cubicBezTo>
                  <a:cubicBezTo>
                    <a:pt x="128" y="242"/>
                    <a:pt x="130" y="235"/>
                    <a:pt x="131" y="233"/>
                  </a:cubicBezTo>
                  <a:cubicBezTo>
                    <a:pt x="135" y="226"/>
                    <a:pt x="137" y="220"/>
                    <a:pt x="143" y="215"/>
                  </a:cubicBezTo>
                  <a:cubicBezTo>
                    <a:pt x="148" y="212"/>
                    <a:pt x="156" y="203"/>
                    <a:pt x="162" y="203"/>
                  </a:cubicBezTo>
                  <a:cubicBezTo>
                    <a:pt x="165" y="203"/>
                    <a:pt x="171" y="207"/>
                    <a:pt x="174" y="206"/>
                  </a:cubicBezTo>
                  <a:cubicBezTo>
                    <a:pt x="176" y="205"/>
                    <a:pt x="179" y="196"/>
                    <a:pt x="180" y="194"/>
                  </a:cubicBezTo>
                  <a:cubicBezTo>
                    <a:pt x="181" y="191"/>
                    <a:pt x="181" y="191"/>
                    <a:pt x="183" y="190"/>
                  </a:cubicBezTo>
                  <a:cubicBezTo>
                    <a:pt x="187" y="188"/>
                    <a:pt x="194" y="188"/>
                    <a:pt x="198" y="187"/>
                  </a:cubicBezTo>
                  <a:cubicBezTo>
                    <a:pt x="202" y="187"/>
                    <a:pt x="208" y="187"/>
                    <a:pt x="212" y="185"/>
                  </a:cubicBezTo>
                  <a:cubicBezTo>
                    <a:pt x="214" y="184"/>
                    <a:pt x="214" y="184"/>
                    <a:pt x="215" y="181"/>
                  </a:cubicBezTo>
                  <a:cubicBezTo>
                    <a:pt x="219" y="172"/>
                    <a:pt x="223" y="163"/>
                    <a:pt x="227" y="154"/>
                  </a:cubicBezTo>
                  <a:cubicBezTo>
                    <a:pt x="228" y="152"/>
                    <a:pt x="229" y="148"/>
                    <a:pt x="230" y="147"/>
                  </a:cubicBezTo>
                  <a:cubicBezTo>
                    <a:pt x="232" y="144"/>
                    <a:pt x="237" y="143"/>
                    <a:pt x="239" y="142"/>
                  </a:cubicBezTo>
                  <a:cubicBezTo>
                    <a:pt x="245" y="138"/>
                    <a:pt x="253" y="135"/>
                    <a:pt x="258" y="131"/>
                  </a:cubicBezTo>
                  <a:cubicBezTo>
                    <a:pt x="261" y="128"/>
                    <a:pt x="264" y="124"/>
                    <a:pt x="268" y="121"/>
                  </a:cubicBezTo>
                  <a:cubicBezTo>
                    <a:pt x="270" y="118"/>
                    <a:pt x="275" y="115"/>
                    <a:pt x="277" y="111"/>
                  </a:cubicBezTo>
                  <a:cubicBezTo>
                    <a:pt x="280" y="106"/>
                    <a:pt x="281" y="96"/>
                    <a:pt x="283" y="89"/>
                  </a:cubicBezTo>
                  <a:cubicBezTo>
                    <a:pt x="283" y="86"/>
                    <a:pt x="285" y="82"/>
                    <a:pt x="285" y="79"/>
                  </a:cubicBezTo>
                  <a:cubicBezTo>
                    <a:pt x="285" y="76"/>
                    <a:pt x="282" y="72"/>
                    <a:pt x="281" y="69"/>
                  </a:cubicBezTo>
                  <a:cubicBezTo>
                    <a:pt x="280" y="66"/>
                    <a:pt x="277" y="62"/>
                    <a:pt x="276" y="59"/>
                  </a:cubicBezTo>
                  <a:cubicBezTo>
                    <a:pt x="276" y="56"/>
                    <a:pt x="280" y="50"/>
                    <a:pt x="281" y="47"/>
                  </a:cubicBezTo>
                  <a:cubicBezTo>
                    <a:pt x="282" y="44"/>
                    <a:pt x="283" y="44"/>
                    <a:pt x="281" y="42"/>
                  </a:cubicBezTo>
                  <a:cubicBezTo>
                    <a:pt x="278" y="38"/>
                    <a:pt x="273" y="35"/>
                    <a:pt x="269" y="32"/>
                  </a:cubicBezTo>
                  <a:cubicBezTo>
                    <a:pt x="264" y="28"/>
                    <a:pt x="257" y="19"/>
                    <a:pt x="251" y="18"/>
                  </a:cubicBezTo>
                  <a:cubicBezTo>
                    <a:pt x="246" y="18"/>
                    <a:pt x="238" y="17"/>
                    <a:pt x="235" y="18"/>
                  </a:cubicBezTo>
                  <a:cubicBezTo>
                    <a:pt x="232" y="19"/>
                    <a:pt x="228" y="24"/>
                    <a:pt x="226" y="27"/>
                  </a:cubicBezTo>
                  <a:cubicBezTo>
                    <a:pt x="224" y="28"/>
                    <a:pt x="222" y="32"/>
                    <a:pt x="220" y="31"/>
                  </a:cubicBezTo>
                  <a:cubicBezTo>
                    <a:pt x="217" y="31"/>
                    <a:pt x="212" y="23"/>
                    <a:pt x="210" y="21"/>
                  </a:cubicBezTo>
                  <a:cubicBezTo>
                    <a:pt x="203" y="15"/>
                    <a:pt x="197" y="8"/>
                    <a:pt x="190" y="1"/>
                  </a:cubicBezTo>
                  <a:cubicBezTo>
                    <a:pt x="187" y="6"/>
                    <a:pt x="183" y="12"/>
                    <a:pt x="180" y="17"/>
                  </a:cubicBezTo>
                  <a:cubicBezTo>
                    <a:pt x="177" y="21"/>
                    <a:pt x="176" y="25"/>
                    <a:pt x="172" y="27"/>
                  </a:cubicBezTo>
                  <a:cubicBezTo>
                    <a:pt x="166" y="31"/>
                    <a:pt x="158" y="32"/>
                    <a:pt x="152" y="36"/>
                  </a:cubicBezTo>
                  <a:cubicBezTo>
                    <a:pt x="148" y="39"/>
                    <a:pt x="145" y="43"/>
                    <a:pt x="141" y="47"/>
                  </a:cubicBezTo>
                  <a:cubicBezTo>
                    <a:pt x="137" y="42"/>
                    <a:pt x="133" y="36"/>
                    <a:pt x="129" y="31"/>
                  </a:cubicBezTo>
                  <a:cubicBezTo>
                    <a:pt x="126" y="26"/>
                    <a:pt x="125" y="23"/>
                    <a:pt x="120" y="21"/>
                  </a:cubicBezTo>
                  <a:cubicBezTo>
                    <a:pt x="116" y="19"/>
                    <a:pt x="112" y="18"/>
                    <a:pt x="108" y="16"/>
                  </a:cubicBezTo>
                  <a:cubicBezTo>
                    <a:pt x="106" y="15"/>
                    <a:pt x="101" y="12"/>
                    <a:pt x="99" y="12"/>
                  </a:cubicBezTo>
                  <a:cubicBezTo>
                    <a:pt x="95" y="13"/>
                    <a:pt x="90" y="21"/>
                    <a:pt x="87" y="24"/>
                  </a:cubicBezTo>
                  <a:cubicBezTo>
                    <a:pt x="79" y="16"/>
                    <a:pt x="72" y="8"/>
                    <a:pt x="65" y="0"/>
                  </a:cubicBezTo>
                  <a:cubicBezTo>
                    <a:pt x="61" y="4"/>
                    <a:pt x="58" y="8"/>
                    <a:pt x="54" y="12"/>
                  </a:cubicBezTo>
                  <a:cubicBezTo>
                    <a:pt x="50" y="16"/>
                    <a:pt x="50" y="15"/>
                    <a:pt x="44" y="14"/>
                  </a:cubicBezTo>
                  <a:cubicBezTo>
                    <a:pt x="41" y="13"/>
                    <a:pt x="33" y="9"/>
                    <a:pt x="30" y="10"/>
                  </a:cubicBezTo>
                  <a:cubicBezTo>
                    <a:pt x="28" y="11"/>
                    <a:pt x="26" y="14"/>
                    <a:pt x="25" y="15"/>
                  </a:cubicBezTo>
                  <a:cubicBezTo>
                    <a:pt x="23" y="17"/>
                    <a:pt x="20" y="20"/>
                    <a:pt x="18" y="22"/>
                  </a:cubicBezTo>
                  <a:cubicBezTo>
                    <a:pt x="14" y="26"/>
                    <a:pt x="14" y="26"/>
                    <a:pt x="14" y="31"/>
                  </a:cubicBezTo>
                  <a:cubicBezTo>
                    <a:pt x="14" y="37"/>
                    <a:pt x="14" y="44"/>
                    <a:pt x="14" y="50"/>
                  </a:cubicBezTo>
                  <a:cubicBezTo>
                    <a:pt x="15" y="54"/>
                    <a:pt x="18" y="56"/>
                    <a:pt x="21" y="60"/>
                  </a:cubicBezTo>
                  <a:cubicBezTo>
                    <a:pt x="25" y="64"/>
                    <a:pt x="24" y="65"/>
                    <a:pt x="23" y="70"/>
                  </a:cubicBezTo>
                  <a:cubicBezTo>
                    <a:pt x="23" y="73"/>
                    <a:pt x="23" y="78"/>
                    <a:pt x="21" y="80"/>
                  </a:cubicBezTo>
                  <a:cubicBezTo>
                    <a:pt x="20" y="82"/>
                    <a:pt x="21" y="81"/>
                    <a:pt x="18" y="82"/>
                  </a:cubicBezTo>
                  <a:cubicBezTo>
                    <a:pt x="13" y="84"/>
                    <a:pt x="6" y="84"/>
                    <a:pt x="0" y="85"/>
                  </a:cubicBezTo>
                  <a:cubicBezTo>
                    <a:pt x="3" y="91"/>
                    <a:pt x="6" y="97"/>
                    <a:pt x="9" y="103"/>
                  </a:cubicBezTo>
                  <a:cubicBezTo>
                    <a:pt x="12" y="108"/>
                    <a:pt x="11" y="113"/>
                    <a:pt x="11" y="118"/>
                  </a:cubicBezTo>
                  <a:cubicBezTo>
                    <a:pt x="11" y="120"/>
                    <a:pt x="10" y="125"/>
                    <a:pt x="11" y="127"/>
                  </a:cubicBezTo>
                  <a:cubicBezTo>
                    <a:pt x="11" y="128"/>
                    <a:pt x="16" y="128"/>
                    <a:pt x="17" y="129"/>
                  </a:cubicBezTo>
                  <a:cubicBezTo>
                    <a:pt x="21" y="130"/>
                    <a:pt x="25" y="131"/>
                    <a:pt x="29" y="132"/>
                  </a:cubicBezTo>
                  <a:cubicBezTo>
                    <a:pt x="30" y="133"/>
                    <a:pt x="34" y="133"/>
                    <a:pt x="35" y="134"/>
                  </a:cubicBezTo>
                  <a:cubicBezTo>
                    <a:pt x="36" y="135"/>
                    <a:pt x="36" y="140"/>
                    <a:pt x="36" y="141"/>
                  </a:cubicBezTo>
                  <a:cubicBezTo>
                    <a:pt x="37" y="145"/>
                    <a:pt x="38" y="150"/>
                    <a:pt x="39" y="154"/>
                  </a:cubicBezTo>
                  <a:cubicBezTo>
                    <a:pt x="40" y="159"/>
                    <a:pt x="41" y="164"/>
                    <a:pt x="43" y="168"/>
                  </a:cubicBezTo>
                  <a:cubicBezTo>
                    <a:pt x="48" y="174"/>
                    <a:pt x="54" y="179"/>
                    <a:pt x="60" y="184"/>
                  </a:cubicBezTo>
                  <a:cubicBezTo>
                    <a:pt x="64" y="189"/>
                    <a:pt x="63" y="189"/>
                    <a:pt x="62" y="195"/>
                  </a:cubicBezTo>
                  <a:cubicBezTo>
                    <a:pt x="61" y="201"/>
                    <a:pt x="58" y="210"/>
                    <a:pt x="60" y="215"/>
                  </a:cubicBezTo>
                  <a:cubicBezTo>
                    <a:pt x="62" y="218"/>
                    <a:pt x="67" y="221"/>
                    <a:pt x="70" y="224"/>
                  </a:cubicBezTo>
                  <a:cubicBezTo>
                    <a:pt x="72" y="226"/>
                    <a:pt x="74" y="228"/>
                    <a:pt x="76" y="231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7" name="Freeform 263"/>
            <p:cNvSpPr>
              <a:spLocks/>
            </p:cNvSpPr>
            <p:nvPr userDrawn="1"/>
          </p:nvSpPr>
          <p:spPr bwMode="auto">
            <a:xfrm>
              <a:off x="2391" y="2980"/>
              <a:ext cx="304" cy="211"/>
            </a:xfrm>
            <a:custGeom>
              <a:avLst/>
              <a:gdLst>
                <a:gd name="T0" fmla="*/ 265 w 382"/>
                <a:gd name="T1" fmla="*/ 257 h 264"/>
                <a:gd name="T2" fmla="*/ 214 w 382"/>
                <a:gd name="T3" fmla="*/ 247 h 264"/>
                <a:gd name="T4" fmla="*/ 174 w 382"/>
                <a:gd name="T5" fmla="*/ 255 h 264"/>
                <a:gd name="T6" fmla="*/ 150 w 382"/>
                <a:gd name="T7" fmla="*/ 258 h 264"/>
                <a:gd name="T8" fmla="*/ 101 w 382"/>
                <a:gd name="T9" fmla="*/ 245 h 264"/>
                <a:gd name="T10" fmla="*/ 42 w 382"/>
                <a:gd name="T11" fmla="*/ 240 h 264"/>
                <a:gd name="T12" fmla="*/ 59 w 382"/>
                <a:gd name="T13" fmla="*/ 212 h 264"/>
                <a:gd name="T14" fmla="*/ 61 w 382"/>
                <a:gd name="T15" fmla="*/ 193 h 264"/>
                <a:gd name="T16" fmla="*/ 46 w 382"/>
                <a:gd name="T17" fmla="*/ 182 h 264"/>
                <a:gd name="T18" fmla="*/ 30 w 382"/>
                <a:gd name="T19" fmla="*/ 172 h 264"/>
                <a:gd name="T20" fmla="*/ 12 w 382"/>
                <a:gd name="T21" fmla="*/ 168 h 264"/>
                <a:gd name="T22" fmla="*/ 3 w 382"/>
                <a:gd name="T23" fmla="*/ 149 h 264"/>
                <a:gd name="T24" fmla="*/ 7 w 382"/>
                <a:gd name="T25" fmla="*/ 141 h 264"/>
                <a:gd name="T26" fmla="*/ 28 w 382"/>
                <a:gd name="T27" fmla="*/ 133 h 264"/>
                <a:gd name="T28" fmla="*/ 27 w 382"/>
                <a:gd name="T29" fmla="*/ 112 h 264"/>
                <a:gd name="T30" fmla="*/ 37 w 382"/>
                <a:gd name="T31" fmla="*/ 95 h 264"/>
                <a:gd name="T32" fmla="*/ 57 w 382"/>
                <a:gd name="T33" fmla="*/ 95 h 264"/>
                <a:gd name="T34" fmla="*/ 68 w 382"/>
                <a:gd name="T35" fmla="*/ 77 h 264"/>
                <a:gd name="T36" fmla="*/ 65 w 382"/>
                <a:gd name="T37" fmla="*/ 50 h 264"/>
                <a:gd name="T38" fmla="*/ 65 w 382"/>
                <a:gd name="T39" fmla="*/ 21 h 264"/>
                <a:gd name="T40" fmla="*/ 87 w 382"/>
                <a:gd name="T41" fmla="*/ 6 h 264"/>
                <a:gd name="T42" fmla="*/ 108 w 382"/>
                <a:gd name="T43" fmla="*/ 6 h 264"/>
                <a:gd name="T44" fmla="*/ 129 w 382"/>
                <a:gd name="T45" fmla="*/ 9 h 264"/>
                <a:gd name="T46" fmla="*/ 154 w 382"/>
                <a:gd name="T47" fmla="*/ 14 h 264"/>
                <a:gd name="T48" fmla="*/ 175 w 382"/>
                <a:gd name="T49" fmla="*/ 39 h 264"/>
                <a:gd name="T50" fmla="*/ 205 w 382"/>
                <a:gd name="T51" fmla="*/ 18 h 264"/>
                <a:gd name="T52" fmla="*/ 232 w 382"/>
                <a:gd name="T53" fmla="*/ 21 h 264"/>
                <a:gd name="T54" fmla="*/ 230 w 382"/>
                <a:gd name="T55" fmla="*/ 45 h 264"/>
                <a:gd name="T56" fmla="*/ 233 w 382"/>
                <a:gd name="T57" fmla="*/ 66 h 264"/>
                <a:gd name="T58" fmla="*/ 251 w 382"/>
                <a:gd name="T59" fmla="*/ 86 h 264"/>
                <a:gd name="T60" fmla="*/ 259 w 382"/>
                <a:gd name="T61" fmla="*/ 91 h 264"/>
                <a:gd name="T62" fmla="*/ 263 w 382"/>
                <a:gd name="T63" fmla="*/ 116 h 264"/>
                <a:gd name="T64" fmla="*/ 288 w 382"/>
                <a:gd name="T65" fmla="*/ 129 h 264"/>
                <a:gd name="T66" fmla="*/ 313 w 382"/>
                <a:gd name="T67" fmla="*/ 134 h 264"/>
                <a:gd name="T68" fmla="*/ 335 w 382"/>
                <a:gd name="T69" fmla="*/ 150 h 264"/>
                <a:gd name="T70" fmla="*/ 331 w 382"/>
                <a:gd name="T71" fmla="*/ 172 h 264"/>
                <a:gd name="T72" fmla="*/ 346 w 382"/>
                <a:gd name="T73" fmla="*/ 181 h 264"/>
                <a:gd name="T74" fmla="*/ 379 w 382"/>
                <a:gd name="T75" fmla="*/ 206 h 264"/>
                <a:gd name="T76" fmla="*/ 372 w 382"/>
                <a:gd name="T77" fmla="*/ 250 h 264"/>
                <a:gd name="T78" fmla="*/ 358 w 382"/>
                <a:gd name="T79" fmla="*/ 257 h 264"/>
                <a:gd name="T80" fmla="*/ 323 w 382"/>
                <a:gd name="T81" fmla="*/ 261 h 264"/>
                <a:gd name="T82" fmla="*/ 301 w 382"/>
                <a:gd name="T83" fmla="*/ 258 h 2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382" h="264">
                  <a:moveTo>
                    <a:pt x="291" y="252"/>
                  </a:moveTo>
                  <a:cubicBezTo>
                    <a:pt x="282" y="253"/>
                    <a:pt x="273" y="256"/>
                    <a:pt x="265" y="257"/>
                  </a:cubicBezTo>
                  <a:cubicBezTo>
                    <a:pt x="255" y="257"/>
                    <a:pt x="245" y="257"/>
                    <a:pt x="236" y="257"/>
                  </a:cubicBezTo>
                  <a:cubicBezTo>
                    <a:pt x="228" y="257"/>
                    <a:pt x="221" y="250"/>
                    <a:pt x="214" y="247"/>
                  </a:cubicBezTo>
                  <a:cubicBezTo>
                    <a:pt x="207" y="243"/>
                    <a:pt x="199" y="238"/>
                    <a:pt x="190" y="241"/>
                  </a:cubicBezTo>
                  <a:cubicBezTo>
                    <a:pt x="184" y="242"/>
                    <a:pt x="181" y="252"/>
                    <a:pt x="174" y="255"/>
                  </a:cubicBezTo>
                  <a:cubicBezTo>
                    <a:pt x="169" y="257"/>
                    <a:pt x="163" y="257"/>
                    <a:pt x="157" y="258"/>
                  </a:cubicBezTo>
                  <a:cubicBezTo>
                    <a:pt x="154" y="259"/>
                    <a:pt x="153" y="259"/>
                    <a:pt x="150" y="258"/>
                  </a:cubicBezTo>
                  <a:cubicBezTo>
                    <a:pt x="142" y="254"/>
                    <a:pt x="135" y="247"/>
                    <a:pt x="126" y="247"/>
                  </a:cubicBezTo>
                  <a:cubicBezTo>
                    <a:pt x="117" y="247"/>
                    <a:pt x="110" y="247"/>
                    <a:pt x="101" y="245"/>
                  </a:cubicBezTo>
                  <a:cubicBezTo>
                    <a:pt x="92" y="242"/>
                    <a:pt x="85" y="239"/>
                    <a:pt x="75" y="239"/>
                  </a:cubicBezTo>
                  <a:cubicBezTo>
                    <a:pt x="64" y="239"/>
                    <a:pt x="53" y="240"/>
                    <a:pt x="42" y="240"/>
                  </a:cubicBezTo>
                  <a:cubicBezTo>
                    <a:pt x="44" y="234"/>
                    <a:pt x="46" y="226"/>
                    <a:pt x="50" y="221"/>
                  </a:cubicBezTo>
                  <a:cubicBezTo>
                    <a:pt x="53" y="218"/>
                    <a:pt x="56" y="215"/>
                    <a:pt x="59" y="212"/>
                  </a:cubicBezTo>
                  <a:cubicBezTo>
                    <a:pt x="61" y="210"/>
                    <a:pt x="65" y="207"/>
                    <a:pt x="65" y="205"/>
                  </a:cubicBezTo>
                  <a:cubicBezTo>
                    <a:pt x="66" y="202"/>
                    <a:pt x="62" y="196"/>
                    <a:pt x="61" y="193"/>
                  </a:cubicBezTo>
                  <a:cubicBezTo>
                    <a:pt x="60" y="191"/>
                    <a:pt x="58" y="183"/>
                    <a:pt x="56" y="182"/>
                  </a:cubicBezTo>
                  <a:cubicBezTo>
                    <a:pt x="54" y="181"/>
                    <a:pt x="48" y="182"/>
                    <a:pt x="46" y="182"/>
                  </a:cubicBezTo>
                  <a:cubicBezTo>
                    <a:pt x="43" y="182"/>
                    <a:pt x="36" y="184"/>
                    <a:pt x="33" y="182"/>
                  </a:cubicBezTo>
                  <a:cubicBezTo>
                    <a:pt x="30" y="181"/>
                    <a:pt x="32" y="174"/>
                    <a:pt x="30" y="172"/>
                  </a:cubicBezTo>
                  <a:cubicBezTo>
                    <a:pt x="28" y="170"/>
                    <a:pt x="21" y="171"/>
                    <a:pt x="18" y="171"/>
                  </a:cubicBezTo>
                  <a:cubicBezTo>
                    <a:pt x="15" y="171"/>
                    <a:pt x="14" y="170"/>
                    <a:pt x="12" y="168"/>
                  </a:cubicBezTo>
                  <a:cubicBezTo>
                    <a:pt x="9" y="165"/>
                    <a:pt x="2" y="161"/>
                    <a:pt x="1" y="157"/>
                  </a:cubicBezTo>
                  <a:cubicBezTo>
                    <a:pt x="0" y="155"/>
                    <a:pt x="2" y="151"/>
                    <a:pt x="3" y="149"/>
                  </a:cubicBezTo>
                  <a:cubicBezTo>
                    <a:pt x="3" y="147"/>
                    <a:pt x="4" y="143"/>
                    <a:pt x="5" y="142"/>
                  </a:cubicBezTo>
                  <a:cubicBezTo>
                    <a:pt x="6" y="140"/>
                    <a:pt x="5" y="141"/>
                    <a:pt x="7" y="141"/>
                  </a:cubicBezTo>
                  <a:cubicBezTo>
                    <a:pt x="11" y="140"/>
                    <a:pt x="17" y="142"/>
                    <a:pt x="20" y="141"/>
                  </a:cubicBezTo>
                  <a:cubicBezTo>
                    <a:pt x="23" y="140"/>
                    <a:pt x="26" y="135"/>
                    <a:pt x="28" y="133"/>
                  </a:cubicBezTo>
                  <a:cubicBezTo>
                    <a:pt x="31" y="130"/>
                    <a:pt x="32" y="130"/>
                    <a:pt x="31" y="127"/>
                  </a:cubicBezTo>
                  <a:cubicBezTo>
                    <a:pt x="31" y="122"/>
                    <a:pt x="28" y="117"/>
                    <a:pt x="27" y="112"/>
                  </a:cubicBezTo>
                  <a:cubicBezTo>
                    <a:pt x="26" y="109"/>
                    <a:pt x="25" y="108"/>
                    <a:pt x="27" y="105"/>
                  </a:cubicBezTo>
                  <a:cubicBezTo>
                    <a:pt x="28" y="103"/>
                    <a:pt x="34" y="96"/>
                    <a:pt x="37" y="95"/>
                  </a:cubicBezTo>
                  <a:cubicBezTo>
                    <a:pt x="39" y="94"/>
                    <a:pt x="43" y="95"/>
                    <a:pt x="46" y="95"/>
                  </a:cubicBezTo>
                  <a:cubicBezTo>
                    <a:pt x="48" y="95"/>
                    <a:pt x="55" y="96"/>
                    <a:pt x="57" y="95"/>
                  </a:cubicBezTo>
                  <a:cubicBezTo>
                    <a:pt x="60" y="93"/>
                    <a:pt x="63" y="87"/>
                    <a:pt x="64" y="84"/>
                  </a:cubicBezTo>
                  <a:cubicBezTo>
                    <a:pt x="66" y="82"/>
                    <a:pt x="68" y="79"/>
                    <a:pt x="68" y="77"/>
                  </a:cubicBezTo>
                  <a:cubicBezTo>
                    <a:pt x="69" y="73"/>
                    <a:pt x="67" y="68"/>
                    <a:pt x="67" y="64"/>
                  </a:cubicBezTo>
                  <a:cubicBezTo>
                    <a:pt x="66" y="59"/>
                    <a:pt x="66" y="54"/>
                    <a:pt x="65" y="50"/>
                  </a:cubicBezTo>
                  <a:cubicBezTo>
                    <a:pt x="64" y="42"/>
                    <a:pt x="65" y="34"/>
                    <a:pt x="64" y="27"/>
                  </a:cubicBezTo>
                  <a:cubicBezTo>
                    <a:pt x="64" y="25"/>
                    <a:pt x="64" y="22"/>
                    <a:pt x="65" y="21"/>
                  </a:cubicBezTo>
                  <a:cubicBezTo>
                    <a:pt x="66" y="18"/>
                    <a:pt x="73" y="16"/>
                    <a:pt x="75" y="14"/>
                  </a:cubicBezTo>
                  <a:cubicBezTo>
                    <a:pt x="79" y="11"/>
                    <a:pt x="83" y="8"/>
                    <a:pt x="87" y="6"/>
                  </a:cubicBezTo>
                  <a:cubicBezTo>
                    <a:pt x="89" y="5"/>
                    <a:pt x="93" y="1"/>
                    <a:pt x="95" y="1"/>
                  </a:cubicBezTo>
                  <a:cubicBezTo>
                    <a:pt x="98" y="0"/>
                    <a:pt x="105" y="5"/>
                    <a:pt x="108" y="6"/>
                  </a:cubicBezTo>
                  <a:cubicBezTo>
                    <a:pt x="111" y="8"/>
                    <a:pt x="113" y="9"/>
                    <a:pt x="117" y="9"/>
                  </a:cubicBezTo>
                  <a:cubicBezTo>
                    <a:pt x="121" y="9"/>
                    <a:pt x="125" y="8"/>
                    <a:pt x="129" y="9"/>
                  </a:cubicBezTo>
                  <a:cubicBezTo>
                    <a:pt x="134" y="10"/>
                    <a:pt x="139" y="13"/>
                    <a:pt x="143" y="15"/>
                  </a:cubicBezTo>
                  <a:cubicBezTo>
                    <a:pt x="148" y="17"/>
                    <a:pt x="149" y="16"/>
                    <a:pt x="154" y="14"/>
                  </a:cubicBezTo>
                  <a:cubicBezTo>
                    <a:pt x="158" y="12"/>
                    <a:pt x="158" y="11"/>
                    <a:pt x="161" y="14"/>
                  </a:cubicBezTo>
                  <a:cubicBezTo>
                    <a:pt x="167" y="21"/>
                    <a:pt x="171" y="31"/>
                    <a:pt x="175" y="39"/>
                  </a:cubicBezTo>
                  <a:cubicBezTo>
                    <a:pt x="183" y="33"/>
                    <a:pt x="191" y="27"/>
                    <a:pt x="199" y="21"/>
                  </a:cubicBezTo>
                  <a:cubicBezTo>
                    <a:pt x="202" y="19"/>
                    <a:pt x="203" y="18"/>
                    <a:pt x="205" y="18"/>
                  </a:cubicBezTo>
                  <a:cubicBezTo>
                    <a:pt x="211" y="17"/>
                    <a:pt x="217" y="18"/>
                    <a:pt x="223" y="18"/>
                  </a:cubicBezTo>
                  <a:cubicBezTo>
                    <a:pt x="228" y="18"/>
                    <a:pt x="229" y="17"/>
                    <a:pt x="232" y="21"/>
                  </a:cubicBezTo>
                  <a:cubicBezTo>
                    <a:pt x="234" y="24"/>
                    <a:pt x="238" y="28"/>
                    <a:pt x="238" y="31"/>
                  </a:cubicBezTo>
                  <a:cubicBezTo>
                    <a:pt x="237" y="35"/>
                    <a:pt x="232" y="42"/>
                    <a:pt x="230" y="45"/>
                  </a:cubicBezTo>
                  <a:cubicBezTo>
                    <a:pt x="229" y="48"/>
                    <a:pt x="225" y="53"/>
                    <a:pt x="225" y="55"/>
                  </a:cubicBezTo>
                  <a:cubicBezTo>
                    <a:pt x="225" y="58"/>
                    <a:pt x="231" y="64"/>
                    <a:pt x="233" y="66"/>
                  </a:cubicBezTo>
                  <a:cubicBezTo>
                    <a:pt x="236" y="71"/>
                    <a:pt x="240" y="76"/>
                    <a:pt x="243" y="81"/>
                  </a:cubicBezTo>
                  <a:cubicBezTo>
                    <a:pt x="245" y="84"/>
                    <a:pt x="247" y="84"/>
                    <a:pt x="251" y="86"/>
                  </a:cubicBezTo>
                  <a:cubicBezTo>
                    <a:pt x="253" y="86"/>
                    <a:pt x="257" y="87"/>
                    <a:pt x="259" y="88"/>
                  </a:cubicBezTo>
                  <a:cubicBezTo>
                    <a:pt x="259" y="89"/>
                    <a:pt x="259" y="90"/>
                    <a:pt x="259" y="91"/>
                  </a:cubicBezTo>
                  <a:cubicBezTo>
                    <a:pt x="260" y="97"/>
                    <a:pt x="259" y="103"/>
                    <a:pt x="259" y="109"/>
                  </a:cubicBezTo>
                  <a:cubicBezTo>
                    <a:pt x="259" y="114"/>
                    <a:pt x="258" y="115"/>
                    <a:pt x="263" y="116"/>
                  </a:cubicBezTo>
                  <a:cubicBezTo>
                    <a:pt x="267" y="117"/>
                    <a:pt x="274" y="117"/>
                    <a:pt x="278" y="119"/>
                  </a:cubicBezTo>
                  <a:cubicBezTo>
                    <a:pt x="281" y="121"/>
                    <a:pt x="285" y="126"/>
                    <a:pt x="288" y="129"/>
                  </a:cubicBezTo>
                  <a:cubicBezTo>
                    <a:pt x="292" y="133"/>
                    <a:pt x="293" y="132"/>
                    <a:pt x="299" y="132"/>
                  </a:cubicBezTo>
                  <a:cubicBezTo>
                    <a:pt x="303" y="132"/>
                    <a:pt x="310" y="130"/>
                    <a:pt x="313" y="134"/>
                  </a:cubicBezTo>
                  <a:cubicBezTo>
                    <a:pt x="316" y="137"/>
                    <a:pt x="316" y="145"/>
                    <a:pt x="320" y="148"/>
                  </a:cubicBezTo>
                  <a:cubicBezTo>
                    <a:pt x="323" y="150"/>
                    <a:pt x="331" y="149"/>
                    <a:pt x="335" y="150"/>
                  </a:cubicBezTo>
                  <a:cubicBezTo>
                    <a:pt x="335" y="153"/>
                    <a:pt x="334" y="156"/>
                    <a:pt x="334" y="159"/>
                  </a:cubicBezTo>
                  <a:cubicBezTo>
                    <a:pt x="333" y="162"/>
                    <a:pt x="330" y="170"/>
                    <a:pt x="331" y="172"/>
                  </a:cubicBezTo>
                  <a:cubicBezTo>
                    <a:pt x="332" y="173"/>
                    <a:pt x="334" y="174"/>
                    <a:pt x="335" y="174"/>
                  </a:cubicBezTo>
                  <a:cubicBezTo>
                    <a:pt x="339" y="176"/>
                    <a:pt x="342" y="179"/>
                    <a:pt x="346" y="181"/>
                  </a:cubicBezTo>
                  <a:cubicBezTo>
                    <a:pt x="354" y="186"/>
                    <a:pt x="363" y="192"/>
                    <a:pt x="372" y="197"/>
                  </a:cubicBezTo>
                  <a:cubicBezTo>
                    <a:pt x="377" y="200"/>
                    <a:pt x="378" y="200"/>
                    <a:pt x="379" y="206"/>
                  </a:cubicBezTo>
                  <a:cubicBezTo>
                    <a:pt x="380" y="215"/>
                    <a:pt x="382" y="225"/>
                    <a:pt x="381" y="234"/>
                  </a:cubicBezTo>
                  <a:cubicBezTo>
                    <a:pt x="381" y="240"/>
                    <a:pt x="375" y="246"/>
                    <a:pt x="372" y="250"/>
                  </a:cubicBezTo>
                  <a:cubicBezTo>
                    <a:pt x="371" y="252"/>
                    <a:pt x="369" y="256"/>
                    <a:pt x="367" y="257"/>
                  </a:cubicBezTo>
                  <a:cubicBezTo>
                    <a:pt x="365" y="258"/>
                    <a:pt x="360" y="257"/>
                    <a:pt x="358" y="257"/>
                  </a:cubicBezTo>
                  <a:cubicBezTo>
                    <a:pt x="351" y="257"/>
                    <a:pt x="344" y="256"/>
                    <a:pt x="337" y="257"/>
                  </a:cubicBezTo>
                  <a:cubicBezTo>
                    <a:pt x="332" y="258"/>
                    <a:pt x="328" y="259"/>
                    <a:pt x="323" y="261"/>
                  </a:cubicBezTo>
                  <a:cubicBezTo>
                    <a:pt x="320" y="261"/>
                    <a:pt x="315" y="264"/>
                    <a:pt x="312" y="264"/>
                  </a:cubicBezTo>
                  <a:cubicBezTo>
                    <a:pt x="309" y="263"/>
                    <a:pt x="304" y="259"/>
                    <a:pt x="301" y="258"/>
                  </a:cubicBezTo>
                  <a:cubicBezTo>
                    <a:pt x="298" y="256"/>
                    <a:pt x="294" y="254"/>
                    <a:pt x="291" y="252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8" name="Freeform 264"/>
            <p:cNvSpPr>
              <a:spLocks/>
            </p:cNvSpPr>
            <p:nvPr userDrawn="1"/>
          </p:nvSpPr>
          <p:spPr bwMode="auto">
            <a:xfrm>
              <a:off x="1996" y="2826"/>
              <a:ext cx="325" cy="429"/>
            </a:xfrm>
            <a:custGeom>
              <a:avLst/>
              <a:gdLst>
                <a:gd name="T0" fmla="*/ 65 w 409"/>
                <a:gd name="T1" fmla="*/ 123 h 539"/>
                <a:gd name="T2" fmla="*/ 41 w 409"/>
                <a:gd name="T3" fmla="*/ 148 h 539"/>
                <a:gd name="T4" fmla="*/ 14 w 409"/>
                <a:gd name="T5" fmla="*/ 173 h 539"/>
                <a:gd name="T6" fmla="*/ 5 w 409"/>
                <a:gd name="T7" fmla="*/ 214 h 539"/>
                <a:gd name="T8" fmla="*/ 14 w 409"/>
                <a:gd name="T9" fmla="*/ 231 h 539"/>
                <a:gd name="T10" fmla="*/ 7 w 409"/>
                <a:gd name="T11" fmla="*/ 261 h 539"/>
                <a:gd name="T12" fmla="*/ 41 w 409"/>
                <a:gd name="T13" fmla="*/ 299 h 539"/>
                <a:gd name="T14" fmla="*/ 53 w 409"/>
                <a:gd name="T15" fmla="*/ 351 h 539"/>
                <a:gd name="T16" fmla="*/ 45 w 409"/>
                <a:gd name="T17" fmla="*/ 400 h 539"/>
                <a:gd name="T18" fmla="*/ 59 w 409"/>
                <a:gd name="T19" fmla="*/ 410 h 539"/>
                <a:gd name="T20" fmla="*/ 91 w 409"/>
                <a:gd name="T21" fmla="*/ 403 h 539"/>
                <a:gd name="T22" fmla="*/ 89 w 409"/>
                <a:gd name="T23" fmla="*/ 431 h 539"/>
                <a:gd name="T24" fmla="*/ 75 w 409"/>
                <a:gd name="T25" fmla="*/ 448 h 539"/>
                <a:gd name="T26" fmla="*/ 82 w 409"/>
                <a:gd name="T27" fmla="*/ 474 h 539"/>
                <a:gd name="T28" fmla="*/ 89 w 409"/>
                <a:gd name="T29" fmla="*/ 500 h 539"/>
                <a:gd name="T30" fmla="*/ 108 w 409"/>
                <a:gd name="T31" fmla="*/ 523 h 539"/>
                <a:gd name="T32" fmla="*/ 133 w 409"/>
                <a:gd name="T33" fmla="*/ 507 h 539"/>
                <a:gd name="T34" fmla="*/ 164 w 409"/>
                <a:gd name="T35" fmla="*/ 535 h 539"/>
                <a:gd name="T36" fmla="*/ 200 w 409"/>
                <a:gd name="T37" fmla="*/ 507 h 539"/>
                <a:gd name="T38" fmla="*/ 229 w 409"/>
                <a:gd name="T39" fmla="*/ 476 h 539"/>
                <a:gd name="T40" fmla="*/ 245 w 409"/>
                <a:gd name="T41" fmla="*/ 438 h 539"/>
                <a:gd name="T42" fmla="*/ 259 w 409"/>
                <a:gd name="T43" fmla="*/ 416 h 539"/>
                <a:gd name="T44" fmla="*/ 278 w 409"/>
                <a:gd name="T45" fmla="*/ 378 h 539"/>
                <a:gd name="T46" fmla="*/ 309 w 409"/>
                <a:gd name="T47" fmla="*/ 353 h 539"/>
                <a:gd name="T48" fmla="*/ 323 w 409"/>
                <a:gd name="T49" fmla="*/ 341 h 539"/>
                <a:gd name="T50" fmla="*/ 357 w 409"/>
                <a:gd name="T51" fmla="*/ 352 h 539"/>
                <a:gd name="T52" fmla="*/ 357 w 409"/>
                <a:gd name="T53" fmla="*/ 321 h 539"/>
                <a:gd name="T54" fmla="*/ 322 w 409"/>
                <a:gd name="T55" fmla="*/ 294 h 539"/>
                <a:gd name="T56" fmla="*/ 283 w 409"/>
                <a:gd name="T57" fmla="*/ 300 h 539"/>
                <a:gd name="T58" fmla="*/ 262 w 409"/>
                <a:gd name="T59" fmla="*/ 244 h 539"/>
                <a:gd name="T60" fmla="*/ 246 w 409"/>
                <a:gd name="T61" fmla="*/ 213 h 539"/>
                <a:gd name="T62" fmla="*/ 271 w 409"/>
                <a:gd name="T63" fmla="*/ 190 h 539"/>
                <a:gd name="T64" fmla="*/ 322 w 409"/>
                <a:gd name="T65" fmla="*/ 220 h 539"/>
                <a:gd name="T66" fmla="*/ 346 w 409"/>
                <a:gd name="T67" fmla="*/ 243 h 539"/>
                <a:gd name="T68" fmla="*/ 374 w 409"/>
                <a:gd name="T69" fmla="*/ 225 h 539"/>
                <a:gd name="T70" fmla="*/ 400 w 409"/>
                <a:gd name="T71" fmla="*/ 187 h 539"/>
                <a:gd name="T72" fmla="*/ 389 w 409"/>
                <a:gd name="T73" fmla="*/ 158 h 539"/>
                <a:gd name="T74" fmla="*/ 361 w 409"/>
                <a:gd name="T75" fmla="*/ 137 h 539"/>
                <a:gd name="T76" fmla="*/ 324 w 409"/>
                <a:gd name="T77" fmla="*/ 109 h 539"/>
                <a:gd name="T78" fmla="*/ 294 w 409"/>
                <a:gd name="T79" fmla="*/ 100 h 539"/>
                <a:gd name="T80" fmla="*/ 278 w 409"/>
                <a:gd name="T81" fmla="*/ 66 h 539"/>
                <a:gd name="T82" fmla="*/ 252 w 409"/>
                <a:gd name="T83" fmla="*/ 48 h 539"/>
                <a:gd name="T84" fmla="*/ 223 w 409"/>
                <a:gd name="T85" fmla="*/ 39 h 539"/>
                <a:gd name="T86" fmla="*/ 199 w 409"/>
                <a:gd name="T87" fmla="*/ 10 h 539"/>
                <a:gd name="T88" fmla="*/ 172 w 409"/>
                <a:gd name="T89" fmla="*/ 13 h 539"/>
                <a:gd name="T90" fmla="*/ 119 w 409"/>
                <a:gd name="T91" fmla="*/ 35 h 539"/>
                <a:gd name="T92" fmla="*/ 126 w 409"/>
                <a:gd name="T93" fmla="*/ 66 h 539"/>
                <a:gd name="T94" fmla="*/ 90 w 409"/>
                <a:gd name="T95" fmla="*/ 83 h 539"/>
                <a:gd name="T96" fmla="*/ 70 w 409"/>
                <a:gd name="T97" fmla="*/ 88 h 539"/>
                <a:gd name="T98" fmla="*/ 54 w 409"/>
                <a:gd name="T99" fmla="*/ 92 h 5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409" h="539">
                  <a:moveTo>
                    <a:pt x="57" y="105"/>
                  </a:moveTo>
                  <a:cubicBezTo>
                    <a:pt x="57" y="110"/>
                    <a:pt x="56" y="114"/>
                    <a:pt x="59" y="118"/>
                  </a:cubicBezTo>
                  <a:cubicBezTo>
                    <a:pt x="60" y="119"/>
                    <a:pt x="65" y="122"/>
                    <a:pt x="65" y="123"/>
                  </a:cubicBezTo>
                  <a:cubicBezTo>
                    <a:pt x="65" y="125"/>
                    <a:pt x="61" y="127"/>
                    <a:pt x="61" y="128"/>
                  </a:cubicBezTo>
                  <a:cubicBezTo>
                    <a:pt x="57" y="131"/>
                    <a:pt x="54" y="134"/>
                    <a:pt x="51" y="138"/>
                  </a:cubicBezTo>
                  <a:cubicBezTo>
                    <a:pt x="48" y="140"/>
                    <a:pt x="44" y="146"/>
                    <a:pt x="41" y="148"/>
                  </a:cubicBezTo>
                  <a:cubicBezTo>
                    <a:pt x="37" y="149"/>
                    <a:pt x="30" y="146"/>
                    <a:pt x="27" y="148"/>
                  </a:cubicBezTo>
                  <a:cubicBezTo>
                    <a:pt x="25" y="150"/>
                    <a:pt x="24" y="157"/>
                    <a:pt x="23" y="161"/>
                  </a:cubicBezTo>
                  <a:cubicBezTo>
                    <a:pt x="21" y="164"/>
                    <a:pt x="17" y="170"/>
                    <a:pt x="14" y="173"/>
                  </a:cubicBezTo>
                  <a:cubicBezTo>
                    <a:pt x="11" y="176"/>
                    <a:pt x="4" y="177"/>
                    <a:pt x="0" y="178"/>
                  </a:cubicBezTo>
                  <a:cubicBezTo>
                    <a:pt x="2" y="183"/>
                    <a:pt x="6" y="187"/>
                    <a:pt x="6" y="191"/>
                  </a:cubicBezTo>
                  <a:cubicBezTo>
                    <a:pt x="7" y="199"/>
                    <a:pt x="6" y="207"/>
                    <a:pt x="5" y="214"/>
                  </a:cubicBezTo>
                  <a:cubicBezTo>
                    <a:pt x="5" y="216"/>
                    <a:pt x="4" y="219"/>
                    <a:pt x="5" y="220"/>
                  </a:cubicBezTo>
                  <a:cubicBezTo>
                    <a:pt x="6" y="223"/>
                    <a:pt x="10" y="225"/>
                    <a:pt x="12" y="227"/>
                  </a:cubicBezTo>
                  <a:cubicBezTo>
                    <a:pt x="14" y="230"/>
                    <a:pt x="14" y="228"/>
                    <a:pt x="14" y="231"/>
                  </a:cubicBezTo>
                  <a:cubicBezTo>
                    <a:pt x="14" y="234"/>
                    <a:pt x="12" y="238"/>
                    <a:pt x="11" y="242"/>
                  </a:cubicBezTo>
                  <a:cubicBezTo>
                    <a:pt x="11" y="246"/>
                    <a:pt x="10" y="250"/>
                    <a:pt x="9" y="254"/>
                  </a:cubicBezTo>
                  <a:cubicBezTo>
                    <a:pt x="9" y="255"/>
                    <a:pt x="7" y="260"/>
                    <a:pt x="7" y="261"/>
                  </a:cubicBezTo>
                  <a:cubicBezTo>
                    <a:pt x="9" y="265"/>
                    <a:pt x="18" y="268"/>
                    <a:pt x="21" y="270"/>
                  </a:cubicBezTo>
                  <a:cubicBezTo>
                    <a:pt x="26" y="274"/>
                    <a:pt x="31" y="280"/>
                    <a:pt x="35" y="285"/>
                  </a:cubicBezTo>
                  <a:cubicBezTo>
                    <a:pt x="38" y="289"/>
                    <a:pt x="40" y="294"/>
                    <a:pt x="41" y="299"/>
                  </a:cubicBezTo>
                  <a:cubicBezTo>
                    <a:pt x="43" y="303"/>
                    <a:pt x="46" y="308"/>
                    <a:pt x="46" y="313"/>
                  </a:cubicBezTo>
                  <a:cubicBezTo>
                    <a:pt x="47" y="321"/>
                    <a:pt x="46" y="328"/>
                    <a:pt x="46" y="336"/>
                  </a:cubicBezTo>
                  <a:cubicBezTo>
                    <a:pt x="47" y="341"/>
                    <a:pt x="51" y="346"/>
                    <a:pt x="53" y="351"/>
                  </a:cubicBezTo>
                  <a:cubicBezTo>
                    <a:pt x="55" y="357"/>
                    <a:pt x="51" y="362"/>
                    <a:pt x="49" y="367"/>
                  </a:cubicBezTo>
                  <a:cubicBezTo>
                    <a:pt x="47" y="372"/>
                    <a:pt x="48" y="378"/>
                    <a:pt x="48" y="384"/>
                  </a:cubicBezTo>
                  <a:cubicBezTo>
                    <a:pt x="48" y="390"/>
                    <a:pt x="47" y="394"/>
                    <a:pt x="45" y="400"/>
                  </a:cubicBezTo>
                  <a:cubicBezTo>
                    <a:pt x="44" y="403"/>
                    <a:pt x="43" y="403"/>
                    <a:pt x="44" y="405"/>
                  </a:cubicBezTo>
                  <a:cubicBezTo>
                    <a:pt x="45" y="407"/>
                    <a:pt x="52" y="410"/>
                    <a:pt x="54" y="411"/>
                  </a:cubicBezTo>
                  <a:cubicBezTo>
                    <a:pt x="57" y="412"/>
                    <a:pt x="56" y="412"/>
                    <a:pt x="59" y="410"/>
                  </a:cubicBezTo>
                  <a:cubicBezTo>
                    <a:pt x="62" y="407"/>
                    <a:pt x="64" y="404"/>
                    <a:pt x="67" y="402"/>
                  </a:cubicBezTo>
                  <a:cubicBezTo>
                    <a:pt x="71" y="398"/>
                    <a:pt x="81" y="399"/>
                    <a:pt x="86" y="400"/>
                  </a:cubicBezTo>
                  <a:cubicBezTo>
                    <a:pt x="90" y="400"/>
                    <a:pt x="89" y="400"/>
                    <a:pt x="91" y="403"/>
                  </a:cubicBezTo>
                  <a:cubicBezTo>
                    <a:pt x="92" y="406"/>
                    <a:pt x="96" y="410"/>
                    <a:pt x="96" y="413"/>
                  </a:cubicBezTo>
                  <a:cubicBezTo>
                    <a:pt x="96" y="415"/>
                    <a:pt x="93" y="420"/>
                    <a:pt x="92" y="422"/>
                  </a:cubicBezTo>
                  <a:cubicBezTo>
                    <a:pt x="92" y="424"/>
                    <a:pt x="91" y="429"/>
                    <a:pt x="89" y="431"/>
                  </a:cubicBezTo>
                  <a:cubicBezTo>
                    <a:pt x="87" y="433"/>
                    <a:pt x="82" y="434"/>
                    <a:pt x="79" y="435"/>
                  </a:cubicBezTo>
                  <a:cubicBezTo>
                    <a:pt x="76" y="436"/>
                    <a:pt x="73" y="437"/>
                    <a:pt x="70" y="439"/>
                  </a:cubicBezTo>
                  <a:cubicBezTo>
                    <a:pt x="71" y="442"/>
                    <a:pt x="72" y="446"/>
                    <a:pt x="75" y="448"/>
                  </a:cubicBezTo>
                  <a:cubicBezTo>
                    <a:pt x="77" y="449"/>
                    <a:pt x="85" y="449"/>
                    <a:pt x="87" y="451"/>
                  </a:cubicBezTo>
                  <a:cubicBezTo>
                    <a:pt x="88" y="453"/>
                    <a:pt x="85" y="462"/>
                    <a:pt x="84" y="465"/>
                  </a:cubicBezTo>
                  <a:cubicBezTo>
                    <a:pt x="84" y="468"/>
                    <a:pt x="84" y="472"/>
                    <a:pt x="82" y="474"/>
                  </a:cubicBezTo>
                  <a:cubicBezTo>
                    <a:pt x="80" y="478"/>
                    <a:pt x="76" y="479"/>
                    <a:pt x="76" y="483"/>
                  </a:cubicBezTo>
                  <a:cubicBezTo>
                    <a:pt x="76" y="486"/>
                    <a:pt x="77" y="496"/>
                    <a:pt x="79" y="499"/>
                  </a:cubicBezTo>
                  <a:cubicBezTo>
                    <a:pt x="81" y="501"/>
                    <a:pt x="86" y="499"/>
                    <a:pt x="89" y="500"/>
                  </a:cubicBezTo>
                  <a:cubicBezTo>
                    <a:pt x="93" y="501"/>
                    <a:pt x="91" y="506"/>
                    <a:pt x="93" y="509"/>
                  </a:cubicBezTo>
                  <a:cubicBezTo>
                    <a:pt x="95" y="512"/>
                    <a:pt x="98" y="515"/>
                    <a:pt x="101" y="517"/>
                  </a:cubicBezTo>
                  <a:cubicBezTo>
                    <a:pt x="103" y="520"/>
                    <a:pt x="106" y="524"/>
                    <a:pt x="108" y="523"/>
                  </a:cubicBezTo>
                  <a:cubicBezTo>
                    <a:pt x="111" y="523"/>
                    <a:pt x="119" y="519"/>
                    <a:pt x="121" y="517"/>
                  </a:cubicBezTo>
                  <a:cubicBezTo>
                    <a:pt x="125" y="515"/>
                    <a:pt x="127" y="510"/>
                    <a:pt x="131" y="508"/>
                  </a:cubicBezTo>
                  <a:cubicBezTo>
                    <a:pt x="133" y="507"/>
                    <a:pt x="131" y="507"/>
                    <a:pt x="133" y="507"/>
                  </a:cubicBezTo>
                  <a:cubicBezTo>
                    <a:pt x="136" y="508"/>
                    <a:pt x="139" y="510"/>
                    <a:pt x="141" y="511"/>
                  </a:cubicBezTo>
                  <a:cubicBezTo>
                    <a:pt x="145" y="513"/>
                    <a:pt x="145" y="516"/>
                    <a:pt x="147" y="520"/>
                  </a:cubicBezTo>
                  <a:cubicBezTo>
                    <a:pt x="150" y="527"/>
                    <a:pt x="157" y="532"/>
                    <a:pt x="164" y="535"/>
                  </a:cubicBezTo>
                  <a:cubicBezTo>
                    <a:pt x="167" y="536"/>
                    <a:pt x="174" y="539"/>
                    <a:pt x="177" y="538"/>
                  </a:cubicBezTo>
                  <a:cubicBezTo>
                    <a:pt x="180" y="537"/>
                    <a:pt x="185" y="532"/>
                    <a:pt x="188" y="530"/>
                  </a:cubicBezTo>
                  <a:cubicBezTo>
                    <a:pt x="195" y="524"/>
                    <a:pt x="197" y="515"/>
                    <a:pt x="200" y="507"/>
                  </a:cubicBezTo>
                  <a:cubicBezTo>
                    <a:pt x="203" y="502"/>
                    <a:pt x="206" y="493"/>
                    <a:pt x="210" y="490"/>
                  </a:cubicBezTo>
                  <a:cubicBezTo>
                    <a:pt x="215" y="487"/>
                    <a:pt x="221" y="486"/>
                    <a:pt x="225" y="483"/>
                  </a:cubicBezTo>
                  <a:cubicBezTo>
                    <a:pt x="229" y="481"/>
                    <a:pt x="228" y="480"/>
                    <a:pt x="229" y="476"/>
                  </a:cubicBezTo>
                  <a:cubicBezTo>
                    <a:pt x="229" y="472"/>
                    <a:pt x="230" y="468"/>
                    <a:pt x="231" y="465"/>
                  </a:cubicBezTo>
                  <a:cubicBezTo>
                    <a:pt x="232" y="460"/>
                    <a:pt x="235" y="456"/>
                    <a:pt x="237" y="453"/>
                  </a:cubicBezTo>
                  <a:cubicBezTo>
                    <a:pt x="240" y="448"/>
                    <a:pt x="243" y="443"/>
                    <a:pt x="245" y="438"/>
                  </a:cubicBezTo>
                  <a:cubicBezTo>
                    <a:pt x="247" y="435"/>
                    <a:pt x="248" y="436"/>
                    <a:pt x="253" y="436"/>
                  </a:cubicBezTo>
                  <a:cubicBezTo>
                    <a:pt x="258" y="436"/>
                    <a:pt x="259" y="437"/>
                    <a:pt x="259" y="432"/>
                  </a:cubicBezTo>
                  <a:cubicBezTo>
                    <a:pt x="260" y="427"/>
                    <a:pt x="258" y="421"/>
                    <a:pt x="259" y="416"/>
                  </a:cubicBezTo>
                  <a:cubicBezTo>
                    <a:pt x="261" y="409"/>
                    <a:pt x="270" y="403"/>
                    <a:pt x="274" y="396"/>
                  </a:cubicBezTo>
                  <a:cubicBezTo>
                    <a:pt x="276" y="392"/>
                    <a:pt x="275" y="389"/>
                    <a:pt x="275" y="385"/>
                  </a:cubicBezTo>
                  <a:cubicBezTo>
                    <a:pt x="275" y="381"/>
                    <a:pt x="275" y="381"/>
                    <a:pt x="278" y="378"/>
                  </a:cubicBezTo>
                  <a:cubicBezTo>
                    <a:pt x="282" y="374"/>
                    <a:pt x="286" y="370"/>
                    <a:pt x="290" y="366"/>
                  </a:cubicBezTo>
                  <a:cubicBezTo>
                    <a:pt x="293" y="363"/>
                    <a:pt x="296" y="359"/>
                    <a:pt x="299" y="357"/>
                  </a:cubicBezTo>
                  <a:cubicBezTo>
                    <a:pt x="302" y="355"/>
                    <a:pt x="306" y="354"/>
                    <a:pt x="309" y="353"/>
                  </a:cubicBezTo>
                  <a:cubicBezTo>
                    <a:pt x="311" y="353"/>
                    <a:pt x="315" y="352"/>
                    <a:pt x="316" y="351"/>
                  </a:cubicBezTo>
                  <a:cubicBezTo>
                    <a:pt x="318" y="349"/>
                    <a:pt x="317" y="350"/>
                    <a:pt x="318" y="347"/>
                  </a:cubicBezTo>
                  <a:cubicBezTo>
                    <a:pt x="318" y="342"/>
                    <a:pt x="317" y="342"/>
                    <a:pt x="323" y="341"/>
                  </a:cubicBezTo>
                  <a:cubicBezTo>
                    <a:pt x="326" y="341"/>
                    <a:pt x="334" y="339"/>
                    <a:pt x="337" y="340"/>
                  </a:cubicBezTo>
                  <a:cubicBezTo>
                    <a:pt x="341" y="342"/>
                    <a:pt x="342" y="348"/>
                    <a:pt x="345" y="351"/>
                  </a:cubicBezTo>
                  <a:cubicBezTo>
                    <a:pt x="348" y="352"/>
                    <a:pt x="353" y="352"/>
                    <a:pt x="357" y="352"/>
                  </a:cubicBezTo>
                  <a:cubicBezTo>
                    <a:pt x="361" y="351"/>
                    <a:pt x="360" y="350"/>
                    <a:pt x="360" y="345"/>
                  </a:cubicBezTo>
                  <a:cubicBezTo>
                    <a:pt x="360" y="340"/>
                    <a:pt x="360" y="335"/>
                    <a:pt x="360" y="330"/>
                  </a:cubicBezTo>
                  <a:cubicBezTo>
                    <a:pt x="359" y="327"/>
                    <a:pt x="358" y="324"/>
                    <a:pt x="357" y="321"/>
                  </a:cubicBezTo>
                  <a:cubicBezTo>
                    <a:pt x="356" y="316"/>
                    <a:pt x="354" y="310"/>
                    <a:pt x="352" y="305"/>
                  </a:cubicBezTo>
                  <a:cubicBezTo>
                    <a:pt x="349" y="299"/>
                    <a:pt x="336" y="298"/>
                    <a:pt x="330" y="296"/>
                  </a:cubicBezTo>
                  <a:cubicBezTo>
                    <a:pt x="327" y="295"/>
                    <a:pt x="324" y="294"/>
                    <a:pt x="322" y="294"/>
                  </a:cubicBezTo>
                  <a:cubicBezTo>
                    <a:pt x="317" y="296"/>
                    <a:pt x="314" y="301"/>
                    <a:pt x="310" y="302"/>
                  </a:cubicBezTo>
                  <a:cubicBezTo>
                    <a:pt x="307" y="303"/>
                    <a:pt x="302" y="301"/>
                    <a:pt x="299" y="301"/>
                  </a:cubicBezTo>
                  <a:cubicBezTo>
                    <a:pt x="294" y="301"/>
                    <a:pt x="288" y="301"/>
                    <a:pt x="283" y="300"/>
                  </a:cubicBezTo>
                  <a:cubicBezTo>
                    <a:pt x="276" y="298"/>
                    <a:pt x="272" y="286"/>
                    <a:pt x="269" y="280"/>
                  </a:cubicBezTo>
                  <a:cubicBezTo>
                    <a:pt x="264" y="273"/>
                    <a:pt x="264" y="266"/>
                    <a:pt x="264" y="258"/>
                  </a:cubicBezTo>
                  <a:cubicBezTo>
                    <a:pt x="263" y="254"/>
                    <a:pt x="263" y="248"/>
                    <a:pt x="262" y="244"/>
                  </a:cubicBezTo>
                  <a:cubicBezTo>
                    <a:pt x="261" y="241"/>
                    <a:pt x="257" y="239"/>
                    <a:pt x="255" y="236"/>
                  </a:cubicBezTo>
                  <a:cubicBezTo>
                    <a:pt x="252" y="234"/>
                    <a:pt x="251" y="233"/>
                    <a:pt x="250" y="229"/>
                  </a:cubicBezTo>
                  <a:cubicBezTo>
                    <a:pt x="248" y="224"/>
                    <a:pt x="247" y="218"/>
                    <a:pt x="246" y="213"/>
                  </a:cubicBezTo>
                  <a:cubicBezTo>
                    <a:pt x="246" y="209"/>
                    <a:pt x="246" y="209"/>
                    <a:pt x="249" y="207"/>
                  </a:cubicBezTo>
                  <a:cubicBezTo>
                    <a:pt x="253" y="203"/>
                    <a:pt x="258" y="200"/>
                    <a:pt x="263" y="197"/>
                  </a:cubicBezTo>
                  <a:cubicBezTo>
                    <a:pt x="265" y="195"/>
                    <a:pt x="269" y="191"/>
                    <a:pt x="271" y="190"/>
                  </a:cubicBezTo>
                  <a:cubicBezTo>
                    <a:pt x="275" y="189"/>
                    <a:pt x="281" y="193"/>
                    <a:pt x="284" y="194"/>
                  </a:cubicBezTo>
                  <a:cubicBezTo>
                    <a:pt x="292" y="196"/>
                    <a:pt x="301" y="200"/>
                    <a:pt x="308" y="205"/>
                  </a:cubicBezTo>
                  <a:cubicBezTo>
                    <a:pt x="312" y="208"/>
                    <a:pt x="321" y="215"/>
                    <a:pt x="322" y="220"/>
                  </a:cubicBezTo>
                  <a:cubicBezTo>
                    <a:pt x="323" y="224"/>
                    <a:pt x="320" y="231"/>
                    <a:pt x="322" y="234"/>
                  </a:cubicBezTo>
                  <a:cubicBezTo>
                    <a:pt x="323" y="236"/>
                    <a:pt x="329" y="237"/>
                    <a:pt x="332" y="238"/>
                  </a:cubicBezTo>
                  <a:cubicBezTo>
                    <a:pt x="335" y="239"/>
                    <a:pt x="342" y="244"/>
                    <a:pt x="346" y="243"/>
                  </a:cubicBezTo>
                  <a:cubicBezTo>
                    <a:pt x="348" y="243"/>
                    <a:pt x="351" y="239"/>
                    <a:pt x="353" y="237"/>
                  </a:cubicBezTo>
                  <a:cubicBezTo>
                    <a:pt x="356" y="234"/>
                    <a:pt x="359" y="230"/>
                    <a:pt x="362" y="228"/>
                  </a:cubicBezTo>
                  <a:cubicBezTo>
                    <a:pt x="365" y="226"/>
                    <a:pt x="370" y="226"/>
                    <a:pt x="374" y="225"/>
                  </a:cubicBezTo>
                  <a:cubicBezTo>
                    <a:pt x="377" y="224"/>
                    <a:pt x="386" y="224"/>
                    <a:pt x="389" y="221"/>
                  </a:cubicBezTo>
                  <a:cubicBezTo>
                    <a:pt x="390" y="220"/>
                    <a:pt x="389" y="213"/>
                    <a:pt x="389" y="210"/>
                  </a:cubicBezTo>
                  <a:cubicBezTo>
                    <a:pt x="389" y="202"/>
                    <a:pt x="396" y="194"/>
                    <a:pt x="400" y="187"/>
                  </a:cubicBezTo>
                  <a:cubicBezTo>
                    <a:pt x="404" y="180"/>
                    <a:pt x="407" y="172"/>
                    <a:pt x="408" y="164"/>
                  </a:cubicBezTo>
                  <a:cubicBezTo>
                    <a:pt x="409" y="158"/>
                    <a:pt x="406" y="149"/>
                    <a:pt x="404" y="143"/>
                  </a:cubicBezTo>
                  <a:cubicBezTo>
                    <a:pt x="399" y="148"/>
                    <a:pt x="394" y="153"/>
                    <a:pt x="389" y="158"/>
                  </a:cubicBezTo>
                  <a:cubicBezTo>
                    <a:pt x="387" y="154"/>
                    <a:pt x="384" y="151"/>
                    <a:pt x="382" y="147"/>
                  </a:cubicBezTo>
                  <a:cubicBezTo>
                    <a:pt x="380" y="145"/>
                    <a:pt x="378" y="139"/>
                    <a:pt x="375" y="137"/>
                  </a:cubicBezTo>
                  <a:cubicBezTo>
                    <a:pt x="372" y="136"/>
                    <a:pt x="365" y="137"/>
                    <a:pt x="361" y="137"/>
                  </a:cubicBezTo>
                  <a:cubicBezTo>
                    <a:pt x="358" y="137"/>
                    <a:pt x="357" y="137"/>
                    <a:pt x="354" y="134"/>
                  </a:cubicBezTo>
                  <a:cubicBezTo>
                    <a:pt x="347" y="129"/>
                    <a:pt x="337" y="124"/>
                    <a:pt x="331" y="117"/>
                  </a:cubicBezTo>
                  <a:cubicBezTo>
                    <a:pt x="328" y="115"/>
                    <a:pt x="326" y="111"/>
                    <a:pt x="324" y="109"/>
                  </a:cubicBezTo>
                  <a:cubicBezTo>
                    <a:pt x="323" y="106"/>
                    <a:pt x="318" y="98"/>
                    <a:pt x="316" y="97"/>
                  </a:cubicBezTo>
                  <a:cubicBezTo>
                    <a:pt x="313" y="96"/>
                    <a:pt x="307" y="100"/>
                    <a:pt x="305" y="101"/>
                  </a:cubicBezTo>
                  <a:cubicBezTo>
                    <a:pt x="301" y="102"/>
                    <a:pt x="299" y="101"/>
                    <a:pt x="294" y="100"/>
                  </a:cubicBezTo>
                  <a:cubicBezTo>
                    <a:pt x="291" y="98"/>
                    <a:pt x="288" y="98"/>
                    <a:pt x="286" y="95"/>
                  </a:cubicBezTo>
                  <a:cubicBezTo>
                    <a:pt x="284" y="91"/>
                    <a:pt x="283" y="85"/>
                    <a:pt x="282" y="80"/>
                  </a:cubicBezTo>
                  <a:cubicBezTo>
                    <a:pt x="281" y="76"/>
                    <a:pt x="280" y="69"/>
                    <a:pt x="278" y="66"/>
                  </a:cubicBezTo>
                  <a:cubicBezTo>
                    <a:pt x="276" y="64"/>
                    <a:pt x="273" y="64"/>
                    <a:pt x="270" y="63"/>
                  </a:cubicBezTo>
                  <a:cubicBezTo>
                    <a:pt x="267" y="63"/>
                    <a:pt x="260" y="63"/>
                    <a:pt x="258" y="61"/>
                  </a:cubicBezTo>
                  <a:cubicBezTo>
                    <a:pt x="255" y="59"/>
                    <a:pt x="253" y="51"/>
                    <a:pt x="252" y="48"/>
                  </a:cubicBezTo>
                  <a:cubicBezTo>
                    <a:pt x="251" y="46"/>
                    <a:pt x="249" y="41"/>
                    <a:pt x="247" y="40"/>
                  </a:cubicBezTo>
                  <a:cubicBezTo>
                    <a:pt x="244" y="38"/>
                    <a:pt x="236" y="40"/>
                    <a:pt x="232" y="40"/>
                  </a:cubicBezTo>
                  <a:cubicBezTo>
                    <a:pt x="229" y="40"/>
                    <a:pt x="226" y="40"/>
                    <a:pt x="223" y="39"/>
                  </a:cubicBezTo>
                  <a:cubicBezTo>
                    <a:pt x="219" y="38"/>
                    <a:pt x="215" y="33"/>
                    <a:pt x="211" y="30"/>
                  </a:cubicBezTo>
                  <a:cubicBezTo>
                    <a:pt x="208" y="27"/>
                    <a:pt x="202" y="24"/>
                    <a:pt x="200" y="21"/>
                  </a:cubicBezTo>
                  <a:cubicBezTo>
                    <a:pt x="198" y="18"/>
                    <a:pt x="199" y="13"/>
                    <a:pt x="199" y="10"/>
                  </a:cubicBezTo>
                  <a:cubicBezTo>
                    <a:pt x="199" y="5"/>
                    <a:pt x="197" y="5"/>
                    <a:pt x="192" y="3"/>
                  </a:cubicBezTo>
                  <a:cubicBezTo>
                    <a:pt x="187" y="2"/>
                    <a:pt x="186" y="0"/>
                    <a:pt x="182" y="3"/>
                  </a:cubicBezTo>
                  <a:cubicBezTo>
                    <a:pt x="179" y="6"/>
                    <a:pt x="176" y="11"/>
                    <a:pt x="172" y="13"/>
                  </a:cubicBezTo>
                  <a:cubicBezTo>
                    <a:pt x="170" y="14"/>
                    <a:pt x="167" y="14"/>
                    <a:pt x="165" y="15"/>
                  </a:cubicBezTo>
                  <a:cubicBezTo>
                    <a:pt x="154" y="18"/>
                    <a:pt x="143" y="21"/>
                    <a:pt x="132" y="24"/>
                  </a:cubicBezTo>
                  <a:cubicBezTo>
                    <a:pt x="127" y="26"/>
                    <a:pt x="119" y="29"/>
                    <a:pt x="119" y="35"/>
                  </a:cubicBezTo>
                  <a:cubicBezTo>
                    <a:pt x="120" y="39"/>
                    <a:pt x="126" y="44"/>
                    <a:pt x="128" y="48"/>
                  </a:cubicBezTo>
                  <a:cubicBezTo>
                    <a:pt x="129" y="51"/>
                    <a:pt x="128" y="55"/>
                    <a:pt x="128" y="59"/>
                  </a:cubicBezTo>
                  <a:cubicBezTo>
                    <a:pt x="128" y="63"/>
                    <a:pt x="129" y="64"/>
                    <a:pt x="126" y="66"/>
                  </a:cubicBezTo>
                  <a:cubicBezTo>
                    <a:pt x="122" y="70"/>
                    <a:pt x="117" y="73"/>
                    <a:pt x="113" y="77"/>
                  </a:cubicBezTo>
                  <a:cubicBezTo>
                    <a:pt x="110" y="79"/>
                    <a:pt x="107" y="82"/>
                    <a:pt x="104" y="83"/>
                  </a:cubicBezTo>
                  <a:cubicBezTo>
                    <a:pt x="100" y="85"/>
                    <a:pt x="94" y="83"/>
                    <a:pt x="90" y="83"/>
                  </a:cubicBezTo>
                  <a:cubicBezTo>
                    <a:pt x="86" y="83"/>
                    <a:pt x="84" y="84"/>
                    <a:pt x="81" y="86"/>
                  </a:cubicBezTo>
                  <a:cubicBezTo>
                    <a:pt x="79" y="87"/>
                    <a:pt x="76" y="89"/>
                    <a:pt x="73" y="89"/>
                  </a:cubicBezTo>
                  <a:cubicBezTo>
                    <a:pt x="72" y="89"/>
                    <a:pt x="72" y="89"/>
                    <a:pt x="70" y="88"/>
                  </a:cubicBezTo>
                  <a:cubicBezTo>
                    <a:pt x="65" y="84"/>
                    <a:pt x="67" y="82"/>
                    <a:pt x="60" y="85"/>
                  </a:cubicBezTo>
                  <a:cubicBezTo>
                    <a:pt x="59" y="86"/>
                    <a:pt x="55" y="87"/>
                    <a:pt x="54" y="89"/>
                  </a:cubicBezTo>
                  <a:cubicBezTo>
                    <a:pt x="53" y="90"/>
                    <a:pt x="53" y="89"/>
                    <a:pt x="54" y="92"/>
                  </a:cubicBezTo>
                  <a:cubicBezTo>
                    <a:pt x="54" y="96"/>
                    <a:pt x="56" y="101"/>
                    <a:pt x="57" y="10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9" name="Freeform 265"/>
            <p:cNvSpPr>
              <a:spLocks/>
            </p:cNvSpPr>
            <p:nvPr userDrawn="1"/>
          </p:nvSpPr>
          <p:spPr bwMode="auto">
            <a:xfrm>
              <a:off x="1581" y="2051"/>
              <a:ext cx="487" cy="395"/>
            </a:xfrm>
            <a:custGeom>
              <a:avLst/>
              <a:gdLst>
                <a:gd name="T0" fmla="*/ 273 w 612"/>
                <a:gd name="T1" fmla="*/ 20 h 496"/>
                <a:gd name="T2" fmla="*/ 291 w 612"/>
                <a:gd name="T3" fmla="*/ 46 h 496"/>
                <a:gd name="T4" fmla="*/ 274 w 612"/>
                <a:gd name="T5" fmla="*/ 86 h 496"/>
                <a:gd name="T6" fmla="*/ 268 w 612"/>
                <a:gd name="T7" fmla="*/ 114 h 496"/>
                <a:gd name="T8" fmla="*/ 284 w 612"/>
                <a:gd name="T9" fmla="*/ 142 h 496"/>
                <a:gd name="T10" fmla="*/ 301 w 612"/>
                <a:gd name="T11" fmla="*/ 166 h 496"/>
                <a:gd name="T12" fmla="*/ 328 w 612"/>
                <a:gd name="T13" fmla="*/ 195 h 496"/>
                <a:gd name="T14" fmla="*/ 356 w 612"/>
                <a:gd name="T15" fmla="*/ 219 h 496"/>
                <a:gd name="T16" fmla="*/ 399 w 612"/>
                <a:gd name="T17" fmla="*/ 229 h 496"/>
                <a:gd name="T18" fmla="*/ 424 w 612"/>
                <a:gd name="T19" fmla="*/ 250 h 496"/>
                <a:gd name="T20" fmla="*/ 448 w 612"/>
                <a:gd name="T21" fmla="*/ 273 h 496"/>
                <a:gd name="T22" fmla="*/ 475 w 612"/>
                <a:gd name="T23" fmla="*/ 287 h 496"/>
                <a:gd name="T24" fmla="*/ 488 w 612"/>
                <a:gd name="T25" fmla="*/ 283 h 496"/>
                <a:gd name="T26" fmla="*/ 507 w 612"/>
                <a:gd name="T27" fmla="*/ 305 h 496"/>
                <a:gd name="T28" fmla="*/ 529 w 612"/>
                <a:gd name="T29" fmla="*/ 323 h 496"/>
                <a:gd name="T30" fmla="*/ 554 w 612"/>
                <a:gd name="T31" fmla="*/ 309 h 496"/>
                <a:gd name="T32" fmla="*/ 575 w 612"/>
                <a:gd name="T33" fmla="*/ 331 h 496"/>
                <a:gd name="T34" fmla="*/ 579 w 612"/>
                <a:gd name="T35" fmla="*/ 349 h 496"/>
                <a:gd name="T36" fmla="*/ 603 w 612"/>
                <a:gd name="T37" fmla="*/ 360 h 496"/>
                <a:gd name="T38" fmla="*/ 609 w 612"/>
                <a:gd name="T39" fmla="*/ 381 h 496"/>
                <a:gd name="T40" fmla="*/ 580 w 612"/>
                <a:gd name="T41" fmla="*/ 416 h 496"/>
                <a:gd name="T42" fmla="*/ 547 w 612"/>
                <a:gd name="T43" fmla="*/ 417 h 496"/>
                <a:gd name="T44" fmla="*/ 544 w 612"/>
                <a:gd name="T45" fmla="*/ 465 h 496"/>
                <a:gd name="T46" fmla="*/ 527 w 612"/>
                <a:gd name="T47" fmla="*/ 485 h 496"/>
                <a:gd name="T48" fmla="*/ 494 w 612"/>
                <a:gd name="T49" fmla="*/ 491 h 496"/>
                <a:gd name="T50" fmla="*/ 469 w 612"/>
                <a:gd name="T51" fmla="*/ 485 h 496"/>
                <a:gd name="T52" fmla="*/ 432 w 612"/>
                <a:gd name="T53" fmla="*/ 468 h 496"/>
                <a:gd name="T54" fmla="*/ 398 w 612"/>
                <a:gd name="T55" fmla="*/ 450 h 496"/>
                <a:gd name="T56" fmla="*/ 378 w 612"/>
                <a:gd name="T57" fmla="*/ 416 h 496"/>
                <a:gd name="T58" fmla="*/ 335 w 612"/>
                <a:gd name="T59" fmla="*/ 398 h 496"/>
                <a:gd name="T60" fmla="*/ 310 w 612"/>
                <a:gd name="T61" fmla="*/ 369 h 496"/>
                <a:gd name="T62" fmla="*/ 270 w 612"/>
                <a:gd name="T63" fmla="*/ 365 h 496"/>
                <a:gd name="T64" fmla="*/ 224 w 612"/>
                <a:gd name="T65" fmla="*/ 380 h 496"/>
                <a:gd name="T66" fmla="*/ 197 w 612"/>
                <a:gd name="T67" fmla="*/ 366 h 496"/>
                <a:gd name="T68" fmla="*/ 185 w 612"/>
                <a:gd name="T69" fmla="*/ 306 h 496"/>
                <a:gd name="T70" fmla="*/ 147 w 612"/>
                <a:gd name="T71" fmla="*/ 294 h 496"/>
                <a:gd name="T72" fmla="*/ 102 w 612"/>
                <a:gd name="T73" fmla="*/ 266 h 496"/>
                <a:gd name="T74" fmla="*/ 80 w 612"/>
                <a:gd name="T75" fmla="*/ 228 h 496"/>
                <a:gd name="T76" fmla="*/ 60 w 612"/>
                <a:gd name="T77" fmla="*/ 222 h 496"/>
                <a:gd name="T78" fmla="*/ 21 w 612"/>
                <a:gd name="T79" fmla="*/ 213 h 496"/>
                <a:gd name="T80" fmla="*/ 29 w 612"/>
                <a:gd name="T81" fmla="*/ 182 h 496"/>
                <a:gd name="T82" fmla="*/ 0 w 612"/>
                <a:gd name="T83" fmla="*/ 157 h 496"/>
                <a:gd name="T84" fmla="*/ 37 w 612"/>
                <a:gd name="T85" fmla="*/ 121 h 496"/>
                <a:gd name="T86" fmla="*/ 71 w 612"/>
                <a:gd name="T87" fmla="*/ 107 h 496"/>
                <a:gd name="T88" fmla="*/ 96 w 612"/>
                <a:gd name="T89" fmla="*/ 64 h 496"/>
                <a:gd name="T90" fmla="*/ 144 w 612"/>
                <a:gd name="T91" fmla="*/ 15 h 496"/>
                <a:gd name="T92" fmla="*/ 161 w 612"/>
                <a:gd name="T93" fmla="*/ 18 h 496"/>
                <a:gd name="T94" fmla="*/ 202 w 612"/>
                <a:gd name="T95" fmla="*/ 0 h 496"/>
                <a:gd name="T96" fmla="*/ 258 w 612"/>
                <a:gd name="T97" fmla="*/ 8 h 4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612" h="496">
                  <a:moveTo>
                    <a:pt x="258" y="8"/>
                  </a:moveTo>
                  <a:cubicBezTo>
                    <a:pt x="261" y="10"/>
                    <a:pt x="264" y="12"/>
                    <a:pt x="268" y="14"/>
                  </a:cubicBezTo>
                  <a:cubicBezTo>
                    <a:pt x="271" y="16"/>
                    <a:pt x="272" y="16"/>
                    <a:pt x="273" y="20"/>
                  </a:cubicBezTo>
                  <a:cubicBezTo>
                    <a:pt x="274" y="23"/>
                    <a:pt x="273" y="26"/>
                    <a:pt x="275" y="28"/>
                  </a:cubicBezTo>
                  <a:cubicBezTo>
                    <a:pt x="277" y="32"/>
                    <a:pt x="282" y="36"/>
                    <a:pt x="285" y="39"/>
                  </a:cubicBezTo>
                  <a:cubicBezTo>
                    <a:pt x="286" y="40"/>
                    <a:pt x="291" y="44"/>
                    <a:pt x="291" y="46"/>
                  </a:cubicBezTo>
                  <a:cubicBezTo>
                    <a:pt x="291" y="48"/>
                    <a:pt x="288" y="52"/>
                    <a:pt x="287" y="53"/>
                  </a:cubicBezTo>
                  <a:cubicBezTo>
                    <a:pt x="283" y="62"/>
                    <a:pt x="278" y="71"/>
                    <a:pt x="274" y="80"/>
                  </a:cubicBezTo>
                  <a:cubicBezTo>
                    <a:pt x="273" y="82"/>
                    <a:pt x="273" y="82"/>
                    <a:pt x="274" y="86"/>
                  </a:cubicBezTo>
                  <a:cubicBezTo>
                    <a:pt x="275" y="90"/>
                    <a:pt x="276" y="92"/>
                    <a:pt x="274" y="95"/>
                  </a:cubicBezTo>
                  <a:cubicBezTo>
                    <a:pt x="272" y="97"/>
                    <a:pt x="267" y="100"/>
                    <a:pt x="266" y="103"/>
                  </a:cubicBezTo>
                  <a:cubicBezTo>
                    <a:pt x="265" y="105"/>
                    <a:pt x="268" y="111"/>
                    <a:pt x="268" y="114"/>
                  </a:cubicBezTo>
                  <a:cubicBezTo>
                    <a:pt x="269" y="118"/>
                    <a:pt x="270" y="123"/>
                    <a:pt x="271" y="128"/>
                  </a:cubicBezTo>
                  <a:cubicBezTo>
                    <a:pt x="271" y="130"/>
                    <a:pt x="271" y="134"/>
                    <a:pt x="273" y="135"/>
                  </a:cubicBezTo>
                  <a:cubicBezTo>
                    <a:pt x="275" y="139"/>
                    <a:pt x="281" y="140"/>
                    <a:pt x="284" y="142"/>
                  </a:cubicBezTo>
                  <a:cubicBezTo>
                    <a:pt x="287" y="145"/>
                    <a:pt x="286" y="147"/>
                    <a:pt x="286" y="151"/>
                  </a:cubicBezTo>
                  <a:cubicBezTo>
                    <a:pt x="286" y="154"/>
                    <a:pt x="285" y="157"/>
                    <a:pt x="287" y="159"/>
                  </a:cubicBezTo>
                  <a:cubicBezTo>
                    <a:pt x="290" y="162"/>
                    <a:pt x="297" y="164"/>
                    <a:pt x="301" y="166"/>
                  </a:cubicBezTo>
                  <a:cubicBezTo>
                    <a:pt x="307" y="169"/>
                    <a:pt x="306" y="177"/>
                    <a:pt x="311" y="181"/>
                  </a:cubicBezTo>
                  <a:cubicBezTo>
                    <a:pt x="313" y="183"/>
                    <a:pt x="316" y="184"/>
                    <a:pt x="319" y="187"/>
                  </a:cubicBezTo>
                  <a:cubicBezTo>
                    <a:pt x="321" y="189"/>
                    <a:pt x="325" y="194"/>
                    <a:pt x="328" y="195"/>
                  </a:cubicBezTo>
                  <a:cubicBezTo>
                    <a:pt x="331" y="197"/>
                    <a:pt x="336" y="194"/>
                    <a:pt x="339" y="195"/>
                  </a:cubicBezTo>
                  <a:cubicBezTo>
                    <a:pt x="342" y="196"/>
                    <a:pt x="346" y="201"/>
                    <a:pt x="348" y="204"/>
                  </a:cubicBezTo>
                  <a:cubicBezTo>
                    <a:pt x="352" y="208"/>
                    <a:pt x="351" y="217"/>
                    <a:pt x="356" y="219"/>
                  </a:cubicBezTo>
                  <a:cubicBezTo>
                    <a:pt x="359" y="220"/>
                    <a:pt x="366" y="219"/>
                    <a:pt x="370" y="220"/>
                  </a:cubicBezTo>
                  <a:cubicBezTo>
                    <a:pt x="373" y="220"/>
                    <a:pt x="375" y="220"/>
                    <a:pt x="378" y="220"/>
                  </a:cubicBezTo>
                  <a:cubicBezTo>
                    <a:pt x="386" y="221"/>
                    <a:pt x="394" y="223"/>
                    <a:pt x="399" y="229"/>
                  </a:cubicBezTo>
                  <a:cubicBezTo>
                    <a:pt x="402" y="231"/>
                    <a:pt x="403" y="232"/>
                    <a:pt x="407" y="233"/>
                  </a:cubicBezTo>
                  <a:cubicBezTo>
                    <a:pt x="410" y="234"/>
                    <a:pt x="416" y="234"/>
                    <a:pt x="419" y="236"/>
                  </a:cubicBezTo>
                  <a:cubicBezTo>
                    <a:pt x="422" y="239"/>
                    <a:pt x="422" y="247"/>
                    <a:pt x="424" y="250"/>
                  </a:cubicBezTo>
                  <a:cubicBezTo>
                    <a:pt x="426" y="253"/>
                    <a:pt x="428" y="255"/>
                    <a:pt x="431" y="258"/>
                  </a:cubicBezTo>
                  <a:cubicBezTo>
                    <a:pt x="434" y="260"/>
                    <a:pt x="436" y="263"/>
                    <a:pt x="439" y="266"/>
                  </a:cubicBezTo>
                  <a:cubicBezTo>
                    <a:pt x="441" y="268"/>
                    <a:pt x="446" y="270"/>
                    <a:pt x="448" y="273"/>
                  </a:cubicBezTo>
                  <a:cubicBezTo>
                    <a:pt x="449" y="277"/>
                    <a:pt x="445" y="282"/>
                    <a:pt x="449" y="284"/>
                  </a:cubicBezTo>
                  <a:cubicBezTo>
                    <a:pt x="452" y="286"/>
                    <a:pt x="456" y="287"/>
                    <a:pt x="459" y="287"/>
                  </a:cubicBezTo>
                  <a:cubicBezTo>
                    <a:pt x="464" y="288"/>
                    <a:pt x="471" y="288"/>
                    <a:pt x="475" y="287"/>
                  </a:cubicBezTo>
                  <a:cubicBezTo>
                    <a:pt x="477" y="287"/>
                    <a:pt x="477" y="288"/>
                    <a:pt x="478" y="286"/>
                  </a:cubicBezTo>
                  <a:cubicBezTo>
                    <a:pt x="478" y="285"/>
                    <a:pt x="478" y="281"/>
                    <a:pt x="478" y="280"/>
                  </a:cubicBezTo>
                  <a:cubicBezTo>
                    <a:pt x="481" y="281"/>
                    <a:pt x="484" y="282"/>
                    <a:pt x="488" y="283"/>
                  </a:cubicBezTo>
                  <a:cubicBezTo>
                    <a:pt x="490" y="283"/>
                    <a:pt x="499" y="281"/>
                    <a:pt x="500" y="283"/>
                  </a:cubicBezTo>
                  <a:cubicBezTo>
                    <a:pt x="502" y="285"/>
                    <a:pt x="499" y="294"/>
                    <a:pt x="500" y="297"/>
                  </a:cubicBezTo>
                  <a:cubicBezTo>
                    <a:pt x="501" y="299"/>
                    <a:pt x="504" y="304"/>
                    <a:pt x="507" y="305"/>
                  </a:cubicBezTo>
                  <a:cubicBezTo>
                    <a:pt x="509" y="307"/>
                    <a:pt x="514" y="305"/>
                    <a:pt x="515" y="307"/>
                  </a:cubicBezTo>
                  <a:cubicBezTo>
                    <a:pt x="518" y="312"/>
                    <a:pt x="513" y="314"/>
                    <a:pt x="518" y="317"/>
                  </a:cubicBezTo>
                  <a:cubicBezTo>
                    <a:pt x="522" y="319"/>
                    <a:pt x="526" y="321"/>
                    <a:pt x="529" y="323"/>
                  </a:cubicBezTo>
                  <a:cubicBezTo>
                    <a:pt x="532" y="325"/>
                    <a:pt x="535" y="329"/>
                    <a:pt x="538" y="332"/>
                  </a:cubicBezTo>
                  <a:cubicBezTo>
                    <a:pt x="542" y="328"/>
                    <a:pt x="546" y="325"/>
                    <a:pt x="549" y="320"/>
                  </a:cubicBezTo>
                  <a:cubicBezTo>
                    <a:pt x="552" y="317"/>
                    <a:pt x="553" y="313"/>
                    <a:pt x="554" y="309"/>
                  </a:cubicBezTo>
                  <a:cubicBezTo>
                    <a:pt x="558" y="310"/>
                    <a:pt x="563" y="312"/>
                    <a:pt x="566" y="314"/>
                  </a:cubicBezTo>
                  <a:cubicBezTo>
                    <a:pt x="568" y="316"/>
                    <a:pt x="570" y="319"/>
                    <a:pt x="571" y="322"/>
                  </a:cubicBezTo>
                  <a:cubicBezTo>
                    <a:pt x="573" y="325"/>
                    <a:pt x="576" y="328"/>
                    <a:pt x="575" y="331"/>
                  </a:cubicBezTo>
                  <a:cubicBezTo>
                    <a:pt x="574" y="334"/>
                    <a:pt x="568" y="338"/>
                    <a:pt x="566" y="340"/>
                  </a:cubicBezTo>
                  <a:cubicBezTo>
                    <a:pt x="570" y="342"/>
                    <a:pt x="574" y="344"/>
                    <a:pt x="578" y="347"/>
                  </a:cubicBezTo>
                  <a:cubicBezTo>
                    <a:pt x="579" y="348"/>
                    <a:pt x="579" y="347"/>
                    <a:pt x="579" y="349"/>
                  </a:cubicBezTo>
                  <a:cubicBezTo>
                    <a:pt x="580" y="350"/>
                    <a:pt x="579" y="354"/>
                    <a:pt x="580" y="355"/>
                  </a:cubicBezTo>
                  <a:cubicBezTo>
                    <a:pt x="581" y="356"/>
                    <a:pt x="588" y="355"/>
                    <a:pt x="590" y="355"/>
                  </a:cubicBezTo>
                  <a:cubicBezTo>
                    <a:pt x="594" y="356"/>
                    <a:pt x="599" y="359"/>
                    <a:pt x="603" y="360"/>
                  </a:cubicBezTo>
                  <a:cubicBezTo>
                    <a:pt x="601" y="361"/>
                    <a:pt x="598" y="364"/>
                    <a:pt x="597" y="365"/>
                  </a:cubicBezTo>
                  <a:cubicBezTo>
                    <a:pt x="597" y="367"/>
                    <a:pt x="597" y="366"/>
                    <a:pt x="598" y="368"/>
                  </a:cubicBezTo>
                  <a:cubicBezTo>
                    <a:pt x="600" y="373"/>
                    <a:pt x="606" y="377"/>
                    <a:pt x="609" y="381"/>
                  </a:cubicBezTo>
                  <a:cubicBezTo>
                    <a:pt x="612" y="385"/>
                    <a:pt x="612" y="384"/>
                    <a:pt x="609" y="387"/>
                  </a:cubicBezTo>
                  <a:cubicBezTo>
                    <a:pt x="606" y="391"/>
                    <a:pt x="602" y="395"/>
                    <a:pt x="598" y="399"/>
                  </a:cubicBezTo>
                  <a:cubicBezTo>
                    <a:pt x="592" y="404"/>
                    <a:pt x="586" y="410"/>
                    <a:pt x="580" y="416"/>
                  </a:cubicBezTo>
                  <a:cubicBezTo>
                    <a:pt x="578" y="418"/>
                    <a:pt x="573" y="426"/>
                    <a:pt x="570" y="427"/>
                  </a:cubicBezTo>
                  <a:cubicBezTo>
                    <a:pt x="567" y="427"/>
                    <a:pt x="561" y="423"/>
                    <a:pt x="559" y="422"/>
                  </a:cubicBezTo>
                  <a:cubicBezTo>
                    <a:pt x="556" y="421"/>
                    <a:pt x="550" y="416"/>
                    <a:pt x="547" y="417"/>
                  </a:cubicBezTo>
                  <a:cubicBezTo>
                    <a:pt x="543" y="418"/>
                    <a:pt x="538" y="426"/>
                    <a:pt x="535" y="428"/>
                  </a:cubicBezTo>
                  <a:cubicBezTo>
                    <a:pt x="543" y="437"/>
                    <a:pt x="552" y="446"/>
                    <a:pt x="561" y="455"/>
                  </a:cubicBezTo>
                  <a:cubicBezTo>
                    <a:pt x="556" y="458"/>
                    <a:pt x="545" y="460"/>
                    <a:pt x="544" y="465"/>
                  </a:cubicBezTo>
                  <a:cubicBezTo>
                    <a:pt x="542" y="472"/>
                    <a:pt x="547" y="481"/>
                    <a:pt x="542" y="487"/>
                  </a:cubicBezTo>
                  <a:cubicBezTo>
                    <a:pt x="541" y="489"/>
                    <a:pt x="537" y="493"/>
                    <a:pt x="536" y="493"/>
                  </a:cubicBezTo>
                  <a:cubicBezTo>
                    <a:pt x="534" y="493"/>
                    <a:pt x="529" y="486"/>
                    <a:pt x="527" y="485"/>
                  </a:cubicBezTo>
                  <a:cubicBezTo>
                    <a:pt x="521" y="480"/>
                    <a:pt x="515" y="474"/>
                    <a:pt x="509" y="469"/>
                  </a:cubicBezTo>
                  <a:cubicBezTo>
                    <a:pt x="505" y="474"/>
                    <a:pt x="502" y="479"/>
                    <a:pt x="499" y="485"/>
                  </a:cubicBezTo>
                  <a:cubicBezTo>
                    <a:pt x="498" y="486"/>
                    <a:pt x="496" y="491"/>
                    <a:pt x="494" y="491"/>
                  </a:cubicBezTo>
                  <a:cubicBezTo>
                    <a:pt x="493" y="492"/>
                    <a:pt x="490" y="491"/>
                    <a:pt x="489" y="490"/>
                  </a:cubicBezTo>
                  <a:cubicBezTo>
                    <a:pt x="485" y="489"/>
                    <a:pt x="481" y="488"/>
                    <a:pt x="477" y="488"/>
                  </a:cubicBezTo>
                  <a:cubicBezTo>
                    <a:pt x="475" y="487"/>
                    <a:pt x="471" y="485"/>
                    <a:pt x="469" y="485"/>
                  </a:cubicBezTo>
                  <a:cubicBezTo>
                    <a:pt x="465" y="486"/>
                    <a:pt x="460" y="494"/>
                    <a:pt x="457" y="496"/>
                  </a:cubicBezTo>
                  <a:cubicBezTo>
                    <a:pt x="453" y="490"/>
                    <a:pt x="449" y="484"/>
                    <a:pt x="445" y="478"/>
                  </a:cubicBezTo>
                  <a:cubicBezTo>
                    <a:pt x="441" y="473"/>
                    <a:pt x="438" y="471"/>
                    <a:pt x="432" y="468"/>
                  </a:cubicBezTo>
                  <a:cubicBezTo>
                    <a:pt x="427" y="465"/>
                    <a:pt x="422" y="462"/>
                    <a:pt x="416" y="459"/>
                  </a:cubicBezTo>
                  <a:cubicBezTo>
                    <a:pt x="412" y="457"/>
                    <a:pt x="408" y="455"/>
                    <a:pt x="405" y="453"/>
                  </a:cubicBezTo>
                  <a:cubicBezTo>
                    <a:pt x="403" y="452"/>
                    <a:pt x="399" y="451"/>
                    <a:pt x="398" y="450"/>
                  </a:cubicBezTo>
                  <a:cubicBezTo>
                    <a:pt x="396" y="448"/>
                    <a:pt x="395" y="443"/>
                    <a:pt x="394" y="441"/>
                  </a:cubicBezTo>
                  <a:cubicBezTo>
                    <a:pt x="393" y="437"/>
                    <a:pt x="392" y="432"/>
                    <a:pt x="390" y="429"/>
                  </a:cubicBezTo>
                  <a:cubicBezTo>
                    <a:pt x="387" y="424"/>
                    <a:pt x="382" y="420"/>
                    <a:pt x="378" y="416"/>
                  </a:cubicBezTo>
                  <a:cubicBezTo>
                    <a:pt x="374" y="412"/>
                    <a:pt x="370" y="406"/>
                    <a:pt x="365" y="404"/>
                  </a:cubicBezTo>
                  <a:cubicBezTo>
                    <a:pt x="358" y="401"/>
                    <a:pt x="348" y="401"/>
                    <a:pt x="341" y="399"/>
                  </a:cubicBezTo>
                  <a:cubicBezTo>
                    <a:pt x="339" y="399"/>
                    <a:pt x="336" y="399"/>
                    <a:pt x="335" y="398"/>
                  </a:cubicBezTo>
                  <a:cubicBezTo>
                    <a:pt x="333" y="396"/>
                    <a:pt x="332" y="390"/>
                    <a:pt x="330" y="387"/>
                  </a:cubicBezTo>
                  <a:cubicBezTo>
                    <a:pt x="327" y="380"/>
                    <a:pt x="323" y="372"/>
                    <a:pt x="320" y="365"/>
                  </a:cubicBezTo>
                  <a:cubicBezTo>
                    <a:pt x="317" y="366"/>
                    <a:pt x="314" y="368"/>
                    <a:pt x="310" y="369"/>
                  </a:cubicBezTo>
                  <a:cubicBezTo>
                    <a:pt x="307" y="371"/>
                    <a:pt x="301" y="375"/>
                    <a:pt x="297" y="376"/>
                  </a:cubicBezTo>
                  <a:cubicBezTo>
                    <a:pt x="291" y="377"/>
                    <a:pt x="282" y="370"/>
                    <a:pt x="276" y="368"/>
                  </a:cubicBezTo>
                  <a:cubicBezTo>
                    <a:pt x="274" y="367"/>
                    <a:pt x="272" y="365"/>
                    <a:pt x="270" y="365"/>
                  </a:cubicBezTo>
                  <a:cubicBezTo>
                    <a:pt x="266" y="365"/>
                    <a:pt x="261" y="367"/>
                    <a:pt x="257" y="368"/>
                  </a:cubicBezTo>
                  <a:cubicBezTo>
                    <a:pt x="250" y="370"/>
                    <a:pt x="244" y="371"/>
                    <a:pt x="237" y="374"/>
                  </a:cubicBezTo>
                  <a:cubicBezTo>
                    <a:pt x="233" y="376"/>
                    <a:pt x="229" y="378"/>
                    <a:pt x="224" y="380"/>
                  </a:cubicBezTo>
                  <a:cubicBezTo>
                    <a:pt x="222" y="380"/>
                    <a:pt x="217" y="384"/>
                    <a:pt x="215" y="384"/>
                  </a:cubicBezTo>
                  <a:cubicBezTo>
                    <a:pt x="213" y="383"/>
                    <a:pt x="211" y="379"/>
                    <a:pt x="210" y="378"/>
                  </a:cubicBezTo>
                  <a:cubicBezTo>
                    <a:pt x="205" y="374"/>
                    <a:pt x="201" y="370"/>
                    <a:pt x="197" y="366"/>
                  </a:cubicBezTo>
                  <a:cubicBezTo>
                    <a:pt x="192" y="361"/>
                    <a:pt x="187" y="358"/>
                    <a:pt x="187" y="351"/>
                  </a:cubicBezTo>
                  <a:cubicBezTo>
                    <a:pt x="187" y="344"/>
                    <a:pt x="187" y="337"/>
                    <a:pt x="187" y="329"/>
                  </a:cubicBezTo>
                  <a:cubicBezTo>
                    <a:pt x="187" y="322"/>
                    <a:pt x="190" y="312"/>
                    <a:pt x="185" y="306"/>
                  </a:cubicBezTo>
                  <a:cubicBezTo>
                    <a:pt x="178" y="300"/>
                    <a:pt x="171" y="293"/>
                    <a:pt x="165" y="287"/>
                  </a:cubicBezTo>
                  <a:cubicBezTo>
                    <a:pt x="162" y="289"/>
                    <a:pt x="157" y="296"/>
                    <a:pt x="154" y="297"/>
                  </a:cubicBezTo>
                  <a:cubicBezTo>
                    <a:pt x="152" y="298"/>
                    <a:pt x="150" y="296"/>
                    <a:pt x="147" y="294"/>
                  </a:cubicBezTo>
                  <a:cubicBezTo>
                    <a:pt x="139" y="289"/>
                    <a:pt x="131" y="284"/>
                    <a:pt x="123" y="278"/>
                  </a:cubicBezTo>
                  <a:cubicBezTo>
                    <a:pt x="120" y="274"/>
                    <a:pt x="116" y="268"/>
                    <a:pt x="112" y="266"/>
                  </a:cubicBezTo>
                  <a:cubicBezTo>
                    <a:pt x="109" y="265"/>
                    <a:pt x="105" y="266"/>
                    <a:pt x="102" y="266"/>
                  </a:cubicBezTo>
                  <a:cubicBezTo>
                    <a:pt x="93" y="267"/>
                    <a:pt x="84" y="268"/>
                    <a:pt x="75" y="270"/>
                  </a:cubicBezTo>
                  <a:cubicBezTo>
                    <a:pt x="75" y="262"/>
                    <a:pt x="74" y="253"/>
                    <a:pt x="75" y="245"/>
                  </a:cubicBezTo>
                  <a:cubicBezTo>
                    <a:pt x="76" y="240"/>
                    <a:pt x="81" y="233"/>
                    <a:pt x="80" y="228"/>
                  </a:cubicBezTo>
                  <a:cubicBezTo>
                    <a:pt x="80" y="225"/>
                    <a:pt x="81" y="228"/>
                    <a:pt x="80" y="226"/>
                  </a:cubicBezTo>
                  <a:cubicBezTo>
                    <a:pt x="79" y="225"/>
                    <a:pt x="73" y="224"/>
                    <a:pt x="71" y="223"/>
                  </a:cubicBezTo>
                  <a:cubicBezTo>
                    <a:pt x="67" y="222"/>
                    <a:pt x="65" y="221"/>
                    <a:pt x="60" y="222"/>
                  </a:cubicBezTo>
                  <a:cubicBezTo>
                    <a:pt x="56" y="223"/>
                    <a:pt x="50" y="225"/>
                    <a:pt x="45" y="225"/>
                  </a:cubicBezTo>
                  <a:cubicBezTo>
                    <a:pt x="42" y="224"/>
                    <a:pt x="37" y="221"/>
                    <a:pt x="33" y="219"/>
                  </a:cubicBezTo>
                  <a:cubicBezTo>
                    <a:pt x="29" y="217"/>
                    <a:pt x="25" y="215"/>
                    <a:pt x="21" y="213"/>
                  </a:cubicBezTo>
                  <a:cubicBezTo>
                    <a:pt x="26" y="208"/>
                    <a:pt x="29" y="206"/>
                    <a:pt x="30" y="199"/>
                  </a:cubicBezTo>
                  <a:cubicBezTo>
                    <a:pt x="31" y="196"/>
                    <a:pt x="32" y="191"/>
                    <a:pt x="32" y="188"/>
                  </a:cubicBezTo>
                  <a:cubicBezTo>
                    <a:pt x="32" y="186"/>
                    <a:pt x="30" y="184"/>
                    <a:pt x="29" y="182"/>
                  </a:cubicBezTo>
                  <a:cubicBezTo>
                    <a:pt x="27" y="179"/>
                    <a:pt x="24" y="175"/>
                    <a:pt x="22" y="171"/>
                  </a:cubicBezTo>
                  <a:cubicBezTo>
                    <a:pt x="20" y="169"/>
                    <a:pt x="19" y="165"/>
                    <a:pt x="17" y="163"/>
                  </a:cubicBezTo>
                  <a:cubicBezTo>
                    <a:pt x="13" y="160"/>
                    <a:pt x="5" y="159"/>
                    <a:pt x="0" y="157"/>
                  </a:cubicBezTo>
                  <a:cubicBezTo>
                    <a:pt x="5" y="147"/>
                    <a:pt x="8" y="136"/>
                    <a:pt x="15" y="128"/>
                  </a:cubicBezTo>
                  <a:cubicBezTo>
                    <a:pt x="19" y="125"/>
                    <a:pt x="22" y="119"/>
                    <a:pt x="27" y="119"/>
                  </a:cubicBezTo>
                  <a:cubicBezTo>
                    <a:pt x="30" y="119"/>
                    <a:pt x="34" y="120"/>
                    <a:pt x="37" y="121"/>
                  </a:cubicBezTo>
                  <a:cubicBezTo>
                    <a:pt x="39" y="121"/>
                    <a:pt x="44" y="123"/>
                    <a:pt x="47" y="122"/>
                  </a:cubicBezTo>
                  <a:cubicBezTo>
                    <a:pt x="51" y="121"/>
                    <a:pt x="52" y="114"/>
                    <a:pt x="55" y="112"/>
                  </a:cubicBezTo>
                  <a:cubicBezTo>
                    <a:pt x="59" y="109"/>
                    <a:pt x="66" y="110"/>
                    <a:pt x="71" y="107"/>
                  </a:cubicBezTo>
                  <a:cubicBezTo>
                    <a:pt x="75" y="103"/>
                    <a:pt x="80" y="95"/>
                    <a:pt x="83" y="90"/>
                  </a:cubicBezTo>
                  <a:cubicBezTo>
                    <a:pt x="87" y="86"/>
                    <a:pt x="88" y="82"/>
                    <a:pt x="90" y="77"/>
                  </a:cubicBezTo>
                  <a:cubicBezTo>
                    <a:pt x="92" y="72"/>
                    <a:pt x="94" y="68"/>
                    <a:pt x="96" y="64"/>
                  </a:cubicBezTo>
                  <a:cubicBezTo>
                    <a:pt x="98" y="60"/>
                    <a:pt x="100" y="54"/>
                    <a:pt x="104" y="51"/>
                  </a:cubicBezTo>
                  <a:cubicBezTo>
                    <a:pt x="112" y="44"/>
                    <a:pt x="125" y="43"/>
                    <a:pt x="131" y="34"/>
                  </a:cubicBezTo>
                  <a:cubicBezTo>
                    <a:pt x="136" y="28"/>
                    <a:pt x="140" y="22"/>
                    <a:pt x="144" y="15"/>
                  </a:cubicBezTo>
                  <a:cubicBezTo>
                    <a:pt x="145" y="15"/>
                    <a:pt x="146" y="12"/>
                    <a:pt x="147" y="12"/>
                  </a:cubicBezTo>
                  <a:cubicBezTo>
                    <a:pt x="149" y="11"/>
                    <a:pt x="154" y="16"/>
                    <a:pt x="156" y="17"/>
                  </a:cubicBezTo>
                  <a:cubicBezTo>
                    <a:pt x="158" y="18"/>
                    <a:pt x="159" y="19"/>
                    <a:pt x="161" y="18"/>
                  </a:cubicBezTo>
                  <a:cubicBezTo>
                    <a:pt x="163" y="18"/>
                    <a:pt x="167" y="15"/>
                    <a:pt x="170" y="13"/>
                  </a:cubicBezTo>
                  <a:cubicBezTo>
                    <a:pt x="174" y="11"/>
                    <a:pt x="178" y="8"/>
                    <a:pt x="183" y="6"/>
                  </a:cubicBezTo>
                  <a:cubicBezTo>
                    <a:pt x="189" y="4"/>
                    <a:pt x="196" y="1"/>
                    <a:pt x="202" y="0"/>
                  </a:cubicBezTo>
                  <a:cubicBezTo>
                    <a:pt x="207" y="0"/>
                    <a:pt x="216" y="2"/>
                    <a:pt x="221" y="4"/>
                  </a:cubicBezTo>
                  <a:cubicBezTo>
                    <a:pt x="227" y="6"/>
                    <a:pt x="232" y="11"/>
                    <a:pt x="238" y="12"/>
                  </a:cubicBezTo>
                  <a:cubicBezTo>
                    <a:pt x="244" y="12"/>
                    <a:pt x="252" y="9"/>
                    <a:pt x="258" y="8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0" name="Freeform 266"/>
            <p:cNvSpPr>
              <a:spLocks/>
            </p:cNvSpPr>
            <p:nvPr userDrawn="1"/>
          </p:nvSpPr>
          <p:spPr bwMode="auto">
            <a:xfrm>
              <a:off x="1561" y="2262"/>
              <a:ext cx="192" cy="165"/>
            </a:xfrm>
            <a:custGeom>
              <a:avLst/>
              <a:gdLst>
                <a:gd name="T0" fmla="*/ 5 w 241"/>
                <a:gd name="T1" fmla="*/ 171 h 207"/>
                <a:gd name="T2" fmla="*/ 2 w 241"/>
                <a:gd name="T3" fmla="*/ 156 h 207"/>
                <a:gd name="T4" fmla="*/ 12 w 241"/>
                <a:gd name="T5" fmla="*/ 144 h 207"/>
                <a:gd name="T6" fmla="*/ 42 w 241"/>
                <a:gd name="T7" fmla="*/ 122 h 207"/>
                <a:gd name="T8" fmla="*/ 43 w 241"/>
                <a:gd name="T9" fmla="*/ 113 h 207"/>
                <a:gd name="T10" fmla="*/ 38 w 241"/>
                <a:gd name="T11" fmla="*/ 97 h 207"/>
                <a:gd name="T12" fmla="*/ 43 w 241"/>
                <a:gd name="T13" fmla="*/ 83 h 207"/>
                <a:gd name="T14" fmla="*/ 50 w 241"/>
                <a:gd name="T15" fmla="*/ 76 h 207"/>
                <a:gd name="T16" fmla="*/ 50 w 241"/>
                <a:gd name="T17" fmla="*/ 71 h 207"/>
                <a:gd name="T18" fmla="*/ 46 w 241"/>
                <a:gd name="T19" fmla="*/ 55 h 207"/>
                <a:gd name="T20" fmla="*/ 53 w 241"/>
                <a:gd name="T21" fmla="*/ 39 h 207"/>
                <a:gd name="T22" fmla="*/ 69 w 241"/>
                <a:gd name="T23" fmla="*/ 39 h 207"/>
                <a:gd name="T24" fmla="*/ 71 w 241"/>
                <a:gd name="T25" fmla="*/ 33 h 207"/>
                <a:gd name="T26" fmla="*/ 75 w 241"/>
                <a:gd name="T27" fmla="*/ 21 h 207"/>
                <a:gd name="T28" fmla="*/ 82 w 241"/>
                <a:gd name="T29" fmla="*/ 13 h 207"/>
                <a:gd name="T30" fmla="*/ 100 w 241"/>
                <a:gd name="T31" fmla="*/ 5 h 207"/>
                <a:gd name="T32" fmla="*/ 134 w 241"/>
                <a:gd name="T33" fmla="*/ 1 h 207"/>
                <a:gd name="T34" fmla="*/ 147 w 241"/>
                <a:gd name="T35" fmla="*/ 11 h 207"/>
                <a:gd name="T36" fmla="*/ 160 w 241"/>
                <a:gd name="T37" fmla="*/ 21 h 207"/>
                <a:gd name="T38" fmla="*/ 171 w 241"/>
                <a:gd name="T39" fmla="*/ 28 h 207"/>
                <a:gd name="T40" fmla="*/ 178 w 241"/>
                <a:gd name="T41" fmla="*/ 33 h 207"/>
                <a:gd name="T42" fmla="*/ 190 w 241"/>
                <a:gd name="T43" fmla="*/ 22 h 207"/>
                <a:gd name="T44" fmla="*/ 207 w 241"/>
                <a:gd name="T45" fmla="*/ 39 h 207"/>
                <a:gd name="T46" fmla="*/ 212 w 241"/>
                <a:gd name="T47" fmla="*/ 52 h 207"/>
                <a:gd name="T48" fmla="*/ 212 w 241"/>
                <a:gd name="T49" fmla="*/ 82 h 207"/>
                <a:gd name="T50" fmla="*/ 215 w 241"/>
                <a:gd name="T51" fmla="*/ 94 h 207"/>
                <a:gd name="T52" fmla="*/ 236 w 241"/>
                <a:gd name="T53" fmla="*/ 115 h 207"/>
                <a:gd name="T54" fmla="*/ 240 w 241"/>
                <a:gd name="T55" fmla="*/ 119 h 207"/>
                <a:gd name="T56" fmla="*/ 240 w 241"/>
                <a:gd name="T57" fmla="*/ 132 h 207"/>
                <a:gd name="T58" fmla="*/ 240 w 241"/>
                <a:gd name="T59" fmla="*/ 139 h 207"/>
                <a:gd name="T60" fmla="*/ 228 w 241"/>
                <a:gd name="T61" fmla="*/ 140 h 207"/>
                <a:gd name="T62" fmla="*/ 214 w 241"/>
                <a:gd name="T63" fmla="*/ 140 h 207"/>
                <a:gd name="T64" fmla="*/ 208 w 241"/>
                <a:gd name="T65" fmla="*/ 142 h 207"/>
                <a:gd name="T66" fmla="*/ 203 w 241"/>
                <a:gd name="T67" fmla="*/ 154 h 207"/>
                <a:gd name="T68" fmla="*/ 196 w 241"/>
                <a:gd name="T69" fmla="*/ 157 h 207"/>
                <a:gd name="T70" fmla="*/ 186 w 241"/>
                <a:gd name="T71" fmla="*/ 157 h 207"/>
                <a:gd name="T72" fmla="*/ 179 w 241"/>
                <a:gd name="T73" fmla="*/ 164 h 207"/>
                <a:gd name="T74" fmla="*/ 168 w 241"/>
                <a:gd name="T75" fmla="*/ 176 h 207"/>
                <a:gd name="T76" fmla="*/ 163 w 241"/>
                <a:gd name="T77" fmla="*/ 181 h 207"/>
                <a:gd name="T78" fmla="*/ 150 w 241"/>
                <a:gd name="T79" fmla="*/ 181 h 207"/>
                <a:gd name="T80" fmla="*/ 146 w 241"/>
                <a:gd name="T81" fmla="*/ 189 h 207"/>
                <a:gd name="T82" fmla="*/ 142 w 241"/>
                <a:gd name="T83" fmla="*/ 197 h 207"/>
                <a:gd name="T84" fmla="*/ 131 w 241"/>
                <a:gd name="T85" fmla="*/ 195 h 207"/>
                <a:gd name="T86" fmla="*/ 119 w 241"/>
                <a:gd name="T87" fmla="*/ 192 h 207"/>
                <a:gd name="T88" fmla="*/ 112 w 241"/>
                <a:gd name="T89" fmla="*/ 186 h 207"/>
                <a:gd name="T90" fmla="*/ 106 w 241"/>
                <a:gd name="T91" fmla="*/ 181 h 207"/>
                <a:gd name="T92" fmla="*/ 93 w 241"/>
                <a:gd name="T93" fmla="*/ 181 h 207"/>
                <a:gd name="T94" fmla="*/ 81 w 241"/>
                <a:gd name="T95" fmla="*/ 181 h 207"/>
                <a:gd name="T96" fmla="*/ 75 w 241"/>
                <a:gd name="T97" fmla="*/ 186 h 207"/>
                <a:gd name="T98" fmla="*/ 64 w 241"/>
                <a:gd name="T99" fmla="*/ 197 h 207"/>
                <a:gd name="T100" fmla="*/ 54 w 241"/>
                <a:gd name="T101" fmla="*/ 198 h 207"/>
                <a:gd name="T102" fmla="*/ 43 w 241"/>
                <a:gd name="T103" fmla="*/ 198 h 207"/>
                <a:gd name="T104" fmla="*/ 34 w 241"/>
                <a:gd name="T105" fmla="*/ 207 h 207"/>
                <a:gd name="T106" fmla="*/ 25 w 241"/>
                <a:gd name="T107" fmla="*/ 198 h 207"/>
                <a:gd name="T108" fmla="*/ 17 w 241"/>
                <a:gd name="T109" fmla="*/ 191 h 207"/>
                <a:gd name="T110" fmla="*/ 7 w 241"/>
                <a:gd name="T111" fmla="*/ 183 h 207"/>
                <a:gd name="T112" fmla="*/ 5 w 241"/>
                <a:gd name="T113" fmla="*/ 171 h 2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41" h="207">
                  <a:moveTo>
                    <a:pt x="5" y="171"/>
                  </a:moveTo>
                  <a:cubicBezTo>
                    <a:pt x="4" y="167"/>
                    <a:pt x="0" y="160"/>
                    <a:pt x="2" y="156"/>
                  </a:cubicBezTo>
                  <a:cubicBezTo>
                    <a:pt x="3" y="152"/>
                    <a:pt x="9" y="147"/>
                    <a:pt x="12" y="144"/>
                  </a:cubicBezTo>
                  <a:cubicBezTo>
                    <a:pt x="22" y="135"/>
                    <a:pt x="31" y="129"/>
                    <a:pt x="42" y="122"/>
                  </a:cubicBezTo>
                  <a:cubicBezTo>
                    <a:pt x="47" y="118"/>
                    <a:pt x="46" y="119"/>
                    <a:pt x="43" y="113"/>
                  </a:cubicBezTo>
                  <a:cubicBezTo>
                    <a:pt x="41" y="108"/>
                    <a:pt x="38" y="103"/>
                    <a:pt x="38" y="97"/>
                  </a:cubicBezTo>
                  <a:cubicBezTo>
                    <a:pt x="37" y="90"/>
                    <a:pt x="38" y="88"/>
                    <a:pt x="43" y="83"/>
                  </a:cubicBezTo>
                  <a:cubicBezTo>
                    <a:pt x="45" y="81"/>
                    <a:pt x="49" y="79"/>
                    <a:pt x="50" y="76"/>
                  </a:cubicBezTo>
                  <a:cubicBezTo>
                    <a:pt x="51" y="74"/>
                    <a:pt x="50" y="74"/>
                    <a:pt x="50" y="71"/>
                  </a:cubicBezTo>
                  <a:cubicBezTo>
                    <a:pt x="49" y="67"/>
                    <a:pt x="45" y="59"/>
                    <a:pt x="46" y="55"/>
                  </a:cubicBezTo>
                  <a:cubicBezTo>
                    <a:pt x="46" y="52"/>
                    <a:pt x="51" y="41"/>
                    <a:pt x="53" y="39"/>
                  </a:cubicBezTo>
                  <a:cubicBezTo>
                    <a:pt x="57" y="37"/>
                    <a:pt x="66" y="42"/>
                    <a:pt x="69" y="39"/>
                  </a:cubicBezTo>
                  <a:cubicBezTo>
                    <a:pt x="70" y="39"/>
                    <a:pt x="71" y="34"/>
                    <a:pt x="71" y="33"/>
                  </a:cubicBezTo>
                  <a:cubicBezTo>
                    <a:pt x="73" y="29"/>
                    <a:pt x="74" y="25"/>
                    <a:pt x="75" y="21"/>
                  </a:cubicBezTo>
                  <a:cubicBezTo>
                    <a:pt x="77" y="15"/>
                    <a:pt x="77" y="15"/>
                    <a:pt x="82" y="13"/>
                  </a:cubicBezTo>
                  <a:cubicBezTo>
                    <a:pt x="88" y="10"/>
                    <a:pt x="94" y="7"/>
                    <a:pt x="100" y="5"/>
                  </a:cubicBezTo>
                  <a:cubicBezTo>
                    <a:pt x="109" y="2"/>
                    <a:pt x="124" y="0"/>
                    <a:pt x="134" y="1"/>
                  </a:cubicBezTo>
                  <a:cubicBezTo>
                    <a:pt x="140" y="1"/>
                    <a:pt x="143" y="7"/>
                    <a:pt x="147" y="11"/>
                  </a:cubicBezTo>
                  <a:cubicBezTo>
                    <a:pt x="151" y="15"/>
                    <a:pt x="156" y="18"/>
                    <a:pt x="160" y="21"/>
                  </a:cubicBezTo>
                  <a:cubicBezTo>
                    <a:pt x="164" y="23"/>
                    <a:pt x="167" y="25"/>
                    <a:pt x="171" y="28"/>
                  </a:cubicBezTo>
                  <a:cubicBezTo>
                    <a:pt x="172" y="29"/>
                    <a:pt x="176" y="33"/>
                    <a:pt x="178" y="33"/>
                  </a:cubicBezTo>
                  <a:cubicBezTo>
                    <a:pt x="181" y="33"/>
                    <a:pt x="187" y="24"/>
                    <a:pt x="190" y="22"/>
                  </a:cubicBezTo>
                  <a:cubicBezTo>
                    <a:pt x="195" y="27"/>
                    <a:pt x="201" y="33"/>
                    <a:pt x="207" y="39"/>
                  </a:cubicBezTo>
                  <a:cubicBezTo>
                    <a:pt x="212" y="44"/>
                    <a:pt x="212" y="44"/>
                    <a:pt x="212" y="52"/>
                  </a:cubicBezTo>
                  <a:cubicBezTo>
                    <a:pt x="212" y="62"/>
                    <a:pt x="212" y="72"/>
                    <a:pt x="212" y="82"/>
                  </a:cubicBezTo>
                  <a:cubicBezTo>
                    <a:pt x="212" y="88"/>
                    <a:pt x="211" y="90"/>
                    <a:pt x="215" y="94"/>
                  </a:cubicBezTo>
                  <a:cubicBezTo>
                    <a:pt x="222" y="101"/>
                    <a:pt x="229" y="108"/>
                    <a:pt x="236" y="115"/>
                  </a:cubicBezTo>
                  <a:cubicBezTo>
                    <a:pt x="237" y="116"/>
                    <a:pt x="239" y="117"/>
                    <a:pt x="240" y="119"/>
                  </a:cubicBezTo>
                  <a:cubicBezTo>
                    <a:pt x="241" y="122"/>
                    <a:pt x="240" y="128"/>
                    <a:pt x="240" y="132"/>
                  </a:cubicBezTo>
                  <a:cubicBezTo>
                    <a:pt x="240" y="133"/>
                    <a:pt x="241" y="138"/>
                    <a:pt x="240" y="139"/>
                  </a:cubicBezTo>
                  <a:cubicBezTo>
                    <a:pt x="238" y="141"/>
                    <a:pt x="230" y="140"/>
                    <a:pt x="228" y="140"/>
                  </a:cubicBezTo>
                  <a:cubicBezTo>
                    <a:pt x="223" y="140"/>
                    <a:pt x="218" y="140"/>
                    <a:pt x="214" y="140"/>
                  </a:cubicBezTo>
                  <a:cubicBezTo>
                    <a:pt x="210" y="140"/>
                    <a:pt x="210" y="140"/>
                    <a:pt x="208" y="142"/>
                  </a:cubicBezTo>
                  <a:cubicBezTo>
                    <a:pt x="205" y="145"/>
                    <a:pt x="205" y="151"/>
                    <a:pt x="203" y="154"/>
                  </a:cubicBezTo>
                  <a:cubicBezTo>
                    <a:pt x="201" y="158"/>
                    <a:pt x="200" y="157"/>
                    <a:pt x="196" y="157"/>
                  </a:cubicBezTo>
                  <a:cubicBezTo>
                    <a:pt x="193" y="157"/>
                    <a:pt x="188" y="156"/>
                    <a:pt x="186" y="157"/>
                  </a:cubicBezTo>
                  <a:cubicBezTo>
                    <a:pt x="184" y="158"/>
                    <a:pt x="181" y="163"/>
                    <a:pt x="179" y="164"/>
                  </a:cubicBezTo>
                  <a:cubicBezTo>
                    <a:pt x="175" y="168"/>
                    <a:pt x="172" y="172"/>
                    <a:pt x="168" y="176"/>
                  </a:cubicBezTo>
                  <a:cubicBezTo>
                    <a:pt x="167" y="177"/>
                    <a:pt x="165" y="180"/>
                    <a:pt x="163" y="181"/>
                  </a:cubicBezTo>
                  <a:cubicBezTo>
                    <a:pt x="159" y="182"/>
                    <a:pt x="154" y="179"/>
                    <a:pt x="150" y="181"/>
                  </a:cubicBezTo>
                  <a:cubicBezTo>
                    <a:pt x="147" y="182"/>
                    <a:pt x="147" y="185"/>
                    <a:pt x="146" y="189"/>
                  </a:cubicBezTo>
                  <a:cubicBezTo>
                    <a:pt x="145" y="190"/>
                    <a:pt x="144" y="197"/>
                    <a:pt x="142" y="197"/>
                  </a:cubicBezTo>
                  <a:cubicBezTo>
                    <a:pt x="140" y="198"/>
                    <a:pt x="133" y="195"/>
                    <a:pt x="131" y="195"/>
                  </a:cubicBezTo>
                  <a:cubicBezTo>
                    <a:pt x="127" y="194"/>
                    <a:pt x="122" y="194"/>
                    <a:pt x="119" y="192"/>
                  </a:cubicBezTo>
                  <a:cubicBezTo>
                    <a:pt x="116" y="191"/>
                    <a:pt x="114" y="188"/>
                    <a:pt x="112" y="186"/>
                  </a:cubicBezTo>
                  <a:cubicBezTo>
                    <a:pt x="110" y="184"/>
                    <a:pt x="109" y="182"/>
                    <a:pt x="106" y="181"/>
                  </a:cubicBezTo>
                  <a:cubicBezTo>
                    <a:pt x="103" y="180"/>
                    <a:pt x="97" y="181"/>
                    <a:pt x="93" y="181"/>
                  </a:cubicBezTo>
                  <a:cubicBezTo>
                    <a:pt x="90" y="181"/>
                    <a:pt x="84" y="180"/>
                    <a:pt x="81" y="181"/>
                  </a:cubicBezTo>
                  <a:cubicBezTo>
                    <a:pt x="79" y="182"/>
                    <a:pt x="77" y="184"/>
                    <a:pt x="75" y="186"/>
                  </a:cubicBezTo>
                  <a:cubicBezTo>
                    <a:pt x="72" y="189"/>
                    <a:pt x="68" y="195"/>
                    <a:pt x="64" y="197"/>
                  </a:cubicBezTo>
                  <a:cubicBezTo>
                    <a:pt x="62" y="198"/>
                    <a:pt x="58" y="198"/>
                    <a:pt x="54" y="198"/>
                  </a:cubicBezTo>
                  <a:cubicBezTo>
                    <a:pt x="51" y="198"/>
                    <a:pt x="46" y="197"/>
                    <a:pt x="43" y="198"/>
                  </a:cubicBezTo>
                  <a:cubicBezTo>
                    <a:pt x="41" y="199"/>
                    <a:pt x="37" y="207"/>
                    <a:pt x="34" y="207"/>
                  </a:cubicBezTo>
                  <a:cubicBezTo>
                    <a:pt x="32" y="207"/>
                    <a:pt x="26" y="199"/>
                    <a:pt x="25" y="198"/>
                  </a:cubicBezTo>
                  <a:cubicBezTo>
                    <a:pt x="22" y="196"/>
                    <a:pt x="20" y="193"/>
                    <a:pt x="17" y="191"/>
                  </a:cubicBezTo>
                  <a:cubicBezTo>
                    <a:pt x="15" y="189"/>
                    <a:pt x="8" y="186"/>
                    <a:pt x="7" y="183"/>
                  </a:cubicBezTo>
                  <a:cubicBezTo>
                    <a:pt x="5" y="180"/>
                    <a:pt x="5" y="174"/>
                    <a:pt x="5" y="171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1" name="Freeform 267"/>
            <p:cNvSpPr>
              <a:spLocks/>
            </p:cNvSpPr>
            <p:nvPr userDrawn="1"/>
          </p:nvSpPr>
          <p:spPr bwMode="auto">
            <a:xfrm>
              <a:off x="1675" y="2341"/>
              <a:ext cx="332" cy="185"/>
            </a:xfrm>
            <a:custGeom>
              <a:avLst/>
              <a:gdLst>
                <a:gd name="T0" fmla="*/ 53 w 418"/>
                <a:gd name="T1" fmla="*/ 117 h 232"/>
                <a:gd name="T2" fmla="*/ 71 w 418"/>
                <a:gd name="T3" fmla="*/ 109 h 232"/>
                <a:gd name="T4" fmla="*/ 82 w 418"/>
                <a:gd name="T5" fmla="*/ 133 h 232"/>
                <a:gd name="T6" fmla="*/ 121 w 418"/>
                <a:gd name="T7" fmla="*/ 148 h 232"/>
                <a:gd name="T8" fmla="*/ 121 w 418"/>
                <a:gd name="T9" fmla="*/ 173 h 232"/>
                <a:gd name="T10" fmla="*/ 144 w 418"/>
                <a:gd name="T11" fmla="*/ 186 h 232"/>
                <a:gd name="T12" fmla="*/ 144 w 418"/>
                <a:gd name="T13" fmla="*/ 208 h 232"/>
                <a:gd name="T14" fmla="*/ 173 w 418"/>
                <a:gd name="T15" fmla="*/ 213 h 232"/>
                <a:gd name="T16" fmla="*/ 213 w 418"/>
                <a:gd name="T17" fmla="*/ 199 h 232"/>
                <a:gd name="T18" fmla="*/ 232 w 418"/>
                <a:gd name="T19" fmla="*/ 191 h 232"/>
                <a:gd name="T20" fmla="*/ 246 w 418"/>
                <a:gd name="T21" fmla="*/ 200 h 232"/>
                <a:gd name="T22" fmla="*/ 258 w 418"/>
                <a:gd name="T23" fmla="*/ 218 h 232"/>
                <a:gd name="T24" fmla="*/ 276 w 418"/>
                <a:gd name="T25" fmla="*/ 224 h 232"/>
                <a:gd name="T26" fmla="*/ 294 w 418"/>
                <a:gd name="T27" fmla="*/ 231 h 232"/>
                <a:gd name="T28" fmla="*/ 312 w 418"/>
                <a:gd name="T29" fmla="*/ 213 h 232"/>
                <a:gd name="T30" fmla="*/ 343 w 418"/>
                <a:gd name="T31" fmla="*/ 206 h 232"/>
                <a:gd name="T32" fmla="*/ 366 w 418"/>
                <a:gd name="T33" fmla="*/ 202 h 232"/>
                <a:gd name="T34" fmla="*/ 388 w 418"/>
                <a:gd name="T35" fmla="*/ 200 h 232"/>
                <a:gd name="T36" fmla="*/ 401 w 418"/>
                <a:gd name="T37" fmla="*/ 194 h 232"/>
                <a:gd name="T38" fmla="*/ 406 w 418"/>
                <a:gd name="T39" fmla="*/ 142 h 232"/>
                <a:gd name="T40" fmla="*/ 418 w 418"/>
                <a:gd name="T41" fmla="*/ 128 h 232"/>
                <a:gd name="T42" fmla="*/ 391 w 418"/>
                <a:gd name="T43" fmla="*/ 104 h 232"/>
                <a:gd name="T44" fmla="*/ 376 w 418"/>
                <a:gd name="T45" fmla="*/ 126 h 232"/>
                <a:gd name="T46" fmla="*/ 359 w 418"/>
                <a:gd name="T47" fmla="*/ 123 h 232"/>
                <a:gd name="T48" fmla="*/ 339 w 418"/>
                <a:gd name="T49" fmla="*/ 131 h 232"/>
                <a:gd name="T50" fmla="*/ 293 w 418"/>
                <a:gd name="T51" fmla="*/ 92 h 232"/>
                <a:gd name="T52" fmla="*/ 276 w 418"/>
                <a:gd name="T53" fmla="*/ 75 h 232"/>
                <a:gd name="T54" fmla="*/ 259 w 418"/>
                <a:gd name="T55" fmla="*/ 50 h 232"/>
                <a:gd name="T56" fmla="*/ 222 w 418"/>
                <a:gd name="T57" fmla="*/ 34 h 232"/>
                <a:gd name="T58" fmla="*/ 212 w 418"/>
                <a:gd name="T59" fmla="*/ 22 h 232"/>
                <a:gd name="T60" fmla="*/ 186 w 418"/>
                <a:gd name="T61" fmla="*/ 7 h 232"/>
                <a:gd name="T62" fmla="*/ 156 w 418"/>
                <a:gd name="T63" fmla="*/ 2 h 232"/>
                <a:gd name="T64" fmla="*/ 115 w 418"/>
                <a:gd name="T65" fmla="*/ 11 h 232"/>
                <a:gd name="T66" fmla="*/ 98 w 418"/>
                <a:gd name="T67" fmla="*/ 18 h 232"/>
                <a:gd name="T68" fmla="*/ 91 w 418"/>
                <a:gd name="T69" fmla="*/ 40 h 232"/>
                <a:gd name="T70" fmla="*/ 63 w 418"/>
                <a:gd name="T71" fmla="*/ 48 h 232"/>
                <a:gd name="T72" fmla="*/ 54 w 418"/>
                <a:gd name="T73" fmla="*/ 57 h 232"/>
                <a:gd name="T74" fmla="*/ 26 w 418"/>
                <a:gd name="T75" fmla="*/ 74 h 232"/>
                <a:gd name="T76" fmla="*/ 7 w 418"/>
                <a:gd name="T77" fmla="*/ 81 h 232"/>
                <a:gd name="T78" fmla="*/ 0 w 418"/>
                <a:gd name="T79" fmla="*/ 96 h 232"/>
                <a:gd name="T80" fmla="*/ 10 w 418"/>
                <a:gd name="T81" fmla="*/ 108 h 232"/>
                <a:gd name="T82" fmla="*/ 35 w 418"/>
                <a:gd name="T83" fmla="*/ 113 h 2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18" h="232">
                  <a:moveTo>
                    <a:pt x="46" y="123"/>
                  </a:moveTo>
                  <a:cubicBezTo>
                    <a:pt x="48" y="121"/>
                    <a:pt x="51" y="119"/>
                    <a:pt x="53" y="117"/>
                  </a:cubicBezTo>
                  <a:cubicBezTo>
                    <a:pt x="55" y="114"/>
                    <a:pt x="59" y="108"/>
                    <a:pt x="63" y="107"/>
                  </a:cubicBezTo>
                  <a:cubicBezTo>
                    <a:pt x="64" y="107"/>
                    <a:pt x="70" y="108"/>
                    <a:pt x="71" y="109"/>
                  </a:cubicBezTo>
                  <a:cubicBezTo>
                    <a:pt x="73" y="110"/>
                    <a:pt x="74" y="113"/>
                    <a:pt x="74" y="116"/>
                  </a:cubicBezTo>
                  <a:cubicBezTo>
                    <a:pt x="76" y="122"/>
                    <a:pt x="77" y="129"/>
                    <a:pt x="82" y="133"/>
                  </a:cubicBezTo>
                  <a:cubicBezTo>
                    <a:pt x="89" y="137"/>
                    <a:pt x="97" y="144"/>
                    <a:pt x="105" y="147"/>
                  </a:cubicBezTo>
                  <a:cubicBezTo>
                    <a:pt x="108" y="148"/>
                    <a:pt x="119" y="145"/>
                    <a:pt x="121" y="148"/>
                  </a:cubicBezTo>
                  <a:cubicBezTo>
                    <a:pt x="122" y="149"/>
                    <a:pt x="121" y="157"/>
                    <a:pt x="121" y="159"/>
                  </a:cubicBezTo>
                  <a:cubicBezTo>
                    <a:pt x="121" y="163"/>
                    <a:pt x="120" y="169"/>
                    <a:pt x="121" y="173"/>
                  </a:cubicBezTo>
                  <a:cubicBezTo>
                    <a:pt x="122" y="177"/>
                    <a:pt x="133" y="181"/>
                    <a:pt x="138" y="183"/>
                  </a:cubicBezTo>
                  <a:cubicBezTo>
                    <a:pt x="140" y="184"/>
                    <a:pt x="143" y="185"/>
                    <a:pt x="144" y="186"/>
                  </a:cubicBezTo>
                  <a:cubicBezTo>
                    <a:pt x="145" y="189"/>
                    <a:pt x="144" y="197"/>
                    <a:pt x="144" y="199"/>
                  </a:cubicBezTo>
                  <a:cubicBezTo>
                    <a:pt x="144" y="201"/>
                    <a:pt x="143" y="206"/>
                    <a:pt x="144" y="208"/>
                  </a:cubicBezTo>
                  <a:cubicBezTo>
                    <a:pt x="145" y="209"/>
                    <a:pt x="152" y="209"/>
                    <a:pt x="154" y="210"/>
                  </a:cubicBezTo>
                  <a:cubicBezTo>
                    <a:pt x="160" y="211"/>
                    <a:pt x="167" y="214"/>
                    <a:pt x="173" y="213"/>
                  </a:cubicBezTo>
                  <a:cubicBezTo>
                    <a:pt x="181" y="213"/>
                    <a:pt x="191" y="209"/>
                    <a:pt x="199" y="207"/>
                  </a:cubicBezTo>
                  <a:cubicBezTo>
                    <a:pt x="206" y="205"/>
                    <a:pt x="208" y="204"/>
                    <a:pt x="213" y="199"/>
                  </a:cubicBezTo>
                  <a:cubicBezTo>
                    <a:pt x="216" y="197"/>
                    <a:pt x="219" y="192"/>
                    <a:pt x="222" y="191"/>
                  </a:cubicBezTo>
                  <a:cubicBezTo>
                    <a:pt x="224" y="190"/>
                    <a:pt x="229" y="191"/>
                    <a:pt x="232" y="191"/>
                  </a:cubicBezTo>
                  <a:cubicBezTo>
                    <a:pt x="234" y="191"/>
                    <a:pt x="241" y="190"/>
                    <a:pt x="242" y="191"/>
                  </a:cubicBezTo>
                  <a:cubicBezTo>
                    <a:pt x="244" y="192"/>
                    <a:pt x="245" y="198"/>
                    <a:pt x="246" y="200"/>
                  </a:cubicBezTo>
                  <a:cubicBezTo>
                    <a:pt x="248" y="203"/>
                    <a:pt x="249" y="208"/>
                    <a:pt x="251" y="211"/>
                  </a:cubicBezTo>
                  <a:cubicBezTo>
                    <a:pt x="252" y="213"/>
                    <a:pt x="256" y="216"/>
                    <a:pt x="258" y="218"/>
                  </a:cubicBezTo>
                  <a:cubicBezTo>
                    <a:pt x="260" y="220"/>
                    <a:pt x="262" y="223"/>
                    <a:pt x="264" y="224"/>
                  </a:cubicBezTo>
                  <a:cubicBezTo>
                    <a:pt x="267" y="225"/>
                    <a:pt x="273" y="224"/>
                    <a:pt x="276" y="224"/>
                  </a:cubicBezTo>
                  <a:cubicBezTo>
                    <a:pt x="279" y="224"/>
                    <a:pt x="284" y="223"/>
                    <a:pt x="286" y="224"/>
                  </a:cubicBezTo>
                  <a:cubicBezTo>
                    <a:pt x="289" y="225"/>
                    <a:pt x="292" y="232"/>
                    <a:pt x="294" y="231"/>
                  </a:cubicBezTo>
                  <a:cubicBezTo>
                    <a:pt x="297" y="231"/>
                    <a:pt x="301" y="224"/>
                    <a:pt x="303" y="222"/>
                  </a:cubicBezTo>
                  <a:cubicBezTo>
                    <a:pt x="306" y="220"/>
                    <a:pt x="309" y="215"/>
                    <a:pt x="312" y="213"/>
                  </a:cubicBezTo>
                  <a:cubicBezTo>
                    <a:pt x="319" y="209"/>
                    <a:pt x="329" y="207"/>
                    <a:pt x="337" y="205"/>
                  </a:cubicBezTo>
                  <a:cubicBezTo>
                    <a:pt x="341" y="204"/>
                    <a:pt x="340" y="203"/>
                    <a:pt x="343" y="206"/>
                  </a:cubicBezTo>
                  <a:cubicBezTo>
                    <a:pt x="347" y="209"/>
                    <a:pt x="350" y="212"/>
                    <a:pt x="353" y="215"/>
                  </a:cubicBezTo>
                  <a:cubicBezTo>
                    <a:pt x="357" y="211"/>
                    <a:pt x="361" y="205"/>
                    <a:pt x="366" y="202"/>
                  </a:cubicBezTo>
                  <a:cubicBezTo>
                    <a:pt x="369" y="199"/>
                    <a:pt x="373" y="200"/>
                    <a:pt x="377" y="200"/>
                  </a:cubicBezTo>
                  <a:cubicBezTo>
                    <a:pt x="381" y="200"/>
                    <a:pt x="384" y="200"/>
                    <a:pt x="388" y="200"/>
                  </a:cubicBezTo>
                  <a:cubicBezTo>
                    <a:pt x="391" y="200"/>
                    <a:pt x="396" y="201"/>
                    <a:pt x="398" y="200"/>
                  </a:cubicBezTo>
                  <a:cubicBezTo>
                    <a:pt x="401" y="199"/>
                    <a:pt x="400" y="198"/>
                    <a:pt x="401" y="194"/>
                  </a:cubicBezTo>
                  <a:cubicBezTo>
                    <a:pt x="402" y="180"/>
                    <a:pt x="403" y="165"/>
                    <a:pt x="404" y="151"/>
                  </a:cubicBezTo>
                  <a:cubicBezTo>
                    <a:pt x="404" y="147"/>
                    <a:pt x="404" y="145"/>
                    <a:pt x="406" y="142"/>
                  </a:cubicBezTo>
                  <a:cubicBezTo>
                    <a:pt x="408" y="140"/>
                    <a:pt x="410" y="137"/>
                    <a:pt x="413" y="135"/>
                  </a:cubicBezTo>
                  <a:cubicBezTo>
                    <a:pt x="414" y="133"/>
                    <a:pt x="418" y="130"/>
                    <a:pt x="418" y="128"/>
                  </a:cubicBezTo>
                  <a:cubicBezTo>
                    <a:pt x="418" y="126"/>
                    <a:pt x="407" y="118"/>
                    <a:pt x="405" y="116"/>
                  </a:cubicBezTo>
                  <a:cubicBezTo>
                    <a:pt x="400" y="112"/>
                    <a:pt x="396" y="108"/>
                    <a:pt x="391" y="104"/>
                  </a:cubicBezTo>
                  <a:cubicBezTo>
                    <a:pt x="387" y="109"/>
                    <a:pt x="384" y="114"/>
                    <a:pt x="381" y="120"/>
                  </a:cubicBezTo>
                  <a:cubicBezTo>
                    <a:pt x="380" y="121"/>
                    <a:pt x="378" y="126"/>
                    <a:pt x="376" y="126"/>
                  </a:cubicBezTo>
                  <a:cubicBezTo>
                    <a:pt x="375" y="127"/>
                    <a:pt x="372" y="126"/>
                    <a:pt x="371" y="125"/>
                  </a:cubicBezTo>
                  <a:cubicBezTo>
                    <a:pt x="367" y="124"/>
                    <a:pt x="363" y="123"/>
                    <a:pt x="359" y="123"/>
                  </a:cubicBezTo>
                  <a:cubicBezTo>
                    <a:pt x="357" y="122"/>
                    <a:pt x="353" y="120"/>
                    <a:pt x="351" y="120"/>
                  </a:cubicBezTo>
                  <a:cubicBezTo>
                    <a:pt x="347" y="121"/>
                    <a:pt x="342" y="129"/>
                    <a:pt x="339" y="131"/>
                  </a:cubicBezTo>
                  <a:cubicBezTo>
                    <a:pt x="333" y="122"/>
                    <a:pt x="328" y="110"/>
                    <a:pt x="317" y="105"/>
                  </a:cubicBezTo>
                  <a:cubicBezTo>
                    <a:pt x="309" y="101"/>
                    <a:pt x="301" y="96"/>
                    <a:pt x="293" y="92"/>
                  </a:cubicBezTo>
                  <a:cubicBezTo>
                    <a:pt x="289" y="90"/>
                    <a:pt x="282" y="88"/>
                    <a:pt x="280" y="85"/>
                  </a:cubicBezTo>
                  <a:cubicBezTo>
                    <a:pt x="278" y="82"/>
                    <a:pt x="277" y="78"/>
                    <a:pt x="276" y="75"/>
                  </a:cubicBezTo>
                  <a:cubicBezTo>
                    <a:pt x="275" y="71"/>
                    <a:pt x="274" y="67"/>
                    <a:pt x="272" y="63"/>
                  </a:cubicBezTo>
                  <a:cubicBezTo>
                    <a:pt x="269" y="58"/>
                    <a:pt x="263" y="54"/>
                    <a:pt x="259" y="50"/>
                  </a:cubicBezTo>
                  <a:cubicBezTo>
                    <a:pt x="256" y="46"/>
                    <a:pt x="252" y="41"/>
                    <a:pt x="247" y="39"/>
                  </a:cubicBezTo>
                  <a:cubicBezTo>
                    <a:pt x="240" y="36"/>
                    <a:pt x="230" y="35"/>
                    <a:pt x="222" y="34"/>
                  </a:cubicBezTo>
                  <a:cubicBezTo>
                    <a:pt x="220" y="34"/>
                    <a:pt x="218" y="34"/>
                    <a:pt x="217" y="33"/>
                  </a:cubicBezTo>
                  <a:cubicBezTo>
                    <a:pt x="215" y="31"/>
                    <a:pt x="214" y="25"/>
                    <a:pt x="212" y="22"/>
                  </a:cubicBezTo>
                  <a:cubicBezTo>
                    <a:pt x="209" y="15"/>
                    <a:pt x="205" y="7"/>
                    <a:pt x="202" y="0"/>
                  </a:cubicBezTo>
                  <a:cubicBezTo>
                    <a:pt x="197" y="2"/>
                    <a:pt x="191" y="5"/>
                    <a:pt x="186" y="7"/>
                  </a:cubicBezTo>
                  <a:cubicBezTo>
                    <a:pt x="182" y="10"/>
                    <a:pt x="180" y="12"/>
                    <a:pt x="175" y="10"/>
                  </a:cubicBezTo>
                  <a:cubicBezTo>
                    <a:pt x="169" y="8"/>
                    <a:pt x="162" y="5"/>
                    <a:pt x="156" y="2"/>
                  </a:cubicBezTo>
                  <a:cubicBezTo>
                    <a:pt x="152" y="0"/>
                    <a:pt x="151" y="0"/>
                    <a:pt x="146" y="1"/>
                  </a:cubicBezTo>
                  <a:cubicBezTo>
                    <a:pt x="136" y="4"/>
                    <a:pt x="125" y="6"/>
                    <a:pt x="115" y="11"/>
                  </a:cubicBezTo>
                  <a:cubicBezTo>
                    <a:pt x="112" y="12"/>
                    <a:pt x="108" y="14"/>
                    <a:pt x="105" y="15"/>
                  </a:cubicBezTo>
                  <a:cubicBezTo>
                    <a:pt x="103" y="16"/>
                    <a:pt x="99" y="17"/>
                    <a:pt x="98" y="18"/>
                  </a:cubicBezTo>
                  <a:cubicBezTo>
                    <a:pt x="96" y="21"/>
                    <a:pt x="97" y="30"/>
                    <a:pt x="97" y="33"/>
                  </a:cubicBezTo>
                  <a:cubicBezTo>
                    <a:pt x="97" y="40"/>
                    <a:pt x="98" y="39"/>
                    <a:pt x="91" y="40"/>
                  </a:cubicBezTo>
                  <a:cubicBezTo>
                    <a:pt x="84" y="40"/>
                    <a:pt x="77" y="40"/>
                    <a:pt x="70" y="40"/>
                  </a:cubicBezTo>
                  <a:cubicBezTo>
                    <a:pt x="64" y="40"/>
                    <a:pt x="65" y="43"/>
                    <a:pt x="63" y="48"/>
                  </a:cubicBezTo>
                  <a:cubicBezTo>
                    <a:pt x="62" y="50"/>
                    <a:pt x="61" y="55"/>
                    <a:pt x="59" y="56"/>
                  </a:cubicBezTo>
                  <a:cubicBezTo>
                    <a:pt x="58" y="58"/>
                    <a:pt x="56" y="57"/>
                    <a:pt x="54" y="57"/>
                  </a:cubicBezTo>
                  <a:cubicBezTo>
                    <a:pt x="49" y="57"/>
                    <a:pt x="45" y="56"/>
                    <a:pt x="41" y="59"/>
                  </a:cubicBezTo>
                  <a:cubicBezTo>
                    <a:pt x="36" y="63"/>
                    <a:pt x="31" y="69"/>
                    <a:pt x="26" y="74"/>
                  </a:cubicBezTo>
                  <a:cubicBezTo>
                    <a:pt x="23" y="78"/>
                    <a:pt x="22" y="81"/>
                    <a:pt x="17" y="81"/>
                  </a:cubicBezTo>
                  <a:cubicBezTo>
                    <a:pt x="15" y="81"/>
                    <a:pt x="10" y="80"/>
                    <a:pt x="7" y="81"/>
                  </a:cubicBezTo>
                  <a:cubicBezTo>
                    <a:pt x="5" y="82"/>
                    <a:pt x="5" y="82"/>
                    <a:pt x="4" y="84"/>
                  </a:cubicBezTo>
                  <a:cubicBezTo>
                    <a:pt x="3" y="88"/>
                    <a:pt x="1" y="92"/>
                    <a:pt x="0" y="96"/>
                  </a:cubicBezTo>
                  <a:cubicBezTo>
                    <a:pt x="0" y="98"/>
                    <a:pt x="0" y="97"/>
                    <a:pt x="1" y="99"/>
                  </a:cubicBezTo>
                  <a:cubicBezTo>
                    <a:pt x="3" y="102"/>
                    <a:pt x="7" y="105"/>
                    <a:pt x="10" y="108"/>
                  </a:cubicBezTo>
                  <a:cubicBezTo>
                    <a:pt x="11" y="109"/>
                    <a:pt x="13" y="112"/>
                    <a:pt x="15" y="113"/>
                  </a:cubicBezTo>
                  <a:cubicBezTo>
                    <a:pt x="21" y="115"/>
                    <a:pt x="29" y="111"/>
                    <a:pt x="35" y="113"/>
                  </a:cubicBezTo>
                  <a:cubicBezTo>
                    <a:pt x="39" y="114"/>
                    <a:pt x="43" y="120"/>
                    <a:pt x="46" y="123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2" name="Freeform 268"/>
            <p:cNvSpPr>
              <a:spLocks/>
            </p:cNvSpPr>
            <p:nvPr userDrawn="1"/>
          </p:nvSpPr>
          <p:spPr bwMode="auto">
            <a:xfrm>
              <a:off x="1611" y="2405"/>
              <a:ext cx="179" cy="159"/>
            </a:xfrm>
            <a:custGeom>
              <a:avLst/>
              <a:gdLst>
                <a:gd name="T0" fmla="*/ 69 w 225"/>
                <a:gd name="T1" fmla="*/ 163 h 200"/>
                <a:gd name="T2" fmla="*/ 75 w 225"/>
                <a:gd name="T3" fmla="*/ 149 h 200"/>
                <a:gd name="T4" fmla="*/ 78 w 225"/>
                <a:gd name="T5" fmla="*/ 140 h 200"/>
                <a:gd name="T6" fmla="*/ 81 w 225"/>
                <a:gd name="T7" fmla="*/ 133 h 200"/>
                <a:gd name="T8" fmla="*/ 76 w 225"/>
                <a:gd name="T9" fmla="*/ 126 h 200"/>
                <a:gd name="T10" fmla="*/ 61 w 225"/>
                <a:gd name="T11" fmla="*/ 111 h 200"/>
                <a:gd name="T12" fmla="*/ 41 w 225"/>
                <a:gd name="T13" fmla="*/ 91 h 200"/>
                <a:gd name="T14" fmla="*/ 32 w 225"/>
                <a:gd name="T15" fmla="*/ 82 h 200"/>
                <a:gd name="T16" fmla="*/ 14 w 225"/>
                <a:gd name="T17" fmla="*/ 76 h 200"/>
                <a:gd name="T18" fmla="*/ 3 w 225"/>
                <a:gd name="T19" fmla="*/ 72 h 200"/>
                <a:gd name="T20" fmla="*/ 3 w 225"/>
                <a:gd name="T21" fmla="*/ 56 h 200"/>
                <a:gd name="T22" fmla="*/ 11 w 225"/>
                <a:gd name="T23" fmla="*/ 40 h 200"/>
                <a:gd name="T24" fmla="*/ 9 w 225"/>
                <a:gd name="T25" fmla="*/ 30 h 200"/>
                <a:gd name="T26" fmla="*/ 1 w 225"/>
                <a:gd name="T27" fmla="*/ 17 h 200"/>
                <a:gd name="T28" fmla="*/ 6 w 225"/>
                <a:gd name="T29" fmla="*/ 13 h 200"/>
                <a:gd name="T30" fmla="*/ 14 w 225"/>
                <a:gd name="T31" fmla="*/ 4 h 200"/>
                <a:gd name="T32" fmla="*/ 23 w 225"/>
                <a:gd name="T33" fmla="*/ 1 h 200"/>
                <a:gd name="T34" fmla="*/ 43 w 225"/>
                <a:gd name="T35" fmla="*/ 1 h 200"/>
                <a:gd name="T36" fmla="*/ 53 w 225"/>
                <a:gd name="T37" fmla="*/ 9 h 200"/>
                <a:gd name="T38" fmla="*/ 64 w 225"/>
                <a:gd name="T39" fmla="*/ 14 h 200"/>
                <a:gd name="T40" fmla="*/ 80 w 225"/>
                <a:gd name="T41" fmla="*/ 18 h 200"/>
                <a:gd name="T42" fmla="*/ 92 w 225"/>
                <a:gd name="T43" fmla="*/ 30 h 200"/>
                <a:gd name="T44" fmla="*/ 103 w 225"/>
                <a:gd name="T45" fmla="*/ 33 h 200"/>
                <a:gd name="T46" fmla="*/ 117 w 225"/>
                <a:gd name="T47" fmla="*/ 34 h 200"/>
                <a:gd name="T48" fmla="*/ 124 w 225"/>
                <a:gd name="T49" fmla="*/ 41 h 200"/>
                <a:gd name="T50" fmla="*/ 127 w 225"/>
                <a:gd name="T51" fmla="*/ 42 h 200"/>
                <a:gd name="T52" fmla="*/ 141 w 225"/>
                <a:gd name="T53" fmla="*/ 29 h 200"/>
                <a:gd name="T54" fmla="*/ 145 w 225"/>
                <a:gd name="T55" fmla="*/ 27 h 200"/>
                <a:gd name="T56" fmla="*/ 152 w 225"/>
                <a:gd name="T57" fmla="*/ 29 h 200"/>
                <a:gd name="T58" fmla="*/ 154 w 225"/>
                <a:gd name="T59" fmla="*/ 34 h 200"/>
                <a:gd name="T60" fmla="*/ 157 w 225"/>
                <a:gd name="T61" fmla="*/ 45 h 200"/>
                <a:gd name="T62" fmla="*/ 163 w 225"/>
                <a:gd name="T63" fmla="*/ 53 h 200"/>
                <a:gd name="T64" fmla="*/ 181 w 225"/>
                <a:gd name="T65" fmla="*/ 64 h 200"/>
                <a:gd name="T66" fmla="*/ 191 w 225"/>
                <a:gd name="T67" fmla="*/ 67 h 200"/>
                <a:gd name="T68" fmla="*/ 200 w 225"/>
                <a:gd name="T69" fmla="*/ 67 h 200"/>
                <a:gd name="T70" fmla="*/ 201 w 225"/>
                <a:gd name="T71" fmla="*/ 71 h 200"/>
                <a:gd name="T72" fmla="*/ 201 w 225"/>
                <a:gd name="T73" fmla="*/ 91 h 200"/>
                <a:gd name="T74" fmla="*/ 208 w 225"/>
                <a:gd name="T75" fmla="*/ 98 h 200"/>
                <a:gd name="T76" fmla="*/ 218 w 225"/>
                <a:gd name="T77" fmla="*/ 103 h 200"/>
                <a:gd name="T78" fmla="*/ 224 w 225"/>
                <a:gd name="T79" fmla="*/ 106 h 200"/>
                <a:gd name="T80" fmla="*/ 224 w 225"/>
                <a:gd name="T81" fmla="*/ 121 h 200"/>
                <a:gd name="T82" fmla="*/ 218 w 225"/>
                <a:gd name="T83" fmla="*/ 128 h 200"/>
                <a:gd name="T84" fmla="*/ 208 w 225"/>
                <a:gd name="T85" fmla="*/ 128 h 200"/>
                <a:gd name="T86" fmla="*/ 200 w 225"/>
                <a:gd name="T87" fmla="*/ 128 h 200"/>
                <a:gd name="T88" fmla="*/ 195 w 225"/>
                <a:gd name="T89" fmla="*/ 139 h 200"/>
                <a:gd name="T90" fmla="*/ 190 w 225"/>
                <a:gd name="T91" fmla="*/ 151 h 200"/>
                <a:gd name="T92" fmla="*/ 183 w 225"/>
                <a:gd name="T93" fmla="*/ 151 h 200"/>
                <a:gd name="T94" fmla="*/ 172 w 225"/>
                <a:gd name="T95" fmla="*/ 151 h 200"/>
                <a:gd name="T96" fmla="*/ 162 w 225"/>
                <a:gd name="T97" fmla="*/ 146 h 200"/>
                <a:gd name="T98" fmla="*/ 150 w 225"/>
                <a:gd name="T99" fmla="*/ 135 h 200"/>
                <a:gd name="T100" fmla="*/ 136 w 225"/>
                <a:gd name="T101" fmla="*/ 150 h 200"/>
                <a:gd name="T102" fmla="*/ 130 w 225"/>
                <a:gd name="T103" fmla="*/ 174 h 200"/>
                <a:gd name="T104" fmla="*/ 119 w 225"/>
                <a:gd name="T105" fmla="*/ 185 h 200"/>
                <a:gd name="T106" fmla="*/ 113 w 225"/>
                <a:gd name="T107" fmla="*/ 189 h 200"/>
                <a:gd name="T108" fmla="*/ 85 w 225"/>
                <a:gd name="T109" fmla="*/ 192 h 200"/>
                <a:gd name="T110" fmla="*/ 59 w 225"/>
                <a:gd name="T111" fmla="*/ 200 h 200"/>
                <a:gd name="T112" fmla="*/ 69 w 225"/>
                <a:gd name="T113" fmla="*/ 163 h 20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25" h="200">
                  <a:moveTo>
                    <a:pt x="69" y="163"/>
                  </a:moveTo>
                  <a:cubicBezTo>
                    <a:pt x="71" y="158"/>
                    <a:pt x="73" y="154"/>
                    <a:pt x="75" y="149"/>
                  </a:cubicBezTo>
                  <a:cubicBezTo>
                    <a:pt x="76" y="146"/>
                    <a:pt x="77" y="143"/>
                    <a:pt x="78" y="140"/>
                  </a:cubicBezTo>
                  <a:cubicBezTo>
                    <a:pt x="79" y="138"/>
                    <a:pt x="81" y="134"/>
                    <a:pt x="81" y="133"/>
                  </a:cubicBezTo>
                  <a:cubicBezTo>
                    <a:pt x="81" y="130"/>
                    <a:pt x="78" y="128"/>
                    <a:pt x="76" y="126"/>
                  </a:cubicBezTo>
                  <a:cubicBezTo>
                    <a:pt x="71" y="121"/>
                    <a:pt x="66" y="116"/>
                    <a:pt x="61" y="111"/>
                  </a:cubicBezTo>
                  <a:cubicBezTo>
                    <a:pt x="54" y="104"/>
                    <a:pt x="47" y="97"/>
                    <a:pt x="41" y="91"/>
                  </a:cubicBezTo>
                  <a:cubicBezTo>
                    <a:pt x="38" y="88"/>
                    <a:pt x="35" y="84"/>
                    <a:pt x="32" y="82"/>
                  </a:cubicBezTo>
                  <a:cubicBezTo>
                    <a:pt x="26" y="80"/>
                    <a:pt x="20" y="78"/>
                    <a:pt x="14" y="76"/>
                  </a:cubicBezTo>
                  <a:cubicBezTo>
                    <a:pt x="11" y="75"/>
                    <a:pt x="4" y="74"/>
                    <a:pt x="3" y="72"/>
                  </a:cubicBezTo>
                  <a:cubicBezTo>
                    <a:pt x="1" y="69"/>
                    <a:pt x="2" y="59"/>
                    <a:pt x="3" y="56"/>
                  </a:cubicBezTo>
                  <a:cubicBezTo>
                    <a:pt x="4" y="51"/>
                    <a:pt x="9" y="45"/>
                    <a:pt x="11" y="40"/>
                  </a:cubicBezTo>
                  <a:cubicBezTo>
                    <a:pt x="14" y="36"/>
                    <a:pt x="12" y="35"/>
                    <a:pt x="9" y="30"/>
                  </a:cubicBezTo>
                  <a:cubicBezTo>
                    <a:pt x="7" y="28"/>
                    <a:pt x="0" y="20"/>
                    <a:pt x="1" y="17"/>
                  </a:cubicBezTo>
                  <a:cubicBezTo>
                    <a:pt x="1" y="16"/>
                    <a:pt x="5" y="13"/>
                    <a:pt x="6" y="13"/>
                  </a:cubicBezTo>
                  <a:cubicBezTo>
                    <a:pt x="8" y="10"/>
                    <a:pt x="11" y="7"/>
                    <a:pt x="14" y="4"/>
                  </a:cubicBezTo>
                  <a:cubicBezTo>
                    <a:pt x="17" y="1"/>
                    <a:pt x="18" y="1"/>
                    <a:pt x="23" y="1"/>
                  </a:cubicBezTo>
                  <a:cubicBezTo>
                    <a:pt x="29" y="1"/>
                    <a:pt x="37" y="0"/>
                    <a:pt x="43" y="1"/>
                  </a:cubicBezTo>
                  <a:cubicBezTo>
                    <a:pt x="47" y="2"/>
                    <a:pt x="50" y="6"/>
                    <a:pt x="53" y="9"/>
                  </a:cubicBezTo>
                  <a:cubicBezTo>
                    <a:pt x="56" y="13"/>
                    <a:pt x="59" y="13"/>
                    <a:pt x="64" y="14"/>
                  </a:cubicBezTo>
                  <a:cubicBezTo>
                    <a:pt x="69" y="15"/>
                    <a:pt x="75" y="15"/>
                    <a:pt x="80" y="18"/>
                  </a:cubicBezTo>
                  <a:cubicBezTo>
                    <a:pt x="84" y="20"/>
                    <a:pt x="88" y="26"/>
                    <a:pt x="92" y="30"/>
                  </a:cubicBezTo>
                  <a:cubicBezTo>
                    <a:pt x="96" y="34"/>
                    <a:pt x="97" y="33"/>
                    <a:pt x="103" y="33"/>
                  </a:cubicBezTo>
                  <a:cubicBezTo>
                    <a:pt x="107" y="33"/>
                    <a:pt x="113" y="32"/>
                    <a:pt x="117" y="34"/>
                  </a:cubicBezTo>
                  <a:cubicBezTo>
                    <a:pt x="120" y="36"/>
                    <a:pt x="122" y="39"/>
                    <a:pt x="124" y="41"/>
                  </a:cubicBezTo>
                  <a:cubicBezTo>
                    <a:pt x="126" y="43"/>
                    <a:pt x="125" y="43"/>
                    <a:pt x="127" y="42"/>
                  </a:cubicBezTo>
                  <a:cubicBezTo>
                    <a:pt x="133" y="40"/>
                    <a:pt x="136" y="32"/>
                    <a:pt x="141" y="29"/>
                  </a:cubicBezTo>
                  <a:cubicBezTo>
                    <a:pt x="143" y="27"/>
                    <a:pt x="142" y="27"/>
                    <a:pt x="145" y="27"/>
                  </a:cubicBezTo>
                  <a:cubicBezTo>
                    <a:pt x="146" y="27"/>
                    <a:pt x="151" y="28"/>
                    <a:pt x="152" y="29"/>
                  </a:cubicBezTo>
                  <a:cubicBezTo>
                    <a:pt x="153" y="30"/>
                    <a:pt x="154" y="33"/>
                    <a:pt x="154" y="34"/>
                  </a:cubicBezTo>
                  <a:cubicBezTo>
                    <a:pt x="155" y="38"/>
                    <a:pt x="156" y="41"/>
                    <a:pt x="157" y="45"/>
                  </a:cubicBezTo>
                  <a:cubicBezTo>
                    <a:pt x="159" y="50"/>
                    <a:pt x="159" y="51"/>
                    <a:pt x="163" y="53"/>
                  </a:cubicBezTo>
                  <a:cubicBezTo>
                    <a:pt x="169" y="57"/>
                    <a:pt x="175" y="61"/>
                    <a:pt x="181" y="64"/>
                  </a:cubicBezTo>
                  <a:cubicBezTo>
                    <a:pt x="185" y="67"/>
                    <a:pt x="186" y="67"/>
                    <a:pt x="191" y="67"/>
                  </a:cubicBezTo>
                  <a:cubicBezTo>
                    <a:pt x="193" y="67"/>
                    <a:pt x="199" y="66"/>
                    <a:pt x="200" y="67"/>
                  </a:cubicBezTo>
                  <a:cubicBezTo>
                    <a:pt x="201" y="68"/>
                    <a:pt x="201" y="69"/>
                    <a:pt x="201" y="71"/>
                  </a:cubicBezTo>
                  <a:cubicBezTo>
                    <a:pt x="201" y="78"/>
                    <a:pt x="200" y="85"/>
                    <a:pt x="201" y="91"/>
                  </a:cubicBezTo>
                  <a:cubicBezTo>
                    <a:pt x="201" y="96"/>
                    <a:pt x="204" y="96"/>
                    <a:pt x="208" y="98"/>
                  </a:cubicBezTo>
                  <a:cubicBezTo>
                    <a:pt x="211" y="99"/>
                    <a:pt x="215" y="101"/>
                    <a:pt x="218" y="103"/>
                  </a:cubicBezTo>
                  <a:cubicBezTo>
                    <a:pt x="219" y="103"/>
                    <a:pt x="223" y="105"/>
                    <a:pt x="224" y="106"/>
                  </a:cubicBezTo>
                  <a:cubicBezTo>
                    <a:pt x="225" y="109"/>
                    <a:pt x="224" y="118"/>
                    <a:pt x="224" y="121"/>
                  </a:cubicBezTo>
                  <a:cubicBezTo>
                    <a:pt x="224" y="128"/>
                    <a:pt x="225" y="128"/>
                    <a:pt x="218" y="128"/>
                  </a:cubicBezTo>
                  <a:cubicBezTo>
                    <a:pt x="215" y="128"/>
                    <a:pt x="212" y="128"/>
                    <a:pt x="208" y="128"/>
                  </a:cubicBezTo>
                  <a:cubicBezTo>
                    <a:pt x="207" y="128"/>
                    <a:pt x="202" y="127"/>
                    <a:pt x="200" y="128"/>
                  </a:cubicBezTo>
                  <a:cubicBezTo>
                    <a:pt x="198" y="129"/>
                    <a:pt x="196" y="137"/>
                    <a:pt x="195" y="139"/>
                  </a:cubicBezTo>
                  <a:cubicBezTo>
                    <a:pt x="194" y="142"/>
                    <a:pt x="192" y="150"/>
                    <a:pt x="190" y="151"/>
                  </a:cubicBezTo>
                  <a:cubicBezTo>
                    <a:pt x="188" y="152"/>
                    <a:pt x="184" y="151"/>
                    <a:pt x="183" y="151"/>
                  </a:cubicBezTo>
                  <a:cubicBezTo>
                    <a:pt x="179" y="151"/>
                    <a:pt x="175" y="151"/>
                    <a:pt x="172" y="151"/>
                  </a:cubicBezTo>
                  <a:cubicBezTo>
                    <a:pt x="166" y="151"/>
                    <a:pt x="166" y="150"/>
                    <a:pt x="162" y="146"/>
                  </a:cubicBezTo>
                  <a:cubicBezTo>
                    <a:pt x="158" y="143"/>
                    <a:pt x="154" y="139"/>
                    <a:pt x="150" y="135"/>
                  </a:cubicBezTo>
                  <a:cubicBezTo>
                    <a:pt x="145" y="139"/>
                    <a:pt x="138" y="144"/>
                    <a:pt x="136" y="150"/>
                  </a:cubicBezTo>
                  <a:cubicBezTo>
                    <a:pt x="133" y="158"/>
                    <a:pt x="134" y="168"/>
                    <a:pt x="130" y="174"/>
                  </a:cubicBezTo>
                  <a:cubicBezTo>
                    <a:pt x="127" y="178"/>
                    <a:pt x="122" y="181"/>
                    <a:pt x="119" y="185"/>
                  </a:cubicBezTo>
                  <a:cubicBezTo>
                    <a:pt x="116" y="187"/>
                    <a:pt x="116" y="188"/>
                    <a:pt x="113" y="189"/>
                  </a:cubicBezTo>
                  <a:cubicBezTo>
                    <a:pt x="103" y="190"/>
                    <a:pt x="94" y="190"/>
                    <a:pt x="85" y="192"/>
                  </a:cubicBezTo>
                  <a:cubicBezTo>
                    <a:pt x="76" y="194"/>
                    <a:pt x="67" y="197"/>
                    <a:pt x="59" y="200"/>
                  </a:cubicBezTo>
                  <a:cubicBezTo>
                    <a:pt x="62" y="188"/>
                    <a:pt x="66" y="175"/>
                    <a:pt x="69" y="163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3" name="Freeform 269"/>
            <p:cNvSpPr>
              <a:spLocks/>
            </p:cNvSpPr>
            <p:nvPr userDrawn="1"/>
          </p:nvSpPr>
          <p:spPr bwMode="auto">
            <a:xfrm>
              <a:off x="1533" y="2398"/>
              <a:ext cx="143" cy="196"/>
            </a:xfrm>
            <a:custGeom>
              <a:avLst/>
              <a:gdLst>
                <a:gd name="T0" fmla="*/ 35 w 181"/>
                <a:gd name="T1" fmla="*/ 108 h 246"/>
                <a:gd name="T2" fmla="*/ 23 w 181"/>
                <a:gd name="T3" fmla="*/ 104 h 246"/>
                <a:gd name="T4" fmla="*/ 18 w 181"/>
                <a:gd name="T5" fmla="*/ 91 h 246"/>
                <a:gd name="T6" fmla="*/ 17 w 181"/>
                <a:gd name="T7" fmla="*/ 77 h 246"/>
                <a:gd name="T8" fmla="*/ 6 w 181"/>
                <a:gd name="T9" fmla="*/ 71 h 246"/>
                <a:gd name="T10" fmla="*/ 1 w 181"/>
                <a:gd name="T11" fmla="*/ 57 h 246"/>
                <a:gd name="T12" fmla="*/ 14 w 181"/>
                <a:gd name="T13" fmla="*/ 47 h 246"/>
                <a:gd name="T14" fmla="*/ 13 w 181"/>
                <a:gd name="T15" fmla="*/ 32 h 246"/>
                <a:gd name="T16" fmla="*/ 22 w 181"/>
                <a:gd name="T17" fmla="*/ 22 h 246"/>
                <a:gd name="T18" fmla="*/ 27 w 181"/>
                <a:gd name="T19" fmla="*/ 7 h 246"/>
                <a:gd name="T20" fmla="*/ 41 w 181"/>
                <a:gd name="T21" fmla="*/ 0 h 246"/>
                <a:gd name="T22" fmla="*/ 42 w 181"/>
                <a:gd name="T23" fmla="*/ 10 h 246"/>
                <a:gd name="T24" fmla="*/ 48 w 181"/>
                <a:gd name="T25" fmla="*/ 16 h 246"/>
                <a:gd name="T26" fmla="*/ 64 w 181"/>
                <a:gd name="T27" fmla="*/ 30 h 246"/>
                <a:gd name="T28" fmla="*/ 70 w 181"/>
                <a:gd name="T29" fmla="*/ 36 h 246"/>
                <a:gd name="T30" fmla="*/ 78 w 181"/>
                <a:gd name="T31" fmla="*/ 28 h 246"/>
                <a:gd name="T32" fmla="*/ 84 w 181"/>
                <a:gd name="T33" fmla="*/ 27 h 246"/>
                <a:gd name="T34" fmla="*/ 98 w 181"/>
                <a:gd name="T35" fmla="*/ 27 h 246"/>
                <a:gd name="T36" fmla="*/ 109 w 181"/>
                <a:gd name="T37" fmla="*/ 41 h 246"/>
                <a:gd name="T38" fmla="*/ 112 w 181"/>
                <a:gd name="T39" fmla="*/ 47 h 246"/>
                <a:gd name="T40" fmla="*/ 106 w 181"/>
                <a:gd name="T41" fmla="*/ 57 h 246"/>
                <a:gd name="T42" fmla="*/ 102 w 181"/>
                <a:gd name="T43" fmla="*/ 65 h 246"/>
                <a:gd name="T44" fmla="*/ 102 w 181"/>
                <a:gd name="T45" fmla="*/ 76 h 246"/>
                <a:gd name="T46" fmla="*/ 102 w 181"/>
                <a:gd name="T47" fmla="*/ 82 h 246"/>
                <a:gd name="T48" fmla="*/ 113 w 181"/>
                <a:gd name="T49" fmla="*/ 85 h 246"/>
                <a:gd name="T50" fmla="*/ 132 w 181"/>
                <a:gd name="T51" fmla="*/ 92 h 246"/>
                <a:gd name="T52" fmla="*/ 148 w 181"/>
                <a:gd name="T53" fmla="*/ 108 h 246"/>
                <a:gd name="T54" fmla="*/ 177 w 181"/>
                <a:gd name="T55" fmla="*/ 137 h 246"/>
                <a:gd name="T56" fmla="*/ 178 w 181"/>
                <a:gd name="T57" fmla="*/ 148 h 246"/>
                <a:gd name="T58" fmla="*/ 169 w 181"/>
                <a:gd name="T59" fmla="*/ 171 h 246"/>
                <a:gd name="T60" fmla="*/ 164 w 181"/>
                <a:gd name="T61" fmla="*/ 186 h 246"/>
                <a:gd name="T62" fmla="*/ 161 w 181"/>
                <a:gd name="T63" fmla="*/ 199 h 246"/>
                <a:gd name="T64" fmla="*/ 158 w 181"/>
                <a:gd name="T65" fmla="*/ 209 h 246"/>
                <a:gd name="T66" fmla="*/ 152 w 181"/>
                <a:gd name="T67" fmla="*/ 210 h 246"/>
                <a:gd name="T68" fmla="*/ 137 w 181"/>
                <a:gd name="T69" fmla="*/ 213 h 246"/>
                <a:gd name="T70" fmla="*/ 121 w 181"/>
                <a:gd name="T71" fmla="*/ 226 h 246"/>
                <a:gd name="T72" fmla="*/ 101 w 181"/>
                <a:gd name="T73" fmla="*/ 232 h 246"/>
                <a:gd name="T74" fmla="*/ 86 w 181"/>
                <a:gd name="T75" fmla="*/ 246 h 246"/>
                <a:gd name="T76" fmla="*/ 75 w 181"/>
                <a:gd name="T77" fmla="*/ 227 h 246"/>
                <a:gd name="T78" fmla="*/ 71 w 181"/>
                <a:gd name="T79" fmla="*/ 221 h 246"/>
                <a:gd name="T80" fmla="*/ 61 w 181"/>
                <a:gd name="T81" fmla="*/ 218 h 246"/>
                <a:gd name="T82" fmla="*/ 58 w 181"/>
                <a:gd name="T83" fmla="*/ 212 h 246"/>
                <a:gd name="T84" fmla="*/ 56 w 181"/>
                <a:gd name="T85" fmla="*/ 202 h 246"/>
                <a:gd name="T86" fmla="*/ 47 w 181"/>
                <a:gd name="T87" fmla="*/ 199 h 246"/>
                <a:gd name="T88" fmla="*/ 38 w 181"/>
                <a:gd name="T89" fmla="*/ 196 h 246"/>
                <a:gd name="T90" fmla="*/ 42 w 181"/>
                <a:gd name="T91" fmla="*/ 183 h 246"/>
                <a:gd name="T92" fmla="*/ 33 w 181"/>
                <a:gd name="T93" fmla="*/ 174 h 246"/>
                <a:gd name="T94" fmla="*/ 31 w 181"/>
                <a:gd name="T95" fmla="*/ 163 h 246"/>
                <a:gd name="T96" fmla="*/ 30 w 181"/>
                <a:gd name="T97" fmla="*/ 156 h 246"/>
                <a:gd name="T98" fmla="*/ 36 w 181"/>
                <a:gd name="T99" fmla="*/ 154 h 246"/>
                <a:gd name="T100" fmla="*/ 43 w 181"/>
                <a:gd name="T101" fmla="*/ 132 h 246"/>
                <a:gd name="T102" fmla="*/ 44 w 181"/>
                <a:gd name="T103" fmla="*/ 118 h 246"/>
                <a:gd name="T104" fmla="*/ 35 w 181"/>
                <a:gd name="T105" fmla="*/ 108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81" h="246">
                  <a:moveTo>
                    <a:pt x="35" y="108"/>
                  </a:moveTo>
                  <a:cubicBezTo>
                    <a:pt x="31" y="107"/>
                    <a:pt x="25" y="106"/>
                    <a:pt x="23" y="104"/>
                  </a:cubicBezTo>
                  <a:cubicBezTo>
                    <a:pt x="20" y="101"/>
                    <a:pt x="18" y="95"/>
                    <a:pt x="18" y="91"/>
                  </a:cubicBezTo>
                  <a:cubicBezTo>
                    <a:pt x="17" y="88"/>
                    <a:pt x="19" y="80"/>
                    <a:pt x="17" y="77"/>
                  </a:cubicBezTo>
                  <a:cubicBezTo>
                    <a:pt x="14" y="74"/>
                    <a:pt x="8" y="75"/>
                    <a:pt x="6" y="71"/>
                  </a:cubicBezTo>
                  <a:cubicBezTo>
                    <a:pt x="4" y="68"/>
                    <a:pt x="0" y="59"/>
                    <a:pt x="1" y="57"/>
                  </a:cubicBezTo>
                  <a:cubicBezTo>
                    <a:pt x="2" y="52"/>
                    <a:pt x="12" y="51"/>
                    <a:pt x="14" y="47"/>
                  </a:cubicBezTo>
                  <a:cubicBezTo>
                    <a:pt x="16" y="43"/>
                    <a:pt x="12" y="36"/>
                    <a:pt x="13" y="32"/>
                  </a:cubicBezTo>
                  <a:cubicBezTo>
                    <a:pt x="14" y="28"/>
                    <a:pt x="20" y="26"/>
                    <a:pt x="22" y="22"/>
                  </a:cubicBezTo>
                  <a:cubicBezTo>
                    <a:pt x="25" y="18"/>
                    <a:pt x="24" y="11"/>
                    <a:pt x="27" y="7"/>
                  </a:cubicBezTo>
                  <a:cubicBezTo>
                    <a:pt x="30" y="4"/>
                    <a:pt x="37" y="2"/>
                    <a:pt x="41" y="0"/>
                  </a:cubicBezTo>
                  <a:cubicBezTo>
                    <a:pt x="41" y="3"/>
                    <a:pt x="41" y="7"/>
                    <a:pt x="42" y="10"/>
                  </a:cubicBezTo>
                  <a:cubicBezTo>
                    <a:pt x="43" y="13"/>
                    <a:pt x="46" y="14"/>
                    <a:pt x="48" y="16"/>
                  </a:cubicBezTo>
                  <a:cubicBezTo>
                    <a:pt x="54" y="21"/>
                    <a:pt x="59" y="25"/>
                    <a:pt x="64" y="30"/>
                  </a:cubicBezTo>
                  <a:cubicBezTo>
                    <a:pt x="64" y="31"/>
                    <a:pt x="69" y="36"/>
                    <a:pt x="70" y="36"/>
                  </a:cubicBezTo>
                  <a:cubicBezTo>
                    <a:pt x="72" y="36"/>
                    <a:pt x="76" y="30"/>
                    <a:pt x="78" y="28"/>
                  </a:cubicBezTo>
                  <a:cubicBezTo>
                    <a:pt x="81" y="26"/>
                    <a:pt x="80" y="27"/>
                    <a:pt x="84" y="27"/>
                  </a:cubicBezTo>
                  <a:cubicBezTo>
                    <a:pt x="88" y="27"/>
                    <a:pt x="94" y="25"/>
                    <a:pt x="98" y="27"/>
                  </a:cubicBezTo>
                  <a:cubicBezTo>
                    <a:pt x="103" y="28"/>
                    <a:pt x="106" y="37"/>
                    <a:pt x="109" y="41"/>
                  </a:cubicBezTo>
                  <a:cubicBezTo>
                    <a:pt x="110" y="43"/>
                    <a:pt x="112" y="45"/>
                    <a:pt x="112" y="47"/>
                  </a:cubicBezTo>
                  <a:cubicBezTo>
                    <a:pt x="112" y="50"/>
                    <a:pt x="107" y="55"/>
                    <a:pt x="106" y="57"/>
                  </a:cubicBezTo>
                  <a:cubicBezTo>
                    <a:pt x="105" y="60"/>
                    <a:pt x="102" y="62"/>
                    <a:pt x="102" y="65"/>
                  </a:cubicBezTo>
                  <a:cubicBezTo>
                    <a:pt x="101" y="68"/>
                    <a:pt x="102" y="73"/>
                    <a:pt x="102" y="76"/>
                  </a:cubicBezTo>
                  <a:cubicBezTo>
                    <a:pt x="102" y="78"/>
                    <a:pt x="101" y="80"/>
                    <a:pt x="102" y="82"/>
                  </a:cubicBezTo>
                  <a:cubicBezTo>
                    <a:pt x="104" y="84"/>
                    <a:pt x="110" y="84"/>
                    <a:pt x="113" y="85"/>
                  </a:cubicBezTo>
                  <a:cubicBezTo>
                    <a:pt x="119" y="87"/>
                    <a:pt x="127" y="89"/>
                    <a:pt x="132" y="92"/>
                  </a:cubicBezTo>
                  <a:cubicBezTo>
                    <a:pt x="138" y="96"/>
                    <a:pt x="143" y="103"/>
                    <a:pt x="148" y="108"/>
                  </a:cubicBezTo>
                  <a:cubicBezTo>
                    <a:pt x="158" y="118"/>
                    <a:pt x="167" y="127"/>
                    <a:pt x="177" y="137"/>
                  </a:cubicBezTo>
                  <a:cubicBezTo>
                    <a:pt x="181" y="142"/>
                    <a:pt x="180" y="142"/>
                    <a:pt x="178" y="148"/>
                  </a:cubicBezTo>
                  <a:cubicBezTo>
                    <a:pt x="175" y="155"/>
                    <a:pt x="171" y="163"/>
                    <a:pt x="169" y="171"/>
                  </a:cubicBezTo>
                  <a:cubicBezTo>
                    <a:pt x="167" y="176"/>
                    <a:pt x="166" y="181"/>
                    <a:pt x="164" y="186"/>
                  </a:cubicBezTo>
                  <a:cubicBezTo>
                    <a:pt x="163" y="190"/>
                    <a:pt x="162" y="195"/>
                    <a:pt x="161" y="199"/>
                  </a:cubicBezTo>
                  <a:cubicBezTo>
                    <a:pt x="160" y="201"/>
                    <a:pt x="159" y="207"/>
                    <a:pt x="158" y="209"/>
                  </a:cubicBezTo>
                  <a:cubicBezTo>
                    <a:pt x="157" y="210"/>
                    <a:pt x="154" y="210"/>
                    <a:pt x="152" y="210"/>
                  </a:cubicBezTo>
                  <a:cubicBezTo>
                    <a:pt x="147" y="211"/>
                    <a:pt x="142" y="212"/>
                    <a:pt x="137" y="213"/>
                  </a:cubicBezTo>
                  <a:cubicBezTo>
                    <a:pt x="130" y="214"/>
                    <a:pt x="127" y="222"/>
                    <a:pt x="121" y="226"/>
                  </a:cubicBezTo>
                  <a:cubicBezTo>
                    <a:pt x="115" y="231"/>
                    <a:pt x="107" y="229"/>
                    <a:pt x="101" y="232"/>
                  </a:cubicBezTo>
                  <a:cubicBezTo>
                    <a:pt x="95" y="234"/>
                    <a:pt x="90" y="241"/>
                    <a:pt x="86" y="246"/>
                  </a:cubicBezTo>
                  <a:cubicBezTo>
                    <a:pt x="82" y="239"/>
                    <a:pt x="79" y="233"/>
                    <a:pt x="75" y="227"/>
                  </a:cubicBezTo>
                  <a:cubicBezTo>
                    <a:pt x="74" y="225"/>
                    <a:pt x="73" y="222"/>
                    <a:pt x="71" y="221"/>
                  </a:cubicBezTo>
                  <a:cubicBezTo>
                    <a:pt x="68" y="219"/>
                    <a:pt x="64" y="220"/>
                    <a:pt x="61" y="218"/>
                  </a:cubicBezTo>
                  <a:cubicBezTo>
                    <a:pt x="58" y="216"/>
                    <a:pt x="58" y="216"/>
                    <a:pt x="58" y="212"/>
                  </a:cubicBezTo>
                  <a:cubicBezTo>
                    <a:pt x="57" y="210"/>
                    <a:pt x="57" y="203"/>
                    <a:pt x="56" y="202"/>
                  </a:cubicBezTo>
                  <a:cubicBezTo>
                    <a:pt x="54" y="200"/>
                    <a:pt x="49" y="200"/>
                    <a:pt x="47" y="199"/>
                  </a:cubicBezTo>
                  <a:cubicBezTo>
                    <a:pt x="44" y="198"/>
                    <a:pt x="41" y="197"/>
                    <a:pt x="38" y="196"/>
                  </a:cubicBezTo>
                  <a:cubicBezTo>
                    <a:pt x="39" y="193"/>
                    <a:pt x="43" y="186"/>
                    <a:pt x="42" y="183"/>
                  </a:cubicBezTo>
                  <a:cubicBezTo>
                    <a:pt x="42" y="179"/>
                    <a:pt x="35" y="177"/>
                    <a:pt x="33" y="174"/>
                  </a:cubicBezTo>
                  <a:cubicBezTo>
                    <a:pt x="30" y="171"/>
                    <a:pt x="31" y="167"/>
                    <a:pt x="31" y="163"/>
                  </a:cubicBezTo>
                  <a:cubicBezTo>
                    <a:pt x="31" y="162"/>
                    <a:pt x="30" y="157"/>
                    <a:pt x="30" y="156"/>
                  </a:cubicBezTo>
                  <a:cubicBezTo>
                    <a:pt x="31" y="155"/>
                    <a:pt x="34" y="154"/>
                    <a:pt x="36" y="154"/>
                  </a:cubicBezTo>
                  <a:cubicBezTo>
                    <a:pt x="42" y="150"/>
                    <a:pt x="42" y="139"/>
                    <a:pt x="43" y="132"/>
                  </a:cubicBezTo>
                  <a:cubicBezTo>
                    <a:pt x="43" y="128"/>
                    <a:pt x="45" y="121"/>
                    <a:pt x="44" y="118"/>
                  </a:cubicBezTo>
                  <a:cubicBezTo>
                    <a:pt x="43" y="115"/>
                    <a:pt x="37" y="111"/>
                    <a:pt x="35" y="108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4" name="Freeform 270"/>
            <p:cNvSpPr>
              <a:spLocks/>
            </p:cNvSpPr>
            <p:nvPr userDrawn="1"/>
          </p:nvSpPr>
          <p:spPr bwMode="auto">
            <a:xfrm>
              <a:off x="1600" y="2493"/>
              <a:ext cx="353" cy="231"/>
            </a:xfrm>
            <a:custGeom>
              <a:avLst/>
              <a:gdLst>
                <a:gd name="T0" fmla="*/ 418 w 444"/>
                <a:gd name="T1" fmla="*/ 116 h 291"/>
                <a:gd name="T2" fmla="*/ 405 w 444"/>
                <a:gd name="T3" fmla="*/ 120 h 291"/>
                <a:gd name="T4" fmla="*/ 385 w 444"/>
                <a:gd name="T5" fmla="*/ 109 h 291"/>
                <a:gd name="T6" fmla="*/ 366 w 444"/>
                <a:gd name="T7" fmla="*/ 113 h 291"/>
                <a:gd name="T8" fmla="*/ 348 w 444"/>
                <a:gd name="T9" fmla="*/ 132 h 291"/>
                <a:gd name="T10" fmla="*/ 334 w 444"/>
                <a:gd name="T11" fmla="*/ 151 h 291"/>
                <a:gd name="T12" fmla="*/ 318 w 444"/>
                <a:gd name="T13" fmla="*/ 142 h 291"/>
                <a:gd name="T14" fmla="*/ 302 w 444"/>
                <a:gd name="T15" fmla="*/ 132 h 291"/>
                <a:gd name="T16" fmla="*/ 287 w 444"/>
                <a:gd name="T17" fmla="*/ 147 h 291"/>
                <a:gd name="T18" fmla="*/ 263 w 444"/>
                <a:gd name="T19" fmla="*/ 146 h 291"/>
                <a:gd name="T20" fmla="*/ 265 w 444"/>
                <a:gd name="T21" fmla="*/ 171 h 291"/>
                <a:gd name="T22" fmla="*/ 252 w 444"/>
                <a:gd name="T23" fmla="*/ 185 h 291"/>
                <a:gd name="T24" fmla="*/ 264 w 444"/>
                <a:gd name="T25" fmla="*/ 205 h 291"/>
                <a:gd name="T26" fmla="*/ 229 w 444"/>
                <a:gd name="T27" fmla="*/ 226 h 291"/>
                <a:gd name="T28" fmla="*/ 229 w 444"/>
                <a:gd name="T29" fmla="*/ 252 h 291"/>
                <a:gd name="T30" fmla="*/ 203 w 444"/>
                <a:gd name="T31" fmla="*/ 281 h 291"/>
                <a:gd name="T32" fmla="*/ 185 w 444"/>
                <a:gd name="T33" fmla="*/ 290 h 291"/>
                <a:gd name="T34" fmla="*/ 179 w 444"/>
                <a:gd name="T35" fmla="*/ 267 h 291"/>
                <a:gd name="T36" fmla="*/ 155 w 444"/>
                <a:gd name="T37" fmla="*/ 273 h 291"/>
                <a:gd name="T38" fmla="*/ 122 w 444"/>
                <a:gd name="T39" fmla="*/ 280 h 291"/>
                <a:gd name="T40" fmla="*/ 100 w 444"/>
                <a:gd name="T41" fmla="*/ 285 h 291"/>
                <a:gd name="T42" fmla="*/ 91 w 444"/>
                <a:gd name="T43" fmla="*/ 265 h 291"/>
                <a:gd name="T44" fmla="*/ 76 w 444"/>
                <a:gd name="T45" fmla="*/ 249 h 291"/>
                <a:gd name="T46" fmla="*/ 74 w 444"/>
                <a:gd name="T47" fmla="*/ 225 h 291"/>
                <a:gd name="T48" fmla="*/ 60 w 444"/>
                <a:gd name="T49" fmla="*/ 202 h 291"/>
                <a:gd name="T50" fmla="*/ 38 w 444"/>
                <a:gd name="T51" fmla="*/ 199 h 291"/>
                <a:gd name="T52" fmla="*/ 20 w 444"/>
                <a:gd name="T53" fmla="*/ 171 h 291"/>
                <a:gd name="T54" fmla="*/ 5 w 444"/>
                <a:gd name="T55" fmla="*/ 151 h 291"/>
                <a:gd name="T56" fmla="*/ 1 w 444"/>
                <a:gd name="T57" fmla="*/ 128 h 291"/>
                <a:gd name="T58" fmla="*/ 15 w 444"/>
                <a:gd name="T59" fmla="*/ 113 h 291"/>
                <a:gd name="T60" fmla="*/ 38 w 444"/>
                <a:gd name="T61" fmla="*/ 105 h 291"/>
                <a:gd name="T62" fmla="*/ 59 w 444"/>
                <a:gd name="T63" fmla="*/ 92 h 291"/>
                <a:gd name="T64" fmla="*/ 107 w 444"/>
                <a:gd name="T65" fmla="*/ 81 h 291"/>
                <a:gd name="T66" fmla="*/ 146 w 444"/>
                <a:gd name="T67" fmla="*/ 58 h 291"/>
                <a:gd name="T68" fmla="*/ 164 w 444"/>
                <a:gd name="T69" fmla="*/ 25 h 291"/>
                <a:gd name="T70" fmla="*/ 195 w 444"/>
                <a:gd name="T71" fmla="*/ 41 h 291"/>
                <a:gd name="T72" fmla="*/ 207 w 444"/>
                <a:gd name="T73" fmla="*/ 36 h 291"/>
                <a:gd name="T74" fmla="*/ 214 w 444"/>
                <a:gd name="T75" fmla="*/ 18 h 291"/>
                <a:gd name="T76" fmla="*/ 235 w 444"/>
                <a:gd name="T77" fmla="*/ 18 h 291"/>
                <a:gd name="T78" fmla="*/ 266 w 444"/>
                <a:gd name="T79" fmla="*/ 24 h 291"/>
                <a:gd name="T80" fmla="*/ 302 w 444"/>
                <a:gd name="T81" fmla="*/ 14 h 291"/>
                <a:gd name="T82" fmla="*/ 326 w 444"/>
                <a:gd name="T83" fmla="*/ 1 h 291"/>
                <a:gd name="T84" fmla="*/ 339 w 444"/>
                <a:gd name="T85" fmla="*/ 7 h 291"/>
                <a:gd name="T86" fmla="*/ 356 w 444"/>
                <a:gd name="T87" fmla="*/ 32 h 291"/>
                <a:gd name="T88" fmla="*/ 380 w 444"/>
                <a:gd name="T89" fmla="*/ 34 h 291"/>
                <a:gd name="T90" fmla="*/ 402 w 444"/>
                <a:gd name="T91" fmla="*/ 52 h 291"/>
                <a:gd name="T92" fmla="*/ 442 w 444"/>
                <a:gd name="T93" fmla="*/ 89 h 291"/>
                <a:gd name="T94" fmla="*/ 425 w 444"/>
                <a:gd name="T95" fmla="*/ 109 h 29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44" h="291">
                  <a:moveTo>
                    <a:pt x="425" y="109"/>
                  </a:moveTo>
                  <a:cubicBezTo>
                    <a:pt x="423" y="112"/>
                    <a:pt x="421" y="114"/>
                    <a:pt x="418" y="116"/>
                  </a:cubicBezTo>
                  <a:cubicBezTo>
                    <a:pt x="417" y="117"/>
                    <a:pt x="413" y="124"/>
                    <a:pt x="411" y="124"/>
                  </a:cubicBezTo>
                  <a:cubicBezTo>
                    <a:pt x="409" y="124"/>
                    <a:pt x="406" y="121"/>
                    <a:pt x="405" y="120"/>
                  </a:cubicBezTo>
                  <a:cubicBezTo>
                    <a:pt x="400" y="118"/>
                    <a:pt x="396" y="115"/>
                    <a:pt x="392" y="113"/>
                  </a:cubicBezTo>
                  <a:cubicBezTo>
                    <a:pt x="390" y="112"/>
                    <a:pt x="387" y="109"/>
                    <a:pt x="385" y="109"/>
                  </a:cubicBezTo>
                  <a:cubicBezTo>
                    <a:pt x="383" y="109"/>
                    <a:pt x="379" y="110"/>
                    <a:pt x="377" y="111"/>
                  </a:cubicBezTo>
                  <a:cubicBezTo>
                    <a:pt x="373" y="111"/>
                    <a:pt x="369" y="111"/>
                    <a:pt x="366" y="113"/>
                  </a:cubicBezTo>
                  <a:cubicBezTo>
                    <a:pt x="364" y="114"/>
                    <a:pt x="362" y="117"/>
                    <a:pt x="360" y="119"/>
                  </a:cubicBezTo>
                  <a:cubicBezTo>
                    <a:pt x="356" y="123"/>
                    <a:pt x="352" y="127"/>
                    <a:pt x="348" y="132"/>
                  </a:cubicBezTo>
                  <a:cubicBezTo>
                    <a:pt x="345" y="136"/>
                    <a:pt x="343" y="139"/>
                    <a:pt x="340" y="143"/>
                  </a:cubicBezTo>
                  <a:cubicBezTo>
                    <a:pt x="339" y="144"/>
                    <a:pt x="336" y="151"/>
                    <a:pt x="334" y="151"/>
                  </a:cubicBezTo>
                  <a:cubicBezTo>
                    <a:pt x="334" y="152"/>
                    <a:pt x="331" y="149"/>
                    <a:pt x="330" y="149"/>
                  </a:cubicBezTo>
                  <a:cubicBezTo>
                    <a:pt x="326" y="146"/>
                    <a:pt x="322" y="144"/>
                    <a:pt x="318" y="142"/>
                  </a:cubicBezTo>
                  <a:cubicBezTo>
                    <a:pt x="315" y="139"/>
                    <a:pt x="311" y="137"/>
                    <a:pt x="307" y="135"/>
                  </a:cubicBezTo>
                  <a:cubicBezTo>
                    <a:pt x="306" y="134"/>
                    <a:pt x="303" y="132"/>
                    <a:pt x="302" y="132"/>
                  </a:cubicBezTo>
                  <a:cubicBezTo>
                    <a:pt x="300" y="132"/>
                    <a:pt x="295" y="139"/>
                    <a:pt x="293" y="141"/>
                  </a:cubicBezTo>
                  <a:cubicBezTo>
                    <a:pt x="291" y="143"/>
                    <a:pt x="289" y="146"/>
                    <a:pt x="287" y="147"/>
                  </a:cubicBezTo>
                  <a:cubicBezTo>
                    <a:pt x="283" y="148"/>
                    <a:pt x="277" y="147"/>
                    <a:pt x="273" y="146"/>
                  </a:cubicBezTo>
                  <a:cubicBezTo>
                    <a:pt x="270" y="146"/>
                    <a:pt x="266" y="146"/>
                    <a:pt x="263" y="146"/>
                  </a:cubicBezTo>
                  <a:cubicBezTo>
                    <a:pt x="263" y="150"/>
                    <a:pt x="263" y="153"/>
                    <a:pt x="263" y="156"/>
                  </a:cubicBezTo>
                  <a:cubicBezTo>
                    <a:pt x="264" y="161"/>
                    <a:pt x="265" y="166"/>
                    <a:pt x="265" y="171"/>
                  </a:cubicBezTo>
                  <a:cubicBezTo>
                    <a:pt x="264" y="173"/>
                    <a:pt x="263" y="174"/>
                    <a:pt x="261" y="176"/>
                  </a:cubicBezTo>
                  <a:cubicBezTo>
                    <a:pt x="259" y="178"/>
                    <a:pt x="253" y="182"/>
                    <a:pt x="252" y="185"/>
                  </a:cubicBezTo>
                  <a:cubicBezTo>
                    <a:pt x="252" y="187"/>
                    <a:pt x="256" y="192"/>
                    <a:pt x="257" y="194"/>
                  </a:cubicBezTo>
                  <a:cubicBezTo>
                    <a:pt x="259" y="196"/>
                    <a:pt x="264" y="203"/>
                    <a:pt x="264" y="205"/>
                  </a:cubicBezTo>
                  <a:cubicBezTo>
                    <a:pt x="263" y="208"/>
                    <a:pt x="250" y="214"/>
                    <a:pt x="247" y="215"/>
                  </a:cubicBezTo>
                  <a:cubicBezTo>
                    <a:pt x="243" y="218"/>
                    <a:pt x="231" y="222"/>
                    <a:pt x="229" y="226"/>
                  </a:cubicBezTo>
                  <a:cubicBezTo>
                    <a:pt x="228" y="229"/>
                    <a:pt x="229" y="235"/>
                    <a:pt x="229" y="238"/>
                  </a:cubicBezTo>
                  <a:cubicBezTo>
                    <a:pt x="229" y="242"/>
                    <a:pt x="230" y="248"/>
                    <a:pt x="229" y="252"/>
                  </a:cubicBezTo>
                  <a:cubicBezTo>
                    <a:pt x="228" y="258"/>
                    <a:pt x="219" y="263"/>
                    <a:pt x="215" y="267"/>
                  </a:cubicBezTo>
                  <a:cubicBezTo>
                    <a:pt x="209" y="272"/>
                    <a:pt x="206" y="275"/>
                    <a:pt x="203" y="281"/>
                  </a:cubicBezTo>
                  <a:cubicBezTo>
                    <a:pt x="201" y="284"/>
                    <a:pt x="199" y="289"/>
                    <a:pt x="197" y="290"/>
                  </a:cubicBezTo>
                  <a:cubicBezTo>
                    <a:pt x="194" y="291"/>
                    <a:pt x="187" y="291"/>
                    <a:pt x="185" y="290"/>
                  </a:cubicBezTo>
                  <a:cubicBezTo>
                    <a:pt x="182" y="288"/>
                    <a:pt x="177" y="283"/>
                    <a:pt x="177" y="281"/>
                  </a:cubicBezTo>
                  <a:cubicBezTo>
                    <a:pt x="176" y="277"/>
                    <a:pt x="179" y="271"/>
                    <a:pt x="179" y="267"/>
                  </a:cubicBezTo>
                  <a:cubicBezTo>
                    <a:pt x="175" y="267"/>
                    <a:pt x="170" y="268"/>
                    <a:pt x="165" y="268"/>
                  </a:cubicBezTo>
                  <a:cubicBezTo>
                    <a:pt x="159" y="268"/>
                    <a:pt x="160" y="269"/>
                    <a:pt x="155" y="273"/>
                  </a:cubicBezTo>
                  <a:cubicBezTo>
                    <a:pt x="149" y="277"/>
                    <a:pt x="136" y="274"/>
                    <a:pt x="128" y="275"/>
                  </a:cubicBezTo>
                  <a:cubicBezTo>
                    <a:pt x="124" y="275"/>
                    <a:pt x="125" y="276"/>
                    <a:pt x="122" y="280"/>
                  </a:cubicBezTo>
                  <a:cubicBezTo>
                    <a:pt x="120" y="283"/>
                    <a:pt x="118" y="288"/>
                    <a:pt x="115" y="289"/>
                  </a:cubicBezTo>
                  <a:cubicBezTo>
                    <a:pt x="112" y="290"/>
                    <a:pt x="104" y="286"/>
                    <a:pt x="100" y="285"/>
                  </a:cubicBezTo>
                  <a:cubicBezTo>
                    <a:pt x="96" y="283"/>
                    <a:pt x="97" y="282"/>
                    <a:pt x="95" y="278"/>
                  </a:cubicBezTo>
                  <a:cubicBezTo>
                    <a:pt x="94" y="274"/>
                    <a:pt x="93" y="268"/>
                    <a:pt x="91" y="265"/>
                  </a:cubicBezTo>
                  <a:cubicBezTo>
                    <a:pt x="89" y="262"/>
                    <a:pt x="85" y="259"/>
                    <a:pt x="83" y="256"/>
                  </a:cubicBezTo>
                  <a:cubicBezTo>
                    <a:pt x="81" y="254"/>
                    <a:pt x="77" y="251"/>
                    <a:pt x="76" y="249"/>
                  </a:cubicBezTo>
                  <a:cubicBezTo>
                    <a:pt x="75" y="244"/>
                    <a:pt x="76" y="238"/>
                    <a:pt x="76" y="233"/>
                  </a:cubicBezTo>
                  <a:cubicBezTo>
                    <a:pt x="76" y="229"/>
                    <a:pt x="77" y="228"/>
                    <a:pt x="74" y="225"/>
                  </a:cubicBezTo>
                  <a:cubicBezTo>
                    <a:pt x="71" y="222"/>
                    <a:pt x="67" y="219"/>
                    <a:pt x="65" y="215"/>
                  </a:cubicBezTo>
                  <a:cubicBezTo>
                    <a:pt x="62" y="211"/>
                    <a:pt x="62" y="206"/>
                    <a:pt x="60" y="202"/>
                  </a:cubicBezTo>
                  <a:cubicBezTo>
                    <a:pt x="59" y="198"/>
                    <a:pt x="58" y="199"/>
                    <a:pt x="53" y="199"/>
                  </a:cubicBezTo>
                  <a:cubicBezTo>
                    <a:pt x="49" y="199"/>
                    <a:pt x="42" y="200"/>
                    <a:pt x="38" y="199"/>
                  </a:cubicBezTo>
                  <a:cubicBezTo>
                    <a:pt x="35" y="198"/>
                    <a:pt x="32" y="193"/>
                    <a:pt x="30" y="191"/>
                  </a:cubicBezTo>
                  <a:cubicBezTo>
                    <a:pt x="24" y="185"/>
                    <a:pt x="20" y="179"/>
                    <a:pt x="20" y="171"/>
                  </a:cubicBezTo>
                  <a:cubicBezTo>
                    <a:pt x="20" y="166"/>
                    <a:pt x="21" y="165"/>
                    <a:pt x="18" y="162"/>
                  </a:cubicBezTo>
                  <a:cubicBezTo>
                    <a:pt x="14" y="158"/>
                    <a:pt x="9" y="155"/>
                    <a:pt x="5" y="151"/>
                  </a:cubicBezTo>
                  <a:cubicBezTo>
                    <a:pt x="2" y="149"/>
                    <a:pt x="1" y="149"/>
                    <a:pt x="1" y="145"/>
                  </a:cubicBezTo>
                  <a:cubicBezTo>
                    <a:pt x="1" y="140"/>
                    <a:pt x="0" y="133"/>
                    <a:pt x="1" y="128"/>
                  </a:cubicBezTo>
                  <a:cubicBezTo>
                    <a:pt x="2" y="125"/>
                    <a:pt x="4" y="123"/>
                    <a:pt x="7" y="121"/>
                  </a:cubicBezTo>
                  <a:cubicBezTo>
                    <a:pt x="9" y="118"/>
                    <a:pt x="12" y="114"/>
                    <a:pt x="15" y="113"/>
                  </a:cubicBezTo>
                  <a:cubicBezTo>
                    <a:pt x="19" y="111"/>
                    <a:pt x="26" y="111"/>
                    <a:pt x="30" y="110"/>
                  </a:cubicBezTo>
                  <a:cubicBezTo>
                    <a:pt x="34" y="109"/>
                    <a:pt x="35" y="108"/>
                    <a:pt x="38" y="105"/>
                  </a:cubicBezTo>
                  <a:cubicBezTo>
                    <a:pt x="41" y="102"/>
                    <a:pt x="45" y="97"/>
                    <a:pt x="49" y="95"/>
                  </a:cubicBezTo>
                  <a:cubicBezTo>
                    <a:pt x="51" y="93"/>
                    <a:pt x="56" y="93"/>
                    <a:pt x="59" y="92"/>
                  </a:cubicBezTo>
                  <a:cubicBezTo>
                    <a:pt x="68" y="91"/>
                    <a:pt x="75" y="89"/>
                    <a:pt x="84" y="87"/>
                  </a:cubicBezTo>
                  <a:cubicBezTo>
                    <a:pt x="92" y="84"/>
                    <a:pt x="98" y="82"/>
                    <a:pt x="107" y="81"/>
                  </a:cubicBezTo>
                  <a:cubicBezTo>
                    <a:pt x="114" y="80"/>
                    <a:pt x="125" y="81"/>
                    <a:pt x="131" y="77"/>
                  </a:cubicBezTo>
                  <a:cubicBezTo>
                    <a:pt x="137" y="72"/>
                    <a:pt x="144" y="66"/>
                    <a:pt x="146" y="58"/>
                  </a:cubicBezTo>
                  <a:cubicBezTo>
                    <a:pt x="148" y="49"/>
                    <a:pt x="148" y="41"/>
                    <a:pt x="155" y="34"/>
                  </a:cubicBezTo>
                  <a:cubicBezTo>
                    <a:pt x="158" y="31"/>
                    <a:pt x="161" y="28"/>
                    <a:pt x="164" y="25"/>
                  </a:cubicBezTo>
                  <a:cubicBezTo>
                    <a:pt x="169" y="30"/>
                    <a:pt x="173" y="36"/>
                    <a:pt x="179" y="40"/>
                  </a:cubicBezTo>
                  <a:cubicBezTo>
                    <a:pt x="183" y="43"/>
                    <a:pt x="190" y="41"/>
                    <a:pt x="195" y="41"/>
                  </a:cubicBezTo>
                  <a:cubicBezTo>
                    <a:pt x="197" y="41"/>
                    <a:pt x="202" y="42"/>
                    <a:pt x="204" y="41"/>
                  </a:cubicBezTo>
                  <a:cubicBezTo>
                    <a:pt x="205" y="41"/>
                    <a:pt x="206" y="37"/>
                    <a:pt x="207" y="36"/>
                  </a:cubicBezTo>
                  <a:cubicBezTo>
                    <a:pt x="208" y="32"/>
                    <a:pt x="210" y="28"/>
                    <a:pt x="211" y="24"/>
                  </a:cubicBezTo>
                  <a:cubicBezTo>
                    <a:pt x="212" y="23"/>
                    <a:pt x="213" y="18"/>
                    <a:pt x="214" y="18"/>
                  </a:cubicBezTo>
                  <a:cubicBezTo>
                    <a:pt x="215" y="17"/>
                    <a:pt x="220" y="18"/>
                    <a:pt x="222" y="18"/>
                  </a:cubicBezTo>
                  <a:cubicBezTo>
                    <a:pt x="226" y="18"/>
                    <a:pt x="230" y="17"/>
                    <a:pt x="235" y="18"/>
                  </a:cubicBezTo>
                  <a:cubicBezTo>
                    <a:pt x="240" y="18"/>
                    <a:pt x="245" y="19"/>
                    <a:pt x="250" y="20"/>
                  </a:cubicBezTo>
                  <a:cubicBezTo>
                    <a:pt x="255" y="21"/>
                    <a:pt x="261" y="24"/>
                    <a:pt x="266" y="24"/>
                  </a:cubicBezTo>
                  <a:cubicBezTo>
                    <a:pt x="273" y="23"/>
                    <a:pt x="281" y="20"/>
                    <a:pt x="287" y="18"/>
                  </a:cubicBezTo>
                  <a:cubicBezTo>
                    <a:pt x="292" y="17"/>
                    <a:pt x="298" y="16"/>
                    <a:pt x="302" y="14"/>
                  </a:cubicBezTo>
                  <a:cubicBezTo>
                    <a:pt x="307" y="11"/>
                    <a:pt x="310" y="3"/>
                    <a:pt x="316" y="1"/>
                  </a:cubicBezTo>
                  <a:cubicBezTo>
                    <a:pt x="318" y="0"/>
                    <a:pt x="323" y="1"/>
                    <a:pt x="326" y="1"/>
                  </a:cubicBezTo>
                  <a:cubicBezTo>
                    <a:pt x="328" y="1"/>
                    <a:pt x="334" y="0"/>
                    <a:pt x="336" y="1"/>
                  </a:cubicBezTo>
                  <a:cubicBezTo>
                    <a:pt x="337" y="2"/>
                    <a:pt x="338" y="6"/>
                    <a:pt x="339" y="7"/>
                  </a:cubicBezTo>
                  <a:cubicBezTo>
                    <a:pt x="341" y="11"/>
                    <a:pt x="342" y="15"/>
                    <a:pt x="344" y="19"/>
                  </a:cubicBezTo>
                  <a:cubicBezTo>
                    <a:pt x="347" y="24"/>
                    <a:pt x="352" y="29"/>
                    <a:pt x="356" y="32"/>
                  </a:cubicBezTo>
                  <a:cubicBezTo>
                    <a:pt x="360" y="35"/>
                    <a:pt x="367" y="34"/>
                    <a:pt x="373" y="34"/>
                  </a:cubicBezTo>
                  <a:cubicBezTo>
                    <a:pt x="375" y="34"/>
                    <a:pt x="378" y="33"/>
                    <a:pt x="380" y="34"/>
                  </a:cubicBezTo>
                  <a:cubicBezTo>
                    <a:pt x="383" y="35"/>
                    <a:pt x="385" y="39"/>
                    <a:pt x="387" y="41"/>
                  </a:cubicBezTo>
                  <a:cubicBezTo>
                    <a:pt x="392" y="45"/>
                    <a:pt x="397" y="49"/>
                    <a:pt x="402" y="52"/>
                  </a:cubicBezTo>
                  <a:cubicBezTo>
                    <a:pt x="414" y="61"/>
                    <a:pt x="424" y="71"/>
                    <a:pt x="434" y="81"/>
                  </a:cubicBezTo>
                  <a:cubicBezTo>
                    <a:pt x="437" y="84"/>
                    <a:pt x="441" y="86"/>
                    <a:pt x="442" y="89"/>
                  </a:cubicBezTo>
                  <a:cubicBezTo>
                    <a:pt x="444" y="92"/>
                    <a:pt x="444" y="90"/>
                    <a:pt x="442" y="92"/>
                  </a:cubicBezTo>
                  <a:cubicBezTo>
                    <a:pt x="438" y="99"/>
                    <a:pt x="430" y="104"/>
                    <a:pt x="425" y="109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5" name="Freeform 271"/>
            <p:cNvSpPr>
              <a:spLocks/>
            </p:cNvSpPr>
            <p:nvPr userDrawn="1"/>
          </p:nvSpPr>
          <p:spPr bwMode="auto">
            <a:xfrm>
              <a:off x="1753" y="2656"/>
              <a:ext cx="127" cy="120"/>
            </a:xfrm>
            <a:custGeom>
              <a:avLst/>
              <a:gdLst>
                <a:gd name="T0" fmla="*/ 37 w 160"/>
                <a:gd name="T1" fmla="*/ 20 h 151"/>
                <a:gd name="T2" fmla="*/ 55 w 160"/>
                <a:gd name="T3" fmla="*/ 10 h 151"/>
                <a:gd name="T4" fmla="*/ 65 w 160"/>
                <a:gd name="T5" fmla="*/ 4 h 151"/>
                <a:gd name="T6" fmla="*/ 72 w 160"/>
                <a:gd name="T7" fmla="*/ 0 h 151"/>
                <a:gd name="T8" fmla="*/ 78 w 160"/>
                <a:gd name="T9" fmla="*/ 3 h 151"/>
                <a:gd name="T10" fmla="*/ 90 w 160"/>
                <a:gd name="T11" fmla="*/ 10 h 151"/>
                <a:gd name="T12" fmla="*/ 103 w 160"/>
                <a:gd name="T13" fmla="*/ 11 h 151"/>
                <a:gd name="T14" fmla="*/ 130 w 160"/>
                <a:gd name="T15" fmla="*/ 11 h 151"/>
                <a:gd name="T16" fmla="*/ 137 w 160"/>
                <a:gd name="T17" fmla="*/ 18 h 151"/>
                <a:gd name="T18" fmla="*/ 141 w 160"/>
                <a:gd name="T19" fmla="*/ 34 h 151"/>
                <a:gd name="T20" fmla="*/ 150 w 160"/>
                <a:gd name="T21" fmla="*/ 43 h 151"/>
                <a:gd name="T22" fmla="*/ 152 w 160"/>
                <a:gd name="T23" fmla="*/ 49 h 151"/>
                <a:gd name="T24" fmla="*/ 148 w 160"/>
                <a:gd name="T25" fmla="*/ 68 h 151"/>
                <a:gd name="T26" fmla="*/ 160 w 160"/>
                <a:gd name="T27" fmla="*/ 90 h 151"/>
                <a:gd name="T28" fmla="*/ 130 w 160"/>
                <a:gd name="T29" fmla="*/ 97 h 151"/>
                <a:gd name="T30" fmla="*/ 114 w 160"/>
                <a:gd name="T31" fmla="*/ 107 h 151"/>
                <a:gd name="T32" fmla="*/ 104 w 160"/>
                <a:gd name="T33" fmla="*/ 114 h 151"/>
                <a:gd name="T34" fmla="*/ 104 w 160"/>
                <a:gd name="T35" fmla="*/ 134 h 151"/>
                <a:gd name="T36" fmla="*/ 100 w 160"/>
                <a:gd name="T37" fmla="*/ 143 h 151"/>
                <a:gd name="T38" fmla="*/ 81 w 160"/>
                <a:gd name="T39" fmla="*/ 150 h 151"/>
                <a:gd name="T40" fmla="*/ 66 w 160"/>
                <a:gd name="T41" fmla="*/ 144 h 151"/>
                <a:gd name="T42" fmla="*/ 55 w 160"/>
                <a:gd name="T43" fmla="*/ 144 h 151"/>
                <a:gd name="T44" fmla="*/ 44 w 160"/>
                <a:gd name="T45" fmla="*/ 148 h 151"/>
                <a:gd name="T46" fmla="*/ 37 w 160"/>
                <a:gd name="T47" fmla="*/ 150 h 151"/>
                <a:gd name="T48" fmla="*/ 26 w 160"/>
                <a:gd name="T49" fmla="*/ 143 h 151"/>
                <a:gd name="T50" fmla="*/ 9 w 160"/>
                <a:gd name="T51" fmla="*/ 131 h 151"/>
                <a:gd name="T52" fmla="*/ 2 w 160"/>
                <a:gd name="T53" fmla="*/ 120 h 151"/>
                <a:gd name="T54" fmla="*/ 1 w 160"/>
                <a:gd name="T55" fmla="*/ 115 h 151"/>
                <a:gd name="T56" fmla="*/ 6 w 160"/>
                <a:gd name="T57" fmla="*/ 107 h 151"/>
                <a:gd name="T58" fmla="*/ 12 w 160"/>
                <a:gd name="T59" fmla="*/ 100 h 151"/>
                <a:gd name="T60" fmla="*/ 10 w 160"/>
                <a:gd name="T61" fmla="*/ 95 h 151"/>
                <a:gd name="T62" fmla="*/ 6 w 160"/>
                <a:gd name="T63" fmla="*/ 86 h 151"/>
                <a:gd name="T64" fmla="*/ 8 w 160"/>
                <a:gd name="T65" fmla="*/ 81 h 151"/>
                <a:gd name="T66" fmla="*/ 17 w 160"/>
                <a:gd name="T67" fmla="*/ 67 h 151"/>
                <a:gd name="T68" fmla="*/ 34 w 160"/>
                <a:gd name="T69" fmla="*/ 52 h 151"/>
                <a:gd name="T70" fmla="*/ 37 w 160"/>
                <a:gd name="T71" fmla="*/ 41 h 151"/>
                <a:gd name="T72" fmla="*/ 37 w 160"/>
                <a:gd name="T73" fmla="*/ 20 h 1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60" h="151">
                  <a:moveTo>
                    <a:pt x="37" y="20"/>
                  </a:moveTo>
                  <a:cubicBezTo>
                    <a:pt x="43" y="17"/>
                    <a:pt x="49" y="14"/>
                    <a:pt x="55" y="10"/>
                  </a:cubicBezTo>
                  <a:cubicBezTo>
                    <a:pt x="58" y="8"/>
                    <a:pt x="62" y="6"/>
                    <a:pt x="65" y="4"/>
                  </a:cubicBezTo>
                  <a:cubicBezTo>
                    <a:pt x="67" y="3"/>
                    <a:pt x="70" y="0"/>
                    <a:pt x="72" y="0"/>
                  </a:cubicBezTo>
                  <a:cubicBezTo>
                    <a:pt x="73" y="0"/>
                    <a:pt x="76" y="3"/>
                    <a:pt x="78" y="3"/>
                  </a:cubicBezTo>
                  <a:cubicBezTo>
                    <a:pt x="82" y="6"/>
                    <a:pt x="86" y="8"/>
                    <a:pt x="90" y="10"/>
                  </a:cubicBezTo>
                  <a:cubicBezTo>
                    <a:pt x="94" y="11"/>
                    <a:pt x="98" y="11"/>
                    <a:pt x="103" y="11"/>
                  </a:cubicBezTo>
                  <a:cubicBezTo>
                    <a:pt x="112" y="11"/>
                    <a:pt x="121" y="11"/>
                    <a:pt x="130" y="11"/>
                  </a:cubicBezTo>
                  <a:cubicBezTo>
                    <a:pt x="137" y="11"/>
                    <a:pt x="136" y="10"/>
                    <a:pt x="137" y="18"/>
                  </a:cubicBezTo>
                  <a:cubicBezTo>
                    <a:pt x="138" y="23"/>
                    <a:pt x="137" y="30"/>
                    <a:pt x="141" y="34"/>
                  </a:cubicBezTo>
                  <a:cubicBezTo>
                    <a:pt x="144" y="38"/>
                    <a:pt x="147" y="40"/>
                    <a:pt x="150" y="43"/>
                  </a:cubicBezTo>
                  <a:cubicBezTo>
                    <a:pt x="153" y="46"/>
                    <a:pt x="152" y="45"/>
                    <a:pt x="152" y="49"/>
                  </a:cubicBezTo>
                  <a:cubicBezTo>
                    <a:pt x="150" y="56"/>
                    <a:pt x="145" y="62"/>
                    <a:pt x="148" y="68"/>
                  </a:cubicBezTo>
                  <a:cubicBezTo>
                    <a:pt x="152" y="75"/>
                    <a:pt x="156" y="82"/>
                    <a:pt x="160" y="90"/>
                  </a:cubicBezTo>
                  <a:cubicBezTo>
                    <a:pt x="150" y="92"/>
                    <a:pt x="139" y="93"/>
                    <a:pt x="130" y="97"/>
                  </a:cubicBezTo>
                  <a:cubicBezTo>
                    <a:pt x="125" y="100"/>
                    <a:pt x="119" y="104"/>
                    <a:pt x="114" y="107"/>
                  </a:cubicBezTo>
                  <a:cubicBezTo>
                    <a:pt x="111" y="109"/>
                    <a:pt x="105" y="110"/>
                    <a:pt x="104" y="114"/>
                  </a:cubicBezTo>
                  <a:cubicBezTo>
                    <a:pt x="102" y="120"/>
                    <a:pt x="104" y="128"/>
                    <a:pt x="104" y="134"/>
                  </a:cubicBezTo>
                  <a:cubicBezTo>
                    <a:pt x="104" y="140"/>
                    <a:pt x="105" y="141"/>
                    <a:pt x="100" y="143"/>
                  </a:cubicBezTo>
                  <a:cubicBezTo>
                    <a:pt x="95" y="145"/>
                    <a:pt x="87" y="150"/>
                    <a:pt x="81" y="150"/>
                  </a:cubicBezTo>
                  <a:cubicBezTo>
                    <a:pt x="77" y="150"/>
                    <a:pt x="70" y="146"/>
                    <a:pt x="66" y="144"/>
                  </a:cubicBezTo>
                  <a:cubicBezTo>
                    <a:pt x="61" y="142"/>
                    <a:pt x="60" y="142"/>
                    <a:pt x="55" y="144"/>
                  </a:cubicBezTo>
                  <a:cubicBezTo>
                    <a:pt x="51" y="145"/>
                    <a:pt x="48" y="146"/>
                    <a:pt x="44" y="148"/>
                  </a:cubicBezTo>
                  <a:cubicBezTo>
                    <a:pt x="43" y="148"/>
                    <a:pt x="39" y="151"/>
                    <a:pt x="37" y="150"/>
                  </a:cubicBezTo>
                  <a:cubicBezTo>
                    <a:pt x="34" y="150"/>
                    <a:pt x="29" y="145"/>
                    <a:pt x="26" y="143"/>
                  </a:cubicBezTo>
                  <a:cubicBezTo>
                    <a:pt x="20" y="139"/>
                    <a:pt x="14" y="135"/>
                    <a:pt x="9" y="131"/>
                  </a:cubicBezTo>
                  <a:cubicBezTo>
                    <a:pt x="5" y="128"/>
                    <a:pt x="4" y="124"/>
                    <a:pt x="2" y="120"/>
                  </a:cubicBezTo>
                  <a:cubicBezTo>
                    <a:pt x="1" y="118"/>
                    <a:pt x="0" y="117"/>
                    <a:pt x="1" y="115"/>
                  </a:cubicBezTo>
                  <a:cubicBezTo>
                    <a:pt x="2" y="113"/>
                    <a:pt x="5" y="110"/>
                    <a:pt x="6" y="107"/>
                  </a:cubicBezTo>
                  <a:cubicBezTo>
                    <a:pt x="8" y="106"/>
                    <a:pt x="11" y="102"/>
                    <a:pt x="12" y="100"/>
                  </a:cubicBezTo>
                  <a:cubicBezTo>
                    <a:pt x="12" y="98"/>
                    <a:pt x="11" y="96"/>
                    <a:pt x="10" y="95"/>
                  </a:cubicBezTo>
                  <a:cubicBezTo>
                    <a:pt x="9" y="92"/>
                    <a:pt x="6" y="88"/>
                    <a:pt x="6" y="86"/>
                  </a:cubicBezTo>
                  <a:cubicBezTo>
                    <a:pt x="6" y="84"/>
                    <a:pt x="7" y="83"/>
                    <a:pt x="8" y="81"/>
                  </a:cubicBezTo>
                  <a:cubicBezTo>
                    <a:pt x="10" y="77"/>
                    <a:pt x="13" y="71"/>
                    <a:pt x="17" y="67"/>
                  </a:cubicBezTo>
                  <a:cubicBezTo>
                    <a:pt x="22" y="62"/>
                    <a:pt x="28" y="57"/>
                    <a:pt x="34" y="52"/>
                  </a:cubicBezTo>
                  <a:cubicBezTo>
                    <a:pt x="38" y="48"/>
                    <a:pt x="37" y="47"/>
                    <a:pt x="37" y="41"/>
                  </a:cubicBezTo>
                  <a:cubicBezTo>
                    <a:pt x="37" y="34"/>
                    <a:pt x="37" y="27"/>
                    <a:pt x="37" y="2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6" name="Freeform 272"/>
            <p:cNvSpPr>
              <a:spLocks/>
            </p:cNvSpPr>
            <p:nvPr userDrawn="1"/>
          </p:nvSpPr>
          <p:spPr bwMode="auto">
            <a:xfrm>
              <a:off x="1866" y="2349"/>
              <a:ext cx="392" cy="425"/>
            </a:xfrm>
            <a:custGeom>
              <a:avLst/>
              <a:gdLst>
                <a:gd name="T0" fmla="*/ 306 w 494"/>
                <a:gd name="T1" fmla="*/ 59 h 534"/>
                <a:gd name="T2" fmla="*/ 292 w 494"/>
                <a:gd name="T3" fmla="*/ 101 h 534"/>
                <a:gd name="T4" fmla="*/ 269 w 494"/>
                <a:gd name="T5" fmla="*/ 115 h 534"/>
                <a:gd name="T6" fmla="*/ 254 w 494"/>
                <a:gd name="T7" fmla="*/ 157 h 534"/>
                <a:gd name="T8" fmla="*/ 266 w 494"/>
                <a:gd name="T9" fmla="*/ 187 h 534"/>
                <a:gd name="T10" fmla="*/ 272 w 494"/>
                <a:gd name="T11" fmla="*/ 232 h 534"/>
                <a:gd name="T12" fmla="*/ 299 w 494"/>
                <a:gd name="T13" fmla="*/ 190 h 534"/>
                <a:gd name="T14" fmla="*/ 337 w 494"/>
                <a:gd name="T15" fmla="*/ 197 h 534"/>
                <a:gd name="T16" fmla="*/ 355 w 494"/>
                <a:gd name="T17" fmla="*/ 205 h 534"/>
                <a:gd name="T18" fmla="*/ 383 w 494"/>
                <a:gd name="T19" fmla="*/ 211 h 534"/>
                <a:gd name="T20" fmla="*/ 403 w 494"/>
                <a:gd name="T21" fmla="*/ 212 h 534"/>
                <a:gd name="T22" fmla="*/ 447 w 494"/>
                <a:gd name="T23" fmla="*/ 215 h 534"/>
                <a:gd name="T24" fmla="*/ 480 w 494"/>
                <a:gd name="T25" fmla="*/ 240 h 534"/>
                <a:gd name="T26" fmla="*/ 490 w 494"/>
                <a:gd name="T27" fmla="*/ 271 h 534"/>
                <a:gd name="T28" fmla="*/ 454 w 494"/>
                <a:gd name="T29" fmla="*/ 294 h 534"/>
                <a:gd name="T30" fmla="*/ 431 w 494"/>
                <a:gd name="T31" fmla="*/ 320 h 534"/>
                <a:gd name="T32" fmla="*/ 440 w 494"/>
                <a:gd name="T33" fmla="*/ 355 h 534"/>
                <a:gd name="T34" fmla="*/ 431 w 494"/>
                <a:gd name="T35" fmla="*/ 389 h 534"/>
                <a:gd name="T36" fmla="*/ 390 w 494"/>
                <a:gd name="T37" fmla="*/ 403 h 534"/>
                <a:gd name="T38" fmla="*/ 367 w 494"/>
                <a:gd name="T39" fmla="*/ 380 h 534"/>
                <a:gd name="T40" fmla="*/ 335 w 494"/>
                <a:gd name="T41" fmla="*/ 354 h 534"/>
                <a:gd name="T42" fmla="*/ 301 w 494"/>
                <a:gd name="T43" fmla="*/ 391 h 534"/>
                <a:gd name="T44" fmla="*/ 277 w 494"/>
                <a:gd name="T45" fmla="*/ 427 h 534"/>
                <a:gd name="T46" fmla="*/ 239 w 494"/>
                <a:gd name="T47" fmla="*/ 425 h 534"/>
                <a:gd name="T48" fmla="*/ 227 w 494"/>
                <a:gd name="T49" fmla="*/ 466 h 534"/>
                <a:gd name="T50" fmla="*/ 193 w 494"/>
                <a:gd name="T51" fmla="*/ 506 h 534"/>
                <a:gd name="T52" fmla="*/ 159 w 494"/>
                <a:gd name="T53" fmla="*/ 494 h 534"/>
                <a:gd name="T54" fmla="*/ 151 w 494"/>
                <a:gd name="T55" fmla="*/ 448 h 534"/>
                <a:gd name="T56" fmla="*/ 130 w 494"/>
                <a:gd name="T57" fmla="*/ 395 h 534"/>
                <a:gd name="T58" fmla="*/ 113 w 494"/>
                <a:gd name="T59" fmla="*/ 367 h 534"/>
                <a:gd name="T60" fmla="*/ 68 w 494"/>
                <a:gd name="T61" fmla="*/ 367 h 534"/>
                <a:gd name="T62" fmla="*/ 45 w 494"/>
                <a:gd name="T63" fmla="*/ 358 h 534"/>
                <a:gd name="T64" fmla="*/ 17 w 494"/>
                <a:gd name="T65" fmla="*/ 355 h 534"/>
                <a:gd name="T66" fmla="*/ 0 w 494"/>
                <a:gd name="T67" fmla="*/ 333 h 534"/>
                <a:gd name="T68" fmla="*/ 29 w 494"/>
                <a:gd name="T69" fmla="*/ 296 h 534"/>
                <a:gd name="T70" fmla="*/ 71 w 494"/>
                <a:gd name="T71" fmla="*/ 301 h 534"/>
                <a:gd name="T72" fmla="*/ 106 w 494"/>
                <a:gd name="T73" fmla="*/ 276 h 534"/>
                <a:gd name="T74" fmla="*/ 103 w 494"/>
                <a:gd name="T75" fmla="*/ 264 h 534"/>
                <a:gd name="T76" fmla="*/ 54 w 494"/>
                <a:gd name="T77" fmla="*/ 223 h 534"/>
                <a:gd name="T78" fmla="*/ 93 w 494"/>
                <a:gd name="T79" fmla="*/ 197 h 534"/>
                <a:gd name="T80" fmla="*/ 126 w 494"/>
                <a:gd name="T81" fmla="*/ 192 h 534"/>
                <a:gd name="T82" fmla="*/ 160 w 494"/>
                <a:gd name="T83" fmla="*/ 191 h 534"/>
                <a:gd name="T84" fmla="*/ 164 w 494"/>
                <a:gd name="T85" fmla="*/ 136 h 534"/>
                <a:gd name="T86" fmla="*/ 186 w 494"/>
                <a:gd name="T87" fmla="*/ 90 h 534"/>
                <a:gd name="T88" fmla="*/ 183 w 494"/>
                <a:gd name="T89" fmla="*/ 49 h 534"/>
                <a:gd name="T90" fmla="*/ 207 w 494"/>
                <a:gd name="T91" fmla="*/ 51 h 534"/>
                <a:gd name="T92" fmla="*/ 254 w 494"/>
                <a:gd name="T93" fmla="*/ 10 h 534"/>
                <a:gd name="T94" fmla="*/ 296 w 494"/>
                <a:gd name="T95" fmla="*/ 27 h 5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494" h="534">
                  <a:moveTo>
                    <a:pt x="294" y="42"/>
                  </a:moveTo>
                  <a:cubicBezTo>
                    <a:pt x="296" y="44"/>
                    <a:pt x="303" y="45"/>
                    <a:pt x="304" y="48"/>
                  </a:cubicBezTo>
                  <a:cubicBezTo>
                    <a:pt x="306" y="50"/>
                    <a:pt x="305" y="57"/>
                    <a:pt x="306" y="59"/>
                  </a:cubicBezTo>
                  <a:cubicBezTo>
                    <a:pt x="306" y="63"/>
                    <a:pt x="307" y="64"/>
                    <a:pt x="305" y="67"/>
                  </a:cubicBezTo>
                  <a:cubicBezTo>
                    <a:pt x="302" y="72"/>
                    <a:pt x="297" y="74"/>
                    <a:pt x="294" y="79"/>
                  </a:cubicBezTo>
                  <a:cubicBezTo>
                    <a:pt x="289" y="84"/>
                    <a:pt x="293" y="94"/>
                    <a:pt x="292" y="101"/>
                  </a:cubicBezTo>
                  <a:cubicBezTo>
                    <a:pt x="292" y="105"/>
                    <a:pt x="292" y="104"/>
                    <a:pt x="288" y="105"/>
                  </a:cubicBezTo>
                  <a:cubicBezTo>
                    <a:pt x="282" y="106"/>
                    <a:pt x="277" y="107"/>
                    <a:pt x="272" y="109"/>
                  </a:cubicBezTo>
                  <a:cubicBezTo>
                    <a:pt x="268" y="110"/>
                    <a:pt x="269" y="110"/>
                    <a:pt x="269" y="115"/>
                  </a:cubicBezTo>
                  <a:cubicBezTo>
                    <a:pt x="269" y="118"/>
                    <a:pt x="270" y="123"/>
                    <a:pt x="269" y="125"/>
                  </a:cubicBezTo>
                  <a:cubicBezTo>
                    <a:pt x="265" y="132"/>
                    <a:pt x="255" y="135"/>
                    <a:pt x="254" y="142"/>
                  </a:cubicBezTo>
                  <a:cubicBezTo>
                    <a:pt x="253" y="146"/>
                    <a:pt x="252" y="154"/>
                    <a:pt x="254" y="157"/>
                  </a:cubicBezTo>
                  <a:cubicBezTo>
                    <a:pt x="254" y="160"/>
                    <a:pt x="258" y="163"/>
                    <a:pt x="260" y="165"/>
                  </a:cubicBezTo>
                  <a:cubicBezTo>
                    <a:pt x="263" y="167"/>
                    <a:pt x="265" y="169"/>
                    <a:pt x="266" y="172"/>
                  </a:cubicBezTo>
                  <a:cubicBezTo>
                    <a:pt x="267" y="177"/>
                    <a:pt x="266" y="182"/>
                    <a:pt x="266" y="187"/>
                  </a:cubicBezTo>
                  <a:cubicBezTo>
                    <a:pt x="267" y="194"/>
                    <a:pt x="272" y="202"/>
                    <a:pt x="270" y="209"/>
                  </a:cubicBezTo>
                  <a:cubicBezTo>
                    <a:pt x="269" y="213"/>
                    <a:pt x="264" y="219"/>
                    <a:pt x="264" y="223"/>
                  </a:cubicBezTo>
                  <a:cubicBezTo>
                    <a:pt x="264" y="226"/>
                    <a:pt x="270" y="230"/>
                    <a:pt x="272" y="232"/>
                  </a:cubicBezTo>
                  <a:cubicBezTo>
                    <a:pt x="277" y="226"/>
                    <a:pt x="284" y="220"/>
                    <a:pt x="287" y="212"/>
                  </a:cubicBezTo>
                  <a:cubicBezTo>
                    <a:pt x="289" y="207"/>
                    <a:pt x="291" y="201"/>
                    <a:pt x="293" y="195"/>
                  </a:cubicBezTo>
                  <a:cubicBezTo>
                    <a:pt x="294" y="191"/>
                    <a:pt x="294" y="191"/>
                    <a:pt x="299" y="190"/>
                  </a:cubicBezTo>
                  <a:cubicBezTo>
                    <a:pt x="304" y="189"/>
                    <a:pt x="310" y="186"/>
                    <a:pt x="315" y="186"/>
                  </a:cubicBezTo>
                  <a:cubicBezTo>
                    <a:pt x="318" y="186"/>
                    <a:pt x="323" y="190"/>
                    <a:pt x="326" y="191"/>
                  </a:cubicBezTo>
                  <a:cubicBezTo>
                    <a:pt x="329" y="193"/>
                    <a:pt x="334" y="194"/>
                    <a:pt x="337" y="197"/>
                  </a:cubicBezTo>
                  <a:cubicBezTo>
                    <a:pt x="341" y="200"/>
                    <a:pt x="344" y="205"/>
                    <a:pt x="348" y="208"/>
                  </a:cubicBezTo>
                  <a:cubicBezTo>
                    <a:pt x="349" y="209"/>
                    <a:pt x="349" y="210"/>
                    <a:pt x="350" y="210"/>
                  </a:cubicBezTo>
                  <a:cubicBezTo>
                    <a:pt x="351" y="210"/>
                    <a:pt x="354" y="206"/>
                    <a:pt x="355" y="205"/>
                  </a:cubicBezTo>
                  <a:cubicBezTo>
                    <a:pt x="358" y="202"/>
                    <a:pt x="364" y="195"/>
                    <a:pt x="368" y="193"/>
                  </a:cubicBezTo>
                  <a:cubicBezTo>
                    <a:pt x="371" y="192"/>
                    <a:pt x="374" y="197"/>
                    <a:pt x="376" y="200"/>
                  </a:cubicBezTo>
                  <a:cubicBezTo>
                    <a:pt x="379" y="203"/>
                    <a:pt x="381" y="207"/>
                    <a:pt x="383" y="211"/>
                  </a:cubicBezTo>
                  <a:cubicBezTo>
                    <a:pt x="383" y="212"/>
                    <a:pt x="384" y="215"/>
                    <a:pt x="385" y="215"/>
                  </a:cubicBezTo>
                  <a:cubicBezTo>
                    <a:pt x="386" y="216"/>
                    <a:pt x="391" y="214"/>
                    <a:pt x="392" y="214"/>
                  </a:cubicBezTo>
                  <a:cubicBezTo>
                    <a:pt x="397" y="214"/>
                    <a:pt x="400" y="214"/>
                    <a:pt x="403" y="212"/>
                  </a:cubicBezTo>
                  <a:cubicBezTo>
                    <a:pt x="407" y="209"/>
                    <a:pt x="409" y="204"/>
                    <a:pt x="413" y="202"/>
                  </a:cubicBezTo>
                  <a:cubicBezTo>
                    <a:pt x="417" y="201"/>
                    <a:pt x="425" y="202"/>
                    <a:pt x="429" y="202"/>
                  </a:cubicBezTo>
                  <a:cubicBezTo>
                    <a:pt x="436" y="203"/>
                    <a:pt x="440" y="212"/>
                    <a:pt x="447" y="215"/>
                  </a:cubicBezTo>
                  <a:cubicBezTo>
                    <a:pt x="452" y="218"/>
                    <a:pt x="458" y="220"/>
                    <a:pt x="463" y="223"/>
                  </a:cubicBezTo>
                  <a:cubicBezTo>
                    <a:pt x="466" y="225"/>
                    <a:pt x="468" y="227"/>
                    <a:pt x="470" y="230"/>
                  </a:cubicBezTo>
                  <a:cubicBezTo>
                    <a:pt x="474" y="233"/>
                    <a:pt x="477" y="236"/>
                    <a:pt x="480" y="240"/>
                  </a:cubicBezTo>
                  <a:cubicBezTo>
                    <a:pt x="484" y="243"/>
                    <a:pt x="489" y="245"/>
                    <a:pt x="492" y="249"/>
                  </a:cubicBezTo>
                  <a:cubicBezTo>
                    <a:pt x="494" y="252"/>
                    <a:pt x="493" y="255"/>
                    <a:pt x="492" y="259"/>
                  </a:cubicBezTo>
                  <a:cubicBezTo>
                    <a:pt x="491" y="263"/>
                    <a:pt x="492" y="269"/>
                    <a:pt x="490" y="271"/>
                  </a:cubicBezTo>
                  <a:cubicBezTo>
                    <a:pt x="488" y="275"/>
                    <a:pt x="481" y="279"/>
                    <a:pt x="478" y="281"/>
                  </a:cubicBezTo>
                  <a:cubicBezTo>
                    <a:pt x="476" y="284"/>
                    <a:pt x="473" y="286"/>
                    <a:pt x="470" y="288"/>
                  </a:cubicBezTo>
                  <a:cubicBezTo>
                    <a:pt x="465" y="291"/>
                    <a:pt x="459" y="292"/>
                    <a:pt x="454" y="294"/>
                  </a:cubicBezTo>
                  <a:cubicBezTo>
                    <a:pt x="451" y="295"/>
                    <a:pt x="450" y="297"/>
                    <a:pt x="447" y="300"/>
                  </a:cubicBezTo>
                  <a:cubicBezTo>
                    <a:pt x="443" y="304"/>
                    <a:pt x="439" y="308"/>
                    <a:pt x="434" y="313"/>
                  </a:cubicBezTo>
                  <a:cubicBezTo>
                    <a:pt x="431" y="316"/>
                    <a:pt x="431" y="316"/>
                    <a:pt x="431" y="320"/>
                  </a:cubicBezTo>
                  <a:cubicBezTo>
                    <a:pt x="431" y="324"/>
                    <a:pt x="429" y="332"/>
                    <a:pt x="431" y="335"/>
                  </a:cubicBezTo>
                  <a:cubicBezTo>
                    <a:pt x="432" y="339"/>
                    <a:pt x="438" y="343"/>
                    <a:pt x="441" y="346"/>
                  </a:cubicBezTo>
                  <a:cubicBezTo>
                    <a:pt x="444" y="349"/>
                    <a:pt x="442" y="350"/>
                    <a:pt x="440" y="355"/>
                  </a:cubicBezTo>
                  <a:cubicBezTo>
                    <a:pt x="439" y="359"/>
                    <a:pt x="437" y="363"/>
                    <a:pt x="436" y="367"/>
                  </a:cubicBezTo>
                  <a:cubicBezTo>
                    <a:pt x="435" y="372"/>
                    <a:pt x="437" y="378"/>
                    <a:pt x="436" y="384"/>
                  </a:cubicBezTo>
                  <a:cubicBezTo>
                    <a:pt x="436" y="387"/>
                    <a:pt x="435" y="387"/>
                    <a:pt x="431" y="389"/>
                  </a:cubicBezTo>
                  <a:cubicBezTo>
                    <a:pt x="425" y="394"/>
                    <a:pt x="416" y="403"/>
                    <a:pt x="408" y="403"/>
                  </a:cubicBezTo>
                  <a:cubicBezTo>
                    <a:pt x="405" y="403"/>
                    <a:pt x="401" y="403"/>
                    <a:pt x="398" y="403"/>
                  </a:cubicBezTo>
                  <a:cubicBezTo>
                    <a:pt x="397" y="403"/>
                    <a:pt x="392" y="404"/>
                    <a:pt x="390" y="403"/>
                  </a:cubicBezTo>
                  <a:cubicBezTo>
                    <a:pt x="388" y="402"/>
                    <a:pt x="389" y="396"/>
                    <a:pt x="389" y="393"/>
                  </a:cubicBezTo>
                  <a:cubicBezTo>
                    <a:pt x="389" y="388"/>
                    <a:pt x="389" y="384"/>
                    <a:pt x="388" y="379"/>
                  </a:cubicBezTo>
                  <a:cubicBezTo>
                    <a:pt x="382" y="379"/>
                    <a:pt x="374" y="381"/>
                    <a:pt x="367" y="380"/>
                  </a:cubicBezTo>
                  <a:cubicBezTo>
                    <a:pt x="362" y="379"/>
                    <a:pt x="360" y="375"/>
                    <a:pt x="356" y="372"/>
                  </a:cubicBezTo>
                  <a:cubicBezTo>
                    <a:pt x="350" y="367"/>
                    <a:pt x="345" y="359"/>
                    <a:pt x="338" y="355"/>
                  </a:cubicBezTo>
                  <a:cubicBezTo>
                    <a:pt x="336" y="353"/>
                    <a:pt x="338" y="353"/>
                    <a:pt x="335" y="354"/>
                  </a:cubicBezTo>
                  <a:cubicBezTo>
                    <a:pt x="332" y="355"/>
                    <a:pt x="328" y="359"/>
                    <a:pt x="325" y="361"/>
                  </a:cubicBezTo>
                  <a:cubicBezTo>
                    <a:pt x="321" y="365"/>
                    <a:pt x="316" y="367"/>
                    <a:pt x="313" y="372"/>
                  </a:cubicBezTo>
                  <a:cubicBezTo>
                    <a:pt x="309" y="378"/>
                    <a:pt x="305" y="384"/>
                    <a:pt x="301" y="391"/>
                  </a:cubicBezTo>
                  <a:cubicBezTo>
                    <a:pt x="299" y="397"/>
                    <a:pt x="298" y="405"/>
                    <a:pt x="296" y="411"/>
                  </a:cubicBezTo>
                  <a:cubicBezTo>
                    <a:pt x="293" y="416"/>
                    <a:pt x="287" y="420"/>
                    <a:pt x="283" y="424"/>
                  </a:cubicBezTo>
                  <a:cubicBezTo>
                    <a:pt x="281" y="427"/>
                    <a:pt x="281" y="427"/>
                    <a:pt x="277" y="427"/>
                  </a:cubicBezTo>
                  <a:cubicBezTo>
                    <a:pt x="273" y="428"/>
                    <a:pt x="268" y="427"/>
                    <a:pt x="263" y="427"/>
                  </a:cubicBezTo>
                  <a:cubicBezTo>
                    <a:pt x="257" y="427"/>
                    <a:pt x="253" y="420"/>
                    <a:pt x="248" y="416"/>
                  </a:cubicBezTo>
                  <a:cubicBezTo>
                    <a:pt x="245" y="419"/>
                    <a:pt x="242" y="422"/>
                    <a:pt x="239" y="425"/>
                  </a:cubicBezTo>
                  <a:cubicBezTo>
                    <a:pt x="235" y="429"/>
                    <a:pt x="229" y="433"/>
                    <a:pt x="227" y="438"/>
                  </a:cubicBezTo>
                  <a:cubicBezTo>
                    <a:pt x="226" y="440"/>
                    <a:pt x="227" y="444"/>
                    <a:pt x="227" y="447"/>
                  </a:cubicBezTo>
                  <a:cubicBezTo>
                    <a:pt x="227" y="453"/>
                    <a:pt x="227" y="459"/>
                    <a:pt x="227" y="466"/>
                  </a:cubicBezTo>
                  <a:cubicBezTo>
                    <a:pt x="227" y="469"/>
                    <a:pt x="227" y="471"/>
                    <a:pt x="225" y="474"/>
                  </a:cubicBezTo>
                  <a:cubicBezTo>
                    <a:pt x="222" y="479"/>
                    <a:pt x="216" y="483"/>
                    <a:pt x="212" y="487"/>
                  </a:cubicBezTo>
                  <a:cubicBezTo>
                    <a:pt x="206" y="493"/>
                    <a:pt x="198" y="499"/>
                    <a:pt x="193" y="506"/>
                  </a:cubicBezTo>
                  <a:cubicBezTo>
                    <a:pt x="188" y="514"/>
                    <a:pt x="185" y="525"/>
                    <a:pt x="182" y="534"/>
                  </a:cubicBezTo>
                  <a:cubicBezTo>
                    <a:pt x="176" y="527"/>
                    <a:pt x="170" y="520"/>
                    <a:pt x="165" y="514"/>
                  </a:cubicBezTo>
                  <a:cubicBezTo>
                    <a:pt x="160" y="508"/>
                    <a:pt x="160" y="500"/>
                    <a:pt x="159" y="494"/>
                  </a:cubicBezTo>
                  <a:cubicBezTo>
                    <a:pt x="157" y="486"/>
                    <a:pt x="156" y="480"/>
                    <a:pt x="156" y="473"/>
                  </a:cubicBezTo>
                  <a:cubicBezTo>
                    <a:pt x="156" y="469"/>
                    <a:pt x="156" y="466"/>
                    <a:pt x="156" y="463"/>
                  </a:cubicBezTo>
                  <a:cubicBezTo>
                    <a:pt x="155" y="458"/>
                    <a:pt x="152" y="453"/>
                    <a:pt x="151" y="448"/>
                  </a:cubicBezTo>
                  <a:cubicBezTo>
                    <a:pt x="149" y="442"/>
                    <a:pt x="150" y="434"/>
                    <a:pt x="150" y="427"/>
                  </a:cubicBezTo>
                  <a:cubicBezTo>
                    <a:pt x="150" y="422"/>
                    <a:pt x="152" y="411"/>
                    <a:pt x="148" y="407"/>
                  </a:cubicBezTo>
                  <a:cubicBezTo>
                    <a:pt x="144" y="402"/>
                    <a:pt x="133" y="402"/>
                    <a:pt x="130" y="395"/>
                  </a:cubicBezTo>
                  <a:cubicBezTo>
                    <a:pt x="128" y="392"/>
                    <a:pt x="127" y="386"/>
                    <a:pt x="126" y="382"/>
                  </a:cubicBezTo>
                  <a:cubicBezTo>
                    <a:pt x="125" y="379"/>
                    <a:pt x="124" y="372"/>
                    <a:pt x="122" y="369"/>
                  </a:cubicBezTo>
                  <a:cubicBezTo>
                    <a:pt x="120" y="368"/>
                    <a:pt x="116" y="368"/>
                    <a:pt x="113" y="367"/>
                  </a:cubicBezTo>
                  <a:cubicBezTo>
                    <a:pt x="108" y="366"/>
                    <a:pt x="102" y="365"/>
                    <a:pt x="97" y="364"/>
                  </a:cubicBezTo>
                  <a:cubicBezTo>
                    <a:pt x="89" y="361"/>
                    <a:pt x="83" y="356"/>
                    <a:pt x="76" y="352"/>
                  </a:cubicBezTo>
                  <a:cubicBezTo>
                    <a:pt x="73" y="357"/>
                    <a:pt x="71" y="362"/>
                    <a:pt x="68" y="367"/>
                  </a:cubicBezTo>
                  <a:cubicBezTo>
                    <a:pt x="64" y="363"/>
                    <a:pt x="60" y="357"/>
                    <a:pt x="56" y="355"/>
                  </a:cubicBezTo>
                  <a:cubicBezTo>
                    <a:pt x="54" y="354"/>
                    <a:pt x="55" y="354"/>
                    <a:pt x="54" y="354"/>
                  </a:cubicBezTo>
                  <a:cubicBezTo>
                    <a:pt x="51" y="354"/>
                    <a:pt x="47" y="357"/>
                    <a:pt x="45" y="358"/>
                  </a:cubicBezTo>
                  <a:cubicBezTo>
                    <a:pt x="43" y="360"/>
                    <a:pt x="35" y="366"/>
                    <a:pt x="32" y="366"/>
                  </a:cubicBezTo>
                  <a:cubicBezTo>
                    <a:pt x="31" y="365"/>
                    <a:pt x="28" y="363"/>
                    <a:pt x="27" y="362"/>
                  </a:cubicBezTo>
                  <a:cubicBezTo>
                    <a:pt x="23" y="360"/>
                    <a:pt x="20" y="358"/>
                    <a:pt x="17" y="355"/>
                  </a:cubicBezTo>
                  <a:cubicBezTo>
                    <a:pt x="13" y="353"/>
                    <a:pt x="12" y="351"/>
                    <a:pt x="10" y="347"/>
                  </a:cubicBezTo>
                  <a:cubicBezTo>
                    <a:pt x="8" y="344"/>
                    <a:pt x="6" y="341"/>
                    <a:pt x="4" y="338"/>
                  </a:cubicBezTo>
                  <a:cubicBezTo>
                    <a:pt x="3" y="337"/>
                    <a:pt x="0" y="334"/>
                    <a:pt x="0" y="333"/>
                  </a:cubicBezTo>
                  <a:cubicBezTo>
                    <a:pt x="0" y="330"/>
                    <a:pt x="7" y="323"/>
                    <a:pt x="8" y="321"/>
                  </a:cubicBezTo>
                  <a:cubicBezTo>
                    <a:pt x="11" y="317"/>
                    <a:pt x="14" y="312"/>
                    <a:pt x="17" y="308"/>
                  </a:cubicBezTo>
                  <a:cubicBezTo>
                    <a:pt x="21" y="304"/>
                    <a:pt x="25" y="300"/>
                    <a:pt x="29" y="296"/>
                  </a:cubicBezTo>
                  <a:cubicBezTo>
                    <a:pt x="33" y="293"/>
                    <a:pt x="37" y="293"/>
                    <a:pt x="42" y="292"/>
                  </a:cubicBezTo>
                  <a:cubicBezTo>
                    <a:pt x="46" y="291"/>
                    <a:pt x="49" y="289"/>
                    <a:pt x="53" y="291"/>
                  </a:cubicBezTo>
                  <a:cubicBezTo>
                    <a:pt x="59" y="294"/>
                    <a:pt x="65" y="298"/>
                    <a:pt x="71" y="301"/>
                  </a:cubicBezTo>
                  <a:cubicBezTo>
                    <a:pt x="74" y="304"/>
                    <a:pt x="75" y="305"/>
                    <a:pt x="78" y="303"/>
                  </a:cubicBezTo>
                  <a:cubicBezTo>
                    <a:pt x="83" y="300"/>
                    <a:pt x="87" y="294"/>
                    <a:pt x="91" y="290"/>
                  </a:cubicBezTo>
                  <a:cubicBezTo>
                    <a:pt x="96" y="285"/>
                    <a:pt x="101" y="281"/>
                    <a:pt x="106" y="276"/>
                  </a:cubicBezTo>
                  <a:cubicBezTo>
                    <a:pt x="106" y="275"/>
                    <a:pt x="109" y="273"/>
                    <a:pt x="109" y="272"/>
                  </a:cubicBezTo>
                  <a:cubicBezTo>
                    <a:pt x="110" y="271"/>
                    <a:pt x="109" y="272"/>
                    <a:pt x="109" y="270"/>
                  </a:cubicBezTo>
                  <a:cubicBezTo>
                    <a:pt x="108" y="268"/>
                    <a:pt x="104" y="266"/>
                    <a:pt x="103" y="264"/>
                  </a:cubicBezTo>
                  <a:cubicBezTo>
                    <a:pt x="100" y="262"/>
                    <a:pt x="97" y="259"/>
                    <a:pt x="94" y="256"/>
                  </a:cubicBezTo>
                  <a:cubicBezTo>
                    <a:pt x="89" y="251"/>
                    <a:pt x="85" y="246"/>
                    <a:pt x="80" y="242"/>
                  </a:cubicBezTo>
                  <a:cubicBezTo>
                    <a:pt x="72" y="235"/>
                    <a:pt x="63" y="229"/>
                    <a:pt x="54" y="223"/>
                  </a:cubicBezTo>
                  <a:cubicBezTo>
                    <a:pt x="59" y="218"/>
                    <a:pt x="64" y="213"/>
                    <a:pt x="68" y="208"/>
                  </a:cubicBezTo>
                  <a:cubicBezTo>
                    <a:pt x="72" y="204"/>
                    <a:pt x="75" y="203"/>
                    <a:pt x="80" y="202"/>
                  </a:cubicBezTo>
                  <a:cubicBezTo>
                    <a:pt x="84" y="200"/>
                    <a:pt x="88" y="199"/>
                    <a:pt x="93" y="197"/>
                  </a:cubicBezTo>
                  <a:cubicBezTo>
                    <a:pt x="94" y="197"/>
                    <a:pt x="99" y="194"/>
                    <a:pt x="101" y="194"/>
                  </a:cubicBezTo>
                  <a:cubicBezTo>
                    <a:pt x="104" y="195"/>
                    <a:pt x="110" y="203"/>
                    <a:pt x="113" y="206"/>
                  </a:cubicBezTo>
                  <a:cubicBezTo>
                    <a:pt x="117" y="202"/>
                    <a:pt x="121" y="195"/>
                    <a:pt x="126" y="192"/>
                  </a:cubicBezTo>
                  <a:cubicBezTo>
                    <a:pt x="130" y="190"/>
                    <a:pt x="137" y="191"/>
                    <a:pt x="141" y="191"/>
                  </a:cubicBezTo>
                  <a:cubicBezTo>
                    <a:pt x="146" y="191"/>
                    <a:pt x="150" y="191"/>
                    <a:pt x="154" y="191"/>
                  </a:cubicBezTo>
                  <a:cubicBezTo>
                    <a:pt x="155" y="191"/>
                    <a:pt x="160" y="192"/>
                    <a:pt x="160" y="191"/>
                  </a:cubicBezTo>
                  <a:cubicBezTo>
                    <a:pt x="162" y="190"/>
                    <a:pt x="161" y="180"/>
                    <a:pt x="161" y="178"/>
                  </a:cubicBezTo>
                  <a:cubicBezTo>
                    <a:pt x="162" y="169"/>
                    <a:pt x="162" y="161"/>
                    <a:pt x="163" y="152"/>
                  </a:cubicBezTo>
                  <a:cubicBezTo>
                    <a:pt x="163" y="147"/>
                    <a:pt x="163" y="140"/>
                    <a:pt x="164" y="136"/>
                  </a:cubicBezTo>
                  <a:cubicBezTo>
                    <a:pt x="166" y="131"/>
                    <a:pt x="172" y="126"/>
                    <a:pt x="176" y="122"/>
                  </a:cubicBezTo>
                  <a:cubicBezTo>
                    <a:pt x="178" y="119"/>
                    <a:pt x="185" y="115"/>
                    <a:pt x="186" y="111"/>
                  </a:cubicBezTo>
                  <a:cubicBezTo>
                    <a:pt x="189" y="105"/>
                    <a:pt x="183" y="96"/>
                    <a:pt x="186" y="90"/>
                  </a:cubicBezTo>
                  <a:cubicBezTo>
                    <a:pt x="188" y="86"/>
                    <a:pt x="199" y="83"/>
                    <a:pt x="203" y="81"/>
                  </a:cubicBezTo>
                  <a:cubicBezTo>
                    <a:pt x="194" y="72"/>
                    <a:pt x="185" y="63"/>
                    <a:pt x="177" y="54"/>
                  </a:cubicBezTo>
                  <a:cubicBezTo>
                    <a:pt x="179" y="52"/>
                    <a:pt x="181" y="50"/>
                    <a:pt x="183" y="49"/>
                  </a:cubicBezTo>
                  <a:cubicBezTo>
                    <a:pt x="184" y="47"/>
                    <a:pt x="187" y="43"/>
                    <a:pt x="189" y="43"/>
                  </a:cubicBezTo>
                  <a:cubicBezTo>
                    <a:pt x="191" y="43"/>
                    <a:pt x="194" y="45"/>
                    <a:pt x="195" y="46"/>
                  </a:cubicBezTo>
                  <a:cubicBezTo>
                    <a:pt x="199" y="47"/>
                    <a:pt x="203" y="49"/>
                    <a:pt x="207" y="51"/>
                  </a:cubicBezTo>
                  <a:cubicBezTo>
                    <a:pt x="212" y="53"/>
                    <a:pt x="211" y="53"/>
                    <a:pt x="215" y="49"/>
                  </a:cubicBezTo>
                  <a:cubicBezTo>
                    <a:pt x="220" y="44"/>
                    <a:pt x="225" y="39"/>
                    <a:pt x="230" y="34"/>
                  </a:cubicBezTo>
                  <a:cubicBezTo>
                    <a:pt x="238" y="26"/>
                    <a:pt x="246" y="18"/>
                    <a:pt x="254" y="10"/>
                  </a:cubicBezTo>
                  <a:cubicBezTo>
                    <a:pt x="258" y="7"/>
                    <a:pt x="263" y="0"/>
                    <a:pt x="268" y="0"/>
                  </a:cubicBezTo>
                  <a:cubicBezTo>
                    <a:pt x="274" y="0"/>
                    <a:pt x="277" y="4"/>
                    <a:pt x="280" y="8"/>
                  </a:cubicBezTo>
                  <a:cubicBezTo>
                    <a:pt x="285" y="14"/>
                    <a:pt x="292" y="21"/>
                    <a:pt x="296" y="27"/>
                  </a:cubicBezTo>
                  <a:cubicBezTo>
                    <a:pt x="298" y="30"/>
                    <a:pt x="298" y="29"/>
                    <a:pt x="297" y="32"/>
                  </a:cubicBezTo>
                  <a:cubicBezTo>
                    <a:pt x="297" y="35"/>
                    <a:pt x="295" y="39"/>
                    <a:pt x="294" y="42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7" name="Freeform 273"/>
            <p:cNvSpPr>
              <a:spLocks/>
            </p:cNvSpPr>
            <p:nvPr userDrawn="1"/>
          </p:nvSpPr>
          <p:spPr bwMode="auto">
            <a:xfrm>
              <a:off x="1801" y="2598"/>
              <a:ext cx="190" cy="129"/>
            </a:xfrm>
            <a:custGeom>
              <a:avLst/>
              <a:gdLst>
                <a:gd name="T0" fmla="*/ 12 w 240"/>
                <a:gd name="T1" fmla="*/ 73 h 163"/>
                <a:gd name="T2" fmla="*/ 3 w 240"/>
                <a:gd name="T3" fmla="*/ 57 h 163"/>
                <a:gd name="T4" fmla="*/ 0 w 240"/>
                <a:gd name="T5" fmla="*/ 53 h 163"/>
                <a:gd name="T6" fmla="*/ 8 w 240"/>
                <a:gd name="T7" fmla="*/ 45 h 163"/>
                <a:gd name="T8" fmla="*/ 12 w 240"/>
                <a:gd name="T9" fmla="*/ 33 h 163"/>
                <a:gd name="T10" fmla="*/ 11 w 240"/>
                <a:gd name="T11" fmla="*/ 14 h 163"/>
                <a:gd name="T12" fmla="*/ 30 w 240"/>
                <a:gd name="T13" fmla="*/ 15 h 163"/>
                <a:gd name="T14" fmla="*/ 42 w 240"/>
                <a:gd name="T15" fmla="*/ 8 h 163"/>
                <a:gd name="T16" fmla="*/ 49 w 240"/>
                <a:gd name="T17" fmla="*/ 1 h 163"/>
                <a:gd name="T18" fmla="*/ 52 w 240"/>
                <a:gd name="T19" fmla="*/ 1 h 163"/>
                <a:gd name="T20" fmla="*/ 72 w 240"/>
                <a:gd name="T21" fmla="*/ 13 h 163"/>
                <a:gd name="T22" fmla="*/ 83 w 240"/>
                <a:gd name="T23" fmla="*/ 20 h 163"/>
                <a:gd name="T24" fmla="*/ 94 w 240"/>
                <a:gd name="T25" fmla="*/ 38 h 163"/>
                <a:gd name="T26" fmla="*/ 105 w 240"/>
                <a:gd name="T27" fmla="*/ 46 h 163"/>
                <a:gd name="T28" fmla="*/ 114 w 240"/>
                <a:gd name="T29" fmla="*/ 52 h 163"/>
                <a:gd name="T30" fmla="*/ 118 w 240"/>
                <a:gd name="T31" fmla="*/ 51 h 163"/>
                <a:gd name="T32" fmla="*/ 130 w 240"/>
                <a:gd name="T33" fmla="*/ 44 h 163"/>
                <a:gd name="T34" fmla="*/ 136 w 240"/>
                <a:gd name="T35" fmla="*/ 40 h 163"/>
                <a:gd name="T36" fmla="*/ 143 w 240"/>
                <a:gd name="T37" fmla="*/ 46 h 163"/>
                <a:gd name="T38" fmla="*/ 150 w 240"/>
                <a:gd name="T39" fmla="*/ 54 h 163"/>
                <a:gd name="T40" fmla="*/ 158 w 240"/>
                <a:gd name="T41" fmla="*/ 39 h 163"/>
                <a:gd name="T42" fmla="*/ 178 w 240"/>
                <a:gd name="T43" fmla="*/ 51 h 163"/>
                <a:gd name="T44" fmla="*/ 188 w 240"/>
                <a:gd name="T45" fmla="*/ 53 h 163"/>
                <a:gd name="T46" fmla="*/ 203 w 240"/>
                <a:gd name="T47" fmla="*/ 56 h 163"/>
                <a:gd name="T48" fmla="*/ 205 w 240"/>
                <a:gd name="T49" fmla="*/ 61 h 163"/>
                <a:gd name="T50" fmla="*/ 210 w 240"/>
                <a:gd name="T51" fmla="*/ 78 h 163"/>
                <a:gd name="T52" fmla="*/ 212 w 240"/>
                <a:gd name="T53" fmla="*/ 84 h 163"/>
                <a:gd name="T54" fmla="*/ 225 w 240"/>
                <a:gd name="T55" fmla="*/ 91 h 163"/>
                <a:gd name="T56" fmla="*/ 232 w 240"/>
                <a:gd name="T57" fmla="*/ 95 h 163"/>
                <a:gd name="T58" fmla="*/ 232 w 240"/>
                <a:gd name="T59" fmla="*/ 107 h 163"/>
                <a:gd name="T60" fmla="*/ 232 w 240"/>
                <a:gd name="T61" fmla="*/ 133 h 163"/>
                <a:gd name="T62" fmla="*/ 237 w 240"/>
                <a:gd name="T63" fmla="*/ 151 h 163"/>
                <a:gd name="T64" fmla="*/ 224 w 240"/>
                <a:gd name="T65" fmla="*/ 158 h 163"/>
                <a:gd name="T66" fmla="*/ 216 w 240"/>
                <a:gd name="T67" fmla="*/ 161 h 163"/>
                <a:gd name="T68" fmla="*/ 206 w 240"/>
                <a:gd name="T69" fmla="*/ 151 h 163"/>
                <a:gd name="T70" fmla="*/ 200 w 240"/>
                <a:gd name="T71" fmla="*/ 147 h 163"/>
                <a:gd name="T72" fmla="*/ 176 w 240"/>
                <a:gd name="T73" fmla="*/ 146 h 163"/>
                <a:gd name="T74" fmla="*/ 167 w 240"/>
                <a:gd name="T75" fmla="*/ 137 h 163"/>
                <a:gd name="T76" fmla="*/ 160 w 240"/>
                <a:gd name="T77" fmla="*/ 140 h 163"/>
                <a:gd name="T78" fmla="*/ 138 w 240"/>
                <a:gd name="T79" fmla="*/ 152 h 163"/>
                <a:gd name="T80" fmla="*/ 113 w 240"/>
                <a:gd name="T81" fmla="*/ 159 h 163"/>
                <a:gd name="T82" fmla="*/ 101 w 240"/>
                <a:gd name="T83" fmla="*/ 162 h 163"/>
                <a:gd name="T84" fmla="*/ 98 w 240"/>
                <a:gd name="T85" fmla="*/ 159 h 163"/>
                <a:gd name="T86" fmla="*/ 91 w 240"/>
                <a:gd name="T87" fmla="*/ 145 h 163"/>
                <a:gd name="T88" fmla="*/ 87 w 240"/>
                <a:gd name="T89" fmla="*/ 137 h 163"/>
                <a:gd name="T90" fmla="*/ 91 w 240"/>
                <a:gd name="T91" fmla="*/ 124 h 163"/>
                <a:gd name="T92" fmla="*/ 90 w 240"/>
                <a:gd name="T93" fmla="*/ 116 h 163"/>
                <a:gd name="T94" fmla="*/ 79 w 240"/>
                <a:gd name="T95" fmla="*/ 106 h 163"/>
                <a:gd name="T96" fmla="*/ 78 w 240"/>
                <a:gd name="T97" fmla="*/ 95 h 163"/>
                <a:gd name="T98" fmla="*/ 76 w 240"/>
                <a:gd name="T99" fmla="*/ 84 h 163"/>
                <a:gd name="T100" fmla="*/ 64 w 240"/>
                <a:gd name="T101" fmla="*/ 84 h 163"/>
                <a:gd name="T102" fmla="*/ 45 w 240"/>
                <a:gd name="T103" fmla="*/ 84 h 163"/>
                <a:gd name="T104" fmla="*/ 33 w 240"/>
                <a:gd name="T105" fmla="*/ 84 h 163"/>
                <a:gd name="T106" fmla="*/ 12 w 240"/>
                <a:gd name="T107" fmla="*/ 73 h 16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240" h="163">
                  <a:moveTo>
                    <a:pt x="12" y="73"/>
                  </a:moveTo>
                  <a:cubicBezTo>
                    <a:pt x="9" y="68"/>
                    <a:pt x="6" y="63"/>
                    <a:pt x="3" y="57"/>
                  </a:cubicBezTo>
                  <a:cubicBezTo>
                    <a:pt x="2" y="56"/>
                    <a:pt x="0" y="54"/>
                    <a:pt x="0" y="53"/>
                  </a:cubicBezTo>
                  <a:cubicBezTo>
                    <a:pt x="1" y="51"/>
                    <a:pt x="6" y="47"/>
                    <a:pt x="8" y="45"/>
                  </a:cubicBezTo>
                  <a:cubicBezTo>
                    <a:pt x="13" y="40"/>
                    <a:pt x="13" y="40"/>
                    <a:pt x="12" y="33"/>
                  </a:cubicBezTo>
                  <a:cubicBezTo>
                    <a:pt x="12" y="27"/>
                    <a:pt x="11" y="21"/>
                    <a:pt x="11" y="14"/>
                  </a:cubicBezTo>
                  <a:cubicBezTo>
                    <a:pt x="17" y="14"/>
                    <a:pt x="24" y="15"/>
                    <a:pt x="30" y="15"/>
                  </a:cubicBezTo>
                  <a:cubicBezTo>
                    <a:pt x="37" y="15"/>
                    <a:pt x="37" y="12"/>
                    <a:pt x="42" y="8"/>
                  </a:cubicBezTo>
                  <a:cubicBezTo>
                    <a:pt x="44" y="6"/>
                    <a:pt x="47" y="1"/>
                    <a:pt x="49" y="1"/>
                  </a:cubicBezTo>
                  <a:cubicBezTo>
                    <a:pt x="51" y="0"/>
                    <a:pt x="50" y="0"/>
                    <a:pt x="52" y="1"/>
                  </a:cubicBezTo>
                  <a:cubicBezTo>
                    <a:pt x="59" y="3"/>
                    <a:pt x="65" y="9"/>
                    <a:pt x="72" y="13"/>
                  </a:cubicBezTo>
                  <a:cubicBezTo>
                    <a:pt x="75" y="15"/>
                    <a:pt x="80" y="17"/>
                    <a:pt x="83" y="20"/>
                  </a:cubicBezTo>
                  <a:cubicBezTo>
                    <a:pt x="87" y="25"/>
                    <a:pt x="90" y="32"/>
                    <a:pt x="94" y="38"/>
                  </a:cubicBezTo>
                  <a:cubicBezTo>
                    <a:pt x="97" y="42"/>
                    <a:pt x="101" y="44"/>
                    <a:pt x="105" y="46"/>
                  </a:cubicBezTo>
                  <a:cubicBezTo>
                    <a:pt x="107" y="48"/>
                    <a:pt x="111" y="52"/>
                    <a:pt x="114" y="52"/>
                  </a:cubicBezTo>
                  <a:cubicBezTo>
                    <a:pt x="115" y="52"/>
                    <a:pt x="116" y="52"/>
                    <a:pt x="118" y="51"/>
                  </a:cubicBezTo>
                  <a:cubicBezTo>
                    <a:pt x="122" y="49"/>
                    <a:pt x="126" y="46"/>
                    <a:pt x="130" y="44"/>
                  </a:cubicBezTo>
                  <a:cubicBezTo>
                    <a:pt x="131" y="43"/>
                    <a:pt x="135" y="40"/>
                    <a:pt x="136" y="40"/>
                  </a:cubicBezTo>
                  <a:cubicBezTo>
                    <a:pt x="138" y="40"/>
                    <a:pt x="142" y="45"/>
                    <a:pt x="143" y="46"/>
                  </a:cubicBezTo>
                  <a:cubicBezTo>
                    <a:pt x="145" y="49"/>
                    <a:pt x="147" y="51"/>
                    <a:pt x="150" y="54"/>
                  </a:cubicBezTo>
                  <a:cubicBezTo>
                    <a:pt x="153" y="49"/>
                    <a:pt x="155" y="44"/>
                    <a:pt x="158" y="39"/>
                  </a:cubicBezTo>
                  <a:cubicBezTo>
                    <a:pt x="164" y="43"/>
                    <a:pt x="171" y="48"/>
                    <a:pt x="178" y="51"/>
                  </a:cubicBezTo>
                  <a:cubicBezTo>
                    <a:pt x="181" y="52"/>
                    <a:pt x="185" y="52"/>
                    <a:pt x="188" y="53"/>
                  </a:cubicBezTo>
                  <a:cubicBezTo>
                    <a:pt x="192" y="53"/>
                    <a:pt x="200" y="53"/>
                    <a:pt x="203" y="56"/>
                  </a:cubicBezTo>
                  <a:cubicBezTo>
                    <a:pt x="205" y="57"/>
                    <a:pt x="205" y="59"/>
                    <a:pt x="205" y="61"/>
                  </a:cubicBezTo>
                  <a:cubicBezTo>
                    <a:pt x="207" y="67"/>
                    <a:pt x="209" y="73"/>
                    <a:pt x="210" y="78"/>
                  </a:cubicBezTo>
                  <a:cubicBezTo>
                    <a:pt x="211" y="80"/>
                    <a:pt x="211" y="83"/>
                    <a:pt x="212" y="84"/>
                  </a:cubicBezTo>
                  <a:cubicBezTo>
                    <a:pt x="215" y="87"/>
                    <a:pt x="221" y="89"/>
                    <a:pt x="225" y="91"/>
                  </a:cubicBezTo>
                  <a:cubicBezTo>
                    <a:pt x="227" y="92"/>
                    <a:pt x="231" y="94"/>
                    <a:pt x="232" y="95"/>
                  </a:cubicBezTo>
                  <a:cubicBezTo>
                    <a:pt x="233" y="98"/>
                    <a:pt x="232" y="104"/>
                    <a:pt x="232" y="107"/>
                  </a:cubicBezTo>
                  <a:cubicBezTo>
                    <a:pt x="232" y="115"/>
                    <a:pt x="230" y="125"/>
                    <a:pt x="232" y="133"/>
                  </a:cubicBezTo>
                  <a:cubicBezTo>
                    <a:pt x="233" y="138"/>
                    <a:pt x="240" y="147"/>
                    <a:pt x="237" y="151"/>
                  </a:cubicBezTo>
                  <a:cubicBezTo>
                    <a:pt x="234" y="154"/>
                    <a:pt x="227" y="156"/>
                    <a:pt x="224" y="158"/>
                  </a:cubicBezTo>
                  <a:cubicBezTo>
                    <a:pt x="222" y="159"/>
                    <a:pt x="219" y="162"/>
                    <a:pt x="216" y="161"/>
                  </a:cubicBezTo>
                  <a:cubicBezTo>
                    <a:pt x="213" y="160"/>
                    <a:pt x="209" y="153"/>
                    <a:pt x="206" y="151"/>
                  </a:cubicBezTo>
                  <a:cubicBezTo>
                    <a:pt x="203" y="148"/>
                    <a:pt x="203" y="147"/>
                    <a:pt x="200" y="147"/>
                  </a:cubicBezTo>
                  <a:cubicBezTo>
                    <a:pt x="193" y="147"/>
                    <a:pt x="182" y="149"/>
                    <a:pt x="176" y="146"/>
                  </a:cubicBezTo>
                  <a:cubicBezTo>
                    <a:pt x="172" y="144"/>
                    <a:pt x="170" y="138"/>
                    <a:pt x="167" y="137"/>
                  </a:cubicBezTo>
                  <a:cubicBezTo>
                    <a:pt x="164" y="136"/>
                    <a:pt x="163" y="138"/>
                    <a:pt x="160" y="140"/>
                  </a:cubicBezTo>
                  <a:cubicBezTo>
                    <a:pt x="153" y="144"/>
                    <a:pt x="146" y="149"/>
                    <a:pt x="138" y="152"/>
                  </a:cubicBezTo>
                  <a:cubicBezTo>
                    <a:pt x="131" y="156"/>
                    <a:pt x="121" y="157"/>
                    <a:pt x="113" y="159"/>
                  </a:cubicBezTo>
                  <a:cubicBezTo>
                    <a:pt x="110" y="160"/>
                    <a:pt x="105" y="163"/>
                    <a:pt x="101" y="162"/>
                  </a:cubicBezTo>
                  <a:cubicBezTo>
                    <a:pt x="99" y="162"/>
                    <a:pt x="100" y="162"/>
                    <a:pt x="98" y="159"/>
                  </a:cubicBezTo>
                  <a:cubicBezTo>
                    <a:pt x="96" y="155"/>
                    <a:pt x="93" y="150"/>
                    <a:pt x="91" y="145"/>
                  </a:cubicBezTo>
                  <a:cubicBezTo>
                    <a:pt x="89" y="143"/>
                    <a:pt x="87" y="140"/>
                    <a:pt x="87" y="137"/>
                  </a:cubicBezTo>
                  <a:cubicBezTo>
                    <a:pt x="86" y="134"/>
                    <a:pt x="90" y="127"/>
                    <a:pt x="91" y="124"/>
                  </a:cubicBezTo>
                  <a:cubicBezTo>
                    <a:pt x="93" y="120"/>
                    <a:pt x="93" y="120"/>
                    <a:pt x="90" y="116"/>
                  </a:cubicBezTo>
                  <a:cubicBezTo>
                    <a:pt x="87" y="113"/>
                    <a:pt x="81" y="110"/>
                    <a:pt x="79" y="106"/>
                  </a:cubicBezTo>
                  <a:cubicBezTo>
                    <a:pt x="78" y="103"/>
                    <a:pt x="78" y="98"/>
                    <a:pt x="78" y="95"/>
                  </a:cubicBezTo>
                  <a:cubicBezTo>
                    <a:pt x="77" y="93"/>
                    <a:pt x="77" y="85"/>
                    <a:pt x="76" y="84"/>
                  </a:cubicBezTo>
                  <a:cubicBezTo>
                    <a:pt x="74" y="83"/>
                    <a:pt x="66" y="84"/>
                    <a:pt x="64" y="84"/>
                  </a:cubicBezTo>
                  <a:cubicBezTo>
                    <a:pt x="58" y="84"/>
                    <a:pt x="52" y="84"/>
                    <a:pt x="45" y="84"/>
                  </a:cubicBezTo>
                  <a:cubicBezTo>
                    <a:pt x="42" y="84"/>
                    <a:pt x="37" y="85"/>
                    <a:pt x="33" y="84"/>
                  </a:cubicBezTo>
                  <a:cubicBezTo>
                    <a:pt x="26" y="82"/>
                    <a:pt x="18" y="77"/>
                    <a:pt x="12" y="73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8" name="Freeform 274"/>
            <p:cNvSpPr>
              <a:spLocks/>
            </p:cNvSpPr>
            <p:nvPr userDrawn="1"/>
          </p:nvSpPr>
          <p:spPr bwMode="auto">
            <a:xfrm>
              <a:off x="1781" y="2706"/>
              <a:ext cx="318" cy="263"/>
            </a:xfrm>
            <a:custGeom>
              <a:avLst/>
              <a:gdLst>
                <a:gd name="T0" fmla="*/ 117 w 400"/>
                <a:gd name="T1" fmla="*/ 176 h 330"/>
                <a:gd name="T2" fmla="*/ 107 w 400"/>
                <a:gd name="T3" fmla="*/ 145 h 330"/>
                <a:gd name="T4" fmla="*/ 87 w 400"/>
                <a:gd name="T5" fmla="*/ 140 h 330"/>
                <a:gd name="T6" fmla="*/ 68 w 400"/>
                <a:gd name="T7" fmla="*/ 132 h 330"/>
                <a:gd name="T8" fmla="*/ 41 w 400"/>
                <a:gd name="T9" fmla="*/ 108 h 330"/>
                <a:gd name="T10" fmla="*/ 2 w 400"/>
                <a:gd name="T11" fmla="*/ 108 h 330"/>
                <a:gd name="T12" fmla="*/ 14 w 400"/>
                <a:gd name="T13" fmla="*/ 83 h 330"/>
                <a:gd name="T14" fmla="*/ 46 w 400"/>
                <a:gd name="T15" fmla="*/ 87 h 330"/>
                <a:gd name="T16" fmla="*/ 69 w 400"/>
                <a:gd name="T17" fmla="*/ 74 h 330"/>
                <a:gd name="T18" fmla="*/ 78 w 400"/>
                <a:gd name="T19" fmla="*/ 44 h 330"/>
                <a:gd name="T20" fmla="*/ 109 w 400"/>
                <a:gd name="T21" fmla="*/ 31 h 330"/>
                <a:gd name="T22" fmla="*/ 170 w 400"/>
                <a:gd name="T23" fmla="*/ 12 h 330"/>
                <a:gd name="T24" fmla="*/ 192 w 400"/>
                <a:gd name="T25" fmla="*/ 1 h 330"/>
                <a:gd name="T26" fmla="*/ 217 w 400"/>
                <a:gd name="T27" fmla="*/ 11 h 330"/>
                <a:gd name="T28" fmla="*/ 241 w 400"/>
                <a:gd name="T29" fmla="*/ 24 h 330"/>
                <a:gd name="T30" fmla="*/ 263 w 400"/>
                <a:gd name="T31" fmla="*/ 14 h 330"/>
                <a:gd name="T32" fmla="*/ 268 w 400"/>
                <a:gd name="T33" fmla="*/ 58 h 330"/>
                <a:gd name="T34" fmla="*/ 292 w 400"/>
                <a:gd name="T35" fmla="*/ 85 h 330"/>
                <a:gd name="T36" fmla="*/ 326 w 400"/>
                <a:gd name="T37" fmla="*/ 104 h 330"/>
                <a:gd name="T38" fmla="*/ 353 w 400"/>
                <a:gd name="T39" fmla="*/ 123 h 330"/>
                <a:gd name="T40" fmla="*/ 368 w 400"/>
                <a:gd name="T41" fmla="*/ 129 h 330"/>
                <a:gd name="T42" fmla="*/ 385 w 400"/>
                <a:gd name="T43" fmla="*/ 158 h 330"/>
                <a:gd name="T44" fmla="*/ 372 w 400"/>
                <a:gd name="T45" fmla="*/ 178 h 330"/>
                <a:gd name="T46" fmla="*/ 389 w 400"/>
                <a:gd name="T47" fmla="*/ 185 h 330"/>
                <a:gd name="T48" fmla="*/ 399 w 400"/>
                <a:gd name="T49" fmla="*/ 212 h 330"/>
                <a:gd name="T50" fmla="*/ 376 w 400"/>
                <a:gd name="T51" fmla="*/ 233 h 330"/>
                <a:gd name="T52" fmla="*/ 348 w 400"/>
                <a:gd name="T53" fmla="*/ 239 h 330"/>
                <a:gd name="T54" fmla="*/ 336 w 400"/>
                <a:gd name="T55" fmla="*/ 234 h 330"/>
                <a:gd name="T56" fmla="*/ 326 w 400"/>
                <a:gd name="T57" fmla="*/ 248 h 330"/>
                <a:gd name="T58" fmla="*/ 331 w 400"/>
                <a:gd name="T59" fmla="*/ 270 h 330"/>
                <a:gd name="T60" fmla="*/ 316 w 400"/>
                <a:gd name="T61" fmla="*/ 294 h 330"/>
                <a:gd name="T62" fmla="*/ 298 w 400"/>
                <a:gd name="T63" fmla="*/ 299 h 330"/>
                <a:gd name="T64" fmla="*/ 285 w 400"/>
                <a:gd name="T65" fmla="*/ 324 h 330"/>
                <a:gd name="T66" fmla="*/ 264 w 400"/>
                <a:gd name="T67" fmla="*/ 322 h 330"/>
                <a:gd name="T68" fmla="*/ 271 w 400"/>
                <a:gd name="T69" fmla="*/ 302 h 330"/>
                <a:gd name="T70" fmla="*/ 234 w 400"/>
                <a:gd name="T71" fmla="*/ 282 h 330"/>
                <a:gd name="T72" fmla="*/ 224 w 400"/>
                <a:gd name="T73" fmla="*/ 264 h 330"/>
                <a:gd name="T74" fmla="*/ 229 w 400"/>
                <a:gd name="T75" fmla="*/ 247 h 330"/>
                <a:gd name="T76" fmla="*/ 210 w 400"/>
                <a:gd name="T77" fmla="*/ 231 h 330"/>
                <a:gd name="T78" fmla="*/ 195 w 400"/>
                <a:gd name="T79" fmla="*/ 222 h 330"/>
                <a:gd name="T80" fmla="*/ 176 w 400"/>
                <a:gd name="T81" fmla="*/ 228 h 330"/>
                <a:gd name="T82" fmla="*/ 163 w 400"/>
                <a:gd name="T83" fmla="*/ 231 h 330"/>
                <a:gd name="T84" fmla="*/ 131 w 400"/>
                <a:gd name="T85" fmla="*/ 190 h 3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400" h="330">
                  <a:moveTo>
                    <a:pt x="131" y="190"/>
                  </a:moveTo>
                  <a:cubicBezTo>
                    <a:pt x="126" y="185"/>
                    <a:pt x="121" y="181"/>
                    <a:pt x="117" y="176"/>
                  </a:cubicBezTo>
                  <a:cubicBezTo>
                    <a:pt x="113" y="172"/>
                    <a:pt x="113" y="169"/>
                    <a:pt x="112" y="164"/>
                  </a:cubicBezTo>
                  <a:cubicBezTo>
                    <a:pt x="110" y="158"/>
                    <a:pt x="110" y="150"/>
                    <a:pt x="107" y="145"/>
                  </a:cubicBezTo>
                  <a:cubicBezTo>
                    <a:pt x="106" y="142"/>
                    <a:pt x="99" y="136"/>
                    <a:pt x="97" y="136"/>
                  </a:cubicBezTo>
                  <a:cubicBezTo>
                    <a:pt x="94" y="136"/>
                    <a:pt x="89" y="139"/>
                    <a:pt x="87" y="140"/>
                  </a:cubicBezTo>
                  <a:cubicBezTo>
                    <a:pt x="85" y="141"/>
                    <a:pt x="81" y="143"/>
                    <a:pt x="79" y="143"/>
                  </a:cubicBezTo>
                  <a:cubicBezTo>
                    <a:pt x="76" y="142"/>
                    <a:pt x="70" y="134"/>
                    <a:pt x="68" y="132"/>
                  </a:cubicBezTo>
                  <a:cubicBezTo>
                    <a:pt x="62" y="126"/>
                    <a:pt x="56" y="120"/>
                    <a:pt x="50" y="115"/>
                  </a:cubicBezTo>
                  <a:cubicBezTo>
                    <a:pt x="47" y="112"/>
                    <a:pt x="45" y="110"/>
                    <a:pt x="41" y="108"/>
                  </a:cubicBezTo>
                  <a:cubicBezTo>
                    <a:pt x="36" y="106"/>
                    <a:pt x="30" y="101"/>
                    <a:pt x="24" y="102"/>
                  </a:cubicBezTo>
                  <a:cubicBezTo>
                    <a:pt x="16" y="103"/>
                    <a:pt x="9" y="106"/>
                    <a:pt x="2" y="108"/>
                  </a:cubicBezTo>
                  <a:cubicBezTo>
                    <a:pt x="2" y="102"/>
                    <a:pt x="0" y="94"/>
                    <a:pt x="2" y="89"/>
                  </a:cubicBezTo>
                  <a:cubicBezTo>
                    <a:pt x="3" y="85"/>
                    <a:pt x="10" y="84"/>
                    <a:pt x="14" y="83"/>
                  </a:cubicBezTo>
                  <a:cubicBezTo>
                    <a:pt x="19" y="81"/>
                    <a:pt x="23" y="78"/>
                    <a:pt x="27" y="79"/>
                  </a:cubicBezTo>
                  <a:cubicBezTo>
                    <a:pt x="33" y="81"/>
                    <a:pt x="40" y="87"/>
                    <a:pt x="46" y="87"/>
                  </a:cubicBezTo>
                  <a:cubicBezTo>
                    <a:pt x="50" y="87"/>
                    <a:pt x="57" y="83"/>
                    <a:pt x="61" y="81"/>
                  </a:cubicBezTo>
                  <a:cubicBezTo>
                    <a:pt x="67" y="79"/>
                    <a:pt x="69" y="80"/>
                    <a:pt x="69" y="74"/>
                  </a:cubicBezTo>
                  <a:cubicBezTo>
                    <a:pt x="69" y="67"/>
                    <a:pt x="67" y="58"/>
                    <a:pt x="69" y="52"/>
                  </a:cubicBezTo>
                  <a:cubicBezTo>
                    <a:pt x="70" y="48"/>
                    <a:pt x="74" y="47"/>
                    <a:pt x="78" y="44"/>
                  </a:cubicBezTo>
                  <a:cubicBezTo>
                    <a:pt x="83" y="41"/>
                    <a:pt x="89" y="37"/>
                    <a:pt x="95" y="34"/>
                  </a:cubicBezTo>
                  <a:cubicBezTo>
                    <a:pt x="100" y="32"/>
                    <a:pt x="105" y="32"/>
                    <a:pt x="109" y="31"/>
                  </a:cubicBezTo>
                  <a:cubicBezTo>
                    <a:pt x="120" y="28"/>
                    <a:pt x="130" y="25"/>
                    <a:pt x="141" y="22"/>
                  </a:cubicBezTo>
                  <a:cubicBezTo>
                    <a:pt x="151" y="20"/>
                    <a:pt x="161" y="18"/>
                    <a:pt x="170" y="12"/>
                  </a:cubicBezTo>
                  <a:cubicBezTo>
                    <a:pt x="176" y="9"/>
                    <a:pt x="183" y="3"/>
                    <a:pt x="189" y="1"/>
                  </a:cubicBezTo>
                  <a:cubicBezTo>
                    <a:pt x="192" y="0"/>
                    <a:pt x="190" y="0"/>
                    <a:pt x="192" y="1"/>
                  </a:cubicBezTo>
                  <a:cubicBezTo>
                    <a:pt x="195" y="3"/>
                    <a:pt x="197" y="7"/>
                    <a:pt x="200" y="10"/>
                  </a:cubicBezTo>
                  <a:cubicBezTo>
                    <a:pt x="205" y="13"/>
                    <a:pt x="212" y="11"/>
                    <a:pt x="217" y="11"/>
                  </a:cubicBezTo>
                  <a:cubicBezTo>
                    <a:pt x="225" y="11"/>
                    <a:pt x="227" y="10"/>
                    <a:pt x="232" y="15"/>
                  </a:cubicBezTo>
                  <a:cubicBezTo>
                    <a:pt x="235" y="18"/>
                    <a:pt x="237" y="22"/>
                    <a:pt x="241" y="24"/>
                  </a:cubicBezTo>
                  <a:cubicBezTo>
                    <a:pt x="243" y="26"/>
                    <a:pt x="242" y="25"/>
                    <a:pt x="245" y="24"/>
                  </a:cubicBezTo>
                  <a:cubicBezTo>
                    <a:pt x="251" y="22"/>
                    <a:pt x="257" y="17"/>
                    <a:pt x="263" y="14"/>
                  </a:cubicBezTo>
                  <a:cubicBezTo>
                    <a:pt x="263" y="21"/>
                    <a:pt x="262" y="27"/>
                    <a:pt x="263" y="34"/>
                  </a:cubicBezTo>
                  <a:cubicBezTo>
                    <a:pt x="264" y="42"/>
                    <a:pt x="267" y="50"/>
                    <a:pt x="268" y="58"/>
                  </a:cubicBezTo>
                  <a:cubicBezTo>
                    <a:pt x="270" y="65"/>
                    <a:pt x="275" y="69"/>
                    <a:pt x="279" y="73"/>
                  </a:cubicBezTo>
                  <a:cubicBezTo>
                    <a:pt x="283" y="78"/>
                    <a:pt x="286" y="84"/>
                    <a:pt x="292" y="85"/>
                  </a:cubicBezTo>
                  <a:cubicBezTo>
                    <a:pt x="298" y="86"/>
                    <a:pt x="309" y="85"/>
                    <a:pt x="314" y="88"/>
                  </a:cubicBezTo>
                  <a:cubicBezTo>
                    <a:pt x="319" y="92"/>
                    <a:pt x="321" y="100"/>
                    <a:pt x="326" y="104"/>
                  </a:cubicBezTo>
                  <a:cubicBezTo>
                    <a:pt x="332" y="107"/>
                    <a:pt x="340" y="108"/>
                    <a:pt x="346" y="113"/>
                  </a:cubicBezTo>
                  <a:cubicBezTo>
                    <a:pt x="348" y="116"/>
                    <a:pt x="349" y="121"/>
                    <a:pt x="353" y="123"/>
                  </a:cubicBezTo>
                  <a:cubicBezTo>
                    <a:pt x="355" y="125"/>
                    <a:pt x="359" y="124"/>
                    <a:pt x="362" y="124"/>
                  </a:cubicBezTo>
                  <a:cubicBezTo>
                    <a:pt x="368" y="124"/>
                    <a:pt x="367" y="124"/>
                    <a:pt x="368" y="129"/>
                  </a:cubicBezTo>
                  <a:cubicBezTo>
                    <a:pt x="368" y="134"/>
                    <a:pt x="368" y="140"/>
                    <a:pt x="369" y="144"/>
                  </a:cubicBezTo>
                  <a:cubicBezTo>
                    <a:pt x="371" y="150"/>
                    <a:pt x="381" y="155"/>
                    <a:pt x="385" y="158"/>
                  </a:cubicBezTo>
                  <a:cubicBezTo>
                    <a:pt x="381" y="161"/>
                    <a:pt x="373" y="163"/>
                    <a:pt x="371" y="167"/>
                  </a:cubicBezTo>
                  <a:cubicBezTo>
                    <a:pt x="369" y="169"/>
                    <a:pt x="370" y="176"/>
                    <a:pt x="372" y="178"/>
                  </a:cubicBezTo>
                  <a:cubicBezTo>
                    <a:pt x="373" y="180"/>
                    <a:pt x="378" y="180"/>
                    <a:pt x="380" y="181"/>
                  </a:cubicBezTo>
                  <a:cubicBezTo>
                    <a:pt x="382" y="182"/>
                    <a:pt x="387" y="183"/>
                    <a:pt x="389" y="185"/>
                  </a:cubicBezTo>
                  <a:cubicBezTo>
                    <a:pt x="393" y="187"/>
                    <a:pt x="396" y="194"/>
                    <a:pt x="398" y="198"/>
                  </a:cubicBezTo>
                  <a:cubicBezTo>
                    <a:pt x="400" y="202"/>
                    <a:pt x="400" y="207"/>
                    <a:pt x="399" y="212"/>
                  </a:cubicBezTo>
                  <a:cubicBezTo>
                    <a:pt x="399" y="217"/>
                    <a:pt x="397" y="218"/>
                    <a:pt x="393" y="221"/>
                  </a:cubicBezTo>
                  <a:cubicBezTo>
                    <a:pt x="387" y="225"/>
                    <a:pt x="382" y="231"/>
                    <a:pt x="376" y="233"/>
                  </a:cubicBezTo>
                  <a:cubicBezTo>
                    <a:pt x="372" y="236"/>
                    <a:pt x="367" y="234"/>
                    <a:pt x="362" y="234"/>
                  </a:cubicBezTo>
                  <a:cubicBezTo>
                    <a:pt x="356" y="234"/>
                    <a:pt x="353" y="236"/>
                    <a:pt x="348" y="239"/>
                  </a:cubicBezTo>
                  <a:cubicBezTo>
                    <a:pt x="346" y="239"/>
                    <a:pt x="344" y="241"/>
                    <a:pt x="343" y="241"/>
                  </a:cubicBezTo>
                  <a:cubicBezTo>
                    <a:pt x="340" y="240"/>
                    <a:pt x="339" y="234"/>
                    <a:pt x="336" y="234"/>
                  </a:cubicBezTo>
                  <a:cubicBezTo>
                    <a:pt x="335" y="234"/>
                    <a:pt x="325" y="239"/>
                    <a:pt x="324" y="240"/>
                  </a:cubicBezTo>
                  <a:cubicBezTo>
                    <a:pt x="323" y="242"/>
                    <a:pt x="326" y="247"/>
                    <a:pt x="326" y="248"/>
                  </a:cubicBezTo>
                  <a:cubicBezTo>
                    <a:pt x="327" y="251"/>
                    <a:pt x="328" y="253"/>
                    <a:pt x="328" y="256"/>
                  </a:cubicBezTo>
                  <a:cubicBezTo>
                    <a:pt x="329" y="262"/>
                    <a:pt x="327" y="265"/>
                    <a:pt x="331" y="270"/>
                  </a:cubicBezTo>
                  <a:cubicBezTo>
                    <a:pt x="336" y="275"/>
                    <a:pt x="337" y="274"/>
                    <a:pt x="332" y="279"/>
                  </a:cubicBezTo>
                  <a:cubicBezTo>
                    <a:pt x="326" y="284"/>
                    <a:pt x="321" y="289"/>
                    <a:pt x="316" y="294"/>
                  </a:cubicBezTo>
                  <a:cubicBezTo>
                    <a:pt x="312" y="299"/>
                    <a:pt x="312" y="299"/>
                    <a:pt x="306" y="299"/>
                  </a:cubicBezTo>
                  <a:cubicBezTo>
                    <a:pt x="304" y="299"/>
                    <a:pt x="300" y="298"/>
                    <a:pt x="298" y="299"/>
                  </a:cubicBezTo>
                  <a:cubicBezTo>
                    <a:pt x="297" y="300"/>
                    <a:pt x="295" y="305"/>
                    <a:pt x="294" y="306"/>
                  </a:cubicBezTo>
                  <a:cubicBezTo>
                    <a:pt x="292" y="311"/>
                    <a:pt x="289" y="320"/>
                    <a:pt x="285" y="324"/>
                  </a:cubicBezTo>
                  <a:cubicBezTo>
                    <a:pt x="284" y="326"/>
                    <a:pt x="273" y="330"/>
                    <a:pt x="271" y="329"/>
                  </a:cubicBezTo>
                  <a:cubicBezTo>
                    <a:pt x="269" y="329"/>
                    <a:pt x="265" y="324"/>
                    <a:pt x="264" y="322"/>
                  </a:cubicBezTo>
                  <a:cubicBezTo>
                    <a:pt x="262" y="320"/>
                    <a:pt x="260" y="318"/>
                    <a:pt x="257" y="316"/>
                  </a:cubicBezTo>
                  <a:cubicBezTo>
                    <a:pt x="262" y="311"/>
                    <a:pt x="267" y="307"/>
                    <a:pt x="271" y="302"/>
                  </a:cubicBezTo>
                  <a:cubicBezTo>
                    <a:pt x="265" y="296"/>
                    <a:pt x="260" y="289"/>
                    <a:pt x="253" y="284"/>
                  </a:cubicBezTo>
                  <a:cubicBezTo>
                    <a:pt x="248" y="280"/>
                    <a:pt x="241" y="284"/>
                    <a:pt x="234" y="282"/>
                  </a:cubicBezTo>
                  <a:cubicBezTo>
                    <a:pt x="231" y="281"/>
                    <a:pt x="232" y="281"/>
                    <a:pt x="230" y="278"/>
                  </a:cubicBezTo>
                  <a:cubicBezTo>
                    <a:pt x="228" y="274"/>
                    <a:pt x="225" y="269"/>
                    <a:pt x="224" y="264"/>
                  </a:cubicBezTo>
                  <a:cubicBezTo>
                    <a:pt x="224" y="261"/>
                    <a:pt x="224" y="260"/>
                    <a:pt x="225" y="257"/>
                  </a:cubicBezTo>
                  <a:cubicBezTo>
                    <a:pt x="226" y="256"/>
                    <a:pt x="230" y="249"/>
                    <a:pt x="229" y="247"/>
                  </a:cubicBezTo>
                  <a:cubicBezTo>
                    <a:pt x="229" y="246"/>
                    <a:pt x="224" y="243"/>
                    <a:pt x="223" y="241"/>
                  </a:cubicBezTo>
                  <a:cubicBezTo>
                    <a:pt x="218" y="238"/>
                    <a:pt x="214" y="234"/>
                    <a:pt x="210" y="231"/>
                  </a:cubicBezTo>
                  <a:cubicBezTo>
                    <a:pt x="207" y="228"/>
                    <a:pt x="205" y="225"/>
                    <a:pt x="201" y="223"/>
                  </a:cubicBezTo>
                  <a:cubicBezTo>
                    <a:pt x="199" y="222"/>
                    <a:pt x="198" y="222"/>
                    <a:pt x="195" y="222"/>
                  </a:cubicBezTo>
                  <a:cubicBezTo>
                    <a:pt x="192" y="222"/>
                    <a:pt x="186" y="221"/>
                    <a:pt x="182" y="222"/>
                  </a:cubicBezTo>
                  <a:cubicBezTo>
                    <a:pt x="180" y="223"/>
                    <a:pt x="178" y="226"/>
                    <a:pt x="176" y="228"/>
                  </a:cubicBezTo>
                  <a:cubicBezTo>
                    <a:pt x="175" y="229"/>
                    <a:pt x="169" y="236"/>
                    <a:pt x="168" y="236"/>
                  </a:cubicBezTo>
                  <a:cubicBezTo>
                    <a:pt x="167" y="236"/>
                    <a:pt x="164" y="232"/>
                    <a:pt x="163" y="231"/>
                  </a:cubicBezTo>
                  <a:cubicBezTo>
                    <a:pt x="155" y="224"/>
                    <a:pt x="148" y="216"/>
                    <a:pt x="140" y="208"/>
                  </a:cubicBezTo>
                  <a:cubicBezTo>
                    <a:pt x="135" y="203"/>
                    <a:pt x="133" y="197"/>
                    <a:pt x="131" y="19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9" name="Freeform 275"/>
            <p:cNvSpPr>
              <a:spLocks/>
            </p:cNvSpPr>
            <p:nvPr userDrawn="1"/>
          </p:nvSpPr>
          <p:spPr bwMode="auto">
            <a:xfrm>
              <a:off x="2010" y="2630"/>
              <a:ext cx="182" cy="223"/>
            </a:xfrm>
            <a:custGeom>
              <a:avLst/>
              <a:gdLst>
                <a:gd name="T0" fmla="*/ 96 w 228"/>
                <a:gd name="T1" fmla="*/ 254 h 281"/>
                <a:gd name="T2" fmla="*/ 85 w 228"/>
                <a:gd name="T3" fmla="*/ 245 h 281"/>
                <a:gd name="T4" fmla="*/ 80 w 228"/>
                <a:gd name="T5" fmla="*/ 238 h 281"/>
                <a:gd name="T6" fmla="*/ 79 w 228"/>
                <a:gd name="T7" fmla="*/ 228 h 281"/>
                <a:gd name="T8" fmla="*/ 78 w 228"/>
                <a:gd name="T9" fmla="*/ 221 h 281"/>
                <a:gd name="T10" fmla="*/ 66 w 228"/>
                <a:gd name="T11" fmla="*/ 220 h 281"/>
                <a:gd name="T12" fmla="*/ 57 w 228"/>
                <a:gd name="T13" fmla="*/ 210 h 281"/>
                <a:gd name="T14" fmla="*/ 48 w 228"/>
                <a:gd name="T15" fmla="*/ 205 h 281"/>
                <a:gd name="T16" fmla="*/ 35 w 228"/>
                <a:gd name="T17" fmla="*/ 199 h 281"/>
                <a:gd name="T18" fmla="*/ 27 w 228"/>
                <a:gd name="T19" fmla="*/ 187 h 281"/>
                <a:gd name="T20" fmla="*/ 17 w 228"/>
                <a:gd name="T21" fmla="*/ 183 h 281"/>
                <a:gd name="T22" fmla="*/ 0 w 228"/>
                <a:gd name="T23" fmla="*/ 181 h 281"/>
                <a:gd name="T24" fmla="*/ 5 w 228"/>
                <a:gd name="T25" fmla="*/ 168 h 281"/>
                <a:gd name="T26" fmla="*/ 10 w 228"/>
                <a:gd name="T27" fmla="*/ 154 h 281"/>
                <a:gd name="T28" fmla="*/ 30 w 228"/>
                <a:gd name="T29" fmla="*/ 134 h 281"/>
                <a:gd name="T30" fmla="*/ 45 w 228"/>
                <a:gd name="T31" fmla="*/ 117 h 281"/>
                <a:gd name="T32" fmla="*/ 45 w 228"/>
                <a:gd name="T33" fmla="*/ 99 h 281"/>
                <a:gd name="T34" fmla="*/ 45 w 228"/>
                <a:gd name="T35" fmla="*/ 85 h 281"/>
                <a:gd name="T36" fmla="*/ 55 w 228"/>
                <a:gd name="T37" fmla="*/ 75 h 281"/>
                <a:gd name="T38" fmla="*/ 66 w 228"/>
                <a:gd name="T39" fmla="*/ 63 h 281"/>
                <a:gd name="T40" fmla="*/ 79 w 228"/>
                <a:gd name="T41" fmla="*/ 74 h 281"/>
                <a:gd name="T42" fmla="*/ 91 w 228"/>
                <a:gd name="T43" fmla="*/ 74 h 281"/>
                <a:gd name="T44" fmla="*/ 98 w 228"/>
                <a:gd name="T45" fmla="*/ 74 h 281"/>
                <a:gd name="T46" fmla="*/ 106 w 228"/>
                <a:gd name="T47" fmla="*/ 67 h 281"/>
                <a:gd name="T48" fmla="*/ 113 w 228"/>
                <a:gd name="T49" fmla="*/ 59 h 281"/>
                <a:gd name="T50" fmla="*/ 119 w 228"/>
                <a:gd name="T51" fmla="*/ 40 h 281"/>
                <a:gd name="T52" fmla="*/ 128 w 228"/>
                <a:gd name="T53" fmla="*/ 24 h 281"/>
                <a:gd name="T54" fmla="*/ 138 w 228"/>
                <a:gd name="T55" fmla="*/ 12 h 281"/>
                <a:gd name="T56" fmla="*/ 149 w 228"/>
                <a:gd name="T57" fmla="*/ 4 h 281"/>
                <a:gd name="T58" fmla="*/ 155 w 228"/>
                <a:gd name="T59" fmla="*/ 0 h 281"/>
                <a:gd name="T60" fmla="*/ 159 w 228"/>
                <a:gd name="T61" fmla="*/ 4 h 281"/>
                <a:gd name="T62" fmla="*/ 169 w 228"/>
                <a:gd name="T63" fmla="*/ 14 h 281"/>
                <a:gd name="T64" fmla="*/ 183 w 228"/>
                <a:gd name="T65" fmla="*/ 27 h 281"/>
                <a:gd name="T66" fmla="*/ 196 w 228"/>
                <a:gd name="T67" fmla="*/ 27 h 281"/>
                <a:gd name="T68" fmla="*/ 206 w 228"/>
                <a:gd name="T69" fmla="*/ 26 h 281"/>
                <a:gd name="T70" fmla="*/ 207 w 228"/>
                <a:gd name="T71" fmla="*/ 37 h 281"/>
                <a:gd name="T72" fmla="*/ 207 w 228"/>
                <a:gd name="T73" fmla="*/ 50 h 281"/>
                <a:gd name="T74" fmla="*/ 228 w 228"/>
                <a:gd name="T75" fmla="*/ 50 h 281"/>
                <a:gd name="T76" fmla="*/ 223 w 228"/>
                <a:gd name="T77" fmla="*/ 83 h 281"/>
                <a:gd name="T78" fmla="*/ 222 w 228"/>
                <a:gd name="T79" fmla="*/ 105 h 281"/>
                <a:gd name="T80" fmla="*/ 215 w 228"/>
                <a:gd name="T81" fmla="*/ 118 h 281"/>
                <a:gd name="T82" fmla="*/ 207 w 228"/>
                <a:gd name="T83" fmla="*/ 132 h 281"/>
                <a:gd name="T84" fmla="*/ 204 w 228"/>
                <a:gd name="T85" fmla="*/ 153 h 281"/>
                <a:gd name="T86" fmla="*/ 192 w 228"/>
                <a:gd name="T87" fmla="*/ 186 h 281"/>
                <a:gd name="T88" fmla="*/ 185 w 228"/>
                <a:gd name="T89" fmla="*/ 194 h 281"/>
                <a:gd name="T90" fmla="*/ 163 w 228"/>
                <a:gd name="T91" fmla="*/ 205 h 281"/>
                <a:gd name="T92" fmla="*/ 151 w 228"/>
                <a:gd name="T93" fmla="*/ 212 h 281"/>
                <a:gd name="T94" fmla="*/ 153 w 228"/>
                <a:gd name="T95" fmla="*/ 226 h 281"/>
                <a:gd name="T96" fmla="*/ 165 w 228"/>
                <a:gd name="T97" fmla="*/ 245 h 281"/>
                <a:gd name="T98" fmla="*/ 166 w 228"/>
                <a:gd name="T99" fmla="*/ 248 h 281"/>
                <a:gd name="T100" fmla="*/ 157 w 228"/>
                <a:gd name="T101" fmla="*/ 257 h 281"/>
                <a:gd name="T102" fmla="*/ 147 w 228"/>
                <a:gd name="T103" fmla="*/ 262 h 281"/>
                <a:gd name="T104" fmla="*/ 123 w 228"/>
                <a:gd name="T105" fmla="*/ 269 h 281"/>
                <a:gd name="T106" fmla="*/ 108 w 228"/>
                <a:gd name="T107" fmla="*/ 274 h 281"/>
                <a:gd name="T108" fmla="*/ 100 w 228"/>
                <a:gd name="T109" fmla="*/ 281 h 281"/>
                <a:gd name="T110" fmla="*/ 91 w 228"/>
                <a:gd name="T111" fmla="*/ 277 h 281"/>
                <a:gd name="T112" fmla="*/ 82 w 228"/>
                <a:gd name="T113" fmla="*/ 274 h 281"/>
                <a:gd name="T114" fmla="*/ 81 w 228"/>
                <a:gd name="T115" fmla="*/ 264 h 281"/>
                <a:gd name="T116" fmla="*/ 96 w 228"/>
                <a:gd name="T117" fmla="*/ 254 h 2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228" h="281">
                  <a:moveTo>
                    <a:pt x="96" y="254"/>
                  </a:moveTo>
                  <a:cubicBezTo>
                    <a:pt x="93" y="251"/>
                    <a:pt x="89" y="248"/>
                    <a:pt x="85" y="245"/>
                  </a:cubicBezTo>
                  <a:cubicBezTo>
                    <a:pt x="81" y="242"/>
                    <a:pt x="81" y="242"/>
                    <a:pt x="80" y="238"/>
                  </a:cubicBezTo>
                  <a:cubicBezTo>
                    <a:pt x="80" y="235"/>
                    <a:pt x="79" y="232"/>
                    <a:pt x="79" y="228"/>
                  </a:cubicBezTo>
                  <a:cubicBezTo>
                    <a:pt x="79" y="227"/>
                    <a:pt x="79" y="222"/>
                    <a:pt x="78" y="221"/>
                  </a:cubicBezTo>
                  <a:cubicBezTo>
                    <a:pt x="76" y="219"/>
                    <a:pt x="69" y="221"/>
                    <a:pt x="66" y="220"/>
                  </a:cubicBezTo>
                  <a:cubicBezTo>
                    <a:pt x="62" y="219"/>
                    <a:pt x="60" y="213"/>
                    <a:pt x="57" y="210"/>
                  </a:cubicBezTo>
                  <a:cubicBezTo>
                    <a:pt x="55" y="207"/>
                    <a:pt x="51" y="206"/>
                    <a:pt x="48" y="205"/>
                  </a:cubicBezTo>
                  <a:cubicBezTo>
                    <a:pt x="44" y="203"/>
                    <a:pt x="39" y="202"/>
                    <a:pt x="35" y="199"/>
                  </a:cubicBezTo>
                  <a:cubicBezTo>
                    <a:pt x="32" y="196"/>
                    <a:pt x="29" y="191"/>
                    <a:pt x="27" y="187"/>
                  </a:cubicBezTo>
                  <a:cubicBezTo>
                    <a:pt x="24" y="183"/>
                    <a:pt x="22" y="183"/>
                    <a:pt x="17" y="183"/>
                  </a:cubicBezTo>
                  <a:cubicBezTo>
                    <a:pt x="11" y="182"/>
                    <a:pt x="6" y="181"/>
                    <a:pt x="0" y="181"/>
                  </a:cubicBezTo>
                  <a:cubicBezTo>
                    <a:pt x="2" y="176"/>
                    <a:pt x="3" y="172"/>
                    <a:pt x="5" y="168"/>
                  </a:cubicBezTo>
                  <a:cubicBezTo>
                    <a:pt x="7" y="164"/>
                    <a:pt x="8" y="158"/>
                    <a:pt x="10" y="154"/>
                  </a:cubicBezTo>
                  <a:cubicBezTo>
                    <a:pt x="15" y="147"/>
                    <a:pt x="24" y="140"/>
                    <a:pt x="30" y="134"/>
                  </a:cubicBezTo>
                  <a:cubicBezTo>
                    <a:pt x="35" y="129"/>
                    <a:pt x="44" y="124"/>
                    <a:pt x="45" y="117"/>
                  </a:cubicBezTo>
                  <a:cubicBezTo>
                    <a:pt x="45" y="111"/>
                    <a:pt x="45" y="105"/>
                    <a:pt x="45" y="99"/>
                  </a:cubicBezTo>
                  <a:cubicBezTo>
                    <a:pt x="45" y="95"/>
                    <a:pt x="43" y="89"/>
                    <a:pt x="45" y="85"/>
                  </a:cubicBezTo>
                  <a:cubicBezTo>
                    <a:pt x="46" y="82"/>
                    <a:pt x="52" y="77"/>
                    <a:pt x="55" y="75"/>
                  </a:cubicBezTo>
                  <a:cubicBezTo>
                    <a:pt x="59" y="71"/>
                    <a:pt x="62" y="67"/>
                    <a:pt x="66" y="63"/>
                  </a:cubicBezTo>
                  <a:cubicBezTo>
                    <a:pt x="70" y="66"/>
                    <a:pt x="74" y="73"/>
                    <a:pt x="79" y="74"/>
                  </a:cubicBezTo>
                  <a:cubicBezTo>
                    <a:pt x="82" y="75"/>
                    <a:pt x="87" y="74"/>
                    <a:pt x="91" y="74"/>
                  </a:cubicBezTo>
                  <a:cubicBezTo>
                    <a:pt x="93" y="74"/>
                    <a:pt x="96" y="75"/>
                    <a:pt x="98" y="74"/>
                  </a:cubicBezTo>
                  <a:cubicBezTo>
                    <a:pt x="101" y="73"/>
                    <a:pt x="104" y="69"/>
                    <a:pt x="106" y="67"/>
                  </a:cubicBezTo>
                  <a:cubicBezTo>
                    <a:pt x="108" y="65"/>
                    <a:pt x="111" y="62"/>
                    <a:pt x="113" y="59"/>
                  </a:cubicBezTo>
                  <a:cubicBezTo>
                    <a:pt x="116" y="54"/>
                    <a:pt x="117" y="46"/>
                    <a:pt x="119" y="40"/>
                  </a:cubicBezTo>
                  <a:cubicBezTo>
                    <a:pt x="121" y="34"/>
                    <a:pt x="125" y="29"/>
                    <a:pt x="128" y="24"/>
                  </a:cubicBezTo>
                  <a:cubicBezTo>
                    <a:pt x="131" y="18"/>
                    <a:pt x="133" y="16"/>
                    <a:pt x="138" y="12"/>
                  </a:cubicBezTo>
                  <a:cubicBezTo>
                    <a:pt x="141" y="10"/>
                    <a:pt x="145" y="7"/>
                    <a:pt x="149" y="4"/>
                  </a:cubicBezTo>
                  <a:cubicBezTo>
                    <a:pt x="150" y="4"/>
                    <a:pt x="153" y="0"/>
                    <a:pt x="155" y="0"/>
                  </a:cubicBezTo>
                  <a:cubicBezTo>
                    <a:pt x="156" y="0"/>
                    <a:pt x="158" y="4"/>
                    <a:pt x="159" y="4"/>
                  </a:cubicBezTo>
                  <a:cubicBezTo>
                    <a:pt x="162" y="7"/>
                    <a:pt x="165" y="11"/>
                    <a:pt x="169" y="14"/>
                  </a:cubicBezTo>
                  <a:cubicBezTo>
                    <a:pt x="172" y="17"/>
                    <a:pt x="178" y="26"/>
                    <a:pt x="183" y="27"/>
                  </a:cubicBezTo>
                  <a:cubicBezTo>
                    <a:pt x="186" y="28"/>
                    <a:pt x="192" y="27"/>
                    <a:pt x="196" y="27"/>
                  </a:cubicBezTo>
                  <a:cubicBezTo>
                    <a:pt x="199" y="26"/>
                    <a:pt x="203" y="26"/>
                    <a:pt x="206" y="26"/>
                  </a:cubicBezTo>
                  <a:cubicBezTo>
                    <a:pt x="207" y="30"/>
                    <a:pt x="207" y="33"/>
                    <a:pt x="207" y="37"/>
                  </a:cubicBezTo>
                  <a:cubicBezTo>
                    <a:pt x="207" y="39"/>
                    <a:pt x="206" y="48"/>
                    <a:pt x="207" y="50"/>
                  </a:cubicBezTo>
                  <a:cubicBezTo>
                    <a:pt x="209" y="52"/>
                    <a:pt x="224" y="50"/>
                    <a:pt x="228" y="50"/>
                  </a:cubicBezTo>
                  <a:cubicBezTo>
                    <a:pt x="226" y="61"/>
                    <a:pt x="223" y="72"/>
                    <a:pt x="223" y="83"/>
                  </a:cubicBezTo>
                  <a:cubicBezTo>
                    <a:pt x="223" y="90"/>
                    <a:pt x="224" y="98"/>
                    <a:pt x="222" y="105"/>
                  </a:cubicBezTo>
                  <a:cubicBezTo>
                    <a:pt x="221" y="109"/>
                    <a:pt x="218" y="114"/>
                    <a:pt x="215" y="118"/>
                  </a:cubicBezTo>
                  <a:cubicBezTo>
                    <a:pt x="213" y="122"/>
                    <a:pt x="209" y="127"/>
                    <a:pt x="207" y="132"/>
                  </a:cubicBezTo>
                  <a:cubicBezTo>
                    <a:pt x="205" y="139"/>
                    <a:pt x="205" y="147"/>
                    <a:pt x="204" y="153"/>
                  </a:cubicBezTo>
                  <a:cubicBezTo>
                    <a:pt x="203" y="165"/>
                    <a:pt x="197" y="175"/>
                    <a:pt x="192" y="186"/>
                  </a:cubicBezTo>
                  <a:cubicBezTo>
                    <a:pt x="190" y="191"/>
                    <a:pt x="190" y="191"/>
                    <a:pt x="185" y="194"/>
                  </a:cubicBezTo>
                  <a:cubicBezTo>
                    <a:pt x="178" y="197"/>
                    <a:pt x="171" y="201"/>
                    <a:pt x="163" y="205"/>
                  </a:cubicBezTo>
                  <a:cubicBezTo>
                    <a:pt x="161" y="206"/>
                    <a:pt x="153" y="209"/>
                    <a:pt x="151" y="212"/>
                  </a:cubicBezTo>
                  <a:cubicBezTo>
                    <a:pt x="150" y="215"/>
                    <a:pt x="151" y="223"/>
                    <a:pt x="153" y="226"/>
                  </a:cubicBezTo>
                  <a:cubicBezTo>
                    <a:pt x="156" y="233"/>
                    <a:pt x="162" y="239"/>
                    <a:pt x="165" y="245"/>
                  </a:cubicBezTo>
                  <a:cubicBezTo>
                    <a:pt x="166" y="247"/>
                    <a:pt x="166" y="246"/>
                    <a:pt x="166" y="248"/>
                  </a:cubicBezTo>
                  <a:cubicBezTo>
                    <a:pt x="165" y="251"/>
                    <a:pt x="159" y="255"/>
                    <a:pt x="157" y="257"/>
                  </a:cubicBezTo>
                  <a:cubicBezTo>
                    <a:pt x="154" y="260"/>
                    <a:pt x="151" y="261"/>
                    <a:pt x="147" y="262"/>
                  </a:cubicBezTo>
                  <a:cubicBezTo>
                    <a:pt x="139" y="264"/>
                    <a:pt x="131" y="267"/>
                    <a:pt x="123" y="269"/>
                  </a:cubicBezTo>
                  <a:cubicBezTo>
                    <a:pt x="118" y="270"/>
                    <a:pt x="112" y="271"/>
                    <a:pt x="108" y="274"/>
                  </a:cubicBezTo>
                  <a:cubicBezTo>
                    <a:pt x="105" y="275"/>
                    <a:pt x="103" y="280"/>
                    <a:pt x="100" y="281"/>
                  </a:cubicBezTo>
                  <a:cubicBezTo>
                    <a:pt x="99" y="281"/>
                    <a:pt x="93" y="278"/>
                    <a:pt x="91" y="277"/>
                  </a:cubicBezTo>
                  <a:cubicBezTo>
                    <a:pt x="89" y="277"/>
                    <a:pt x="83" y="275"/>
                    <a:pt x="82" y="274"/>
                  </a:cubicBezTo>
                  <a:cubicBezTo>
                    <a:pt x="81" y="273"/>
                    <a:pt x="81" y="265"/>
                    <a:pt x="81" y="264"/>
                  </a:cubicBezTo>
                  <a:cubicBezTo>
                    <a:pt x="82" y="260"/>
                    <a:pt x="93" y="256"/>
                    <a:pt x="96" y="25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0" name="Freeform 276"/>
            <p:cNvSpPr>
              <a:spLocks/>
            </p:cNvSpPr>
            <p:nvPr userDrawn="1"/>
          </p:nvSpPr>
          <p:spPr bwMode="auto">
            <a:xfrm>
              <a:off x="2066" y="2029"/>
              <a:ext cx="867" cy="517"/>
            </a:xfrm>
            <a:custGeom>
              <a:avLst/>
              <a:gdLst>
                <a:gd name="T0" fmla="*/ 375 w 1090"/>
                <a:gd name="T1" fmla="*/ 23 h 650"/>
                <a:gd name="T2" fmla="*/ 343 w 1090"/>
                <a:gd name="T3" fmla="*/ 75 h 650"/>
                <a:gd name="T4" fmla="*/ 358 w 1090"/>
                <a:gd name="T5" fmla="*/ 119 h 650"/>
                <a:gd name="T6" fmla="*/ 363 w 1090"/>
                <a:gd name="T7" fmla="*/ 159 h 650"/>
                <a:gd name="T8" fmla="*/ 322 w 1090"/>
                <a:gd name="T9" fmla="*/ 179 h 650"/>
                <a:gd name="T10" fmla="*/ 252 w 1090"/>
                <a:gd name="T11" fmla="*/ 170 h 650"/>
                <a:gd name="T12" fmla="*/ 205 w 1090"/>
                <a:gd name="T13" fmla="*/ 122 h 650"/>
                <a:gd name="T14" fmla="*/ 136 w 1090"/>
                <a:gd name="T15" fmla="*/ 92 h 650"/>
                <a:gd name="T16" fmla="*/ 164 w 1090"/>
                <a:gd name="T17" fmla="*/ 153 h 650"/>
                <a:gd name="T18" fmla="*/ 143 w 1090"/>
                <a:gd name="T19" fmla="*/ 198 h 650"/>
                <a:gd name="T20" fmla="*/ 147 w 1090"/>
                <a:gd name="T21" fmla="*/ 251 h 650"/>
                <a:gd name="T22" fmla="*/ 112 w 1090"/>
                <a:gd name="T23" fmla="*/ 263 h 650"/>
                <a:gd name="T24" fmla="*/ 95 w 1090"/>
                <a:gd name="T25" fmla="*/ 294 h 650"/>
                <a:gd name="T26" fmla="*/ 138 w 1090"/>
                <a:gd name="T27" fmla="*/ 318 h 650"/>
                <a:gd name="T28" fmla="*/ 181 w 1090"/>
                <a:gd name="T29" fmla="*/ 298 h 650"/>
                <a:gd name="T30" fmla="*/ 203 w 1090"/>
                <a:gd name="T31" fmla="*/ 335 h 650"/>
                <a:gd name="T32" fmla="*/ 139 w 1090"/>
                <a:gd name="T33" fmla="*/ 391 h 650"/>
                <a:gd name="T34" fmla="*/ 117 w 1090"/>
                <a:gd name="T35" fmla="*/ 443 h 650"/>
                <a:gd name="T36" fmla="*/ 66 w 1090"/>
                <a:gd name="T37" fmla="*/ 437 h 650"/>
                <a:gd name="T38" fmla="*/ 51 w 1090"/>
                <a:gd name="T39" fmla="*/ 471 h 650"/>
                <a:gd name="T40" fmla="*/ 17 w 1090"/>
                <a:gd name="T41" fmla="*/ 511 h 650"/>
                <a:gd name="T42" fmla="*/ 14 w 1090"/>
                <a:gd name="T43" fmla="*/ 573 h 650"/>
                <a:gd name="T44" fmla="*/ 35 w 1090"/>
                <a:gd name="T45" fmla="*/ 612 h 650"/>
                <a:gd name="T46" fmla="*/ 89 w 1090"/>
                <a:gd name="T47" fmla="*/ 603 h 650"/>
                <a:gd name="T48" fmla="*/ 120 w 1090"/>
                <a:gd name="T49" fmla="*/ 597 h 650"/>
                <a:gd name="T50" fmla="*/ 161 w 1090"/>
                <a:gd name="T51" fmla="*/ 604 h 650"/>
                <a:gd name="T52" fmla="*/ 198 w 1090"/>
                <a:gd name="T53" fmla="*/ 583 h 650"/>
                <a:gd name="T54" fmla="*/ 217 w 1090"/>
                <a:gd name="T55" fmla="*/ 560 h 650"/>
                <a:gd name="T56" fmla="*/ 252 w 1090"/>
                <a:gd name="T57" fmla="*/ 552 h 650"/>
                <a:gd name="T58" fmla="*/ 293 w 1090"/>
                <a:gd name="T59" fmla="*/ 592 h 650"/>
                <a:gd name="T60" fmla="*/ 352 w 1090"/>
                <a:gd name="T61" fmla="*/ 612 h 650"/>
                <a:gd name="T62" fmla="*/ 392 w 1090"/>
                <a:gd name="T63" fmla="*/ 606 h 650"/>
                <a:gd name="T64" fmla="*/ 430 w 1090"/>
                <a:gd name="T65" fmla="*/ 599 h 650"/>
                <a:gd name="T66" fmla="*/ 562 w 1090"/>
                <a:gd name="T67" fmla="*/ 649 h 650"/>
                <a:gd name="T68" fmla="*/ 588 w 1090"/>
                <a:gd name="T69" fmla="*/ 602 h 650"/>
                <a:gd name="T70" fmla="*/ 628 w 1090"/>
                <a:gd name="T71" fmla="*/ 537 h 650"/>
                <a:gd name="T72" fmla="*/ 663 w 1090"/>
                <a:gd name="T73" fmla="*/ 471 h 650"/>
                <a:gd name="T74" fmla="*/ 690 w 1090"/>
                <a:gd name="T75" fmla="*/ 407 h 650"/>
                <a:gd name="T76" fmla="*/ 745 w 1090"/>
                <a:gd name="T77" fmla="*/ 344 h 650"/>
                <a:gd name="T78" fmla="*/ 783 w 1090"/>
                <a:gd name="T79" fmla="*/ 360 h 650"/>
                <a:gd name="T80" fmla="*/ 858 w 1090"/>
                <a:gd name="T81" fmla="*/ 313 h 650"/>
                <a:gd name="T82" fmla="*/ 912 w 1090"/>
                <a:gd name="T83" fmla="*/ 275 h 650"/>
                <a:gd name="T84" fmla="*/ 1010 w 1090"/>
                <a:gd name="T85" fmla="*/ 242 h 650"/>
                <a:gd name="T86" fmla="*/ 1085 w 1090"/>
                <a:gd name="T87" fmla="*/ 197 h 650"/>
                <a:gd name="T88" fmla="*/ 1089 w 1090"/>
                <a:gd name="T89" fmla="*/ 154 h 650"/>
                <a:gd name="T90" fmla="*/ 1069 w 1090"/>
                <a:gd name="T91" fmla="*/ 121 h 650"/>
                <a:gd name="T92" fmla="*/ 1056 w 1090"/>
                <a:gd name="T93" fmla="*/ 96 h 650"/>
                <a:gd name="T94" fmla="*/ 1009 w 1090"/>
                <a:gd name="T95" fmla="*/ 124 h 650"/>
                <a:gd name="T96" fmla="*/ 964 w 1090"/>
                <a:gd name="T97" fmla="*/ 145 h 650"/>
                <a:gd name="T98" fmla="*/ 887 w 1090"/>
                <a:gd name="T99" fmla="*/ 183 h 650"/>
                <a:gd name="T100" fmla="*/ 838 w 1090"/>
                <a:gd name="T101" fmla="*/ 166 h 650"/>
                <a:gd name="T102" fmla="*/ 714 w 1090"/>
                <a:gd name="T103" fmla="*/ 105 h 650"/>
                <a:gd name="T104" fmla="*/ 653 w 1090"/>
                <a:gd name="T105" fmla="*/ 75 h 650"/>
                <a:gd name="T106" fmla="*/ 539 w 1090"/>
                <a:gd name="T107" fmla="*/ 2 h 6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090" h="650">
                  <a:moveTo>
                    <a:pt x="504" y="17"/>
                  </a:moveTo>
                  <a:cubicBezTo>
                    <a:pt x="481" y="17"/>
                    <a:pt x="459" y="17"/>
                    <a:pt x="436" y="17"/>
                  </a:cubicBezTo>
                  <a:cubicBezTo>
                    <a:pt x="422" y="17"/>
                    <a:pt x="407" y="17"/>
                    <a:pt x="393" y="17"/>
                  </a:cubicBezTo>
                  <a:cubicBezTo>
                    <a:pt x="390" y="17"/>
                    <a:pt x="385" y="16"/>
                    <a:pt x="382" y="17"/>
                  </a:cubicBezTo>
                  <a:cubicBezTo>
                    <a:pt x="379" y="18"/>
                    <a:pt x="377" y="20"/>
                    <a:pt x="375" y="23"/>
                  </a:cubicBezTo>
                  <a:cubicBezTo>
                    <a:pt x="371" y="27"/>
                    <a:pt x="368" y="29"/>
                    <a:pt x="366" y="35"/>
                  </a:cubicBezTo>
                  <a:cubicBezTo>
                    <a:pt x="364" y="40"/>
                    <a:pt x="363" y="45"/>
                    <a:pt x="360" y="49"/>
                  </a:cubicBezTo>
                  <a:cubicBezTo>
                    <a:pt x="358" y="52"/>
                    <a:pt x="354" y="54"/>
                    <a:pt x="353" y="56"/>
                  </a:cubicBezTo>
                  <a:cubicBezTo>
                    <a:pt x="352" y="58"/>
                    <a:pt x="354" y="62"/>
                    <a:pt x="353" y="64"/>
                  </a:cubicBezTo>
                  <a:cubicBezTo>
                    <a:pt x="351" y="68"/>
                    <a:pt x="346" y="72"/>
                    <a:pt x="343" y="75"/>
                  </a:cubicBezTo>
                  <a:cubicBezTo>
                    <a:pt x="341" y="77"/>
                    <a:pt x="337" y="79"/>
                    <a:pt x="335" y="82"/>
                  </a:cubicBezTo>
                  <a:cubicBezTo>
                    <a:pt x="334" y="85"/>
                    <a:pt x="334" y="84"/>
                    <a:pt x="336" y="87"/>
                  </a:cubicBezTo>
                  <a:cubicBezTo>
                    <a:pt x="339" y="93"/>
                    <a:pt x="341" y="96"/>
                    <a:pt x="346" y="100"/>
                  </a:cubicBezTo>
                  <a:cubicBezTo>
                    <a:pt x="350" y="105"/>
                    <a:pt x="353" y="108"/>
                    <a:pt x="356" y="113"/>
                  </a:cubicBezTo>
                  <a:cubicBezTo>
                    <a:pt x="356" y="115"/>
                    <a:pt x="358" y="117"/>
                    <a:pt x="358" y="119"/>
                  </a:cubicBezTo>
                  <a:cubicBezTo>
                    <a:pt x="358" y="122"/>
                    <a:pt x="355" y="126"/>
                    <a:pt x="353" y="128"/>
                  </a:cubicBezTo>
                  <a:cubicBezTo>
                    <a:pt x="352" y="130"/>
                    <a:pt x="351" y="133"/>
                    <a:pt x="351" y="135"/>
                  </a:cubicBezTo>
                  <a:cubicBezTo>
                    <a:pt x="350" y="138"/>
                    <a:pt x="352" y="143"/>
                    <a:pt x="353" y="146"/>
                  </a:cubicBezTo>
                  <a:cubicBezTo>
                    <a:pt x="354" y="149"/>
                    <a:pt x="354" y="150"/>
                    <a:pt x="355" y="152"/>
                  </a:cubicBezTo>
                  <a:cubicBezTo>
                    <a:pt x="357" y="154"/>
                    <a:pt x="362" y="157"/>
                    <a:pt x="363" y="159"/>
                  </a:cubicBezTo>
                  <a:cubicBezTo>
                    <a:pt x="363" y="160"/>
                    <a:pt x="360" y="164"/>
                    <a:pt x="359" y="165"/>
                  </a:cubicBezTo>
                  <a:cubicBezTo>
                    <a:pt x="357" y="169"/>
                    <a:pt x="355" y="173"/>
                    <a:pt x="353" y="176"/>
                  </a:cubicBezTo>
                  <a:cubicBezTo>
                    <a:pt x="350" y="180"/>
                    <a:pt x="346" y="184"/>
                    <a:pt x="342" y="188"/>
                  </a:cubicBezTo>
                  <a:cubicBezTo>
                    <a:pt x="340" y="186"/>
                    <a:pt x="337" y="182"/>
                    <a:pt x="334" y="180"/>
                  </a:cubicBezTo>
                  <a:cubicBezTo>
                    <a:pt x="330" y="179"/>
                    <a:pt x="326" y="181"/>
                    <a:pt x="322" y="179"/>
                  </a:cubicBezTo>
                  <a:cubicBezTo>
                    <a:pt x="318" y="177"/>
                    <a:pt x="314" y="172"/>
                    <a:pt x="310" y="169"/>
                  </a:cubicBezTo>
                  <a:cubicBezTo>
                    <a:pt x="306" y="167"/>
                    <a:pt x="302" y="167"/>
                    <a:pt x="297" y="166"/>
                  </a:cubicBezTo>
                  <a:cubicBezTo>
                    <a:pt x="293" y="165"/>
                    <a:pt x="291" y="163"/>
                    <a:pt x="287" y="161"/>
                  </a:cubicBezTo>
                  <a:cubicBezTo>
                    <a:pt x="282" y="158"/>
                    <a:pt x="282" y="157"/>
                    <a:pt x="277" y="159"/>
                  </a:cubicBezTo>
                  <a:cubicBezTo>
                    <a:pt x="268" y="162"/>
                    <a:pt x="260" y="166"/>
                    <a:pt x="252" y="170"/>
                  </a:cubicBezTo>
                  <a:cubicBezTo>
                    <a:pt x="251" y="165"/>
                    <a:pt x="250" y="159"/>
                    <a:pt x="249" y="154"/>
                  </a:cubicBezTo>
                  <a:cubicBezTo>
                    <a:pt x="247" y="150"/>
                    <a:pt x="244" y="148"/>
                    <a:pt x="241" y="145"/>
                  </a:cubicBezTo>
                  <a:cubicBezTo>
                    <a:pt x="237" y="141"/>
                    <a:pt x="234" y="137"/>
                    <a:pt x="229" y="133"/>
                  </a:cubicBezTo>
                  <a:cubicBezTo>
                    <a:pt x="226" y="130"/>
                    <a:pt x="221" y="128"/>
                    <a:pt x="217" y="126"/>
                  </a:cubicBezTo>
                  <a:cubicBezTo>
                    <a:pt x="213" y="123"/>
                    <a:pt x="210" y="123"/>
                    <a:pt x="205" y="122"/>
                  </a:cubicBezTo>
                  <a:cubicBezTo>
                    <a:pt x="201" y="121"/>
                    <a:pt x="195" y="121"/>
                    <a:pt x="191" y="119"/>
                  </a:cubicBezTo>
                  <a:cubicBezTo>
                    <a:pt x="188" y="116"/>
                    <a:pt x="185" y="111"/>
                    <a:pt x="181" y="109"/>
                  </a:cubicBezTo>
                  <a:cubicBezTo>
                    <a:pt x="177" y="106"/>
                    <a:pt x="172" y="106"/>
                    <a:pt x="167" y="104"/>
                  </a:cubicBezTo>
                  <a:cubicBezTo>
                    <a:pt x="162" y="101"/>
                    <a:pt x="157" y="94"/>
                    <a:pt x="151" y="92"/>
                  </a:cubicBezTo>
                  <a:cubicBezTo>
                    <a:pt x="147" y="91"/>
                    <a:pt x="141" y="92"/>
                    <a:pt x="136" y="92"/>
                  </a:cubicBezTo>
                  <a:cubicBezTo>
                    <a:pt x="137" y="97"/>
                    <a:pt x="139" y="102"/>
                    <a:pt x="139" y="108"/>
                  </a:cubicBezTo>
                  <a:cubicBezTo>
                    <a:pt x="140" y="112"/>
                    <a:pt x="138" y="118"/>
                    <a:pt x="139" y="122"/>
                  </a:cubicBezTo>
                  <a:cubicBezTo>
                    <a:pt x="141" y="127"/>
                    <a:pt x="147" y="134"/>
                    <a:pt x="150" y="138"/>
                  </a:cubicBezTo>
                  <a:cubicBezTo>
                    <a:pt x="154" y="142"/>
                    <a:pt x="158" y="145"/>
                    <a:pt x="161" y="149"/>
                  </a:cubicBezTo>
                  <a:cubicBezTo>
                    <a:pt x="162" y="150"/>
                    <a:pt x="164" y="151"/>
                    <a:pt x="164" y="153"/>
                  </a:cubicBezTo>
                  <a:cubicBezTo>
                    <a:pt x="164" y="155"/>
                    <a:pt x="162" y="160"/>
                    <a:pt x="161" y="162"/>
                  </a:cubicBezTo>
                  <a:cubicBezTo>
                    <a:pt x="160" y="168"/>
                    <a:pt x="159" y="171"/>
                    <a:pt x="159" y="177"/>
                  </a:cubicBezTo>
                  <a:cubicBezTo>
                    <a:pt x="159" y="179"/>
                    <a:pt x="160" y="183"/>
                    <a:pt x="159" y="185"/>
                  </a:cubicBezTo>
                  <a:cubicBezTo>
                    <a:pt x="159" y="187"/>
                    <a:pt x="156" y="188"/>
                    <a:pt x="155" y="189"/>
                  </a:cubicBezTo>
                  <a:cubicBezTo>
                    <a:pt x="150" y="191"/>
                    <a:pt x="145" y="193"/>
                    <a:pt x="143" y="198"/>
                  </a:cubicBezTo>
                  <a:cubicBezTo>
                    <a:pt x="142" y="201"/>
                    <a:pt x="138" y="211"/>
                    <a:pt x="139" y="214"/>
                  </a:cubicBezTo>
                  <a:cubicBezTo>
                    <a:pt x="140" y="217"/>
                    <a:pt x="145" y="219"/>
                    <a:pt x="146" y="221"/>
                  </a:cubicBezTo>
                  <a:cubicBezTo>
                    <a:pt x="148" y="223"/>
                    <a:pt x="148" y="224"/>
                    <a:pt x="148" y="226"/>
                  </a:cubicBezTo>
                  <a:cubicBezTo>
                    <a:pt x="149" y="232"/>
                    <a:pt x="150" y="237"/>
                    <a:pt x="150" y="242"/>
                  </a:cubicBezTo>
                  <a:cubicBezTo>
                    <a:pt x="149" y="244"/>
                    <a:pt x="148" y="250"/>
                    <a:pt x="147" y="251"/>
                  </a:cubicBezTo>
                  <a:cubicBezTo>
                    <a:pt x="146" y="252"/>
                    <a:pt x="144" y="251"/>
                    <a:pt x="142" y="251"/>
                  </a:cubicBezTo>
                  <a:cubicBezTo>
                    <a:pt x="137" y="249"/>
                    <a:pt x="132" y="247"/>
                    <a:pt x="127" y="249"/>
                  </a:cubicBezTo>
                  <a:cubicBezTo>
                    <a:pt x="124" y="249"/>
                    <a:pt x="119" y="250"/>
                    <a:pt x="117" y="251"/>
                  </a:cubicBezTo>
                  <a:cubicBezTo>
                    <a:pt x="116" y="253"/>
                    <a:pt x="115" y="255"/>
                    <a:pt x="115" y="257"/>
                  </a:cubicBezTo>
                  <a:cubicBezTo>
                    <a:pt x="114" y="259"/>
                    <a:pt x="113" y="262"/>
                    <a:pt x="112" y="263"/>
                  </a:cubicBezTo>
                  <a:cubicBezTo>
                    <a:pt x="111" y="265"/>
                    <a:pt x="107" y="267"/>
                    <a:pt x="107" y="269"/>
                  </a:cubicBezTo>
                  <a:cubicBezTo>
                    <a:pt x="106" y="272"/>
                    <a:pt x="109" y="276"/>
                    <a:pt x="109" y="279"/>
                  </a:cubicBezTo>
                  <a:cubicBezTo>
                    <a:pt x="109" y="282"/>
                    <a:pt x="109" y="281"/>
                    <a:pt x="107" y="283"/>
                  </a:cubicBezTo>
                  <a:cubicBezTo>
                    <a:pt x="104" y="285"/>
                    <a:pt x="98" y="286"/>
                    <a:pt x="96" y="288"/>
                  </a:cubicBezTo>
                  <a:cubicBezTo>
                    <a:pt x="95" y="290"/>
                    <a:pt x="95" y="291"/>
                    <a:pt x="95" y="294"/>
                  </a:cubicBezTo>
                  <a:cubicBezTo>
                    <a:pt x="96" y="298"/>
                    <a:pt x="96" y="302"/>
                    <a:pt x="96" y="306"/>
                  </a:cubicBezTo>
                  <a:cubicBezTo>
                    <a:pt x="97" y="310"/>
                    <a:pt x="96" y="309"/>
                    <a:pt x="99" y="311"/>
                  </a:cubicBezTo>
                  <a:cubicBezTo>
                    <a:pt x="105" y="314"/>
                    <a:pt x="111" y="315"/>
                    <a:pt x="117" y="318"/>
                  </a:cubicBezTo>
                  <a:cubicBezTo>
                    <a:pt x="123" y="320"/>
                    <a:pt x="126" y="325"/>
                    <a:pt x="130" y="329"/>
                  </a:cubicBezTo>
                  <a:cubicBezTo>
                    <a:pt x="133" y="325"/>
                    <a:pt x="135" y="322"/>
                    <a:pt x="138" y="318"/>
                  </a:cubicBezTo>
                  <a:cubicBezTo>
                    <a:pt x="142" y="313"/>
                    <a:pt x="140" y="314"/>
                    <a:pt x="146" y="316"/>
                  </a:cubicBezTo>
                  <a:cubicBezTo>
                    <a:pt x="149" y="316"/>
                    <a:pt x="148" y="317"/>
                    <a:pt x="149" y="315"/>
                  </a:cubicBezTo>
                  <a:cubicBezTo>
                    <a:pt x="151" y="314"/>
                    <a:pt x="151" y="310"/>
                    <a:pt x="152" y="309"/>
                  </a:cubicBezTo>
                  <a:cubicBezTo>
                    <a:pt x="154" y="305"/>
                    <a:pt x="154" y="302"/>
                    <a:pt x="157" y="301"/>
                  </a:cubicBezTo>
                  <a:cubicBezTo>
                    <a:pt x="162" y="299"/>
                    <a:pt x="176" y="296"/>
                    <a:pt x="181" y="298"/>
                  </a:cubicBezTo>
                  <a:cubicBezTo>
                    <a:pt x="184" y="299"/>
                    <a:pt x="186" y="306"/>
                    <a:pt x="189" y="306"/>
                  </a:cubicBezTo>
                  <a:cubicBezTo>
                    <a:pt x="192" y="306"/>
                    <a:pt x="198" y="301"/>
                    <a:pt x="201" y="300"/>
                  </a:cubicBezTo>
                  <a:cubicBezTo>
                    <a:pt x="201" y="304"/>
                    <a:pt x="200" y="312"/>
                    <a:pt x="202" y="316"/>
                  </a:cubicBezTo>
                  <a:cubicBezTo>
                    <a:pt x="203" y="319"/>
                    <a:pt x="211" y="322"/>
                    <a:pt x="212" y="326"/>
                  </a:cubicBezTo>
                  <a:cubicBezTo>
                    <a:pt x="212" y="328"/>
                    <a:pt x="205" y="333"/>
                    <a:pt x="203" y="335"/>
                  </a:cubicBezTo>
                  <a:cubicBezTo>
                    <a:pt x="199" y="339"/>
                    <a:pt x="197" y="341"/>
                    <a:pt x="192" y="343"/>
                  </a:cubicBezTo>
                  <a:cubicBezTo>
                    <a:pt x="183" y="347"/>
                    <a:pt x="179" y="355"/>
                    <a:pt x="171" y="361"/>
                  </a:cubicBezTo>
                  <a:cubicBezTo>
                    <a:pt x="167" y="364"/>
                    <a:pt x="161" y="367"/>
                    <a:pt x="156" y="370"/>
                  </a:cubicBezTo>
                  <a:cubicBezTo>
                    <a:pt x="151" y="373"/>
                    <a:pt x="154" y="376"/>
                    <a:pt x="151" y="381"/>
                  </a:cubicBezTo>
                  <a:cubicBezTo>
                    <a:pt x="150" y="386"/>
                    <a:pt x="143" y="388"/>
                    <a:pt x="139" y="391"/>
                  </a:cubicBezTo>
                  <a:cubicBezTo>
                    <a:pt x="135" y="393"/>
                    <a:pt x="131" y="397"/>
                    <a:pt x="128" y="401"/>
                  </a:cubicBezTo>
                  <a:cubicBezTo>
                    <a:pt x="131" y="404"/>
                    <a:pt x="134" y="407"/>
                    <a:pt x="137" y="410"/>
                  </a:cubicBezTo>
                  <a:cubicBezTo>
                    <a:pt x="140" y="414"/>
                    <a:pt x="141" y="413"/>
                    <a:pt x="139" y="417"/>
                  </a:cubicBezTo>
                  <a:cubicBezTo>
                    <a:pt x="135" y="425"/>
                    <a:pt x="131" y="431"/>
                    <a:pt x="124" y="437"/>
                  </a:cubicBezTo>
                  <a:cubicBezTo>
                    <a:pt x="121" y="439"/>
                    <a:pt x="119" y="440"/>
                    <a:pt x="117" y="443"/>
                  </a:cubicBezTo>
                  <a:cubicBezTo>
                    <a:pt x="115" y="445"/>
                    <a:pt x="111" y="451"/>
                    <a:pt x="109" y="452"/>
                  </a:cubicBezTo>
                  <a:cubicBezTo>
                    <a:pt x="107" y="452"/>
                    <a:pt x="98" y="451"/>
                    <a:pt x="97" y="449"/>
                  </a:cubicBezTo>
                  <a:cubicBezTo>
                    <a:pt x="95" y="447"/>
                    <a:pt x="97" y="442"/>
                    <a:pt x="94" y="440"/>
                  </a:cubicBezTo>
                  <a:cubicBezTo>
                    <a:pt x="90" y="438"/>
                    <a:pt x="82" y="441"/>
                    <a:pt x="77" y="440"/>
                  </a:cubicBezTo>
                  <a:cubicBezTo>
                    <a:pt x="73" y="440"/>
                    <a:pt x="70" y="438"/>
                    <a:pt x="66" y="437"/>
                  </a:cubicBezTo>
                  <a:cubicBezTo>
                    <a:pt x="66" y="439"/>
                    <a:pt x="67" y="442"/>
                    <a:pt x="67" y="444"/>
                  </a:cubicBezTo>
                  <a:cubicBezTo>
                    <a:pt x="66" y="446"/>
                    <a:pt x="67" y="445"/>
                    <a:pt x="65" y="446"/>
                  </a:cubicBezTo>
                  <a:cubicBezTo>
                    <a:pt x="62" y="448"/>
                    <a:pt x="54" y="447"/>
                    <a:pt x="52" y="450"/>
                  </a:cubicBezTo>
                  <a:cubicBezTo>
                    <a:pt x="51" y="452"/>
                    <a:pt x="54" y="461"/>
                    <a:pt x="54" y="463"/>
                  </a:cubicBezTo>
                  <a:cubicBezTo>
                    <a:pt x="55" y="468"/>
                    <a:pt x="54" y="468"/>
                    <a:pt x="51" y="471"/>
                  </a:cubicBezTo>
                  <a:cubicBezTo>
                    <a:pt x="48" y="474"/>
                    <a:pt x="42" y="478"/>
                    <a:pt x="40" y="482"/>
                  </a:cubicBezTo>
                  <a:cubicBezTo>
                    <a:pt x="39" y="484"/>
                    <a:pt x="40" y="489"/>
                    <a:pt x="40" y="492"/>
                  </a:cubicBezTo>
                  <a:cubicBezTo>
                    <a:pt x="40" y="495"/>
                    <a:pt x="41" y="504"/>
                    <a:pt x="40" y="506"/>
                  </a:cubicBezTo>
                  <a:cubicBezTo>
                    <a:pt x="39" y="507"/>
                    <a:pt x="32" y="508"/>
                    <a:pt x="30" y="508"/>
                  </a:cubicBezTo>
                  <a:cubicBezTo>
                    <a:pt x="28" y="509"/>
                    <a:pt x="19" y="509"/>
                    <a:pt x="17" y="511"/>
                  </a:cubicBezTo>
                  <a:cubicBezTo>
                    <a:pt x="15" y="514"/>
                    <a:pt x="18" y="522"/>
                    <a:pt x="17" y="525"/>
                  </a:cubicBezTo>
                  <a:cubicBezTo>
                    <a:pt x="16" y="532"/>
                    <a:pt x="5" y="535"/>
                    <a:pt x="2" y="542"/>
                  </a:cubicBezTo>
                  <a:cubicBezTo>
                    <a:pt x="0" y="545"/>
                    <a:pt x="2" y="551"/>
                    <a:pt x="2" y="554"/>
                  </a:cubicBezTo>
                  <a:cubicBezTo>
                    <a:pt x="2" y="559"/>
                    <a:pt x="1" y="560"/>
                    <a:pt x="4" y="563"/>
                  </a:cubicBezTo>
                  <a:cubicBezTo>
                    <a:pt x="7" y="566"/>
                    <a:pt x="13" y="569"/>
                    <a:pt x="14" y="573"/>
                  </a:cubicBezTo>
                  <a:cubicBezTo>
                    <a:pt x="15" y="576"/>
                    <a:pt x="14" y="583"/>
                    <a:pt x="14" y="587"/>
                  </a:cubicBezTo>
                  <a:cubicBezTo>
                    <a:pt x="14" y="594"/>
                    <a:pt x="20" y="603"/>
                    <a:pt x="19" y="610"/>
                  </a:cubicBezTo>
                  <a:cubicBezTo>
                    <a:pt x="18" y="615"/>
                    <a:pt x="12" y="620"/>
                    <a:pt x="12" y="625"/>
                  </a:cubicBezTo>
                  <a:cubicBezTo>
                    <a:pt x="12" y="628"/>
                    <a:pt x="18" y="631"/>
                    <a:pt x="20" y="634"/>
                  </a:cubicBezTo>
                  <a:cubicBezTo>
                    <a:pt x="26" y="627"/>
                    <a:pt x="33" y="621"/>
                    <a:pt x="35" y="612"/>
                  </a:cubicBezTo>
                  <a:cubicBezTo>
                    <a:pt x="37" y="607"/>
                    <a:pt x="38" y="599"/>
                    <a:pt x="42" y="595"/>
                  </a:cubicBezTo>
                  <a:cubicBezTo>
                    <a:pt x="44" y="592"/>
                    <a:pt x="49" y="592"/>
                    <a:pt x="52" y="591"/>
                  </a:cubicBezTo>
                  <a:cubicBezTo>
                    <a:pt x="56" y="590"/>
                    <a:pt x="60" y="588"/>
                    <a:pt x="64" y="589"/>
                  </a:cubicBezTo>
                  <a:cubicBezTo>
                    <a:pt x="70" y="590"/>
                    <a:pt x="76" y="594"/>
                    <a:pt x="81" y="597"/>
                  </a:cubicBezTo>
                  <a:cubicBezTo>
                    <a:pt x="84" y="598"/>
                    <a:pt x="86" y="600"/>
                    <a:pt x="89" y="603"/>
                  </a:cubicBezTo>
                  <a:cubicBezTo>
                    <a:pt x="92" y="605"/>
                    <a:pt x="96" y="612"/>
                    <a:pt x="99" y="611"/>
                  </a:cubicBezTo>
                  <a:cubicBezTo>
                    <a:pt x="100" y="611"/>
                    <a:pt x="103" y="608"/>
                    <a:pt x="104" y="607"/>
                  </a:cubicBezTo>
                  <a:cubicBezTo>
                    <a:pt x="106" y="604"/>
                    <a:pt x="109" y="602"/>
                    <a:pt x="111" y="599"/>
                  </a:cubicBezTo>
                  <a:cubicBezTo>
                    <a:pt x="112" y="599"/>
                    <a:pt x="115" y="595"/>
                    <a:pt x="116" y="595"/>
                  </a:cubicBezTo>
                  <a:cubicBezTo>
                    <a:pt x="118" y="594"/>
                    <a:pt x="119" y="596"/>
                    <a:pt x="120" y="597"/>
                  </a:cubicBezTo>
                  <a:cubicBezTo>
                    <a:pt x="124" y="601"/>
                    <a:pt x="126" y="604"/>
                    <a:pt x="129" y="609"/>
                  </a:cubicBezTo>
                  <a:cubicBezTo>
                    <a:pt x="129" y="610"/>
                    <a:pt x="131" y="616"/>
                    <a:pt x="132" y="617"/>
                  </a:cubicBezTo>
                  <a:cubicBezTo>
                    <a:pt x="133" y="617"/>
                    <a:pt x="136" y="617"/>
                    <a:pt x="137" y="617"/>
                  </a:cubicBezTo>
                  <a:cubicBezTo>
                    <a:pt x="141" y="616"/>
                    <a:pt x="147" y="616"/>
                    <a:pt x="151" y="614"/>
                  </a:cubicBezTo>
                  <a:cubicBezTo>
                    <a:pt x="154" y="612"/>
                    <a:pt x="157" y="606"/>
                    <a:pt x="161" y="604"/>
                  </a:cubicBezTo>
                  <a:cubicBezTo>
                    <a:pt x="166" y="602"/>
                    <a:pt x="173" y="605"/>
                    <a:pt x="178" y="604"/>
                  </a:cubicBezTo>
                  <a:cubicBezTo>
                    <a:pt x="182" y="604"/>
                    <a:pt x="186" y="602"/>
                    <a:pt x="190" y="600"/>
                  </a:cubicBezTo>
                  <a:cubicBezTo>
                    <a:pt x="192" y="600"/>
                    <a:pt x="197" y="599"/>
                    <a:pt x="198" y="597"/>
                  </a:cubicBezTo>
                  <a:cubicBezTo>
                    <a:pt x="199" y="596"/>
                    <a:pt x="198" y="592"/>
                    <a:pt x="198" y="591"/>
                  </a:cubicBezTo>
                  <a:cubicBezTo>
                    <a:pt x="198" y="589"/>
                    <a:pt x="199" y="585"/>
                    <a:pt x="198" y="583"/>
                  </a:cubicBezTo>
                  <a:cubicBezTo>
                    <a:pt x="197" y="581"/>
                    <a:pt x="194" y="578"/>
                    <a:pt x="192" y="577"/>
                  </a:cubicBezTo>
                  <a:cubicBezTo>
                    <a:pt x="191" y="576"/>
                    <a:pt x="186" y="572"/>
                    <a:pt x="186" y="571"/>
                  </a:cubicBezTo>
                  <a:cubicBezTo>
                    <a:pt x="186" y="570"/>
                    <a:pt x="188" y="566"/>
                    <a:pt x="189" y="565"/>
                  </a:cubicBezTo>
                  <a:cubicBezTo>
                    <a:pt x="192" y="560"/>
                    <a:pt x="194" y="555"/>
                    <a:pt x="197" y="549"/>
                  </a:cubicBezTo>
                  <a:cubicBezTo>
                    <a:pt x="204" y="553"/>
                    <a:pt x="210" y="556"/>
                    <a:pt x="217" y="560"/>
                  </a:cubicBezTo>
                  <a:cubicBezTo>
                    <a:pt x="219" y="561"/>
                    <a:pt x="220" y="562"/>
                    <a:pt x="222" y="562"/>
                  </a:cubicBezTo>
                  <a:cubicBezTo>
                    <a:pt x="224" y="561"/>
                    <a:pt x="228" y="556"/>
                    <a:pt x="230" y="554"/>
                  </a:cubicBezTo>
                  <a:cubicBezTo>
                    <a:pt x="232" y="557"/>
                    <a:pt x="235" y="560"/>
                    <a:pt x="238" y="562"/>
                  </a:cubicBezTo>
                  <a:cubicBezTo>
                    <a:pt x="241" y="560"/>
                    <a:pt x="243" y="557"/>
                    <a:pt x="246" y="555"/>
                  </a:cubicBezTo>
                  <a:cubicBezTo>
                    <a:pt x="248" y="552"/>
                    <a:pt x="248" y="551"/>
                    <a:pt x="252" y="552"/>
                  </a:cubicBezTo>
                  <a:cubicBezTo>
                    <a:pt x="260" y="553"/>
                    <a:pt x="266" y="556"/>
                    <a:pt x="270" y="564"/>
                  </a:cubicBezTo>
                  <a:cubicBezTo>
                    <a:pt x="272" y="569"/>
                    <a:pt x="267" y="575"/>
                    <a:pt x="268" y="581"/>
                  </a:cubicBezTo>
                  <a:cubicBezTo>
                    <a:pt x="269" y="584"/>
                    <a:pt x="273" y="587"/>
                    <a:pt x="275" y="589"/>
                  </a:cubicBezTo>
                  <a:cubicBezTo>
                    <a:pt x="276" y="591"/>
                    <a:pt x="279" y="596"/>
                    <a:pt x="281" y="596"/>
                  </a:cubicBezTo>
                  <a:cubicBezTo>
                    <a:pt x="283" y="597"/>
                    <a:pt x="290" y="593"/>
                    <a:pt x="293" y="592"/>
                  </a:cubicBezTo>
                  <a:cubicBezTo>
                    <a:pt x="296" y="591"/>
                    <a:pt x="296" y="591"/>
                    <a:pt x="298" y="592"/>
                  </a:cubicBezTo>
                  <a:cubicBezTo>
                    <a:pt x="306" y="595"/>
                    <a:pt x="315" y="598"/>
                    <a:pt x="321" y="602"/>
                  </a:cubicBezTo>
                  <a:cubicBezTo>
                    <a:pt x="327" y="606"/>
                    <a:pt x="331" y="612"/>
                    <a:pt x="336" y="617"/>
                  </a:cubicBezTo>
                  <a:cubicBezTo>
                    <a:pt x="338" y="619"/>
                    <a:pt x="337" y="619"/>
                    <a:pt x="340" y="618"/>
                  </a:cubicBezTo>
                  <a:cubicBezTo>
                    <a:pt x="344" y="618"/>
                    <a:pt x="349" y="614"/>
                    <a:pt x="352" y="612"/>
                  </a:cubicBezTo>
                  <a:cubicBezTo>
                    <a:pt x="354" y="611"/>
                    <a:pt x="356" y="610"/>
                    <a:pt x="358" y="610"/>
                  </a:cubicBezTo>
                  <a:cubicBezTo>
                    <a:pt x="362" y="610"/>
                    <a:pt x="366" y="613"/>
                    <a:pt x="370" y="614"/>
                  </a:cubicBezTo>
                  <a:cubicBezTo>
                    <a:pt x="371" y="615"/>
                    <a:pt x="376" y="618"/>
                    <a:pt x="378" y="617"/>
                  </a:cubicBezTo>
                  <a:cubicBezTo>
                    <a:pt x="380" y="617"/>
                    <a:pt x="385" y="611"/>
                    <a:pt x="386" y="609"/>
                  </a:cubicBezTo>
                  <a:cubicBezTo>
                    <a:pt x="388" y="607"/>
                    <a:pt x="389" y="606"/>
                    <a:pt x="392" y="606"/>
                  </a:cubicBezTo>
                  <a:cubicBezTo>
                    <a:pt x="394" y="606"/>
                    <a:pt x="400" y="608"/>
                    <a:pt x="402" y="610"/>
                  </a:cubicBezTo>
                  <a:cubicBezTo>
                    <a:pt x="405" y="611"/>
                    <a:pt x="407" y="616"/>
                    <a:pt x="410" y="617"/>
                  </a:cubicBezTo>
                  <a:cubicBezTo>
                    <a:pt x="413" y="618"/>
                    <a:pt x="417" y="616"/>
                    <a:pt x="420" y="615"/>
                  </a:cubicBezTo>
                  <a:cubicBezTo>
                    <a:pt x="423" y="614"/>
                    <a:pt x="423" y="613"/>
                    <a:pt x="425" y="610"/>
                  </a:cubicBezTo>
                  <a:cubicBezTo>
                    <a:pt x="426" y="607"/>
                    <a:pt x="427" y="600"/>
                    <a:pt x="430" y="599"/>
                  </a:cubicBezTo>
                  <a:cubicBezTo>
                    <a:pt x="432" y="598"/>
                    <a:pt x="438" y="599"/>
                    <a:pt x="440" y="599"/>
                  </a:cubicBezTo>
                  <a:cubicBezTo>
                    <a:pt x="442" y="599"/>
                    <a:pt x="443" y="599"/>
                    <a:pt x="445" y="601"/>
                  </a:cubicBezTo>
                  <a:cubicBezTo>
                    <a:pt x="457" y="609"/>
                    <a:pt x="468" y="617"/>
                    <a:pt x="481" y="624"/>
                  </a:cubicBezTo>
                  <a:cubicBezTo>
                    <a:pt x="494" y="631"/>
                    <a:pt x="508" y="636"/>
                    <a:pt x="522" y="641"/>
                  </a:cubicBezTo>
                  <a:cubicBezTo>
                    <a:pt x="534" y="646"/>
                    <a:pt x="549" y="647"/>
                    <a:pt x="562" y="649"/>
                  </a:cubicBezTo>
                  <a:cubicBezTo>
                    <a:pt x="564" y="649"/>
                    <a:pt x="567" y="650"/>
                    <a:pt x="567" y="649"/>
                  </a:cubicBezTo>
                  <a:cubicBezTo>
                    <a:pt x="569" y="648"/>
                    <a:pt x="571" y="640"/>
                    <a:pt x="572" y="638"/>
                  </a:cubicBezTo>
                  <a:cubicBezTo>
                    <a:pt x="573" y="635"/>
                    <a:pt x="573" y="633"/>
                    <a:pt x="575" y="631"/>
                  </a:cubicBezTo>
                  <a:cubicBezTo>
                    <a:pt x="578" y="628"/>
                    <a:pt x="582" y="625"/>
                    <a:pt x="584" y="622"/>
                  </a:cubicBezTo>
                  <a:cubicBezTo>
                    <a:pt x="588" y="616"/>
                    <a:pt x="586" y="608"/>
                    <a:pt x="588" y="602"/>
                  </a:cubicBezTo>
                  <a:cubicBezTo>
                    <a:pt x="590" y="597"/>
                    <a:pt x="596" y="593"/>
                    <a:pt x="600" y="589"/>
                  </a:cubicBezTo>
                  <a:cubicBezTo>
                    <a:pt x="603" y="586"/>
                    <a:pt x="607" y="583"/>
                    <a:pt x="610" y="579"/>
                  </a:cubicBezTo>
                  <a:cubicBezTo>
                    <a:pt x="612" y="577"/>
                    <a:pt x="616" y="575"/>
                    <a:pt x="617" y="572"/>
                  </a:cubicBezTo>
                  <a:cubicBezTo>
                    <a:pt x="620" y="567"/>
                    <a:pt x="617" y="560"/>
                    <a:pt x="618" y="555"/>
                  </a:cubicBezTo>
                  <a:cubicBezTo>
                    <a:pt x="620" y="549"/>
                    <a:pt x="627" y="543"/>
                    <a:pt x="628" y="537"/>
                  </a:cubicBezTo>
                  <a:cubicBezTo>
                    <a:pt x="629" y="530"/>
                    <a:pt x="622" y="523"/>
                    <a:pt x="623" y="517"/>
                  </a:cubicBezTo>
                  <a:cubicBezTo>
                    <a:pt x="624" y="511"/>
                    <a:pt x="630" y="504"/>
                    <a:pt x="632" y="499"/>
                  </a:cubicBezTo>
                  <a:cubicBezTo>
                    <a:pt x="635" y="495"/>
                    <a:pt x="637" y="488"/>
                    <a:pt x="641" y="485"/>
                  </a:cubicBezTo>
                  <a:cubicBezTo>
                    <a:pt x="644" y="482"/>
                    <a:pt x="648" y="480"/>
                    <a:pt x="652" y="478"/>
                  </a:cubicBezTo>
                  <a:cubicBezTo>
                    <a:pt x="655" y="476"/>
                    <a:pt x="660" y="474"/>
                    <a:pt x="663" y="471"/>
                  </a:cubicBezTo>
                  <a:cubicBezTo>
                    <a:pt x="666" y="467"/>
                    <a:pt x="663" y="457"/>
                    <a:pt x="666" y="451"/>
                  </a:cubicBezTo>
                  <a:cubicBezTo>
                    <a:pt x="667" y="447"/>
                    <a:pt x="675" y="444"/>
                    <a:pt x="679" y="442"/>
                  </a:cubicBezTo>
                  <a:cubicBezTo>
                    <a:pt x="683" y="439"/>
                    <a:pt x="693" y="435"/>
                    <a:pt x="694" y="431"/>
                  </a:cubicBezTo>
                  <a:cubicBezTo>
                    <a:pt x="695" y="429"/>
                    <a:pt x="693" y="422"/>
                    <a:pt x="692" y="420"/>
                  </a:cubicBezTo>
                  <a:cubicBezTo>
                    <a:pt x="692" y="416"/>
                    <a:pt x="690" y="411"/>
                    <a:pt x="690" y="407"/>
                  </a:cubicBezTo>
                  <a:cubicBezTo>
                    <a:pt x="690" y="401"/>
                    <a:pt x="696" y="394"/>
                    <a:pt x="699" y="389"/>
                  </a:cubicBezTo>
                  <a:cubicBezTo>
                    <a:pt x="701" y="384"/>
                    <a:pt x="705" y="381"/>
                    <a:pt x="709" y="377"/>
                  </a:cubicBezTo>
                  <a:cubicBezTo>
                    <a:pt x="714" y="372"/>
                    <a:pt x="720" y="367"/>
                    <a:pt x="725" y="361"/>
                  </a:cubicBezTo>
                  <a:cubicBezTo>
                    <a:pt x="730" y="356"/>
                    <a:pt x="735" y="350"/>
                    <a:pt x="741" y="345"/>
                  </a:cubicBezTo>
                  <a:cubicBezTo>
                    <a:pt x="743" y="343"/>
                    <a:pt x="742" y="344"/>
                    <a:pt x="745" y="344"/>
                  </a:cubicBezTo>
                  <a:cubicBezTo>
                    <a:pt x="747" y="344"/>
                    <a:pt x="757" y="347"/>
                    <a:pt x="758" y="348"/>
                  </a:cubicBezTo>
                  <a:cubicBezTo>
                    <a:pt x="759" y="350"/>
                    <a:pt x="758" y="355"/>
                    <a:pt x="758" y="356"/>
                  </a:cubicBezTo>
                  <a:cubicBezTo>
                    <a:pt x="758" y="360"/>
                    <a:pt x="758" y="364"/>
                    <a:pt x="758" y="367"/>
                  </a:cubicBezTo>
                  <a:cubicBezTo>
                    <a:pt x="764" y="366"/>
                    <a:pt x="769" y="366"/>
                    <a:pt x="775" y="365"/>
                  </a:cubicBezTo>
                  <a:cubicBezTo>
                    <a:pt x="779" y="364"/>
                    <a:pt x="780" y="363"/>
                    <a:pt x="783" y="360"/>
                  </a:cubicBezTo>
                  <a:cubicBezTo>
                    <a:pt x="790" y="354"/>
                    <a:pt x="796" y="345"/>
                    <a:pt x="804" y="340"/>
                  </a:cubicBezTo>
                  <a:cubicBezTo>
                    <a:pt x="810" y="337"/>
                    <a:pt x="816" y="335"/>
                    <a:pt x="821" y="332"/>
                  </a:cubicBezTo>
                  <a:cubicBezTo>
                    <a:pt x="825" y="329"/>
                    <a:pt x="827" y="326"/>
                    <a:pt x="830" y="323"/>
                  </a:cubicBezTo>
                  <a:cubicBezTo>
                    <a:pt x="834" y="318"/>
                    <a:pt x="835" y="317"/>
                    <a:pt x="840" y="316"/>
                  </a:cubicBezTo>
                  <a:cubicBezTo>
                    <a:pt x="846" y="315"/>
                    <a:pt x="852" y="314"/>
                    <a:pt x="858" y="313"/>
                  </a:cubicBezTo>
                  <a:cubicBezTo>
                    <a:pt x="868" y="312"/>
                    <a:pt x="879" y="314"/>
                    <a:pt x="889" y="314"/>
                  </a:cubicBezTo>
                  <a:cubicBezTo>
                    <a:pt x="889" y="310"/>
                    <a:pt x="889" y="306"/>
                    <a:pt x="889" y="302"/>
                  </a:cubicBezTo>
                  <a:cubicBezTo>
                    <a:pt x="889" y="299"/>
                    <a:pt x="887" y="291"/>
                    <a:pt x="889" y="288"/>
                  </a:cubicBezTo>
                  <a:cubicBezTo>
                    <a:pt x="890" y="287"/>
                    <a:pt x="894" y="285"/>
                    <a:pt x="896" y="284"/>
                  </a:cubicBezTo>
                  <a:cubicBezTo>
                    <a:pt x="901" y="281"/>
                    <a:pt x="906" y="278"/>
                    <a:pt x="912" y="275"/>
                  </a:cubicBezTo>
                  <a:cubicBezTo>
                    <a:pt x="917" y="272"/>
                    <a:pt x="923" y="268"/>
                    <a:pt x="930" y="266"/>
                  </a:cubicBezTo>
                  <a:cubicBezTo>
                    <a:pt x="940" y="264"/>
                    <a:pt x="951" y="261"/>
                    <a:pt x="962" y="259"/>
                  </a:cubicBezTo>
                  <a:cubicBezTo>
                    <a:pt x="969" y="258"/>
                    <a:pt x="976" y="259"/>
                    <a:pt x="983" y="259"/>
                  </a:cubicBezTo>
                  <a:cubicBezTo>
                    <a:pt x="988" y="259"/>
                    <a:pt x="1002" y="261"/>
                    <a:pt x="1005" y="257"/>
                  </a:cubicBezTo>
                  <a:cubicBezTo>
                    <a:pt x="1008" y="254"/>
                    <a:pt x="1009" y="246"/>
                    <a:pt x="1010" y="242"/>
                  </a:cubicBezTo>
                  <a:cubicBezTo>
                    <a:pt x="1011" y="239"/>
                    <a:pt x="1012" y="234"/>
                    <a:pt x="1014" y="233"/>
                  </a:cubicBezTo>
                  <a:cubicBezTo>
                    <a:pt x="1016" y="231"/>
                    <a:pt x="1026" y="233"/>
                    <a:pt x="1029" y="233"/>
                  </a:cubicBezTo>
                  <a:cubicBezTo>
                    <a:pt x="1033" y="233"/>
                    <a:pt x="1034" y="233"/>
                    <a:pt x="1037" y="231"/>
                  </a:cubicBezTo>
                  <a:cubicBezTo>
                    <a:pt x="1045" y="226"/>
                    <a:pt x="1050" y="216"/>
                    <a:pt x="1058" y="211"/>
                  </a:cubicBezTo>
                  <a:cubicBezTo>
                    <a:pt x="1066" y="205"/>
                    <a:pt x="1076" y="202"/>
                    <a:pt x="1085" y="197"/>
                  </a:cubicBezTo>
                  <a:cubicBezTo>
                    <a:pt x="1079" y="191"/>
                    <a:pt x="1073" y="185"/>
                    <a:pt x="1067" y="179"/>
                  </a:cubicBezTo>
                  <a:cubicBezTo>
                    <a:pt x="1070" y="178"/>
                    <a:pt x="1072" y="177"/>
                    <a:pt x="1075" y="176"/>
                  </a:cubicBezTo>
                  <a:cubicBezTo>
                    <a:pt x="1078" y="174"/>
                    <a:pt x="1085" y="173"/>
                    <a:pt x="1087" y="170"/>
                  </a:cubicBezTo>
                  <a:cubicBezTo>
                    <a:pt x="1089" y="169"/>
                    <a:pt x="1089" y="169"/>
                    <a:pt x="1089" y="165"/>
                  </a:cubicBezTo>
                  <a:cubicBezTo>
                    <a:pt x="1089" y="163"/>
                    <a:pt x="1090" y="156"/>
                    <a:pt x="1089" y="154"/>
                  </a:cubicBezTo>
                  <a:cubicBezTo>
                    <a:pt x="1088" y="153"/>
                    <a:pt x="1084" y="152"/>
                    <a:pt x="1082" y="151"/>
                  </a:cubicBezTo>
                  <a:cubicBezTo>
                    <a:pt x="1078" y="149"/>
                    <a:pt x="1073" y="147"/>
                    <a:pt x="1069" y="144"/>
                  </a:cubicBezTo>
                  <a:cubicBezTo>
                    <a:pt x="1067" y="143"/>
                    <a:pt x="1066" y="143"/>
                    <a:pt x="1065" y="142"/>
                  </a:cubicBezTo>
                  <a:cubicBezTo>
                    <a:pt x="1065" y="139"/>
                    <a:pt x="1067" y="132"/>
                    <a:pt x="1067" y="130"/>
                  </a:cubicBezTo>
                  <a:cubicBezTo>
                    <a:pt x="1068" y="128"/>
                    <a:pt x="1068" y="122"/>
                    <a:pt x="1069" y="121"/>
                  </a:cubicBezTo>
                  <a:cubicBezTo>
                    <a:pt x="1070" y="118"/>
                    <a:pt x="1075" y="118"/>
                    <a:pt x="1078" y="116"/>
                  </a:cubicBezTo>
                  <a:cubicBezTo>
                    <a:pt x="1079" y="115"/>
                    <a:pt x="1080" y="111"/>
                    <a:pt x="1081" y="109"/>
                  </a:cubicBezTo>
                  <a:cubicBezTo>
                    <a:pt x="1083" y="105"/>
                    <a:pt x="1084" y="104"/>
                    <a:pt x="1082" y="102"/>
                  </a:cubicBezTo>
                  <a:cubicBezTo>
                    <a:pt x="1076" y="97"/>
                    <a:pt x="1070" y="95"/>
                    <a:pt x="1063" y="95"/>
                  </a:cubicBezTo>
                  <a:cubicBezTo>
                    <a:pt x="1060" y="95"/>
                    <a:pt x="1058" y="95"/>
                    <a:pt x="1056" y="96"/>
                  </a:cubicBezTo>
                  <a:cubicBezTo>
                    <a:pt x="1053" y="97"/>
                    <a:pt x="1050" y="101"/>
                    <a:pt x="1047" y="103"/>
                  </a:cubicBezTo>
                  <a:cubicBezTo>
                    <a:pt x="1043" y="107"/>
                    <a:pt x="1037" y="114"/>
                    <a:pt x="1032" y="115"/>
                  </a:cubicBezTo>
                  <a:cubicBezTo>
                    <a:pt x="1029" y="116"/>
                    <a:pt x="1025" y="116"/>
                    <a:pt x="1022" y="116"/>
                  </a:cubicBezTo>
                  <a:cubicBezTo>
                    <a:pt x="1020" y="116"/>
                    <a:pt x="1014" y="115"/>
                    <a:pt x="1012" y="117"/>
                  </a:cubicBezTo>
                  <a:cubicBezTo>
                    <a:pt x="1011" y="118"/>
                    <a:pt x="1010" y="122"/>
                    <a:pt x="1009" y="124"/>
                  </a:cubicBezTo>
                  <a:cubicBezTo>
                    <a:pt x="1007" y="128"/>
                    <a:pt x="1006" y="133"/>
                    <a:pt x="1003" y="137"/>
                  </a:cubicBezTo>
                  <a:cubicBezTo>
                    <a:pt x="1002" y="139"/>
                    <a:pt x="1003" y="138"/>
                    <a:pt x="1001" y="139"/>
                  </a:cubicBezTo>
                  <a:cubicBezTo>
                    <a:pt x="997" y="139"/>
                    <a:pt x="992" y="137"/>
                    <a:pt x="988" y="137"/>
                  </a:cubicBezTo>
                  <a:cubicBezTo>
                    <a:pt x="984" y="136"/>
                    <a:pt x="974" y="132"/>
                    <a:pt x="970" y="135"/>
                  </a:cubicBezTo>
                  <a:cubicBezTo>
                    <a:pt x="968" y="137"/>
                    <a:pt x="966" y="143"/>
                    <a:pt x="964" y="145"/>
                  </a:cubicBezTo>
                  <a:cubicBezTo>
                    <a:pt x="963" y="148"/>
                    <a:pt x="961" y="149"/>
                    <a:pt x="959" y="151"/>
                  </a:cubicBezTo>
                  <a:cubicBezTo>
                    <a:pt x="955" y="155"/>
                    <a:pt x="951" y="160"/>
                    <a:pt x="945" y="163"/>
                  </a:cubicBezTo>
                  <a:cubicBezTo>
                    <a:pt x="940" y="166"/>
                    <a:pt x="935" y="169"/>
                    <a:pt x="929" y="171"/>
                  </a:cubicBezTo>
                  <a:cubicBezTo>
                    <a:pt x="922" y="173"/>
                    <a:pt x="916" y="176"/>
                    <a:pt x="909" y="178"/>
                  </a:cubicBezTo>
                  <a:cubicBezTo>
                    <a:pt x="903" y="180"/>
                    <a:pt x="894" y="183"/>
                    <a:pt x="887" y="183"/>
                  </a:cubicBezTo>
                  <a:cubicBezTo>
                    <a:pt x="882" y="183"/>
                    <a:pt x="875" y="178"/>
                    <a:pt x="871" y="175"/>
                  </a:cubicBezTo>
                  <a:cubicBezTo>
                    <a:pt x="868" y="174"/>
                    <a:pt x="864" y="171"/>
                    <a:pt x="861" y="170"/>
                  </a:cubicBezTo>
                  <a:cubicBezTo>
                    <a:pt x="859" y="170"/>
                    <a:pt x="857" y="170"/>
                    <a:pt x="855" y="171"/>
                  </a:cubicBezTo>
                  <a:cubicBezTo>
                    <a:pt x="853" y="171"/>
                    <a:pt x="848" y="173"/>
                    <a:pt x="846" y="173"/>
                  </a:cubicBezTo>
                  <a:cubicBezTo>
                    <a:pt x="843" y="172"/>
                    <a:pt x="840" y="168"/>
                    <a:pt x="838" y="166"/>
                  </a:cubicBezTo>
                  <a:cubicBezTo>
                    <a:pt x="834" y="163"/>
                    <a:pt x="830" y="159"/>
                    <a:pt x="825" y="157"/>
                  </a:cubicBezTo>
                  <a:cubicBezTo>
                    <a:pt x="812" y="152"/>
                    <a:pt x="800" y="148"/>
                    <a:pt x="789" y="140"/>
                  </a:cubicBezTo>
                  <a:cubicBezTo>
                    <a:pt x="782" y="136"/>
                    <a:pt x="775" y="131"/>
                    <a:pt x="768" y="127"/>
                  </a:cubicBezTo>
                  <a:cubicBezTo>
                    <a:pt x="763" y="124"/>
                    <a:pt x="758" y="123"/>
                    <a:pt x="753" y="121"/>
                  </a:cubicBezTo>
                  <a:cubicBezTo>
                    <a:pt x="740" y="115"/>
                    <a:pt x="727" y="110"/>
                    <a:pt x="714" y="105"/>
                  </a:cubicBezTo>
                  <a:cubicBezTo>
                    <a:pt x="709" y="103"/>
                    <a:pt x="705" y="103"/>
                    <a:pt x="702" y="99"/>
                  </a:cubicBezTo>
                  <a:cubicBezTo>
                    <a:pt x="699" y="96"/>
                    <a:pt x="695" y="93"/>
                    <a:pt x="692" y="90"/>
                  </a:cubicBezTo>
                  <a:cubicBezTo>
                    <a:pt x="691" y="88"/>
                    <a:pt x="688" y="84"/>
                    <a:pt x="686" y="83"/>
                  </a:cubicBezTo>
                  <a:cubicBezTo>
                    <a:pt x="681" y="81"/>
                    <a:pt x="671" y="81"/>
                    <a:pt x="666" y="81"/>
                  </a:cubicBezTo>
                  <a:cubicBezTo>
                    <a:pt x="661" y="80"/>
                    <a:pt x="658" y="77"/>
                    <a:pt x="653" y="75"/>
                  </a:cubicBezTo>
                  <a:cubicBezTo>
                    <a:pt x="642" y="67"/>
                    <a:pt x="629" y="61"/>
                    <a:pt x="620" y="51"/>
                  </a:cubicBezTo>
                  <a:cubicBezTo>
                    <a:pt x="615" y="47"/>
                    <a:pt x="611" y="41"/>
                    <a:pt x="606" y="37"/>
                  </a:cubicBezTo>
                  <a:cubicBezTo>
                    <a:pt x="600" y="33"/>
                    <a:pt x="592" y="31"/>
                    <a:pt x="585" y="28"/>
                  </a:cubicBezTo>
                  <a:cubicBezTo>
                    <a:pt x="572" y="23"/>
                    <a:pt x="563" y="12"/>
                    <a:pt x="553" y="4"/>
                  </a:cubicBezTo>
                  <a:cubicBezTo>
                    <a:pt x="548" y="0"/>
                    <a:pt x="546" y="1"/>
                    <a:pt x="539" y="2"/>
                  </a:cubicBezTo>
                  <a:cubicBezTo>
                    <a:pt x="533" y="2"/>
                    <a:pt x="527" y="2"/>
                    <a:pt x="522" y="5"/>
                  </a:cubicBezTo>
                  <a:cubicBezTo>
                    <a:pt x="515" y="8"/>
                    <a:pt x="510" y="13"/>
                    <a:pt x="504" y="1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1" name="Freeform 277"/>
            <p:cNvSpPr>
              <a:spLocks/>
            </p:cNvSpPr>
            <p:nvPr userDrawn="1"/>
          </p:nvSpPr>
          <p:spPr bwMode="auto">
            <a:xfrm>
              <a:off x="2130" y="2466"/>
              <a:ext cx="388" cy="441"/>
            </a:xfrm>
            <a:custGeom>
              <a:avLst/>
              <a:gdLst>
                <a:gd name="T0" fmla="*/ 239 w 488"/>
                <a:gd name="T1" fmla="*/ 454 h 555"/>
                <a:gd name="T2" fmla="*/ 271 w 488"/>
                <a:gd name="T3" fmla="*/ 454 h 555"/>
                <a:gd name="T4" fmla="*/ 289 w 488"/>
                <a:gd name="T5" fmla="*/ 421 h 555"/>
                <a:gd name="T6" fmla="*/ 326 w 488"/>
                <a:gd name="T7" fmla="*/ 409 h 555"/>
                <a:gd name="T8" fmla="*/ 348 w 488"/>
                <a:gd name="T9" fmla="*/ 395 h 555"/>
                <a:gd name="T10" fmla="*/ 358 w 488"/>
                <a:gd name="T11" fmla="*/ 351 h 555"/>
                <a:gd name="T12" fmla="*/ 360 w 488"/>
                <a:gd name="T13" fmla="*/ 312 h 555"/>
                <a:gd name="T14" fmla="*/ 351 w 488"/>
                <a:gd name="T15" fmla="*/ 269 h 555"/>
                <a:gd name="T16" fmla="*/ 389 w 488"/>
                <a:gd name="T17" fmla="*/ 252 h 555"/>
                <a:gd name="T18" fmla="*/ 449 w 488"/>
                <a:gd name="T19" fmla="*/ 189 h 555"/>
                <a:gd name="T20" fmla="*/ 463 w 488"/>
                <a:gd name="T21" fmla="*/ 131 h 555"/>
                <a:gd name="T22" fmla="*/ 486 w 488"/>
                <a:gd name="T23" fmla="*/ 100 h 555"/>
                <a:gd name="T24" fmla="*/ 444 w 488"/>
                <a:gd name="T25" fmla="*/ 94 h 555"/>
                <a:gd name="T26" fmla="*/ 363 w 488"/>
                <a:gd name="T27" fmla="*/ 51 h 555"/>
                <a:gd name="T28" fmla="*/ 342 w 488"/>
                <a:gd name="T29" fmla="*/ 64 h 555"/>
                <a:gd name="T30" fmla="*/ 317 w 488"/>
                <a:gd name="T31" fmla="*/ 59 h 555"/>
                <a:gd name="T32" fmla="*/ 278 w 488"/>
                <a:gd name="T33" fmla="*/ 61 h 555"/>
                <a:gd name="T34" fmla="*/ 244 w 488"/>
                <a:gd name="T35" fmla="*/ 56 h 555"/>
                <a:gd name="T36" fmla="*/ 205 w 488"/>
                <a:gd name="T37" fmla="*/ 45 h 555"/>
                <a:gd name="T38" fmla="*/ 188 w 488"/>
                <a:gd name="T39" fmla="*/ 27 h 555"/>
                <a:gd name="T40" fmla="*/ 166 w 488"/>
                <a:gd name="T41" fmla="*/ 5 h 555"/>
                <a:gd name="T42" fmla="*/ 141 w 488"/>
                <a:gd name="T43" fmla="*/ 13 h 555"/>
                <a:gd name="T44" fmla="*/ 107 w 488"/>
                <a:gd name="T45" fmla="*/ 19 h 555"/>
                <a:gd name="T46" fmla="*/ 117 w 488"/>
                <a:gd name="T47" fmla="*/ 39 h 555"/>
                <a:gd name="T48" fmla="*/ 99 w 488"/>
                <a:gd name="T49" fmla="*/ 55 h 555"/>
                <a:gd name="T50" fmla="*/ 146 w 488"/>
                <a:gd name="T51" fmla="*/ 91 h 555"/>
                <a:gd name="T52" fmla="*/ 145 w 488"/>
                <a:gd name="T53" fmla="*/ 134 h 555"/>
                <a:gd name="T54" fmla="*/ 99 w 488"/>
                <a:gd name="T55" fmla="*/ 168 h 555"/>
                <a:gd name="T56" fmla="*/ 104 w 488"/>
                <a:gd name="T57" fmla="*/ 217 h 555"/>
                <a:gd name="T58" fmla="*/ 92 w 488"/>
                <a:gd name="T59" fmla="*/ 247 h 555"/>
                <a:gd name="T60" fmla="*/ 73 w 488"/>
                <a:gd name="T61" fmla="*/ 280 h 555"/>
                <a:gd name="T62" fmla="*/ 58 w 488"/>
                <a:gd name="T63" fmla="*/ 335 h 555"/>
                <a:gd name="T64" fmla="*/ 43 w 488"/>
                <a:gd name="T65" fmla="*/ 389 h 555"/>
                <a:gd name="T66" fmla="*/ 0 w 488"/>
                <a:gd name="T67" fmla="*/ 418 h 555"/>
                <a:gd name="T68" fmla="*/ 16 w 488"/>
                <a:gd name="T69" fmla="*/ 453 h 555"/>
                <a:gd name="T70" fmla="*/ 35 w 488"/>
                <a:gd name="T71" fmla="*/ 477 h 555"/>
                <a:gd name="T72" fmla="*/ 79 w 488"/>
                <a:gd name="T73" fmla="*/ 493 h 555"/>
                <a:gd name="T74" fmla="*/ 93 w 488"/>
                <a:gd name="T75" fmla="*/ 515 h 555"/>
                <a:gd name="T76" fmla="*/ 116 w 488"/>
                <a:gd name="T77" fmla="*/ 544 h 555"/>
                <a:gd name="T78" fmla="*/ 134 w 488"/>
                <a:gd name="T79" fmla="*/ 555 h 555"/>
                <a:gd name="T80" fmla="*/ 171 w 488"/>
                <a:gd name="T81" fmla="*/ 523 h 555"/>
                <a:gd name="T82" fmla="*/ 188 w 488"/>
                <a:gd name="T83" fmla="*/ 494 h 5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488" h="555">
                  <a:moveTo>
                    <a:pt x="229" y="484"/>
                  </a:moveTo>
                  <a:cubicBezTo>
                    <a:pt x="231" y="477"/>
                    <a:pt x="231" y="468"/>
                    <a:pt x="234" y="462"/>
                  </a:cubicBezTo>
                  <a:cubicBezTo>
                    <a:pt x="235" y="459"/>
                    <a:pt x="238" y="456"/>
                    <a:pt x="239" y="454"/>
                  </a:cubicBezTo>
                  <a:cubicBezTo>
                    <a:pt x="241" y="451"/>
                    <a:pt x="243" y="444"/>
                    <a:pt x="246" y="442"/>
                  </a:cubicBezTo>
                  <a:cubicBezTo>
                    <a:pt x="249" y="440"/>
                    <a:pt x="261" y="440"/>
                    <a:pt x="263" y="442"/>
                  </a:cubicBezTo>
                  <a:cubicBezTo>
                    <a:pt x="266" y="445"/>
                    <a:pt x="269" y="450"/>
                    <a:pt x="271" y="454"/>
                  </a:cubicBezTo>
                  <a:cubicBezTo>
                    <a:pt x="273" y="457"/>
                    <a:pt x="275" y="460"/>
                    <a:pt x="277" y="462"/>
                  </a:cubicBezTo>
                  <a:cubicBezTo>
                    <a:pt x="284" y="455"/>
                    <a:pt x="291" y="448"/>
                    <a:pt x="299" y="441"/>
                  </a:cubicBezTo>
                  <a:cubicBezTo>
                    <a:pt x="293" y="435"/>
                    <a:pt x="287" y="431"/>
                    <a:pt x="289" y="421"/>
                  </a:cubicBezTo>
                  <a:cubicBezTo>
                    <a:pt x="290" y="416"/>
                    <a:pt x="301" y="412"/>
                    <a:pt x="306" y="409"/>
                  </a:cubicBezTo>
                  <a:cubicBezTo>
                    <a:pt x="307" y="407"/>
                    <a:pt x="309" y="406"/>
                    <a:pt x="311" y="406"/>
                  </a:cubicBezTo>
                  <a:cubicBezTo>
                    <a:pt x="315" y="406"/>
                    <a:pt x="321" y="408"/>
                    <a:pt x="326" y="409"/>
                  </a:cubicBezTo>
                  <a:cubicBezTo>
                    <a:pt x="329" y="410"/>
                    <a:pt x="329" y="410"/>
                    <a:pt x="332" y="409"/>
                  </a:cubicBezTo>
                  <a:cubicBezTo>
                    <a:pt x="336" y="407"/>
                    <a:pt x="340" y="402"/>
                    <a:pt x="343" y="399"/>
                  </a:cubicBezTo>
                  <a:cubicBezTo>
                    <a:pt x="345" y="398"/>
                    <a:pt x="347" y="396"/>
                    <a:pt x="348" y="395"/>
                  </a:cubicBezTo>
                  <a:cubicBezTo>
                    <a:pt x="351" y="392"/>
                    <a:pt x="358" y="387"/>
                    <a:pt x="359" y="384"/>
                  </a:cubicBezTo>
                  <a:cubicBezTo>
                    <a:pt x="360" y="380"/>
                    <a:pt x="348" y="374"/>
                    <a:pt x="347" y="370"/>
                  </a:cubicBezTo>
                  <a:cubicBezTo>
                    <a:pt x="343" y="360"/>
                    <a:pt x="353" y="357"/>
                    <a:pt x="358" y="351"/>
                  </a:cubicBezTo>
                  <a:cubicBezTo>
                    <a:pt x="362" y="345"/>
                    <a:pt x="363" y="336"/>
                    <a:pt x="365" y="329"/>
                  </a:cubicBezTo>
                  <a:cubicBezTo>
                    <a:pt x="365" y="327"/>
                    <a:pt x="367" y="325"/>
                    <a:pt x="366" y="323"/>
                  </a:cubicBezTo>
                  <a:cubicBezTo>
                    <a:pt x="366" y="320"/>
                    <a:pt x="362" y="315"/>
                    <a:pt x="360" y="312"/>
                  </a:cubicBezTo>
                  <a:cubicBezTo>
                    <a:pt x="356" y="307"/>
                    <a:pt x="351" y="302"/>
                    <a:pt x="351" y="295"/>
                  </a:cubicBezTo>
                  <a:cubicBezTo>
                    <a:pt x="351" y="290"/>
                    <a:pt x="351" y="285"/>
                    <a:pt x="351" y="280"/>
                  </a:cubicBezTo>
                  <a:cubicBezTo>
                    <a:pt x="351" y="277"/>
                    <a:pt x="350" y="272"/>
                    <a:pt x="351" y="269"/>
                  </a:cubicBezTo>
                  <a:cubicBezTo>
                    <a:pt x="352" y="267"/>
                    <a:pt x="356" y="265"/>
                    <a:pt x="357" y="264"/>
                  </a:cubicBezTo>
                  <a:cubicBezTo>
                    <a:pt x="361" y="261"/>
                    <a:pt x="365" y="257"/>
                    <a:pt x="369" y="254"/>
                  </a:cubicBezTo>
                  <a:cubicBezTo>
                    <a:pt x="374" y="250"/>
                    <a:pt x="382" y="253"/>
                    <a:pt x="389" y="252"/>
                  </a:cubicBezTo>
                  <a:cubicBezTo>
                    <a:pt x="395" y="251"/>
                    <a:pt x="401" y="243"/>
                    <a:pt x="406" y="238"/>
                  </a:cubicBezTo>
                  <a:cubicBezTo>
                    <a:pt x="414" y="228"/>
                    <a:pt x="419" y="215"/>
                    <a:pt x="428" y="207"/>
                  </a:cubicBezTo>
                  <a:cubicBezTo>
                    <a:pt x="435" y="201"/>
                    <a:pt x="443" y="195"/>
                    <a:pt x="449" y="189"/>
                  </a:cubicBezTo>
                  <a:cubicBezTo>
                    <a:pt x="452" y="184"/>
                    <a:pt x="454" y="176"/>
                    <a:pt x="456" y="171"/>
                  </a:cubicBezTo>
                  <a:cubicBezTo>
                    <a:pt x="459" y="165"/>
                    <a:pt x="462" y="159"/>
                    <a:pt x="462" y="152"/>
                  </a:cubicBezTo>
                  <a:cubicBezTo>
                    <a:pt x="462" y="147"/>
                    <a:pt x="460" y="135"/>
                    <a:pt x="463" y="131"/>
                  </a:cubicBezTo>
                  <a:cubicBezTo>
                    <a:pt x="465" y="129"/>
                    <a:pt x="472" y="127"/>
                    <a:pt x="474" y="125"/>
                  </a:cubicBezTo>
                  <a:cubicBezTo>
                    <a:pt x="477" y="124"/>
                    <a:pt x="484" y="122"/>
                    <a:pt x="486" y="119"/>
                  </a:cubicBezTo>
                  <a:cubicBezTo>
                    <a:pt x="487" y="118"/>
                    <a:pt x="488" y="102"/>
                    <a:pt x="486" y="100"/>
                  </a:cubicBezTo>
                  <a:cubicBezTo>
                    <a:pt x="485" y="99"/>
                    <a:pt x="480" y="99"/>
                    <a:pt x="479" y="99"/>
                  </a:cubicBezTo>
                  <a:cubicBezTo>
                    <a:pt x="474" y="98"/>
                    <a:pt x="468" y="98"/>
                    <a:pt x="463" y="97"/>
                  </a:cubicBezTo>
                  <a:cubicBezTo>
                    <a:pt x="457" y="96"/>
                    <a:pt x="450" y="96"/>
                    <a:pt x="444" y="94"/>
                  </a:cubicBezTo>
                  <a:cubicBezTo>
                    <a:pt x="430" y="89"/>
                    <a:pt x="416" y="83"/>
                    <a:pt x="402" y="76"/>
                  </a:cubicBezTo>
                  <a:cubicBezTo>
                    <a:pt x="397" y="73"/>
                    <a:pt x="391" y="70"/>
                    <a:pt x="386" y="67"/>
                  </a:cubicBezTo>
                  <a:cubicBezTo>
                    <a:pt x="379" y="62"/>
                    <a:pt x="371" y="55"/>
                    <a:pt x="363" y="51"/>
                  </a:cubicBezTo>
                  <a:cubicBezTo>
                    <a:pt x="361" y="50"/>
                    <a:pt x="360" y="50"/>
                    <a:pt x="356" y="50"/>
                  </a:cubicBezTo>
                  <a:cubicBezTo>
                    <a:pt x="352" y="50"/>
                    <a:pt x="350" y="49"/>
                    <a:pt x="348" y="52"/>
                  </a:cubicBezTo>
                  <a:cubicBezTo>
                    <a:pt x="345" y="55"/>
                    <a:pt x="345" y="61"/>
                    <a:pt x="342" y="64"/>
                  </a:cubicBezTo>
                  <a:cubicBezTo>
                    <a:pt x="340" y="66"/>
                    <a:pt x="336" y="67"/>
                    <a:pt x="333" y="68"/>
                  </a:cubicBezTo>
                  <a:cubicBezTo>
                    <a:pt x="329" y="69"/>
                    <a:pt x="329" y="68"/>
                    <a:pt x="326" y="65"/>
                  </a:cubicBezTo>
                  <a:cubicBezTo>
                    <a:pt x="323" y="62"/>
                    <a:pt x="321" y="60"/>
                    <a:pt x="317" y="59"/>
                  </a:cubicBezTo>
                  <a:cubicBezTo>
                    <a:pt x="314" y="58"/>
                    <a:pt x="311" y="56"/>
                    <a:pt x="308" y="57"/>
                  </a:cubicBezTo>
                  <a:cubicBezTo>
                    <a:pt x="304" y="59"/>
                    <a:pt x="302" y="66"/>
                    <a:pt x="298" y="68"/>
                  </a:cubicBezTo>
                  <a:cubicBezTo>
                    <a:pt x="293" y="70"/>
                    <a:pt x="284" y="62"/>
                    <a:pt x="278" y="61"/>
                  </a:cubicBezTo>
                  <a:cubicBezTo>
                    <a:pt x="271" y="60"/>
                    <a:pt x="266" y="68"/>
                    <a:pt x="259" y="69"/>
                  </a:cubicBezTo>
                  <a:cubicBezTo>
                    <a:pt x="256" y="70"/>
                    <a:pt x="257" y="70"/>
                    <a:pt x="254" y="67"/>
                  </a:cubicBezTo>
                  <a:cubicBezTo>
                    <a:pt x="251" y="64"/>
                    <a:pt x="247" y="60"/>
                    <a:pt x="244" y="56"/>
                  </a:cubicBezTo>
                  <a:cubicBezTo>
                    <a:pt x="239" y="51"/>
                    <a:pt x="232" y="50"/>
                    <a:pt x="226" y="47"/>
                  </a:cubicBezTo>
                  <a:cubicBezTo>
                    <a:pt x="223" y="45"/>
                    <a:pt x="218" y="42"/>
                    <a:pt x="215" y="42"/>
                  </a:cubicBezTo>
                  <a:cubicBezTo>
                    <a:pt x="212" y="42"/>
                    <a:pt x="208" y="44"/>
                    <a:pt x="205" y="45"/>
                  </a:cubicBezTo>
                  <a:cubicBezTo>
                    <a:pt x="201" y="46"/>
                    <a:pt x="201" y="47"/>
                    <a:pt x="199" y="46"/>
                  </a:cubicBezTo>
                  <a:cubicBezTo>
                    <a:pt x="195" y="44"/>
                    <a:pt x="191" y="37"/>
                    <a:pt x="189" y="34"/>
                  </a:cubicBezTo>
                  <a:cubicBezTo>
                    <a:pt x="187" y="31"/>
                    <a:pt x="187" y="31"/>
                    <a:pt x="188" y="27"/>
                  </a:cubicBezTo>
                  <a:cubicBezTo>
                    <a:pt x="189" y="24"/>
                    <a:pt x="190" y="19"/>
                    <a:pt x="190" y="16"/>
                  </a:cubicBezTo>
                  <a:cubicBezTo>
                    <a:pt x="187" y="7"/>
                    <a:pt x="179" y="5"/>
                    <a:pt x="172" y="3"/>
                  </a:cubicBezTo>
                  <a:cubicBezTo>
                    <a:pt x="168" y="2"/>
                    <a:pt x="168" y="2"/>
                    <a:pt x="166" y="5"/>
                  </a:cubicBezTo>
                  <a:cubicBezTo>
                    <a:pt x="163" y="8"/>
                    <a:pt x="160" y="11"/>
                    <a:pt x="157" y="13"/>
                  </a:cubicBezTo>
                  <a:cubicBezTo>
                    <a:pt x="154" y="11"/>
                    <a:pt x="151" y="8"/>
                    <a:pt x="149" y="5"/>
                  </a:cubicBezTo>
                  <a:cubicBezTo>
                    <a:pt x="147" y="7"/>
                    <a:pt x="144" y="12"/>
                    <a:pt x="141" y="13"/>
                  </a:cubicBezTo>
                  <a:cubicBezTo>
                    <a:pt x="139" y="13"/>
                    <a:pt x="138" y="12"/>
                    <a:pt x="136" y="11"/>
                  </a:cubicBezTo>
                  <a:cubicBezTo>
                    <a:pt x="129" y="7"/>
                    <a:pt x="123" y="4"/>
                    <a:pt x="116" y="0"/>
                  </a:cubicBezTo>
                  <a:cubicBezTo>
                    <a:pt x="113" y="6"/>
                    <a:pt x="110" y="13"/>
                    <a:pt x="107" y="19"/>
                  </a:cubicBezTo>
                  <a:cubicBezTo>
                    <a:pt x="105" y="22"/>
                    <a:pt x="105" y="21"/>
                    <a:pt x="107" y="23"/>
                  </a:cubicBezTo>
                  <a:cubicBezTo>
                    <a:pt x="109" y="27"/>
                    <a:pt x="113" y="29"/>
                    <a:pt x="116" y="32"/>
                  </a:cubicBezTo>
                  <a:cubicBezTo>
                    <a:pt x="117" y="35"/>
                    <a:pt x="117" y="35"/>
                    <a:pt x="117" y="39"/>
                  </a:cubicBezTo>
                  <a:cubicBezTo>
                    <a:pt x="117" y="41"/>
                    <a:pt x="118" y="46"/>
                    <a:pt x="117" y="48"/>
                  </a:cubicBezTo>
                  <a:cubicBezTo>
                    <a:pt x="116" y="50"/>
                    <a:pt x="110" y="51"/>
                    <a:pt x="108" y="52"/>
                  </a:cubicBezTo>
                  <a:cubicBezTo>
                    <a:pt x="105" y="53"/>
                    <a:pt x="102" y="54"/>
                    <a:pt x="99" y="55"/>
                  </a:cubicBezTo>
                  <a:cubicBezTo>
                    <a:pt x="103" y="59"/>
                    <a:pt x="107" y="64"/>
                    <a:pt x="112" y="67"/>
                  </a:cubicBezTo>
                  <a:cubicBezTo>
                    <a:pt x="118" y="71"/>
                    <a:pt x="125" y="72"/>
                    <a:pt x="131" y="76"/>
                  </a:cubicBezTo>
                  <a:cubicBezTo>
                    <a:pt x="137" y="80"/>
                    <a:pt x="141" y="86"/>
                    <a:pt x="146" y="91"/>
                  </a:cubicBezTo>
                  <a:cubicBezTo>
                    <a:pt x="150" y="95"/>
                    <a:pt x="157" y="98"/>
                    <a:pt x="160" y="103"/>
                  </a:cubicBezTo>
                  <a:cubicBezTo>
                    <a:pt x="162" y="106"/>
                    <a:pt x="159" y="118"/>
                    <a:pt x="158" y="122"/>
                  </a:cubicBezTo>
                  <a:cubicBezTo>
                    <a:pt x="156" y="127"/>
                    <a:pt x="150" y="130"/>
                    <a:pt x="145" y="134"/>
                  </a:cubicBezTo>
                  <a:cubicBezTo>
                    <a:pt x="141" y="138"/>
                    <a:pt x="137" y="141"/>
                    <a:pt x="132" y="143"/>
                  </a:cubicBezTo>
                  <a:cubicBezTo>
                    <a:pt x="126" y="145"/>
                    <a:pt x="120" y="146"/>
                    <a:pt x="116" y="151"/>
                  </a:cubicBezTo>
                  <a:cubicBezTo>
                    <a:pt x="111" y="156"/>
                    <a:pt x="103" y="162"/>
                    <a:pt x="99" y="168"/>
                  </a:cubicBezTo>
                  <a:cubicBezTo>
                    <a:pt x="96" y="172"/>
                    <a:pt x="97" y="181"/>
                    <a:pt x="98" y="186"/>
                  </a:cubicBezTo>
                  <a:cubicBezTo>
                    <a:pt x="98" y="192"/>
                    <a:pt x="106" y="194"/>
                    <a:pt x="109" y="200"/>
                  </a:cubicBezTo>
                  <a:cubicBezTo>
                    <a:pt x="111" y="204"/>
                    <a:pt x="105" y="212"/>
                    <a:pt x="104" y="217"/>
                  </a:cubicBezTo>
                  <a:cubicBezTo>
                    <a:pt x="102" y="223"/>
                    <a:pt x="104" y="230"/>
                    <a:pt x="103" y="237"/>
                  </a:cubicBezTo>
                  <a:cubicBezTo>
                    <a:pt x="103" y="239"/>
                    <a:pt x="103" y="239"/>
                    <a:pt x="102" y="240"/>
                  </a:cubicBezTo>
                  <a:cubicBezTo>
                    <a:pt x="100" y="243"/>
                    <a:pt x="95" y="245"/>
                    <a:pt x="92" y="247"/>
                  </a:cubicBezTo>
                  <a:cubicBezTo>
                    <a:pt x="88" y="249"/>
                    <a:pt x="80" y="253"/>
                    <a:pt x="77" y="257"/>
                  </a:cubicBezTo>
                  <a:cubicBezTo>
                    <a:pt x="76" y="259"/>
                    <a:pt x="76" y="265"/>
                    <a:pt x="75" y="268"/>
                  </a:cubicBezTo>
                  <a:cubicBezTo>
                    <a:pt x="74" y="272"/>
                    <a:pt x="73" y="276"/>
                    <a:pt x="73" y="280"/>
                  </a:cubicBezTo>
                  <a:cubicBezTo>
                    <a:pt x="72" y="285"/>
                    <a:pt x="72" y="291"/>
                    <a:pt x="72" y="297"/>
                  </a:cubicBezTo>
                  <a:cubicBezTo>
                    <a:pt x="71" y="302"/>
                    <a:pt x="72" y="309"/>
                    <a:pt x="70" y="313"/>
                  </a:cubicBezTo>
                  <a:cubicBezTo>
                    <a:pt x="67" y="321"/>
                    <a:pt x="62" y="328"/>
                    <a:pt x="58" y="335"/>
                  </a:cubicBezTo>
                  <a:cubicBezTo>
                    <a:pt x="56" y="339"/>
                    <a:pt x="56" y="344"/>
                    <a:pt x="55" y="349"/>
                  </a:cubicBezTo>
                  <a:cubicBezTo>
                    <a:pt x="54" y="355"/>
                    <a:pt x="54" y="362"/>
                    <a:pt x="52" y="367"/>
                  </a:cubicBezTo>
                  <a:cubicBezTo>
                    <a:pt x="50" y="375"/>
                    <a:pt x="46" y="382"/>
                    <a:pt x="43" y="389"/>
                  </a:cubicBezTo>
                  <a:cubicBezTo>
                    <a:pt x="41" y="394"/>
                    <a:pt x="40" y="397"/>
                    <a:pt x="36" y="399"/>
                  </a:cubicBezTo>
                  <a:cubicBezTo>
                    <a:pt x="28" y="403"/>
                    <a:pt x="20" y="407"/>
                    <a:pt x="12" y="411"/>
                  </a:cubicBezTo>
                  <a:cubicBezTo>
                    <a:pt x="9" y="413"/>
                    <a:pt x="2" y="415"/>
                    <a:pt x="0" y="418"/>
                  </a:cubicBezTo>
                  <a:cubicBezTo>
                    <a:pt x="0" y="420"/>
                    <a:pt x="0" y="427"/>
                    <a:pt x="0" y="430"/>
                  </a:cubicBezTo>
                  <a:cubicBezTo>
                    <a:pt x="1" y="432"/>
                    <a:pt x="3" y="434"/>
                    <a:pt x="4" y="435"/>
                  </a:cubicBezTo>
                  <a:cubicBezTo>
                    <a:pt x="7" y="441"/>
                    <a:pt x="11" y="449"/>
                    <a:pt x="16" y="453"/>
                  </a:cubicBezTo>
                  <a:cubicBezTo>
                    <a:pt x="19" y="457"/>
                    <a:pt x="29" y="456"/>
                    <a:pt x="30" y="461"/>
                  </a:cubicBezTo>
                  <a:cubicBezTo>
                    <a:pt x="31" y="464"/>
                    <a:pt x="29" y="469"/>
                    <a:pt x="30" y="473"/>
                  </a:cubicBezTo>
                  <a:cubicBezTo>
                    <a:pt x="31" y="474"/>
                    <a:pt x="33" y="476"/>
                    <a:pt x="35" y="477"/>
                  </a:cubicBezTo>
                  <a:cubicBezTo>
                    <a:pt x="40" y="481"/>
                    <a:pt x="47" y="489"/>
                    <a:pt x="54" y="492"/>
                  </a:cubicBezTo>
                  <a:cubicBezTo>
                    <a:pt x="59" y="494"/>
                    <a:pt x="66" y="493"/>
                    <a:pt x="72" y="493"/>
                  </a:cubicBezTo>
                  <a:cubicBezTo>
                    <a:pt x="74" y="493"/>
                    <a:pt x="77" y="492"/>
                    <a:pt x="79" y="493"/>
                  </a:cubicBezTo>
                  <a:cubicBezTo>
                    <a:pt x="80" y="494"/>
                    <a:pt x="82" y="499"/>
                    <a:pt x="83" y="501"/>
                  </a:cubicBezTo>
                  <a:cubicBezTo>
                    <a:pt x="84" y="505"/>
                    <a:pt x="86" y="509"/>
                    <a:pt x="88" y="512"/>
                  </a:cubicBezTo>
                  <a:cubicBezTo>
                    <a:pt x="90" y="515"/>
                    <a:pt x="89" y="514"/>
                    <a:pt x="93" y="515"/>
                  </a:cubicBezTo>
                  <a:cubicBezTo>
                    <a:pt x="98" y="516"/>
                    <a:pt x="107" y="515"/>
                    <a:pt x="109" y="519"/>
                  </a:cubicBezTo>
                  <a:cubicBezTo>
                    <a:pt x="111" y="522"/>
                    <a:pt x="111" y="527"/>
                    <a:pt x="112" y="530"/>
                  </a:cubicBezTo>
                  <a:cubicBezTo>
                    <a:pt x="113" y="535"/>
                    <a:pt x="115" y="539"/>
                    <a:pt x="116" y="544"/>
                  </a:cubicBezTo>
                  <a:cubicBezTo>
                    <a:pt x="116" y="545"/>
                    <a:pt x="117" y="549"/>
                    <a:pt x="118" y="550"/>
                  </a:cubicBezTo>
                  <a:cubicBezTo>
                    <a:pt x="120" y="552"/>
                    <a:pt x="126" y="553"/>
                    <a:pt x="128" y="553"/>
                  </a:cubicBezTo>
                  <a:cubicBezTo>
                    <a:pt x="131" y="554"/>
                    <a:pt x="132" y="555"/>
                    <a:pt x="134" y="555"/>
                  </a:cubicBezTo>
                  <a:cubicBezTo>
                    <a:pt x="137" y="554"/>
                    <a:pt x="143" y="551"/>
                    <a:pt x="146" y="550"/>
                  </a:cubicBezTo>
                  <a:cubicBezTo>
                    <a:pt x="151" y="546"/>
                    <a:pt x="155" y="539"/>
                    <a:pt x="160" y="535"/>
                  </a:cubicBezTo>
                  <a:cubicBezTo>
                    <a:pt x="163" y="531"/>
                    <a:pt x="170" y="527"/>
                    <a:pt x="171" y="523"/>
                  </a:cubicBezTo>
                  <a:cubicBezTo>
                    <a:pt x="174" y="517"/>
                    <a:pt x="170" y="509"/>
                    <a:pt x="171" y="503"/>
                  </a:cubicBezTo>
                  <a:cubicBezTo>
                    <a:pt x="172" y="497"/>
                    <a:pt x="177" y="491"/>
                    <a:pt x="179" y="486"/>
                  </a:cubicBezTo>
                  <a:cubicBezTo>
                    <a:pt x="182" y="489"/>
                    <a:pt x="184" y="493"/>
                    <a:pt x="188" y="494"/>
                  </a:cubicBezTo>
                  <a:cubicBezTo>
                    <a:pt x="193" y="495"/>
                    <a:pt x="201" y="494"/>
                    <a:pt x="206" y="494"/>
                  </a:cubicBezTo>
                  <a:cubicBezTo>
                    <a:pt x="214" y="493"/>
                    <a:pt x="222" y="487"/>
                    <a:pt x="229" y="48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2" name="Freeform 278"/>
            <p:cNvSpPr>
              <a:spLocks/>
            </p:cNvSpPr>
            <p:nvPr userDrawn="1"/>
          </p:nvSpPr>
          <p:spPr bwMode="auto">
            <a:xfrm>
              <a:off x="4104" y="2949"/>
              <a:ext cx="804" cy="713"/>
            </a:xfrm>
            <a:custGeom>
              <a:avLst/>
              <a:gdLst>
                <a:gd name="T0" fmla="*/ 80 w 1011"/>
                <a:gd name="T1" fmla="*/ 620 h 895"/>
                <a:gd name="T2" fmla="*/ 101 w 1011"/>
                <a:gd name="T3" fmla="*/ 649 h 895"/>
                <a:gd name="T4" fmla="*/ 166 w 1011"/>
                <a:gd name="T5" fmla="*/ 687 h 895"/>
                <a:gd name="T6" fmla="*/ 216 w 1011"/>
                <a:gd name="T7" fmla="*/ 711 h 895"/>
                <a:gd name="T8" fmla="*/ 253 w 1011"/>
                <a:gd name="T9" fmla="*/ 722 h 895"/>
                <a:gd name="T10" fmla="*/ 290 w 1011"/>
                <a:gd name="T11" fmla="*/ 737 h 895"/>
                <a:gd name="T12" fmla="*/ 309 w 1011"/>
                <a:gd name="T13" fmla="*/ 775 h 895"/>
                <a:gd name="T14" fmla="*/ 343 w 1011"/>
                <a:gd name="T15" fmla="*/ 796 h 895"/>
                <a:gd name="T16" fmla="*/ 389 w 1011"/>
                <a:gd name="T17" fmla="*/ 781 h 895"/>
                <a:gd name="T18" fmla="*/ 419 w 1011"/>
                <a:gd name="T19" fmla="*/ 717 h 895"/>
                <a:gd name="T20" fmla="*/ 470 w 1011"/>
                <a:gd name="T21" fmla="*/ 635 h 895"/>
                <a:gd name="T22" fmla="*/ 558 w 1011"/>
                <a:gd name="T23" fmla="*/ 494 h 895"/>
                <a:gd name="T24" fmla="*/ 578 w 1011"/>
                <a:gd name="T25" fmla="*/ 400 h 895"/>
                <a:gd name="T26" fmla="*/ 548 w 1011"/>
                <a:gd name="T27" fmla="*/ 373 h 895"/>
                <a:gd name="T28" fmla="*/ 529 w 1011"/>
                <a:gd name="T29" fmla="*/ 274 h 895"/>
                <a:gd name="T30" fmla="*/ 509 w 1011"/>
                <a:gd name="T31" fmla="*/ 226 h 895"/>
                <a:gd name="T32" fmla="*/ 512 w 1011"/>
                <a:gd name="T33" fmla="*/ 187 h 895"/>
                <a:gd name="T34" fmla="*/ 557 w 1011"/>
                <a:gd name="T35" fmla="*/ 167 h 895"/>
                <a:gd name="T36" fmla="*/ 593 w 1011"/>
                <a:gd name="T37" fmla="*/ 141 h 895"/>
                <a:gd name="T38" fmla="*/ 628 w 1011"/>
                <a:gd name="T39" fmla="*/ 111 h 895"/>
                <a:gd name="T40" fmla="*/ 652 w 1011"/>
                <a:gd name="T41" fmla="*/ 104 h 895"/>
                <a:gd name="T42" fmla="*/ 703 w 1011"/>
                <a:gd name="T43" fmla="*/ 97 h 895"/>
                <a:gd name="T44" fmla="*/ 752 w 1011"/>
                <a:gd name="T45" fmla="*/ 114 h 895"/>
                <a:gd name="T46" fmla="*/ 785 w 1011"/>
                <a:gd name="T47" fmla="*/ 107 h 895"/>
                <a:gd name="T48" fmla="*/ 825 w 1011"/>
                <a:gd name="T49" fmla="*/ 85 h 895"/>
                <a:gd name="T50" fmla="*/ 830 w 1011"/>
                <a:gd name="T51" fmla="*/ 36 h 895"/>
                <a:gd name="T52" fmla="*/ 865 w 1011"/>
                <a:gd name="T53" fmla="*/ 1 h 895"/>
                <a:gd name="T54" fmla="*/ 867 w 1011"/>
                <a:gd name="T55" fmla="*/ 42 h 895"/>
                <a:gd name="T56" fmla="*/ 889 w 1011"/>
                <a:gd name="T57" fmla="*/ 83 h 895"/>
                <a:gd name="T58" fmla="*/ 912 w 1011"/>
                <a:gd name="T59" fmla="*/ 129 h 895"/>
                <a:gd name="T60" fmla="*/ 944 w 1011"/>
                <a:gd name="T61" fmla="*/ 180 h 895"/>
                <a:gd name="T62" fmla="*/ 1003 w 1011"/>
                <a:gd name="T63" fmla="*/ 204 h 895"/>
                <a:gd name="T64" fmla="*/ 1003 w 1011"/>
                <a:gd name="T65" fmla="*/ 254 h 895"/>
                <a:gd name="T66" fmla="*/ 964 w 1011"/>
                <a:gd name="T67" fmla="*/ 278 h 895"/>
                <a:gd name="T68" fmla="*/ 923 w 1011"/>
                <a:gd name="T69" fmla="*/ 345 h 895"/>
                <a:gd name="T70" fmla="*/ 888 w 1011"/>
                <a:gd name="T71" fmla="*/ 396 h 895"/>
                <a:gd name="T72" fmla="*/ 915 w 1011"/>
                <a:gd name="T73" fmla="*/ 436 h 895"/>
                <a:gd name="T74" fmla="*/ 922 w 1011"/>
                <a:gd name="T75" fmla="*/ 483 h 895"/>
                <a:gd name="T76" fmla="*/ 846 w 1011"/>
                <a:gd name="T77" fmla="*/ 547 h 895"/>
                <a:gd name="T78" fmla="*/ 812 w 1011"/>
                <a:gd name="T79" fmla="*/ 581 h 895"/>
                <a:gd name="T80" fmla="*/ 781 w 1011"/>
                <a:gd name="T81" fmla="*/ 621 h 895"/>
                <a:gd name="T82" fmla="*/ 761 w 1011"/>
                <a:gd name="T83" fmla="*/ 663 h 895"/>
                <a:gd name="T84" fmla="*/ 691 w 1011"/>
                <a:gd name="T85" fmla="*/ 690 h 895"/>
                <a:gd name="T86" fmla="*/ 635 w 1011"/>
                <a:gd name="T87" fmla="*/ 706 h 895"/>
                <a:gd name="T88" fmla="*/ 630 w 1011"/>
                <a:gd name="T89" fmla="*/ 746 h 895"/>
                <a:gd name="T90" fmla="*/ 650 w 1011"/>
                <a:gd name="T91" fmla="*/ 785 h 895"/>
                <a:gd name="T92" fmla="*/ 626 w 1011"/>
                <a:gd name="T93" fmla="*/ 839 h 895"/>
                <a:gd name="T94" fmla="*/ 541 w 1011"/>
                <a:gd name="T95" fmla="*/ 852 h 895"/>
                <a:gd name="T96" fmla="*/ 466 w 1011"/>
                <a:gd name="T97" fmla="*/ 851 h 895"/>
                <a:gd name="T98" fmla="*/ 412 w 1011"/>
                <a:gd name="T99" fmla="*/ 879 h 895"/>
                <a:gd name="T100" fmla="*/ 335 w 1011"/>
                <a:gd name="T101" fmla="*/ 893 h 895"/>
                <a:gd name="T102" fmla="*/ 263 w 1011"/>
                <a:gd name="T103" fmla="*/ 861 h 895"/>
                <a:gd name="T104" fmla="*/ 200 w 1011"/>
                <a:gd name="T105" fmla="*/ 793 h 895"/>
                <a:gd name="T106" fmla="*/ 105 w 1011"/>
                <a:gd name="T107" fmla="*/ 776 h 895"/>
                <a:gd name="T108" fmla="*/ 40 w 1011"/>
                <a:gd name="T109" fmla="*/ 762 h 895"/>
                <a:gd name="T110" fmla="*/ 18 w 1011"/>
                <a:gd name="T111" fmla="*/ 753 h 895"/>
                <a:gd name="T112" fmla="*/ 13 w 1011"/>
                <a:gd name="T113" fmla="*/ 704 h 8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11" h="895">
                  <a:moveTo>
                    <a:pt x="28" y="668"/>
                  </a:moveTo>
                  <a:cubicBezTo>
                    <a:pt x="38" y="658"/>
                    <a:pt x="49" y="648"/>
                    <a:pt x="59" y="637"/>
                  </a:cubicBezTo>
                  <a:cubicBezTo>
                    <a:pt x="64" y="632"/>
                    <a:pt x="69" y="627"/>
                    <a:pt x="75" y="622"/>
                  </a:cubicBezTo>
                  <a:cubicBezTo>
                    <a:pt x="78" y="619"/>
                    <a:pt x="77" y="618"/>
                    <a:pt x="80" y="620"/>
                  </a:cubicBezTo>
                  <a:cubicBezTo>
                    <a:pt x="84" y="621"/>
                    <a:pt x="90" y="624"/>
                    <a:pt x="93" y="627"/>
                  </a:cubicBezTo>
                  <a:cubicBezTo>
                    <a:pt x="95" y="630"/>
                    <a:pt x="94" y="630"/>
                    <a:pt x="93" y="634"/>
                  </a:cubicBezTo>
                  <a:cubicBezTo>
                    <a:pt x="93" y="636"/>
                    <a:pt x="90" y="643"/>
                    <a:pt x="91" y="644"/>
                  </a:cubicBezTo>
                  <a:cubicBezTo>
                    <a:pt x="92" y="646"/>
                    <a:pt x="99" y="648"/>
                    <a:pt x="101" y="649"/>
                  </a:cubicBezTo>
                  <a:cubicBezTo>
                    <a:pt x="105" y="651"/>
                    <a:pt x="109" y="652"/>
                    <a:pt x="113" y="655"/>
                  </a:cubicBezTo>
                  <a:cubicBezTo>
                    <a:pt x="118" y="658"/>
                    <a:pt x="121" y="665"/>
                    <a:pt x="127" y="667"/>
                  </a:cubicBezTo>
                  <a:cubicBezTo>
                    <a:pt x="133" y="671"/>
                    <a:pt x="143" y="672"/>
                    <a:pt x="150" y="675"/>
                  </a:cubicBezTo>
                  <a:cubicBezTo>
                    <a:pt x="157" y="677"/>
                    <a:pt x="161" y="681"/>
                    <a:pt x="166" y="687"/>
                  </a:cubicBezTo>
                  <a:cubicBezTo>
                    <a:pt x="171" y="692"/>
                    <a:pt x="178" y="693"/>
                    <a:pt x="184" y="697"/>
                  </a:cubicBezTo>
                  <a:cubicBezTo>
                    <a:pt x="190" y="702"/>
                    <a:pt x="193" y="709"/>
                    <a:pt x="199" y="713"/>
                  </a:cubicBezTo>
                  <a:cubicBezTo>
                    <a:pt x="202" y="715"/>
                    <a:pt x="200" y="714"/>
                    <a:pt x="203" y="714"/>
                  </a:cubicBezTo>
                  <a:cubicBezTo>
                    <a:pt x="207" y="714"/>
                    <a:pt x="212" y="712"/>
                    <a:pt x="216" y="711"/>
                  </a:cubicBezTo>
                  <a:cubicBezTo>
                    <a:pt x="221" y="710"/>
                    <a:pt x="226" y="709"/>
                    <a:pt x="230" y="708"/>
                  </a:cubicBezTo>
                  <a:cubicBezTo>
                    <a:pt x="232" y="708"/>
                    <a:pt x="237" y="706"/>
                    <a:pt x="239" y="707"/>
                  </a:cubicBezTo>
                  <a:cubicBezTo>
                    <a:pt x="241" y="707"/>
                    <a:pt x="244" y="712"/>
                    <a:pt x="245" y="713"/>
                  </a:cubicBezTo>
                  <a:cubicBezTo>
                    <a:pt x="248" y="716"/>
                    <a:pt x="251" y="719"/>
                    <a:pt x="253" y="722"/>
                  </a:cubicBezTo>
                  <a:cubicBezTo>
                    <a:pt x="256" y="724"/>
                    <a:pt x="258" y="726"/>
                    <a:pt x="261" y="728"/>
                  </a:cubicBezTo>
                  <a:cubicBezTo>
                    <a:pt x="264" y="730"/>
                    <a:pt x="267" y="735"/>
                    <a:pt x="271" y="736"/>
                  </a:cubicBezTo>
                  <a:cubicBezTo>
                    <a:pt x="273" y="737"/>
                    <a:pt x="277" y="737"/>
                    <a:pt x="279" y="737"/>
                  </a:cubicBezTo>
                  <a:cubicBezTo>
                    <a:pt x="281" y="737"/>
                    <a:pt x="289" y="736"/>
                    <a:pt x="290" y="737"/>
                  </a:cubicBezTo>
                  <a:cubicBezTo>
                    <a:pt x="291" y="739"/>
                    <a:pt x="289" y="749"/>
                    <a:pt x="290" y="751"/>
                  </a:cubicBezTo>
                  <a:cubicBezTo>
                    <a:pt x="290" y="755"/>
                    <a:pt x="291" y="756"/>
                    <a:pt x="293" y="759"/>
                  </a:cubicBezTo>
                  <a:cubicBezTo>
                    <a:pt x="296" y="763"/>
                    <a:pt x="298" y="769"/>
                    <a:pt x="302" y="773"/>
                  </a:cubicBezTo>
                  <a:cubicBezTo>
                    <a:pt x="304" y="776"/>
                    <a:pt x="305" y="775"/>
                    <a:pt x="309" y="775"/>
                  </a:cubicBezTo>
                  <a:cubicBezTo>
                    <a:pt x="314" y="775"/>
                    <a:pt x="318" y="775"/>
                    <a:pt x="323" y="775"/>
                  </a:cubicBezTo>
                  <a:cubicBezTo>
                    <a:pt x="326" y="775"/>
                    <a:pt x="333" y="773"/>
                    <a:pt x="336" y="775"/>
                  </a:cubicBezTo>
                  <a:cubicBezTo>
                    <a:pt x="338" y="776"/>
                    <a:pt x="339" y="782"/>
                    <a:pt x="339" y="784"/>
                  </a:cubicBezTo>
                  <a:cubicBezTo>
                    <a:pt x="341" y="788"/>
                    <a:pt x="342" y="792"/>
                    <a:pt x="343" y="796"/>
                  </a:cubicBezTo>
                  <a:cubicBezTo>
                    <a:pt x="348" y="793"/>
                    <a:pt x="353" y="790"/>
                    <a:pt x="358" y="788"/>
                  </a:cubicBezTo>
                  <a:cubicBezTo>
                    <a:pt x="362" y="785"/>
                    <a:pt x="366" y="782"/>
                    <a:pt x="370" y="781"/>
                  </a:cubicBezTo>
                  <a:cubicBezTo>
                    <a:pt x="373" y="780"/>
                    <a:pt x="377" y="781"/>
                    <a:pt x="380" y="781"/>
                  </a:cubicBezTo>
                  <a:cubicBezTo>
                    <a:pt x="381" y="781"/>
                    <a:pt x="388" y="782"/>
                    <a:pt x="389" y="781"/>
                  </a:cubicBezTo>
                  <a:cubicBezTo>
                    <a:pt x="391" y="780"/>
                    <a:pt x="389" y="769"/>
                    <a:pt x="389" y="767"/>
                  </a:cubicBezTo>
                  <a:cubicBezTo>
                    <a:pt x="389" y="761"/>
                    <a:pt x="387" y="752"/>
                    <a:pt x="389" y="747"/>
                  </a:cubicBezTo>
                  <a:cubicBezTo>
                    <a:pt x="390" y="744"/>
                    <a:pt x="395" y="741"/>
                    <a:pt x="397" y="738"/>
                  </a:cubicBezTo>
                  <a:cubicBezTo>
                    <a:pt x="404" y="731"/>
                    <a:pt x="412" y="724"/>
                    <a:pt x="419" y="717"/>
                  </a:cubicBezTo>
                  <a:cubicBezTo>
                    <a:pt x="428" y="706"/>
                    <a:pt x="437" y="695"/>
                    <a:pt x="446" y="684"/>
                  </a:cubicBezTo>
                  <a:cubicBezTo>
                    <a:pt x="452" y="677"/>
                    <a:pt x="454" y="667"/>
                    <a:pt x="458" y="658"/>
                  </a:cubicBezTo>
                  <a:cubicBezTo>
                    <a:pt x="460" y="652"/>
                    <a:pt x="461" y="646"/>
                    <a:pt x="464" y="641"/>
                  </a:cubicBezTo>
                  <a:cubicBezTo>
                    <a:pt x="466" y="638"/>
                    <a:pt x="468" y="637"/>
                    <a:pt x="470" y="635"/>
                  </a:cubicBezTo>
                  <a:cubicBezTo>
                    <a:pt x="480" y="624"/>
                    <a:pt x="491" y="614"/>
                    <a:pt x="501" y="603"/>
                  </a:cubicBezTo>
                  <a:cubicBezTo>
                    <a:pt x="517" y="587"/>
                    <a:pt x="531" y="569"/>
                    <a:pt x="545" y="552"/>
                  </a:cubicBezTo>
                  <a:cubicBezTo>
                    <a:pt x="549" y="547"/>
                    <a:pt x="554" y="543"/>
                    <a:pt x="555" y="536"/>
                  </a:cubicBezTo>
                  <a:cubicBezTo>
                    <a:pt x="556" y="522"/>
                    <a:pt x="557" y="508"/>
                    <a:pt x="558" y="494"/>
                  </a:cubicBezTo>
                  <a:cubicBezTo>
                    <a:pt x="559" y="482"/>
                    <a:pt x="559" y="470"/>
                    <a:pt x="561" y="458"/>
                  </a:cubicBezTo>
                  <a:cubicBezTo>
                    <a:pt x="563" y="449"/>
                    <a:pt x="566" y="441"/>
                    <a:pt x="569" y="432"/>
                  </a:cubicBezTo>
                  <a:cubicBezTo>
                    <a:pt x="571" y="425"/>
                    <a:pt x="573" y="417"/>
                    <a:pt x="575" y="410"/>
                  </a:cubicBezTo>
                  <a:cubicBezTo>
                    <a:pt x="576" y="408"/>
                    <a:pt x="579" y="402"/>
                    <a:pt x="578" y="400"/>
                  </a:cubicBezTo>
                  <a:cubicBezTo>
                    <a:pt x="577" y="399"/>
                    <a:pt x="572" y="398"/>
                    <a:pt x="571" y="398"/>
                  </a:cubicBezTo>
                  <a:cubicBezTo>
                    <a:pt x="567" y="397"/>
                    <a:pt x="563" y="396"/>
                    <a:pt x="560" y="395"/>
                  </a:cubicBezTo>
                  <a:cubicBezTo>
                    <a:pt x="555" y="393"/>
                    <a:pt x="553" y="394"/>
                    <a:pt x="552" y="390"/>
                  </a:cubicBezTo>
                  <a:cubicBezTo>
                    <a:pt x="550" y="385"/>
                    <a:pt x="550" y="379"/>
                    <a:pt x="548" y="373"/>
                  </a:cubicBezTo>
                  <a:cubicBezTo>
                    <a:pt x="547" y="365"/>
                    <a:pt x="545" y="357"/>
                    <a:pt x="543" y="349"/>
                  </a:cubicBezTo>
                  <a:cubicBezTo>
                    <a:pt x="542" y="341"/>
                    <a:pt x="540" y="333"/>
                    <a:pt x="538" y="325"/>
                  </a:cubicBezTo>
                  <a:cubicBezTo>
                    <a:pt x="535" y="311"/>
                    <a:pt x="532" y="297"/>
                    <a:pt x="529" y="283"/>
                  </a:cubicBezTo>
                  <a:cubicBezTo>
                    <a:pt x="528" y="279"/>
                    <a:pt x="527" y="277"/>
                    <a:pt x="529" y="274"/>
                  </a:cubicBezTo>
                  <a:cubicBezTo>
                    <a:pt x="531" y="269"/>
                    <a:pt x="534" y="263"/>
                    <a:pt x="537" y="259"/>
                  </a:cubicBezTo>
                  <a:cubicBezTo>
                    <a:pt x="540" y="255"/>
                    <a:pt x="545" y="251"/>
                    <a:pt x="549" y="247"/>
                  </a:cubicBezTo>
                  <a:cubicBezTo>
                    <a:pt x="541" y="241"/>
                    <a:pt x="533" y="234"/>
                    <a:pt x="524" y="231"/>
                  </a:cubicBezTo>
                  <a:cubicBezTo>
                    <a:pt x="521" y="230"/>
                    <a:pt x="511" y="229"/>
                    <a:pt x="509" y="226"/>
                  </a:cubicBezTo>
                  <a:cubicBezTo>
                    <a:pt x="508" y="225"/>
                    <a:pt x="508" y="222"/>
                    <a:pt x="508" y="221"/>
                  </a:cubicBezTo>
                  <a:cubicBezTo>
                    <a:pt x="507" y="217"/>
                    <a:pt x="506" y="213"/>
                    <a:pt x="505" y="210"/>
                  </a:cubicBezTo>
                  <a:cubicBezTo>
                    <a:pt x="505" y="207"/>
                    <a:pt x="501" y="197"/>
                    <a:pt x="502" y="194"/>
                  </a:cubicBezTo>
                  <a:cubicBezTo>
                    <a:pt x="503" y="192"/>
                    <a:pt x="510" y="189"/>
                    <a:pt x="512" y="187"/>
                  </a:cubicBezTo>
                  <a:cubicBezTo>
                    <a:pt x="518" y="183"/>
                    <a:pt x="524" y="178"/>
                    <a:pt x="530" y="174"/>
                  </a:cubicBezTo>
                  <a:cubicBezTo>
                    <a:pt x="533" y="172"/>
                    <a:pt x="536" y="168"/>
                    <a:pt x="539" y="167"/>
                  </a:cubicBezTo>
                  <a:cubicBezTo>
                    <a:pt x="541" y="166"/>
                    <a:pt x="545" y="167"/>
                    <a:pt x="547" y="167"/>
                  </a:cubicBezTo>
                  <a:cubicBezTo>
                    <a:pt x="549" y="167"/>
                    <a:pt x="556" y="168"/>
                    <a:pt x="557" y="167"/>
                  </a:cubicBezTo>
                  <a:cubicBezTo>
                    <a:pt x="559" y="166"/>
                    <a:pt x="558" y="155"/>
                    <a:pt x="558" y="153"/>
                  </a:cubicBezTo>
                  <a:cubicBezTo>
                    <a:pt x="558" y="148"/>
                    <a:pt x="556" y="144"/>
                    <a:pt x="560" y="142"/>
                  </a:cubicBezTo>
                  <a:cubicBezTo>
                    <a:pt x="564" y="140"/>
                    <a:pt x="572" y="135"/>
                    <a:pt x="576" y="135"/>
                  </a:cubicBezTo>
                  <a:cubicBezTo>
                    <a:pt x="581" y="135"/>
                    <a:pt x="588" y="139"/>
                    <a:pt x="593" y="141"/>
                  </a:cubicBezTo>
                  <a:cubicBezTo>
                    <a:pt x="597" y="142"/>
                    <a:pt x="600" y="144"/>
                    <a:pt x="604" y="143"/>
                  </a:cubicBezTo>
                  <a:cubicBezTo>
                    <a:pt x="610" y="141"/>
                    <a:pt x="617" y="138"/>
                    <a:pt x="623" y="136"/>
                  </a:cubicBezTo>
                  <a:cubicBezTo>
                    <a:pt x="629" y="134"/>
                    <a:pt x="628" y="133"/>
                    <a:pt x="628" y="127"/>
                  </a:cubicBezTo>
                  <a:cubicBezTo>
                    <a:pt x="628" y="123"/>
                    <a:pt x="626" y="114"/>
                    <a:pt x="628" y="111"/>
                  </a:cubicBezTo>
                  <a:cubicBezTo>
                    <a:pt x="629" y="110"/>
                    <a:pt x="632" y="108"/>
                    <a:pt x="633" y="107"/>
                  </a:cubicBezTo>
                  <a:cubicBezTo>
                    <a:pt x="636" y="105"/>
                    <a:pt x="639" y="103"/>
                    <a:pt x="642" y="101"/>
                  </a:cubicBezTo>
                  <a:cubicBezTo>
                    <a:pt x="643" y="100"/>
                    <a:pt x="646" y="98"/>
                    <a:pt x="647" y="98"/>
                  </a:cubicBezTo>
                  <a:cubicBezTo>
                    <a:pt x="648" y="98"/>
                    <a:pt x="651" y="103"/>
                    <a:pt x="652" y="104"/>
                  </a:cubicBezTo>
                  <a:cubicBezTo>
                    <a:pt x="657" y="109"/>
                    <a:pt x="657" y="108"/>
                    <a:pt x="663" y="108"/>
                  </a:cubicBezTo>
                  <a:cubicBezTo>
                    <a:pt x="670" y="108"/>
                    <a:pt x="677" y="109"/>
                    <a:pt x="684" y="108"/>
                  </a:cubicBezTo>
                  <a:cubicBezTo>
                    <a:pt x="688" y="108"/>
                    <a:pt x="691" y="105"/>
                    <a:pt x="695" y="103"/>
                  </a:cubicBezTo>
                  <a:cubicBezTo>
                    <a:pt x="697" y="101"/>
                    <a:pt x="700" y="98"/>
                    <a:pt x="703" y="97"/>
                  </a:cubicBezTo>
                  <a:cubicBezTo>
                    <a:pt x="705" y="96"/>
                    <a:pt x="704" y="96"/>
                    <a:pt x="707" y="98"/>
                  </a:cubicBezTo>
                  <a:cubicBezTo>
                    <a:pt x="710" y="101"/>
                    <a:pt x="713" y="106"/>
                    <a:pt x="717" y="107"/>
                  </a:cubicBezTo>
                  <a:cubicBezTo>
                    <a:pt x="723" y="110"/>
                    <a:pt x="730" y="110"/>
                    <a:pt x="736" y="111"/>
                  </a:cubicBezTo>
                  <a:cubicBezTo>
                    <a:pt x="740" y="112"/>
                    <a:pt x="748" y="115"/>
                    <a:pt x="752" y="114"/>
                  </a:cubicBezTo>
                  <a:cubicBezTo>
                    <a:pt x="755" y="114"/>
                    <a:pt x="760" y="106"/>
                    <a:pt x="763" y="104"/>
                  </a:cubicBezTo>
                  <a:cubicBezTo>
                    <a:pt x="768" y="99"/>
                    <a:pt x="767" y="100"/>
                    <a:pt x="773" y="103"/>
                  </a:cubicBezTo>
                  <a:cubicBezTo>
                    <a:pt x="776" y="104"/>
                    <a:pt x="780" y="108"/>
                    <a:pt x="782" y="108"/>
                  </a:cubicBezTo>
                  <a:cubicBezTo>
                    <a:pt x="784" y="108"/>
                    <a:pt x="783" y="108"/>
                    <a:pt x="785" y="107"/>
                  </a:cubicBezTo>
                  <a:cubicBezTo>
                    <a:pt x="790" y="104"/>
                    <a:pt x="795" y="97"/>
                    <a:pt x="799" y="93"/>
                  </a:cubicBezTo>
                  <a:cubicBezTo>
                    <a:pt x="801" y="90"/>
                    <a:pt x="804" y="86"/>
                    <a:pt x="808" y="85"/>
                  </a:cubicBezTo>
                  <a:cubicBezTo>
                    <a:pt x="810" y="84"/>
                    <a:pt x="814" y="85"/>
                    <a:pt x="817" y="85"/>
                  </a:cubicBezTo>
                  <a:cubicBezTo>
                    <a:pt x="818" y="85"/>
                    <a:pt x="824" y="86"/>
                    <a:pt x="825" y="85"/>
                  </a:cubicBezTo>
                  <a:cubicBezTo>
                    <a:pt x="826" y="84"/>
                    <a:pt x="825" y="75"/>
                    <a:pt x="825" y="74"/>
                  </a:cubicBezTo>
                  <a:cubicBezTo>
                    <a:pt x="825" y="66"/>
                    <a:pt x="825" y="58"/>
                    <a:pt x="825" y="51"/>
                  </a:cubicBezTo>
                  <a:cubicBezTo>
                    <a:pt x="825" y="48"/>
                    <a:pt x="823" y="40"/>
                    <a:pt x="825" y="38"/>
                  </a:cubicBezTo>
                  <a:cubicBezTo>
                    <a:pt x="826" y="37"/>
                    <a:pt x="829" y="36"/>
                    <a:pt x="830" y="36"/>
                  </a:cubicBezTo>
                  <a:cubicBezTo>
                    <a:pt x="833" y="34"/>
                    <a:pt x="836" y="32"/>
                    <a:pt x="840" y="31"/>
                  </a:cubicBezTo>
                  <a:cubicBezTo>
                    <a:pt x="844" y="29"/>
                    <a:pt x="846" y="28"/>
                    <a:pt x="848" y="24"/>
                  </a:cubicBezTo>
                  <a:cubicBezTo>
                    <a:pt x="851" y="18"/>
                    <a:pt x="854" y="11"/>
                    <a:pt x="857" y="5"/>
                  </a:cubicBezTo>
                  <a:cubicBezTo>
                    <a:pt x="860" y="0"/>
                    <a:pt x="859" y="0"/>
                    <a:pt x="865" y="1"/>
                  </a:cubicBezTo>
                  <a:cubicBezTo>
                    <a:pt x="870" y="3"/>
                    <a:pt x="877" y="3"/>
                    <a:pt x="882" y="5"/>
                  </a:cubicBezTo>
                  <a:cubicBezTo>
                    <a:pt x="886" y="8"/>
                    <a:pt x="889" y="13"/>
                    <a:pt x="892" y="16"/>
                  </a:cubicBezTo>
                  <a:cubicBezTo>
                    <a:pt x="885" y="23"/>
                    <a:pt x="878" y="29"/>
                    <a:pt x="871" y="36"/>
                  </a:cubicBezTo>
                  <a:cubicBezTo>
                    <a:pt x="868" y="38"/>
                    <a:pt x="867" y="39"/>
                    <a:pt x="867" y="42"/>
                  </a:cubicBezTo>
                  <a:cubicBezTo>
                    <a:pt x="866" y="46"/>
                    <a:pt x="867" y="53"/>
                    <a:pt x="867" y="58"/>
                  </a:cubicBezTo>
                  <a:cubicBezTo>
                    <a:pt x="867" y="61"/>
                    <a:pt x="865" y="69"/>
                    <a:pt x="867" y="72"/>
                  </a:cubicBezTo>
                  <a:cubicBezTo>
                    <a:pt x="868" y="74"/>
                    <a:pt x="875" y="76"/>
                    <a:pt x="877" y="77"/>
                  </a:cubicBezTo>
                  <a:cubicBezTo>
                    <a:pt x="880" y="79"/>
                    <a:pt x="887" y="81"/>
                    <a:pt x="889" y="83"/>
                  </a:cubicBezTo>
                  <a:cubicBezTo>
                    <a:pt x="891" y="86"/>
                    <a:pt x="892" y="93"/>
                    <a:pt x="893" y="96"/>
                  </a:cubicBezTo>
                  <a:cubicBezTo>
                    <a:pt x="894" y="101"/>
                    <a:pt x="895" y="106"/>
                    <a:pt x="897" y="111"/>
                  </a:cubicBezTo>
                  <a:cubicBezTo>
                    <a:pt x="899" y="114"/>
                    <a:pt x="901" y="116"/>
                    <a:pt x="903" y="119"/>
                  </a:cubicBezTo>
                  <a:cubicBezTo>
                    <a:pt x="906" y="122"/>
                    <a:pt x="910" y="125"/>
                    <a:pt x="912" y="129"/>
                  </a:cubicBezTo>
                  <a:cubicBezTo>
                    <a:pt x="914" y="132"/>
                    <a:pt x="914" y="137"/>
                    <a:pt x="916" y="141"/>
                  </a:cubicBezTo>
                  <a:cubicBezTo>
                    <a:pt x="918" y="149"/>
                    <a:pt x="919" y="157"/>
                    <a:pt x="925" y="163"/>
                  </a:cubicBezTo>
                  <a:cubicBezTo>
                    <a:pt x="929" y="168"/>
                    <a:pt x="933" y="173"/>
                    <a:pt x="938" y="177"/>
                  </a:cubicBezTo>
                  <a:cubicBezTo>
                    <a:pt x="941" y="180"/>
                    <a:pt x="940" y="181"/>
                    <a:pt x="944" y="180"/>
                  </a:cubicBezTo>
                  <a:cubicBezTo>
                    <a:pt x="949" y="179"/>
                    <a:pt x="954" y="174"/>
                    <a:pt x="959" y="174"/>
                  </a:cubicBezTo>
                  <a:cubicBezTo>
                    <a:pt x="962" y="174"/>
                    <a:pt x="966" y="177"/>
                    <a:pt x="969" y="178"/>
                  </a:cubicBezTo>
                  <a:cubicBezTo>
                    <a:pt x="977" y="182"/>
                    <a:pt x="984" y="185"/>
                    <a:pt x="990" y="191"/>
                  </a:cubicBezTo>
                  <a:cubicBezTo>
                    <a:pt x="995" y="195"/>
                    <a:pt x="999" y="199"/>
                    <a:pt x="1003" y="204"/>
                  </a:cubicBezTo>
                  <a:cubicBezTo>
                    <a:pt x="1005" y="206"/>
                    <a:pt x="1006" y="209"/>
                    <a:pt x="1007" y="212"/>
                  </a:cubicBezTo>
                  <a:cubicBezTo>
                    <a:pt x="1008" y="216"/>
                    <a:pt x="1011" y="220"/>
                    <a:pt x="1011" y="224"/>
                  </a:cubicBezTo>
                  <a:cubicBezTo>
                    <a:pt x="1011" y="228"/>
                    <a:pt x="1009" y="233"/>
                    <a:pt x="1008" y="236"/>
                  </a:cubicBezTo>
                  <a:cubicBezTo>
                    <a:pt x="1006" y="242"/>
                    <a:pt x="1004" y="248"/>
                    <a:pt x="1003" y="254"/>
                  </a:cubicBezTo>
                  <a:cubicBezTo>
                    <a:pt x="1002" y="256"/>
                    <a:pt x="1002" y="259"/>
                    <a:pt x="1000" y="260"/>
                  </a:cubicBezTo>
                  <a:cubicBezTo>
                    <a:pt x="997" y="263"/>
                    <a:pt x="989" y="264"/>
                    <a:pt x="985" y="265"/>
                  </a:cubicBezTo>
                  <a:cubicBezTo>
                    <a:pt x="981" y="266"/>
                    <a:pt x="977" y="266"/>
                    <a:pt x="974" y="268"/>
                  </a:cubicBezTo>
                  <a:cubicBezTo>
                    <a:pt x="970" y="270"/>
                    <a:pt x="967" y="275"/>
                    <a:pt x="964" y="278"/>
                  </a:cubicBezTo>
                  <a:cubicBezTo>
                    <a:pt x="961" y="281"/>
                    <a:pt x="956" y="285"/>
                    <a:pt x="953" y="289"/>
                  </a:cubicBezTo>
                  <a:cubicBezTo>
                    <a:pt x="947" y="296"/>
                    <a:pt x="943" y="304"/>
                    <a:pt x="939" y="311"/>
                  </a:cubicBezTo>
                  <a:cubicBezTo>
                    <a:pt x="935" y="318"/>
                    <a:pt x="932" y="325"/>
                    <a:pt x="928" y="333"/>
                  </a:cubicBezTo>
                  <a:cubicBezTo>
                    <a:pt x="926" y="337"/>
                    <a:pt x="925" y="342"/>
                    <a:pt x="923" y="345"/>
                  </a:cubicBezTo>
                  <a:cubicBezTo>
                    <a:pt x="920" y="348"/>
                    <a:pt x="917" y="351"/>
                    <a:pt x="914" y="354"/>
                  </a:cubicBezTo>
                  <a:cubicBezTo>
                    <a:pt x="908" y="360"/>
                    <a:pt x="903" y="365"/>
                    <a:pt x="899" y="373"/>
                  </a:cubicBezTo>
                  <a:cubicBezTo>
                    <a:pt x="896" y="378"/>
                    <a:pt x="893" y="384"/>
                    <a:pt x="890" y="389"/>
                  </a:cubicBezTo>
                  <a:cubicBezTo>
                    <a:pt x="889" y="392"/>
                    <a:pt x="888" y="393"/>
                    <a:pt x="888" y="396"/>
                  </a:cubicBezTo>
                  <a:cubicBezTo>
                    <a:pt x="889" y="401"/>
                    <a:pt x="892" y="407"/>
                    <a:pt x="894" y="413"/>
                  </a:cubicBezTo>
                  <a:cubicBezTo>
                    <a:pt x="894" y="415"/>
                    <a:pt x="895" y="422"/>
                    <a:pt x="897" y="423"/>
                  </a:cubicBezTo>
                  <a:cubicBezTo>
                    <a:pt x="899" y="426"/>
                    <a:pt x="908" y="427"/>
                    <a:pt x="911" y="427"/>
                  </a:cubicBezTo>
                  <a:cubicBezTo>
                    <a:pt x="917" y="429"/>
                    <a:pt x="915" y="430"/>
                    <a:pt x="915" y="436"/>
                  </a:cubicBezTo>
                  <a:cubicBezTo>
                    <a:pt x="915" y="441"/>
                    <a:pt x="915" y="442"/>
                    <a:pt x="918" y="446"/>
                  </a:cubicBezTo>
                  <a:cubicBezTo>
                    <a:pt x="921" y="448"/>
                    <a:pt x="928" y="453"/>
                    <a:pt x="929" y="457"/>
                  </a:cubicBezTo>
                  <a:cubicBezTo>
                    <a:pt x="930" y="459"/>
                    <a:pt x="928" y="464"/>
                    <a:pt x="927" y="466"/>
                  </a:cubicBezTo>
                  <a:cubicBezTo>
                    <a:pt x="926" y="472"/>
                    <a:pt x="924" y="478"/>
                    <a:pt x="922" y="483"/>
                  </a:cubicBezTo>
                  <a:cubicBezTo>
                    <a:pt x="921" y="489"/>
                    <a:pt x="915" y="493"/>
                    <a:pt x="910" y="498"/>
                  </a:cubicBezTo>
                  <a:cubicBezTo>
                    <a:pt x="901" y="506"/>
                    <a:pt x="893" y="515"/>
                    <a:pt x="884" y="524"/>
                  </a:cubicBezTo>
                  <a:cubicBezTo>
                    <a:pt x="878" y="529"/>
                    <a:pt x="875" y="531"/>
                    <a:pt x="868" y="535"/>
                  </a:cubicBezTo>
                  <a:cubicBezTo>
                    <a:pt x="860" y="538"/>
                    <a:pt x="852" y="541"/>
                    <a:pt x="846" y="547"/>
                  </a:cubicBezTo>
                  <a:cubicBezTo>
                    <a:pt x="842" y="551"/>
                    <a:pt x="839" y="556"/>
                    <a:pt x="835" y="558"/>
                  </a:cubicBezTo>
                  <a:cubicBezTo>
                    <a:pt x="832" y="560"/>
                    <a:pt x="827" y="561"/>
                    <a:pt x="823" y="563"/>
                  </a:cubicBezTo>
                  <a:cubicBezTo>
                    <a:pt x="821" y="564"/>
                    <a:pt x="816" y="565"/>
                    <a:pt x="814" y="567"/>
                  </a:cubicBezTo>
                  <a:cubicBezTo>
                    <a:pt x="812" y="570"/>
                    <a:pt x="813" y="577"/>
                    <a:pt x="812" y="581"/>
                  </a:cubicBezTo>
                  <a:cubicBezTo>
                    <a:pt x="811" y="587"/>
                    <a:pt x="811" y="593"/>
                    <a:pt x="809" y="598"/>
                  </a:cubicBezTo>
                  <a:cubicBezTo>
                    <a:pt x="808" y="601"/>
                    <a:pt x="807" y="602"/>
                    <a:pt x="804" y="605"/>
                  </a:cubicBezTo>
                  <a:cubicBezTo>
                    <a:pt x="801" y="608"/>
                    <a:pt x="797" y="613"/>
                    <a:pt x="793" y="616"/>
                  </a:cubicBezTo>
                  <a:cubicBezTo>
                    <a:pt x="790" y="618"/>
                    <a:pt x="785" y="619"/>
                    <a:pt x="781" y="621"/>
                  </a:cubicBezTo>
                  <a:cubicBezTo>
                    <a:pt x="777" y="622"/>
                    <a:pt x="776" y="622"/>
                    <a:pt x="775" y="625"/>
                  </a:cubicBezTo>
                  <a:cubicBezTo>
                    <a:pt x="772" y="630"/>
                    <a:pt x="772" y="636"/>
                    <a:pt x="770" y="640"/>
                  </a:cubicBezTo>
                  <a:cubicBezTo>
                    <a:pt x="769" y="646"/>
                    <a:pt x="767" y="652"/>
                    <a:pt x="765" y="658"/>
                  </a:cubicBezTo>
                  <a:cubicBezTo>
                    <a:pt x="764" y="662"/>
                    <a:pt x="765" y="662"/>
                    <a:pt x="761" y="663"/>
                  </a:cubicBezTo>
                  <a:cubicBezTo>
                    <a:pt x="752" y="665"/>
                    <a:pt x="742" y="663"/>
                    <a:pt x="733" y="661"/>
                  </a:cubicBezTo>
                  <a:cubicBezTo>
                    <a:pt x="730" y="661"/>
                    <a:pt x="724" y="659"/>
                    <a:pt x="722" y="660"/>
                  </a:cubicBezTo>
                  <a:cubicBezTo>
                    <a:pt x="719" y="661"/>
                    <a:pt x="716" y="666"/>
                    <a:pt x="714" y="668"/>
                  </a:cubicBezTo>
                  <a:cubicBezTo>
                    <a:pt x="706" y="675"/>
                    <a:pt x="699" y="684"/>
                    <a:pt x="691" y="690"/>
                  </a:cubicBezTo>
                  <a:cubicBezTo>
                    <a:pt x="688" y="693"/>
                    <a:pt x="684" y="694"/>
                    <a:pt x="680" y="696"/>
                  </a:cubicBezTo>
                  <a:cubicBezTo>
                    <a:pt x="675" y="698"/>
                    <a:pt x="675" y="699"/>
                    <a:pt x="670" y="697"/>
                  </a:cubicBezTo>
                  <a:cubicBezTo>
                    <a:pt x="663" y="694"/>
                    <a:pt x="653" y="690"/>
                    <a:pt x="647" y="695"/>
                  </a:cubicBezTo>
                  <a:cubicBezTo>
                    <a:pt x="644" y="697"/>
                    <a:pt x="637" y="703"/>
                    <a:pt x="635" y="706"/>
                  </a:cubicBezTo>
                  <a:cubicBezTo>
                    <a:pt x="634" y="709"/>
                    <a:pt x="635" y="715"/>
                    <a:pt x="635" y="718"/>
                  </a:cubicBezTo>
                  <a:cubicBezTo>
                    <a:pt x="635" y="722"/>
                    <a:pt x="634" y="726"/>
                    <a:pt x="635" y="729"/>
                  </a:cubicBezTo>
                  <a:cubicBezTo>
                    <a:pt x="637" y="733"/>
                    <a:pt x="642" y="737"/>
                    <a:pt x="645" y="740"/>
                  </a:cubicBezTo>
                  <a:cubicBezTo>
                    <a:pt x="641" y="742"/>
                    <a:pt x="633" y="743"/>
                    <a:pt x="630" y="746"/>
                  </a:cubicBezTo>
                  <a:cubicBezTo>
                    <a:pt x="629" y="748"/>
                    <a:pt x="630" y="753"/>
                    <a:pt x="630" y="755"/>
                  </a:cubicBezTo>
                  <a:cubicBezTo>
                    <a:pt x="630" y="766"/>
                    <a:pt x="630" y="777"/>
                    <a:pt x="630" y="788"/>
                  </a:cubicBezTo>
                  <a:cubicBezTo>
                    <a:pt x="633" y="788"/>
                    <a:pt x="636" y="787"/>
                    <a:pt x="639" y="787"/>
                  </a:cubicBezTo>
                  <a:cubicBezTo>
                    <a:pt x="642" y="786"/>
                    <a:pt x="648" y="784"/>
                    <a:pt x="650" y="785"/>
                  </a:cubicBezTo>
                  <a:cubicBezTo>
                    <a:pt x="653" y="786"/>
                    <a:pt x="656" y="790"/>
                    <a:pt x="657" y="792"/>
                  </a:cubicBezTo>
                  <a:cubicBezTo>
                    <a:pt x="660" y="794"/>
                    <a:pt x="662" y="797"/>
                    <a:pt x="665" y="799"/>
                  </a:cubicBezTo>
                  <a:cubicBezTo>
                    <a:pt x="654" y="810"/>
                    <a:pt x="644" y="820"/>
                    <a:pt x="634" y="830"/>
                  </a:cubicBezTo>
                  <a:cubicBezTo>
                    <a:pt x="631" y="833"/>
                    <a:pt x="627" y="836"/>
                    <a:pt x="626" y="839"/>
                  </a:cubicBezTo>
                  <a:cubicBezTo>
                    <a:pt x="626" y="846"/>
                    <a:pt x="630" y="854"/>
                    <a:pt x="631" y="860"/>
                  </a:cubicBezTo>
                  <a:cubicBezTo>
                    <a:pt x="616" y="860"/>
                    <a:pt x="601" y="860"/>
                    <a:pt x="586" y="860"/>
                  </a:cubicBezTo>
                  <a:cubicBezTo>
                    <a:pt x="574" y="858"/>
                    <a:pt x="563" y="857"/>
                    <a:pt x="551" y="855"/>
                  </a:cubicBezTo>
                  <a:cubicBezTo>
                    <a:pt x="547" y="854"/>
                    <a:pt x="545" y="854"/>
                    <a:pt x="541" y="852"/>
                  </a:cubicBezTo>
                  <a:cubicBezTo>
                    <a:pt x="538" y="850"/>
                    <a:pt x="532" y="844"/>
                    <a:pt x="528" y="844"/>
                  </a:cubicBezTo>
                  <a:cubicBezTo>
                    <a:pt x="524" y="843"/>
                    <a:pt x="518" y="845"/>
                    <a:pt x="514" y="845"/>
                  </a:cubicBezTo>
                  <a:cubicBezTo>
                    <a:pt x="507" y="847"/>
                    <a:pt x="499" y="848"/>
                    <a:pt x="491" y="849"/>
                  </a:cubicBezTo>
                  <a:cubicBezTo>
                    <a:pt x="483" y="850"/>
                    <a:pt x="474" y="851"/>
                    <a:pt x="466" y="851"/>
                  </a:cubicBezTo>
                  <a:cubicBezTo>
                    <a:pt x="458" y="851"/>
                    <a:pt x="451" y="851"/>
                    <a:pt x="444" y="851"/>
                  </a:cubicBezTo>
                  <a:cubicBezTo>
                    <a:pt x="439" y="851"/>
                    <a:pt x="439" y="852"/>
                    <a:pt x="436" y="855"/>
                  </a:cubicBezTo>
                  <a:cubicBezTo>
                    <a:pt x="431" y="860"/>
                    <a:pt x="426" y="866"/>
                    <a:pt x="420" y="871"/>
                  </a:cubicBezTo>
                  <a:cubicBezTo>
                    <a:pt x="418" y="873"/>
                    <a:pt x="415" y="877"/>
                    <a:pt x="412" y="879"/>
                  </a:cubicBezTo>
                  <a:cubicBezTo>
                    <a:pt x="407" y="882"/>
                    <a:pt x="399" y="882"/>
                    <a:pt x="394" y="883"/>
                  </a:cubicBezTo>
                  <a:cubicBezTo>
                    <a:pt x="390" y="884"/>
                    <a:pt x="385" y="885"/>
                    <a:pt x="381" y="886"/>
                  </a:cubicBezTo>
                  <a:cubicBezTo>
                    <a:pt x="372" y="889"/>
                    <a:pt x="361" y="894"/>
                    <a:pt x="351" y="894"/>
                  </a:cubicBezTo>
                  <a:cubicBezTo>
                    <a:pt x="346" y="895"/>
                    <a:pt x="340" y="893"/>
                    <a:pt x="335" y="893"/>
                  </a:cubicBezTo>
                  <a:cubicBezTo>
                    <a:pt x="328" y="892"/>
                    <a:pt x="321" y="892"/>
                    <a:pt x="314" y="891"/>
                  </a:cubicBezTo>
                  <a:cubicBezTo>
                    <a:pt x="304" y="890"/>
                    <a:pt x="294" y="884"/>
                    <a:pt x="285" y="881"/>
                  </a:cubicBezTo>
                  <a:cubicBezTo>
                    <a:pt x="281" y="879"/>
                    <a:pt x="280" y="878"/>
                    <a:pt x="277" y="875"/>
                  </a:cubicBezTo>
                  <a:cubicBezTo>
                    <a:pt x="272" y="870"/>
                    <a:pt x="266" y="866"/>
                    <a:pt x="263" y="861"/>
                  </a:cubicBezTo>
                  <a:cubicBezTo>
                    <a:pt x="256" y="852"/>
                    <a:pt x="252" y="840"/>
                    <a:pt x="248" y="830"/>
                  </a:cubicBezTo>
                  <a:cubicBezTo>
                    <a:pt x="243" y="821"/>
                    <a:pt x="236" y="815"/>
                    <a:pt x="228" y="807"/>
                  </a:cubicBezTo>
                  <a:cubicBezTo>
                    <a:pt x="225" y="805"/>
                    <a:pt x="224" y="802"/>
                    <a:pt x="220" y="801"/>
                  </a:cubicBezTo>
                  <a:cubicBezTo>
                    <a:pt x="213" y="798"/>
                    <a:pt x="207" y="796"/>
                    <a:pt x="200" y="793"/>
                  </a:cubicBezTo>
                  <a:cubicBezTo>
                    <a:pt x="179" y="785"/>
                    <a:pt x="157" y="792"/>
                    <a:pt x="137" y="797"/>
                  </a:cubicBezTo>
                  <a:cubicBezTo>
                    <a:pt x="133" y="798"/>
                    <a:pt x="131" y="800"/>
                    <a:pt x="128" y="798"/>
                  </a:cubicBezTo>
                  <a:cubicBezTo>
                    <a:pt x="122" y="795"/>
                    <a:pt x="117" y="788"/>
                    <a:pt x="113" y="783"/>
                  </a:cubicBezTo>
                  <a:cubicBezTo>
                    <a:pt x="111" y="781"/>
                    <a:pt x="108" y="777"/>
                    <a:pt x="105" y="776"/>
                  </a:cubicBezTo>
                  <a:cubicBezTo>
                    <a:pt x="100" y="775"/>
                    <a:pt x="93" y="776"/>
                    <a:pt x="88" y="776"/>
                  </a:cubicBezTo>
                  <a:cubicBezTo>
                    <a:pt x="80" y="776"/>
                    <a:pt x="73" y="776"/>
                    <a:pt x="66" y="776"/>
                  </a:cubicBezTo>
                  <a:cubicBezTo>
                    <a:pt x="62" y="776"/>
                    <a:pt x="60" y="776"/>
                    <a:pt x="58" y="775"/>
                  </a:cubicBezTo>
                  <a:cubicBezTo>
                    <a:pt x="52" y="771"/>
                    <a:pt x="46" y="766"/>
                    <a:pt x="40" y="762"/>
                  </a:cubicBezTo>
                  <a:cubicBezTo>
                    <a:pt x="39" y="760"/>
                    <a:pt x="36" y="758"/>
                    <a:pt x="34" y="757"/>
                  </a:cubicBezTo>
                  <a:cubicBezTo>
                    <a:pt x="31" y="756"/>
                    <a:pt x="33" y="756"/>
                    <a:pt x="31" y="757"/>
                  </a:cubicBezTo>
                  <a:cubicBezTo>
                    <a:pt x="27" y="759"/>
                    <a:pt x="22" y="766"/>
                    <a:pt x="19" y="770"/>
                  </a:cubicBezTo>
                  <a:cubicBezTo>
                    <a:pt x="18" y="764"/>
                    <a:pt x="18" y="759"/>
                    <a:pt x="18" y="753"/>
                  </a:cubicBezTo>
                  <a:cubicBezTo>
                    <a:pt x="17" y="747"/>
                    <a:pt x="17" y="747"/>
                    <a:pt x="12" y="743"/>
                  </a:cubicBezTo>
                  <a:cubicBezTo>
                    <a:pt x="9" y="739"/>
                    <a:pt x="6" y="737"/>
                    <a:pt x="5" y="732"/>
                  </a:cubicBezTo>
                  <a:cubicBezTo>
                    <a:pt x="4" y="728"/>
                    <a:pt x="0" y="720"/>
                    <a:pt x="2" y="716"/>
                  </a:cubicBezTo>
                  <a:cubicBezTo>
                    <a:pt x="3" y="712"/>
                    <a:pt x="10" y="708"/>
                    <a:pt x="13" y="704"/>
                  </a:cubicBezTo>
                  <a:cubicBezTo>
                    <a:pt x="15" y="701"/>
                    <a:pt x="14" y="696"/>
                    <a:pt x="14" y="692"/>
                  </a:cubicBezTo>
                  <a:cubicBezTo>
                    <a:pt x="14" y="687"/>
                    <a:pt x="13" y="684"/>
                    <a:pt x="16" y="680"/>
                  </a:cubicBezTo>
                  <a:cubicBezTo>
                    <a:pt x="20" y="676"/>
                    <a:pt x="24" y="672"/>
                    <a:pt x="28" y="668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3" name="Freeform 279"/>
            <p:cNvSpPr>
              <a:spLocks/>
            </p:cNvSpPr>
            <p:nvPr userDrawn="1"/>
          </p:nvSpPr>
          <p:spPr bwMode="auto">
            <a:xfrm>
              <a:off x="4601" y="2830"/>
              <a:ext cx="573" cy="840"/>
            </a:xfrm>
            <a:custGeom>
              <a:avLst/>
              <a:gdLst>
                <a:gd name="T0" fmla="*/ 578 w 721"/>
                <a:gd name="T1" fmla="*/ 169 h 1056"/>
                <a:gd name="T2" fmla="*/ 540 w 721"/>
                <a:gd name="T3" fmla="*/ 172 h 1056"/>
                <a:gd name="T4" fmla="*/ 505 w 721"/>
                <a:gd name="T5" fmla="*/ 173 h 1056"/>
                <a:gd name="T6" fmla="*/ 508 w 721"/>
                <a:gd name="T7" fmla="*/ 136 h 1056"/>
                <a:gd name="T8" fmla="*/ 469 w 721"/>
                <a:gd name="T9" fmla="*/ 134 h 1056"/>
                <a:gd name="T10" fmla="*/ 437 w 721"/>
                <a:gd name="T11" fmla="*/ 102 h 1056"/>
                <a:gd name="T12" fmla="*/ 420 w 721"/>
                <a:gd name="T13" fmla="*/ 76 h 1056"/>
                <a:gd name="T14" fmla="*/ 375 w 721"/>
                <a:gd name="T15" fmla="*/ 40 h 1056"/>
                <a:gd name="T16" fmla="*/ 351 w 721"/>
                <a:gd name="T17" fmla="*/ 7 h 1056"/>
                <a:gd name="T18" fmla="*/ 307 w 721"/>
                <a:gd name="T19" fmla="*/ 1 h 1056"/>
                <a:gd name="T20" fmla="*/ 286 w 721"/>
                <a:gd name="T21" fmla="*/ 30 h 1056"/>
                <a:gd name="T22" fmla="*/ 283 w 721"/>
                <a:gd name="T23" fmla="*/ 56 h 1056"/>
                <a:gd name="T24" fmla="*/ 308 w 721"/>
                <a:gd name="T25" fmla="*/ 115 h 1056"/>
                <a:gd name="T26" fmla="*/ 340 w 721"/>
                <a:gd name="T27" fmla="*/ 138 h 1056"/>
                <a:gd name="T28" fmla="*/ 314 w 721"/>
                <a:gd name="T29" fmla="*/ 175 h 1056"/>
                <a:gd name="T30" fmla="*/ 277 w 721"/>
                <a:gd name="T31" fmla="*/ 184 h 1056"/>
                <a:gd name="T32" fmla="*/ 245 w 721"/>
                <a:gd name="T33" fmla="*/ 224 h 1056"/>
                <a:gd name="T34" fmla="*/ 283 w 721"/>
                <a:gd name="T35" fmla="*/ 276 h 1056"/>
                <a:gd name="T36" fmla="*/ 314 w 721"/>
                <a:gd name="T37" fmla="*/ 330 h 1056"/>
                <a:gd name="T38" fmla="*/ 367 w 721"/>
                <a:gd name="T39" fmla="*/ 343 h 1056"/>
                <a:gd name="T40" fmla="*/ 382 w 721"/>
                <a:gd name="T41" fmla="*/ 386 h 1056"/>
                <a:gd name="T42" fmla="*/ 348 w 721"/>
                <a:gd name="T43" fmla="*/ 418 h 1056"/>
                <a:gd name="T44" fmla="*/ 305 w 721"/>
                <a:gd name="T45" fmla="*/ 478 h 1056"/>
                <a:gd name="T46" fmla="*/ 262 w 721"/>
                <a:gd name="T47" fmla="*/ 544 h 1056"/>
                <a:gd name="T48" fmla="*/ 290 w 721"/>
                <a:gd name="T49" fmla="*/ 579 h 1056"/>
                <a:gd name="T50" fmla="*/ 300 w 721"/>
                <a:gd name="T51" fmla="*/ 621 h 1056"/>
                <a:gd name="T52" fmla="*/ 251 w 721"/>
                <a:gd name="T53" fmla="*/ 681 h 1056"/>
                <a:gd name="T54" fmla="*/ 189 w 721"/>
                <a:gd name="T55" fmla="*/ 717 h 1056"/>
                <a:gd name="T56" fmla="*/ 162 w 721"/>
                <a:gd name="T57" fmla="*/ 769 h 1056"/>
                <a:gd name="T58" fmla="*/ 138 w 721"/>
                <a:gd name="T59" fmla="*/ 812 h 1056"/>
                <a:gd name="T60" fmla="*/ 84 w 721"/>
                <a:gd name="T61" fmla="*/ 822 h 1056"/>
                <a:gd name="T62" fmla="*/ 20 w 721"/>
                <a:gd name="T63" fmla="*/ 846 h 1056"/>
                <a:gd name="T64" fmla="*/ 19 w 721"/>
                <a:gd name="T65" fmla="*/ 891 h 1056"/>
                <a:gd name="T66" fmla="*/ 14 w 721"/>
                <a:gd name="T67" fmla="*/ 937 h 1056"/>
                <a:gd name="T68" fmla="*/ 15 w 721"/>
                <a:gd name="T69" fmla="*/ 973 h 1056"/>
                <a:gd name="T70" fmla="*/ 18 w 721"/>
                <a:gd name="T71" fmla="*/ 1023 h 1056"/>
                <a:gd name="T72" fmla="*/ 64 w 721"/>
                <a:gd name="T73" fmla="*/ 1055 h 1056"/>
                <a:gd name="T74" fmla="*/ 185 w 721"/>
                <a:gd name="T75" fmla="*/ 1040 h 1056"/>
                <a:gd name="T76" fmla="*/ 239 w 721"/>
                <a:gd name="T77" fmla="*/ 1021 h 1056"/>
                <a:gd name="T78" fmla="*/ 295 w 721"/>
                <a:gd name="T79" fmla="*/ 981 h 1056"/>
                <a:gd name="T80" fmla="*/ 355 w 721"/>
                <a:gd name="T81" fmla="*/ 918 h 1056"/>
                <a:gd name="T82" fmla="*/ 419 w 721"/>
                <a:gd name="T83" fmla="*/ 854 h 1056"/>
                <a:gd name="T84" fmla="*/ 485 w 721"/>
                <a:gd name="T85" fmla="*/ 866 h 1056"/>
                <a:gd name="T86" fmla="*/ 560 w 721"/>
                <a:gd name="T87" fmla="*/ 841 h 1056"/>
                <a:gd name="T88" fmla="*/ 650 w 721"/>
                <a:gd name="T89" fmla="*/ 832 h 1056"/>
                <a:gd name="T90" fmla="*/ 691 w 721"/>
                <a:gd name="T91" fmla="*/ 771 h 1056"/>
                <a:gd name="T92" fmla="*/ 710 w 721"/>
                <a:gd name="T93" fmla="*/ 727 h 1056"/>
                <a:gd name="T94" fmla="*/ 691 w 721"/>
                <a:gd name="T95" fmla="*/ 673 h 1056"/>
                <a:gd name="T96" fmla="*/ 708 w 721"/>
                <a:gd name="T97" fmla="*/ 567 h 1056"/>
                <a:gd name="T98" fmla="*/ 678 w 721"/>
                <a:gd name="T99" fmla="*/ 485 h 1056"/>
                <a:gd name="T100" fmla="*/ 645 w 721"/>
                <a:gd name="T101" fmla="*/ 476 h 1056"/>
                <a:gd name="T102" fmla="*/ 701 w 721"/>
                <a:gd name="T103" fmla="*/ 388 h 1056"/>
                <a:gd name="T104" fmla="*/ 700 w 721"/>
                <a:gd name="T105" fmla="*/ 338 h 1056"/>
                <a:gd name="T106" fmla="*/ 673 w 721"/>
                <a:gd name="T107" fmla="*/ 316 h 1056"/>
                <a:gd name="T108" fmla="*/ 678 w 721"/>
                <a:gd name="T109" fmla="*/ 280 h 1056"/>
                <a:gd name="T110" fmla="*/ 651 w 721"/>
                <a:gd name="T111" fmla="*/ 254 h 1056"/>
                <a:gd name="T112" fmla="*/ 641 w 721"/>
                <a:gd name="T113" fmla="*/ 218 h 1056"/>
                <a:gd name="T114" fmla="*/ 601 w 721"/>
                <a:gd name="T115" fmla="*/ 186 h 10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21" h="1056">
                  <a:moveTo>
                    <a:pt x="594" y="195"/>
                  </a:moveTo>
                  <a:cubicBezTo>
                    <a:pt x="590" y="194"/>
                    <a:pt x="585" y="193"/>
                    <a:pt x="582" y="190"/>
                  </a:cubicBezTo>
                  <a:cubicBezTo>
                    <a:pt x="579" y="188"/>
                    <a:pt x="580" y="184"/>
                    <a:pt x="579" y="180"/>
                  </a:cubicBezTo>
                  <a:cubicBezTo>
                    <a:pt x="579" y="177"/>
                    <a:pt x="580" y="172"/>
                    <a:pt x="578" y="169"/>
                  </a:cubicBezTo>
                  <a:cubicBezTo>
                    <a:pt x="577" y="167"/>
                    <a:pt x="572" y="162"/>
                    <a:pt x="569" y="160"/>
                  </a:cubicBezTo>
                  <a:cubicBezTo>
                    <a:pt x="567" y="159"/>
                    <a:pt x="558" y="156"/>
                    <a:pt x="556" y="156"/>
                  </a:cubicBezTo>
                  <a:cubicBezTo>
                    <a:pt x="553" y="157"/>
                    <a:pt x="549" y="163"/>
                    <a:pt x="547" y="165"/>
                  </a:cubicBezTo>
                  <a:cubicBezTo>
                    <a:pt x="545" y="167"/>
                    <a:pt x="542" y="169"/>
                    <a:pt x="540" y="172"/>
                  </a:cubicBezTo>
                  <a:cubicBezTo>
                    <a:pt x="538" y="176"/>
                    <a:pt x="538" y="184"/>
                    <a:pt x="534" y="187"/>
                  </a:cubicBezTo>
                  <a:cubicBezTo>
                    <a:pt x="532" y="189"/>
                    <a:pt x="530" y="187"/>
                    <a:pt x="526" y="187"/>
                  </a:cubicBezTo>
                  <a:cubicBezTo>
                    <a:pt x="522" y="185"/>
                    <a:pt x="515" y="185"/>
                    <a:pt x="511" y="182"/>
                  </a:cubicBezTo>
                  <a:cubicBezTo>
                    <a:pt x="508" y="181"/>
                    <a:pt x="506" y="176"/>
                    <a:pt x="505" y="173"/>
                  </a:cubicBezTo>
                  <a:cubicBezTo>
                    <a:pt x="503" y="169"/>
                    <a:pt x="501" y="168"/>
                    <a:pt x="504" y="165"/>
                  </a:cubicBezTo>
                  <a:cubicBezTo>
                    <a:pt x="507" y="160"/>
                    <a:pt x="511" y="156"/>
                    <a:pt x="514" y="152"/>
                  </a:cubicBezTo>
                  <a:cubicBezTo>
                    <a:pt x="517" y="148"/>
                    <a:pt x="515" y="147"/>
                    <a:pt x="512" y="143"/>
                  </a:cubicBezTo>
                  <a:cubicBezTo>
                    <a:pt x="512" y="142"/>
                    <a:pt x="510" y="137"/>
                    <a:pt x="508" y="136"/>
                  </a:cubicBezTo>
                  <a:cubicBezTo>
                    <a:pt x="507" y="136"/>
                    <a:pt x="506" y="136"/>
                    <a:pt x="505" y="137"/>
                  </a:cubicBezTo>
                  <a:cubicBezTo>
                    <a:pt x="501" y="138"/>
                    <a:pt x="496" y="141"/>
                    <a:pt x="492" y="141"/>
                  </a:cubicBezTo>
                  <a:cubicBezTo>
                    <a:pt x="488" y="141"/>
                    <a:pt x="482" y="139"/>
                    <a:pt x="478" y="138"/>
                  </a:cubicBezTo>
                  <a:cubicBezTo>
                    <a:pt x="474" y="137"/>
                    <a:pt x="472" y="136"/>
                    <a:pt x="469" y="134"/>
                  </a:cubicBezTo>
                  <a:cubicBezTo>
                    <a:pt x="466" y="131"/>
                    <a:pt x="460" y="127"/>
                    <a:pt x="458" y="122"/>
                  </a:cubicBezTo>
                  <a:cubicBezTo>
                    <a:pt x="456" y="120"/>
                    <a:pt x="457" y="115"/>
                    <a:pt x="457" y="112"/>
                  </a:cubicBezTo>
                  <a:cubicBezTo>
                    <a:pt x="457" y="106"/>
                    <a:pt x="456" y="107"/>
                    <a:pt x="451" y="106"/>
                  </a:cubicBezTo>
                  <a:cubicBezTo>
                    <a:pt x="448" y="105"/>
                    <a:pt x="439" y="104"/>
                    <a:pt x="437" y="102"/>
                  </a:cubicBezTo>
                  <a:cubicBezTo>
                    <a:pt x="436" y="100"/>
                    <a:pt x="437" y="91"/>
                    <a:pt x="437" y="89"/>
                  </a:cubicBezTo>
                  <a:cubicBezTo>
                    <a:pt x="437" y="87"/>
                    <a:pt x="438" y="83"/>
                    <a:pt x="437" y="82"/>
                  </a:cubicBezTo>
                  <a:cubicBezTo>
                    <a:pt x="437" y="81"/>
                    <a:pt x="436" y="81"/>
                    <a:pt x="435" y="80"/>
                  </a:cubicBezTo>
                  <a:cubicBezTo>
                    <a:pt x="430" y="78"/>
                    <a:pt x="424" y="78"/>
                    <a:pt x="420" y="76"/>
                  </a:cubicBezTo>
                  <a:cubicBezTo>
                    <a:pt x="418" y="74"/>
                    <a:pt x="416" y="70"/>
                    <a:pt x="414" y="68"/>
                  </a:cubicBezTo>
                  <a:cubicBezTo>
                    <a:pt x="410" y="62"/>
                    <a:pt x="405" y="53"/>
                    <a:pt x="398" y="50"/>
                  </a:cubicBezTo>
                  <a:cubicBezTo>
                    <a:pt x="393" y="48"/>
                    <a:pt x="387" y="46"/>
                    <a:pt x="382" y="44"/>
                  </a:cubicBezTo>
                  <a:cubicBezTo>
                    <a:pt x="379" y="43"/>
                    <a:pt x="376" y="43"/>
                    <a:pt x="375" y="40"/>
                  </a:cubicBezTo>
                  <a:cubicBezTo>
                    <a:pt x="371" y="33"/>
                    <a:pt x="374" y="22"/>
                    <a:pt x="370" y="14"/>
                  </a:cubicBezTo>
                  <a:cubicBezTo>
                    <a:pt x="368" y="11"/>
                    <a:pt x="362" y="5"/>
                    <a:pt x="359" y="4"/>
                  </a:cubicBezTo>
                  <a:cubicBezTo>
                    <a:pt x="357" y="3"/>
                    <a:pt x="358" y="3"/>
                    <a:pt x="357" y="3"/>
                  </a:cubicBezTo>
                  <a:cubicBezTo>
                    <a:pt x="355" y="3"/>
                    <a:pt x="352" y="6"/>
                    <a:pt x="351" y="7"/>
                  </a:cubicBezTo>
                  <a:cubicBezTo>
                    <a:pt x="348" y="10"/>
                    <a:pt x="345" y="13"/>
                    <a:pt x="342" y="13"/>
                  </a:cubicBezTo>
                  <a:cubicBezTo>
                    <a:pt x="339" y="14"/>
                    <a:pt x="331" y="14"/>
                    <a:pt x="328" y="13"/>
                  </a:cubicBezTo>
                  <a:cubicBezTo>
                    <a:pt x="324" y="11"/>
                    <a:pt x="322" y="5"/>
                    <a:pt x="318" y="3"/>
                  </a:cubicBezTo>
                  <a:cubicBezTo>
                    <a:pt x="315" y="1"/>
                    <a:pt x="310" y="2"/>
                    <a:pt x="307" y="1"/>
                  </a:cubicBezTo>
                  <a:cubicBezTo>
                    <a:pt x="304" y="1"/>
                    <a:pt x="300" y="0"/>
                    <a:pt x="297" y="2"/>
                  </a:cubicBezTo>
                  <a:cubicBezTo>
                    <a:pt x="293" y="4"/>
                    <a:pt x="289" y="10"/>
                    <a:pt x="286" y="13"/>
                  </a:cubicBezTo>
                  <a:cubicBezTo>
                    <a:pt x="283" y="16"/>
                    <a:pt x="281" y="19"/>
                    <a:pt x="278" y="21"/>
                  </a:cubicBezTo>
                  <a:cubicBezTo>
                    <a:pt x="280" y="23"/>
                    <a:pt x="286" y="27"/>
                    <a:pt x="286" y="30"/>
                  </a:cubicBezTo>
                  <a:cubicBezTo>
                    <a:pt x="286" y="32"/>
                    <a:pt x="284" y="35"/>
                    <a:pt x="283" y="37"/>
                  </a:cubicBezTo>
                  <a:cubicBezTo>
                    <a:pt x="282" y="40"/>
                    <a:pt x="281" y="43"/>
                    <a:pt x="279" y="46"/>
                  </a:cubicBezTo>
                  <a:cubicBezTo>
                    <a:pt x="279" y="47"/>
                    <a:pt x="277" y="49"/>
                    <a:pt x="277" y="50"/>
                  </a:cubicBezTo>
                  <a:cubicBezTo>
                    <a:pt x="278" y="52"/>
                    <a:pt x="282" y="55"/>
                    <a:pt x="283" y="56"/>
                  </a:cubicBezTo>
                  <a:cubicBezTo>
                    <a:pt x="287" y="60"/>
                    <a:pt x="288" y="60"/>
                    <a:pt x="286" y="65"/>
                  </a:cubicBezTo>
                  <a:cubicBezTo>
                    <a:pt x="284" y="71"/>
                    <a:pt x="281" y="77"/>
                    <a:pt x="280" y="83"/>
                  </a:cubicBezTo>
                  <a:cubicBezTo>
                    <a:pt x="279" y="86"/>
                    <a:pt x="279" y="85"/>
                    <a:pt x="282" y="88"/>
                  </a:cubicBezTo>
                  <a:cubicBezTo>
                    <a:pt x="291" y="97"/>
                    <a:pt x="299" y="106"/>
                    <a:pt x="308" y="115"/>
                  </a:cubicBezTo>
                  <a:cubicBezTo>
                    <a:pt x="311" y="118"/>
                    <a:pt x="311" y="119"/>
                    <a:pt x="315" y="118"/>
                  </a:cubicBezTo>
                  <a:cubicBezTo>
                    <a:pt x="321" y="117"/>
                    <a:pt x="327" y="114"/>
                    <a:pt x="332" y="111"/>
                  </a:cubicBezTo>
                  <a:cubicBezTo>
                    <a:pt x="332" y="115"/>
                    <a:pt x="331" y="123"/>
                    <a:pt x="332" y="126"/>
                  </a:cubicBezTo>
                  <a:cubicBezTo>
                    <a:pt x="335" y="132"/>
                    <a:pt x="341" y="131"/>
                    <a:pt x="340" y="138"/>
                  </a:cubicBezTo>
                  <a:cubicBezTo>
                    <a:pt x="339" y="141"/>
                    <a:pt x="338" y="145"/>
                    <a:pt x="338" y="148"/>
                  </a:cubicBezTo>
                  <a:cubicBezTo>
                    <a:pt x="337" y="150"/>
                    <a:pt x="337" y="155"/>
                    <a:pt x="336" y="157"/>
                  </a:cubicBezTo>
                  <a:cubicBezTo>
                    <a:pt x="334" y="161"/>
                    <a:pt x="326" y="163"/>
                    <a:pt x="323" y="166"/>
                  </a:cubicBezTo>
                  <a:cubicBezTo>
                    <a:pt x="318" y="169"/>
                    <a:pt x="317" y="170"/>
                    <a:pt x="314" y="175"/>
                  </a:cubicBezTo>
                  <a:cubicBezTo>
                    <a:pt x="313" y="178"/>
                    <a:pt x="309" y="188"/>
                    <a:pt x="307" y="189"/>
                  </a:cubicBezTo>
                  <a:cubicBezTo>
                    <a:pt x="306" y="190"/>
                    <a:pt x="301" y="188"/>
                    <a:pt x="300" y="188"/>
                  </a:cubicBezTo>
                  <a:cubicBezTo>
                    <a:pt x="296" y="187"/>
                    <a:pt x="293" y="186"/>
                    <a:pt x="289" y="185"/>
                  </a:cubicBezTo>
                  <a:cubicBezTo>
                    <a:pt x="284" y="183"/>
                    <a:pt x="281" y="182"/>
                    <a:pt x="277" y="184"/>
                  </a:cubicBezTo>
                  <a:cubicBezTo>
                    <a:pt x="272" y="187"/>
                    <a:pt x="266" y="191"/>
                    <a:pt x="261" y="192"/>
                  </a:cubicBezTo>
                  <a:cubicBezTo>
                    <a:pt x="255" y="193"/>
                    <a:pt x="247" y="191"/>
                    <a:pt x="241" y="190"/>
                  </a:cubicBezTo>
                  <a:cubicBezTo>
                    <a:pt x="241" y="200"/>
                    <a:pt x="240" y="210"/>
                    <a:pt x="241" y="219"/>
                  </a:cubicBezTo>
                  <a:cubicBezTo>
                    <a:pt x="241" y="223"/>
                    <a:pt x="241" y="222"/>
                    <a:pt x="245" y="224"/>
                  </a:cubicBezTo>
                  <a:cubicBezTo>
                    <a:pt x="250" y="227"/>
                    <a:pt x="255" y="229"/>
                    <a:pt x="260" y="232"/>
                  </a:cubicBezTo>
                  <a:cubicBezTo>
                    <a:pt x="267" y="236"/>
                    <a:pt x="268" y="248"/>
                    <a:pt x="270" y="255"/>
                  </a:cubicBezTo>
                  <a:cubicBezTo>
                    <a:pt x="271" y="258"/>
                    <a:pt x="271" y="261"/>
                    <a:pt x="273" y="263"/>
                  </a:cubicBezTo>
                  <a:cubicBezTo>
                    <a:pt x="275" y="267"/>
                    <a:pt x="280" y="272"/>
                    <a:pt x="283" y="276"/>
                  </a:cubicBezTo>
                  <a:cubicBezTo>
                    <a:pt x="289" y="282"/>
                    <a:pt x="290" y="290"/>
                    <a:pt x="292" y="298"/>
                  </a:cubicBezTo>
                  <a:cubicBezTo>
                    <a:pt x="293" y="302"/>
                    <a:pt x="293" y="306"/>
                    <a:pt x="295" y="309"/>
                  </a:cubicBezTo>
                  <a:cubicBezTo>
                    <a:pt x="297" y="312"/>
                    <a:pt x="301" y="315"/>
                    <a:pt x="303" y="318"/>
                  </a:cubicBezTo>
                  <a:cubicBezTo>
                    <a:pt x="306" y="321"/>
                    <a:pt x="310" y="328"/>
                    <a:pt x="314" y="330"/>
                  </a:cubicBezTo>
                  <a:cubicBezTo>
                    <a:pt x="317" y="332"/>
                    <a:pt x="319" y="330"/>
                    <a:pt x="322" y="329"/>
                  </a:cubicBezTo>
                  <a:cubicBezTo>
                    <a:pt x="325" y="328"/>
                    <a:pt x="331" y="324"/>
                    <a:pt x="334" y="324"/>
                  </a:cubicBezTo>
                  <a:cubicBezTo>
                    <a:pt x="338" y="325"/>
                    <a:pt x="343" y="329"/>
                    <a:pt x="346" y="330"/>
                  </a:cubicBezTo>
                  <a:cubicBezTo>
                    <a:pt x="354" y="334"/>
                    <a:pt x="360" y="337"/>
                    <a:pt x="367" y="343"/>
                  </a:cubicBezTo>
                  <a:cubicBezTo>
                    <a:pt x="370" y="347"/>
                    <a:pt x="375" y="351"/>
                    <a:pt x="378" y="355"/>
                  </a:cubicBezTo>
                  <a:cubicBezTo>
                    <a:pt x="380" y="357"/>
                    <a:pt x="381" y="361"/>
                    <a:pt x="382" y="364"/>
                  </a:cubicBezTo>
                  <a:cubicBezTo>
                    <a:pt x="383" y="367"/>
                    <a:pt x="386" y="371"/>
                    <a:pt x="386" y="374"/>
                  </a:cubicBezTo>
                  <a:cubicBezTo>
                    <a:pt x="386" y="378"/>
                    <a:pt x="383" y="383"/>
                    <a:pt x="382" y="386"/>
                  </a:cubicBezTo>
                  <a:cubicBezTo>
                    <a:pt x="380" y="392"/>
                    <a:pt x="379" y="398"/>
                    <a:pt x="377" y="403"/>
                  </a:cubicBezTo>
                  <a:cubicBezTo>
                    <a:pt x="376" y="405"/>
                    <a:pt x="376" y="409"/>
                    <a:pt x="375" y="411"/>
                  </a:cubicBezTo>
                  <a:cubicBezTo>
                    <a:pt x="372" y="413"/>
                    <a:pt x="364" y="414"/>
                    <a:pt x="360" y="415"/>
                  </a:cubicBezTo>
                  <a:cubicBezTo>
                    <a:pt x="357" y="416"/>
                    <a:pt x="352" y="416"/>
                    <a:pt x="348" y="418"/>
                  </a:cubicBezTo>
                  <a:cubicBezTo>
                    <a:pt x="346" y="420"/>
                    <a:pt x="343" y="424"/>
                    <a:pt x="341" y="426"/>
                  </a:cubicBezTo>
                  <a:cubicBezTo>
                    <a:pt x="337" y="430"/>
                    <a:pt x="333" y="434"/>
                    <a:pt x="329" y="438"/>
                  </a:cubicBezTo>
                  <a:cubicBezTo>
                    <a:pt x="323" y="444"/>
                    <a:pt x="320" y="451"/>
                    <a:pt x="316" y="458"/>
                  </a:cubicBezTo>
                  <a:cubicBezTo>
                    <a:pt x="311" y="465"/>
                    <a:pt x="308" y="471"/>
                    <a:pt x="305" y="478"/>
                  </a:cubicBezTo>
                  <a:cubicBezTo>
                    <a:pt x="301" y="486"/>
                    <a:pt x="299" y="494"/>
                    <a:pt x="293" y="499"/>
                  </a:cubicBezTo>
                  <a:cubicBezTo>
                    <a:pt x="287" y="505"/>
                    <a:pt x="280" y="511"/>
                    <a:pt x="276" y="517"/>
                  </a:cubicBezTo>
                  <a:cubicBezTo>
                    <a:pt x="273" y="522"/>
                    <a:pt x="271" y="527"/>
                    <a:pt x="269" y="532"/>
                  </a:cubicBezTo>
                  <a:cubicBezTo>
                    <a:pt x="267" y="535"/>
                    <a:pt x="263" y="541"/>
                    <a:pt x="262" y="544"/>
                  </a:cubicBezTo>
                  <a:cubicBezTo>
                    <a:pt x="262" y="547"/>
                    <a:pt x="264" y="551"/>
                    <a:pt x="265" y="553"/>
                  </a:cubicBezTo>
                  <a:cubicBezTo>
                    <a:pt x="267" y="559"/>
                    <a:pt x="268" y="564"/>
                    <a:pt x="270" y="570"/>
                  </a:cubicBezTo>
                  <a:cubicBezTo>
                    <a:pt x="271" y="574"/>
                    <a:pt x="271" y="574"/>
                    <a:pt x="275" y="575"/>
                  </a:cubicBezTo>
                  <a:cubicBezTo>
                    <a:pt x="278" y="576"/>
                    <a:pt x="288" y="577"/>
                    <a:pt x="290" y="579"/>
                  </a:cubicBezTo>
                  <a:cubicBezTo>
                    <a:pt x="292" y="582"/>
                    <a:pt x="289" y="589"/>
                    <a:pt x="290" y="592"/>
                  </a:cubicBezTo>
                  <a:cubicBezTo>
                    <a:pt x="291" y="595"/>
                    <a:pt x="294" y="597"/>
                    <a:pt x="296" y="600"/>
                  </a:cubicBezTo>
                  <a:cubicBezTo>
                    <a:pt x="298" y="602"/>
                    <a:pt x="303" y="605"/>
                    <a:pt x="304" y="608"/>
                  </a:cubicBezTo>
                  <a:cubicBezTo>
                    <a:pt x="305" y="611"/>
                    <a:pt x="301" y="618"/>
                    <a:pt x="300" y="621"/>
                  </a:cubicBezTo>
                  <a:cubicBezTo>
                    <a:pt x="299" y="626"/>
                    <a:pt x="298" y="632"/>
                    <a:pt x="296" y="636"/>
                  </a:cubicBezTo>
                  <a:cubicBezTo>
                    <a:pt x="295" y="638"/>
                    <a:pt x="293" y="639"/>
                    <a:pt x="291" y="641"/>
                  </a:cubicBezTo>
                  <a:cubicBezTo>
                    <a:pt x="284" y="648"/>
                    <a:pt x="277" y="656"/>
                    <a:pt x="269" y="663"/>
                  </a:cubicBezTo>
                  <a:cubicBezTo>
                    <a:pt x="263" y="668"/>
                    <a:pt x="258" y="676"/>
                    <a:pt x="251" y="681"/>
                  </a:cubicBezTo>
                  <a:cubicBezTo>
                    <a:pt x="245" y="686"/>
                    <a:pt x="235" y="688"/>
                    <a:pt x="228" y="692"/>
                  </a:cubicBezTo>
                  <a:cubicBezTo>
                    <a:pt x="220" y="695"/>
                    <a:pt x="216" y="703"/>
                    <a:pt x="210" y="708"/>
                  </a:cubicBezTo>
                  <a:cubicBezTo>
                    <a:pt x="207" y="710"/>
                    <a:pt x="203" y="711"/>
                    <a:pt x="200" y="712"/>
                  </a:cubicBezTo>
                  <a:cubicBezTo>
                    <a:pt x="197" y="713"/>
                    <a:pt x="190" y="714"/>
                    <a:pt x="189" y="717"/>
                  </a:cubicBezTo>
                  <a:cubicBezTo>
                    <a:pt x="187" y="719"/>
                    <a:pt x="187" y="725"/>
                    <a:pt x="187" y="727"/>
                  </a:cubicBezTo>
                  <a:cubicBezTo>
                    <a:pt x="186" y="733"/>
                    <a:pt x="185" y="739"/>
                    <a:pt x="184" y="745"/>
                  </a:cubicBezTo>
                  <a:cubicBezTo>
                    <a:pt x="183" y="754"/>
                    <a:pt x="175" y="758"/>
                    <a:pt x="169" y="764"/>
                  </a:cubicBezTo>
                  <a:cubicBezTo>
                    <a:pt x="167" y="767"/>
                    <a:pt x="165" y="767"/>
                    <a:pt x="162" y="769"/>
                  </a:cubicBezTo>
                  <a:cubicBezTo>
                    <a:pt x="159" y="770"/>
                    <a:pt x="152" y="771"/>
                    <a:pt x="150" y="774"/>
                  </a:cubicBezTo>
                  <a:cubicBezTo>
                    <a:pt x="147" y="776"/>
                    <a:pt x="147" y="784"/>
                    <a:pt x="146" y="787"/>
                  </a:cubicBezTo>
                  <a:cubicBezTo>
                    <a:pt x="145" y="790"/>
                    <a:pt x="144" y="794"/>
                    <a:pt x="143" y="797"/>
                  </a:cubicBezTo>
                  <a:cubicBezTo>
                    <a:pt x="142" y="801"/>
                    <a:pt x="141" y="809"/>
                    <a:pt x="138" y="812"/>
                  </a:cubicBezTo>
                  <a:cubicBezTo>
                    <a:pt x="137" y="814"/>
                    <a:pt x="131" y="813"/>
                    <a:pt x="128" y="813"/>
                  </a:cubicBezTo>
                  <a:cubicBezTo>
                    <a:pt x="119" y="813"/>
                    <a:pt x="110" y="812"/>
                    <a:pt x="101" y="810"/>
                  </a:cubicBezTo>
                  <a:cubicBezTo>
                    <a:pt x="97" y="810"/>
                    <a:pt x="97" y="810"/>
                    <a:pt x="94" y="812"/>
                  </a:cubicBezTo>
                  <a:cubicBezTo>
                    <a:pt x="91" y="815"/>
                    <a:pt x="87" y="819"/>
                    <a:pt x="84" y="822"/>
                  </a:cubicBezTo>
                  <a:cubicBezTo>
                    <a:pt x="78" y="828"/>
                    <a:pt x="72" y="836"/>
                    <a:pt x="65" y="841"/>
                  </a:cubicBezTo>
                  <a:cubicBezTo>
                    <a:pt x="61" y="844"/>
                    <a:pt x="56" y="846"/>
                    <a:pt x="52" y="848"/>
                  </a:cubicBezTo>
                  <a:cubicBezTo>
                    <a:pt x="48" y="849"/>
                    <a:pt x="45" y="847"/>
                    <a:pt x="41" y="845"/>
                  </a:cubicBezTo>
                  <a:cubicBezTo>
                    <a:pt x="34" y="843"/>
                    <a:pt x="25" y="841"/>
                    <a:pt x="20" y="846"/>
                  </a:cubicBezTo>
                  <a:cubicBezTo>
                    <a:pt x="17" y="849"/>
                    <a:pt x="11" y="853"/>
                    <a:pt x="9" y="857"/>
                  </a:cubicBezTo>
                  <a:cubicBezTo>
                    <a:pt x="8" y="860"/>
                    <a:pt x="9" y="866"/>
                    <a:pt x="9" y="869"/>
                  </a:cubicBezTo>
                  <a:cubicBezTo>
                    <a:pt x="9" y="873"/>
                    <a:pt x="9" y="877"/>
                    <a:pt x="10" y="880"/>
                  </a:cubicBezTo>
                  <a:cubicBezTo>
                    <a:pt x="12" y="884"/>
                    <a:pt x="16" y="887"/>
                    <a:pt x="19" y="891"/>
                  </a:cubicBezTo>
                  <a:cubicBezTo>
                    <a:pt x="15" y="892"/>
                    <a:pt x="7" y="894"/>
                    <a:pt x="5" y="897"/>
                  </a:cubicBezTo>
                  <a:cubicBezTo>
                    <a:pt x="3" y="898"/>
                    <a:pt x="4" y="903"/>
                    <a:pt x="4" y="906"/>
                  </a:cubicBezTo>
                  <a:cubicBezTo>
                    <a:pt x="4" y="917"/>
                    <a:pt x="4" y="928"/>
                    <a:pt x="4" y="939"/>
                  </a:cubicBezTo>
                  <a:cubicBezTo>
                    <a:pt x="7" y="938"/>
                    <a:pt x="11" y="938"/>
                    <a:pt x="14" y="937"/>
                  </a:cubicBezTo>
                  <a:cubicBezTo>
                    <a:pt x="16" y="937"/>
                    <a:pt x="22" y="935"/>
                    <a:pt x="25" y="935"/>
                  </a:cubicBezTo>
                  <a:cubicBezTo>
                    <a:pt x="27" y="936"/>
                    <a:pt x="30" y="940"/>
                    <a:pt x="31" y="942"/>
                  </a:cubicBezTo>
                  <a:cubicBezTo>
                    <a:pt x="34" y="945"/>
                    <a:pt x="37" y="947"/>
                    <a:pt x="39" y="950"/>
                  </a:cubicBezTo>
                  <a:cubicBezTo>
                    <a:pt x="31" y="958"/>
                    <a:pt x="23" y="965"/>
                    <a:pt x="15" y="973"/>
                  </a:cubicBezTo>
                  <a:cubicBezTo>
                    <a:pt x="11" y="978"/>
                    <a:pt x="6" y="982"/>
                    <a:pt x="2" y="986"/>
                  </a:cubicBezTo>
                  <a:cubicBezTo>
                    <a:pt x="0" y="989"/>
                    <a:pt x="1" y="990"/>
                    <a:pt x="2" y="995"/>
                  </a:cubicBezTo>
                  <a:cubicBezTo>
                    <a:pt x="3" y="999"/>
                    <a:pt x="3" y="1006"/>
                    <a:pt x="6" y="1010"/>
                  </a:cubicBezTo>
                  <a:cubicBezTo>
                    <a:pt x="8" y="1015"/>
                    <a:pt x="15" y="1020"/>
                    <a:pt x="18" y="1023"/>
                  </a:cubicBezTo>
                  <a:cubicBezTo>
                    <a:pt x="22" y="1027"/>
                    <a:pt x="23" y="1029"/>
                    <a:pt x="26" y="1033"/>
                  </a:cubicBezTo>
                  <a:cubicBezTo>
                    <a:pt x="27" y="1037"/>
                    <a:pt x="29" y="1043"/>
                    <a:pt x="33" y="1045"/>
                  </a:cubicBezTo>
                  <a:cubicBezTo>
                    <a:pt x="37" y="1048"/>
                    <a:pt x="45" y="1049"/>
                    <a:pt x="51" y="1051"/>
                  </a:cubicBezTo>
                  <a:cubicBezTo>
                    <a:pt x="55" y="1052"/>
                    <a:pt x="59" y="1055"/>
                    <a:pt x="64" y="1055"/>
                  </a:cubicBezTo>
                  <a:cubicBezTo>
                    <a:pt x="69" y="1056"/>
                    <a:pt x="75" y="1054"/>
                    <a:pt x="80" y="1053"/>
                  </a:cubicBezTo>
                  <a:cubicBezTo>
                    <a:pt x="86" y="1052"/>
                    <a:pt x="92" y="1051"/>
                    <a:pt x="98" y="1051"/>
                  </a:cubicBezTo>
                  <a:cubicBezTo>
                    <a:pt x="117" y="1049"/>
                    <a:pt x="137" y="1054"/>
                    <a:pt x="155" y="1048"/>
                  </a:cubicBezTo>
                  <a:cubicBezTo>
                    <a:pt x="164" y="1045"/>
                    <a:pt x="175" y="1040"/>
                    <a:pt x="185" y="1040"/>
                  </a:cubicBezTo>
                  <a:cubicBezTo>
                    <a:pt x="192" y="1040"/>
                    <a:pt x="199" y="1040"/>
                    <a:pt x="206" y="1040"/>
                  </a:cubicBezTo>
                  <a:cubicBezTo>
                    <a:pt x="209" y="1040"/>
                    <a:pt x="216" y="1041"/>
                    <a:pt x="220" y="1040"/>
                  </a:cubicBezTo>
                  <a:cubicBezTo>
                    <a:pt x="224" y="1038"/>
                    <a:pt x="229" y="1031"/>
                    <a:pt x="232" y="1028"/>
                  </a:cubicBezTo>
                  <a:cubicBezTo>
                    <a:pt x="234" y="1025"/>
                    <a:pt x="236" y="1023"/>
                    <a:pt x="239" y="1021"/>
                  </a:cubicBezTo>
                  <a:cubicBezTo>
                    <a:pt x="244" y="1016"/>
                    <a:pt x="249" y="1011"/>
                    <a:pt x="254" y="1005"/>
                  </a:cubicBezTo>
                  <a:cubicBezTo>
                    <a:pt x="257" y="1002"/>
                    <a:pt x="260" y="999"/>
                    <a:pt x="263" y="996"/>
                  </a:cubicBezTo>
                  <a:cubicBezTo>
                    <a:pt x="267" y="994"/>
                    <a:pt x="272" y="992"/>
                    <a:pt x="276" y="991"/>
                  </a:cubicBezTo>
                  <a:cubicBezTo>
                    <a:pt x="282" y="987"/>
                    <a:pt x="289" y="984"/>
                    <a:pt x="295" y="981"/>
                  </a:cubicBezTo>
                  <a:cubicBezTo>
                    <a:pt x="304" y="977"/>
                    <a:pt x="311" y="971"/>
                    <a:pt x="319" y="966"/>
                  </a:cubicBezTo>
                  <a:cubicBezTo>
                    <a:pt x="328" y="960"/>
                    <a:pt x="335" y="953"/>
                    <a:pt x="342" y="946"/>
                  </a:cubicBezTo>
                  <a:cubicBezTo>
                    <a:pt x="345" y="943"/>
                    <a:pt x="348" y="941"/>
                    <a:pt x="350" y="937"/>
                  </a:cubicBezTo>
                  <a:cubicBezTo>
                    <a:pt x="352" y="931"/>
                    <a:pt x="353" y="924"/>
                    <a:pt x="355" y="918"/>
                  </a:cubicBezTo>
                  <a:cubicBezTo>
                    <a:pt x="356" y="914"/>
                    <a:pt x="357" y="908"/>
                    <a:pt x="359" y="904"/>
                  </a:cubicBezTo>
                  <a:cubicBezTo>
                    <a:pt x="361" y="901"/>
                    <a:pt x="364" y="899"/>
                    <a:pt x="366" y="897"/>
                  </a:cubicBezTo>
                  <a:cubicBezTo>
                    <a:pt x="376" y="887"/>
                    <a:pt x="386" y="877"/>
                    <a:pt x="396" y="867"/>
                  </a:cubicBezTo>
                  <a:cubicBezTo>
                    <a:pt x="403" y="860"/>
                    <a:pt x="410" y="858"/>
                    <a:pt x="419" y="854"/>
                  </a:cubicBezTo>
                  <a:cubicBezTo>
                    <a:pt x="422" y="852"/>
                    <a:pt x="428" y="848"/>
                    <a:pt x="432" y="848"/>
                  </a:cubicBezTo>
                  <a:cubicBezTo>
                    <a:pt x="436" y="848"/>
                    <a:pt x="443" y="853"/>
                    <a:pt x="448" y="854"/>
                  </a:cubicBezTo>
                  <a:cubicBezTo>
                    <a:pt x="458" y="858"/>
                    <a:pt x="467" y="865"/>
                    <a:pt x="477" y="869"/>
                  </a:cubicBezTo>
                  <a:cubicBezTo>
                    <a:pt x="480" y="870"/>
                    <a:pt x="482" y="868"/>
                    <a:pt x="485" y="866"/>
                  </a:cubicBezTo>
                  <a:cubicBezTo>
                    <a:pt x="492" y="862"/>
                    <a:pt x="498" y="859"/>
                    <a:pt x="504" y="855"/>
                  </a:cubicBezTo>
                  <a:cubicBezTo>
                    <a:pt x="513" y="850"/>
                    <a:pt x="521" y="845"/>
                    <a:pt x="530" y="840"/>
                  </a:cubicBezTo>
                  <a:cubicBezTo>
                    <a:pt x="534" y="838"/>
                    <a:pt x="535" y="836"/>
                    <a:pt x="539" y="837"/>
                  </a:cubicBezTo>
                  <a:cubicBezTo>
                    <a:pt x="546" y="838"/>
                    <a:pt x="553" y="840"/>
                    <a:pt x="560" y="841"/>
                  </a:cubicBezTo>
                  <a:cubicBezTo>
                    <a:pt x="569" y="843"/>
                    <a:pt x="578" y="843"/>
                    <a:pt x="587" y="844"/>
                  </a:cubicBezTo>
                  <a:cubicBezTo>
                    <a:pt x="596" y="845"/>
                    <a:pt x="607" y="848"/>
                    <a:pt x="616" y="844"/>
                  </a:cubicBezTo>
                  <a:cubicBezTo>
                    <a:pt x="622" y="842"/>
                    <a:pt x="629" y="840"/>
                    <a:pt x="636" y="837"/>
                  </a:cubicBezTo>
                  <a:cubicBezTo>
                    <a:pt x="640" y="835"/>
                    <a:pt x="646" y="834"/>
                    <a:pt x="650" y="832"/>
                  </a:cubicBezTo>
                  <a:cubicBezTo>
                    <a:pt x="654" y="830"/>
                    <a:pt x="657" y="825"/>
                    <a:pt x="660" y="823"/>
                  </a:cubicBezTo>
                  <a:cubicBezTo>
                    <a:pt x="664" y="818"/>
                    <a:pt x="669" y="814"/>
                    <a:pt x="673" y="809"/>
                  </a:cubicBezTo>
                  <a:cubicBezTo>
                    <a:pt x="679" y="801"/>
                    <a:pt x="682" y="789"/>
                    <a:pt x="686" y="780"/>
                  </a:cubicBezTo>
                  <a:cubicBezTo>
                    <a:pt x="687" y="777"/>
                    <a:pt x="688" y="773"/>
                    <a:pt x="691" y="771"/>
                  </a:cubicBezTo>
                  <a:cubicBezTo>
                    <a:pt x="695" y="768"/>
                    <a:pt x="704" y="767"/>
                    <a:pt x="710" y="766"/>
                  </a:cubicBezTo>
                  <a:cubicBezTo>
                    <a:pt x="715" y="764"/>
                    <a:pt x="714" y="764"/>
                    <a:pt x="714" y="759"/>
                  </a:cubicBezTo>
                  <a:cubicBezTo>
                    <a:pt x="714" y="752"/>
                    <a:pt x="714" y="745"/>
                    <a:pt x="714" y="737"/>
                  </a:cubicBezTo>
                  <a:cubicBezTo>
                    <a:pt x="714" y="732"/>
                    <a:pt x="715" y="731"/>
                    <a:pt x="710" y="727"/>
                  </a:cubicBezTo>
                  <a:cubicBezTo>
                    <a:pt x="707" y="724"/>
                    <a:pt x="704" y="722"/>
                    <a:pt x="702" y="718"/>
                  </a:cubicBezTo>
                  <a:cubicBezTo>
                    <a:pt x="699" y="712"/>
                    <a:pt x="696" y="705"/>
                    <a:pt x="693" y="699"/>
                  </a:cubicBezTo>
                  <a:cubicBezTo>
                    <a:pt x="691" y="696"/>
                    <a:pt x="686" y="690"/>
                    <a:pt x="686" y="686"/>
                  </a:cubicBezTo>
                  <a:cubicBezTo>
                    <a:pt x="686" y="683"/>
                    <a:pt x="690" y="677"/>
                    <a:pt x="691" y="673"/>
                  </a:cubicBezTo>
                  <a:cubicBezTo>
                    <a:pt x="693" y="667"/>
                    <a:pt x="697" y="661"/>
                    <a:pt x="698" y="655"/>
                  </a:cubicBezTo>
                  <a:cubicBezTo>
                    <a:pt x="701" y="645"/>
                    <a:pt x="699" y="633"/>
                    <a:pt x="699" y="623"/>
                  </a:cubicBezTo>
                  <a:cubicBezTo>
                    <a:pt x="699" y="614"/>
                    <a:pt x="701" y="604"/>
                    <a:pt x="703" y="595"/>
                  </a:cubicBezTo>
                  <a:cubicBezTo>
                    <a:pt x="704" y="586"/>
                    <a:pt x="704" y="575"/>
                    <a:pt x="708" y="567"/>
                  </a:cubicBezTo>
                  <a:cubicBezTo>
                    <a:pt x="710" y="562"/>
                    <a:pt x="715" y="555"/>
                    <a:pt x="715" y="550"/>
                  </a:cubicBezTo>
                  <a:cubicBezTo>
                    <a:pt x="716" y="547"/>
                    <a:pt x="713" y="542"/>
                    <a:pt x="713" y="538"/>
                  </a:cubicBezTo>
                  <a:cubicBezTo>
                    <a:pt x="710" y="529"/>
                    <a:pt x="710" y="516"/>
                    <a:pt x="703" y="509"/>
                  </a:cubicBezTo>
                  <a:cubicBezTo>
                    <a:pt x="695" y="501"/>
                    <a:pt x="687" y="493"/>
                    <a:pt x="678" y="485"/>
                  </a:cubicBezTo>
                  <a:cubicBezTo>
                    <a:pt x="674" y="480"/>
                    <a:pt x="675" y="481"/>
                    <a:pt x="670" y="485"/>
                  </a:cubicBezTo>
                  <a:cubicBezTo>
                    <a:pt x="665" y="488"/>
                    <a:pt x="661" y="492"/>
                    <a:pt x="656" y="496"/>
                  </a:cubicBezTo>
                  <a:cubicBezTo>
                    <a:pt x="653" y="492"/>
                    <a:pt x="650" y="488"/>
                    <a:pt x="647" y="484"/>
                  </a:cubicBezTo>
                  <a:cubicBezTo>
                    <a:pt x="644" y="480"/>
                    <a:pt x="643" y="480"/>
                    <a:pt x="645" y="476"/>
                  </a:cubicBezTo>
                  <a:cubicBezTo>
                    <a:pt x="647" y="468"/>
                    <a:pt x="651" y="460"/>
                    <a:pt x="654" y="452"/>
                  </a:cubicBezTo>
                  <a:cubicBezTo>
                    <a:pt x="657" y="442"/>
                    <a:pt x="661" y="431"/>
                    <a:pt x="665" y="420"/>
                  </a:cubicBezTo>
                  <a:cubicBezTo>
                    <a:pt x="667" y="412"/>
                    <a:pt x="675" y="407"/>
                    <a:pt x="681" y="401"/>
                  </a:cubicBezTo>
                  <a:cubicBezTo>
                    <a:pt x="687" y="396"/>
                    <a:pt x="694" y="392"/>
                    <a:pt x="701" y="388"/>
                  </a:cubicBezTo>
                  <a:cubicBezTo>
                    <a:pt x="705" y="386"/>
                    <a:pt x="721" y="379"/>
                    <a:pt x="721" y="375"/>
                  </a:cubicBezTo>
                  <a:cubicBezTo>
                    <a:pt x="721" y="371"/>
                    <a:pt x="715" y="365"/>
                    <a:pt x="713" y="361"/>
                  </a:cubicBezTo>
                  <a:cubicBezTo>
                    <a:pt x="710" y="357"/>
                    <a:pt x="708" y="352"/>
                    <a:pt x="705" y="348"/>
                  </a:cubicBezTo>
                  <a:cubicBezTo>
                    <a:pt x="703" y="345"/>
                    <a:pt x="702" y="341"/>
                    <a:pt x="700" y="338"/>
                  </a:cubicBezTo>
                  <a:cubicBezTo>
                    <a:pt x="698" y="334"/>
                    <a:pt x="698" y="331"/>
                    <a:pt x="693" y="331"/>
                  </a:cubicBezTo>
                  <a:cubicBezTo>
                    <a:pt x="690" y="331"/>
                    <a:pt x="687" y="331"/>
                    <a:pt x="683" y="331"/>
                  </a:cubicBezTo>
                  <a:cubicBezTo>
                    <a:pt x="682" y="331"/>
                    <a:pt x="678" y="332"/>
                    <a:pt x="677" y="331"/>
                  </a:cubicBezTo>
                  <a:cubicBezTo>
                    <a:pt x="674" y="330"/>
                    <a:pt x="674" y="319"/>
                    <a:pt x="673" y="316"/>
                  </a:cubicBezTo>
                  <a:cubicBezTo>
                    <a:pt x="672" y="312"/>
                    <a:pt x="672" y="308"/>
                    <a:pt x="670" y="304"/>
                  </a:cubicBezTo>
                  <a:cubicBezTo>
                    <a:pt x="667" y="300"/>
                    <a:pt x="664" y="295"/>
                    <a:pt x="660" y="290"/>
                  </a:cubicBezTo>
                  <a:cubicBezTo>
                    <a:pt x="663" y="289"/>
                    <a:pt x="666" y="287"/>
                    <a:pt x="668" y="286"/>
                  </a:cubicBezTo>
                  <a:cubicBezTo>
                    <a:pt x="670" y="284"/>
                    <a:pt x="676" y="282"/>
                    <a:pt x="678" y="280"/>
                  </a:cubicBezTo>
                  <a:cubicBezTo>
                    <a:pt x="678" y="279"/>
                    <a:pt x="679" y="273"/>
                    <a:pt x="678" y="272"/>
                  </a:cubicBezTo>
                  <a:cubicBezTo>
                    <a:pt x="677" y="270"/>
                    <a:pt x="671" y="272"/>
                    <a:pt x="669" y="271"/>
                  </a:cubicBezTo>
                  <a:cubicBezTo>
                    <a:pt x="664" y="269"/>
                    <a:pt x="659" y="261"/>
                    <a:pt x="655" y="257"/>
                  </a:cubicBezTo>
                  <a:cubicBezTo>
                    <a:pt x="654" y="255"/>
                    <a:pt x="653" y="255"/>
                    <a:pt x="651" y="254"/>
                  </a:cubicBezTo>
                  <a:cubicBezTo>
                    <a:pt x="649" y="253"/>
                    <a:pt x="641" y="254"/>
                    <a:pt x="640" y="252"/>
                  </a:cubicBezTo>
                  <a:cubicBezTo>
                    <a:pt x="639" y="252"/>
                    <a:pt x="640" y="248"/>
                    <a:pt x="640" y="247"/>
                  </a:cubicBezTo>
                  <a:cubicBezTo>
                    <a:pt x="641" y="242"/>
                    <a:pt x="641" y="238"/>
                    <a:pt x="642" y="233"/>
                  </a:cubicBezTo>
                  <a:cubicBezTo>
                    <a:pt x="642" y="227"/>
                    <a:pt x="643" y="224"/>
                    <a:pt x="641" y="218"/>
                  </a:cubicBezTo>
                  <a:cubicBezTo>
                    <a:pt x="637" y="213"/>
                    <a:pt x="635" y="208"/>
                    <a:pt x="633" y="202"/>
                  </a:cubicBezTo>
                  <a:cubicBezTo>
                    <a:pt x="631" y="197"/>
                    <a:pt x="630" y="189"/>
                    <a:pt x="626" y="185"/>
                  </a:cubicBezTo>
                  <a:cubicBezTo>
                    <a:pt x="624" y="183"/>
                    <a:pt x="610" y="176"/>
                    <a:pt x="608" y="176"/>
                  </a:cubicBezTo>
                  <a:cubicBezTo>
                    <a:pt x="605" y="177"/>
                    <a:pt x="602" y="184"/>
                    <a:pt x="601" y="186"/>
                  </a:cubicBezTo>
                  <a:cubicBezTo>
                    <a:pt x="598" y="189"/>
                    <a:pt x="596" y="192"/>
                    <a:pt x="594" y="19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4" name="Freeform 280"/>
            <p:cNvSpPr>
              <a:spLocks/>
            </p:cNvSpPr>
            <p:nvPr userDrawn="1"/>
          </p:nvSpPr>
          <p:spPr bwMode="auto">
            <a:xfrm>
              <a:off x="3941" y="2512"/>
              <a:ext cx="948" cy="1071"/>
            </a:xfrm>
            <a:custGeom>
              <a:avLst/>
              <a:gdLst>
                <a:gd name="T0" fmla="*/ 792 w 1192"/>
                <a:gd name="T1" fmla="*/ 433 h 1346"/>
                <a:gd name="T2" fmla="*/ 704 w 1192"/>
                <a:gd name="T3" fmla="*/ 490 h 1346"/>
                <a:gd name="T4" fmla="*/ 662 w 1192"/>
                <a:gd name="T5" fmla="*/ 335 h 1346"/>
                <a:gd name="T6" fmla="*/ 631 w 1192"/>
                <a:gd name="T7" fmla="*/ 262 h 1346"/>
                <a:gd name="T8" fmla="*/ 618 w 1192"/>
                <a:gd name="T9" fmla="*/ 193 h 1346"/>
                <a:gd name="T10" fmla="*/ 572 w 1192"/>
                <a:gd name="T11" fmla="*/ 149 h 1346"/>
                <a:gd name="T12" fmla="*/ 549 w 1192"/>
                <a:gd name="T13" fmla="*/ 64 h 1346"/>
                <a:gd name="T14" fmla="*/ 493 w 1192"/>
                <a:gd name="T15" fmla="*/ 38 h 1346"/>
                <a:gd name="T16" fmla="*/ 462 w 1192"/>
                <a:gd name="T17" fmla="*/ 20 h 1346"/>
                <a:gd name="T18" fmla="*/ 423 w 1192"/>
                <a:gd name="T19" fmla="*/ 90 h 1346"/>
                <a:gd name="T20" fmla="*/ 455 w 1192"/>
                <a:gd name="T21" fmla="*/ 177 h 1346"/>
                <a:gd name="T22" fmla="*/ 456 w 1192"/>
                <a:gd name="T23" fmla="*/ 225 h 1346"/>
                <a:gd name="T24" fmla="*/ 416 w 1192"/>
                <a:gd name="T25" fmla="*/ 298 h 1346"/>
                <a:gd name="T26" fmla="*/ 386 w 1192"/>
                <a:gd name="T27" fmla="*/ 378 h 1346"/>
                <a:gd name="T28" fmla="*/ 446 w 1192"/>
                <a:gd name="T29" fmla="*/ 425 h 1346"/>
                <a:gd name="T30" fmla="*/ 430 w 1192"/>
                <a:gd name="T31" fmla="*/ 499 h 1346"/>
                <a:gd name="T32" fmla="*/ 446 w 1192"/>
                <a:gd name="T33" fmla="*/ 565 h 1346"/>
                <a:gd name="T34" fmla="*/ 402 w 1192"/>
                <a:gd name="T35" fmla="*/ 583 h 1346"/>
                <a:gd name="T36" fmla="*/ 326 w 1192"/>
                <a:gd name="T37" fmla="*/ 554 h 1346"/>
                <a:gd name="T38" fmla="*/ 280 w 1192"/>
                <a:gd name="T39" fmla="*/ 661 h 1346"/>
                <a:gd name="T40" fmla="*/ 251 w 1192"/>
                <a:gd name="T41" fmla="*/ 754 h 1346"/>
                <a:gd name="T42" fmla="*/ 188 w 1192"/>
                <a:gd name="T43" fmla="*/ 698 h 1346"/>
                <a:gd name="T44" fmla="*/ 124 w 1192"/>
                <a:gd name="T45" fmla="*/ 736 h 1346"/>
                <a:gd name="T46" fmla="*/ 79 w 1192"/>
                <a:gd name="T47" fmla="*/ 791 h 1346"/>
                <a:gd name="T48" fmla="*/ 99 w 1192"/>
                <a:gd name="T49" fmla="*/ 886 h 1346"/>
                <a:gd name="T50" fmla="*/ 51 w 1192"/>
                <a:gd name="T51" fmla="*/ 953 h 1346"/>
                <a:gd name="T52" fmla="*/ 57 w 1192"/>
                <a:gd name="T53" fmla="*/ 1046 h 1346"/>
                <a:gd name="T54" fmla="*/ 4 w 1192"/>
                <a:gd name="T55" fmla="*/ 1092 h 1346"/>
                <a:gd name="T56" fmla="*/ 93 w 1192"/>
                <a:gd name="T57" fmla="*/ 1163 h 1346"/>
                <a:gd name="T58" fmla="*/ 199 w 1192"/>
                <a:gd name="T59" fmla="*/ 1207 h 1346"/>
                <a:gd name="T60" fmla="*/ 277 w 1192"/>
                <a:gd name="T61" fmla="*/ 1174 h 1346"/>
                <a:gd name="T62" fmla="*/ 329 w 1192"/>
                <a:gd name="T63" fmla="*/ 1217 h 1346"/>
                <a:gd name="T64" fmla="*/ 418 w 1192"/>
                <a:gd name="T65" fmla="*/ 1262 h 1346"/>
                <a:gd name="T66" fmla="*/ 497 w 1192"/>
                <a:gd name="T67" fmla="*/ 1308 h 1346"/>
                <a:gd name="T68" fmla="*/ 547 w 1192"/>
                <a:gd name="T69" fmla="*/ 1346 h 1346"/>
                <a:gd name="T70" fmla="*/ 602 w 1192"/>
                <a:gd name="T71" fmla="*/ 1289 h 1346"/>
                <a:gd name="T72" fmla="*/ 749 w 1192"/>
                <a:gd name="T73" fmla="*/ 1102 h 1346"/>
                <a:gd name="T74" fmla="*/ 775 w 1192"/>
                <a:gd name="T75" fmla="*/ 948 h 1346"/>
                <a:gd name="T76" fmla="*/ 733 w 1192"/>
                <a:gd name="T77" fmla="*/ 824 h 1346"/>
                <a:gd name="T78" fmla="*/ 706 w 1192"/>
                <a:gd name="T79" fmla="*/ 745 h 1346"/>
                <a:gd name="T80" fmla="*/ 765 w 1192"/>
                <a:gd name="T81" fmla="*/ 692 h 1346"/>
                <a:gd name="T82" fmla="*/ 837 w 1192"/>
                <a:gd name="T83" fmla="*/ 658 h 1346"/>
                <a:gd name="T84" fmla="*/ 907 w 1192"/>
                <a:gd name="T85" fmla="*/ 647 h 1346"/>
                <a:gd name="T86" fmla="*/ 987 w 1192"/>
                <a:gd name="T87" fmla="*/ 658 h 1346"/>
                <a:gd name="T88" fmla="*/ 1029 w 1192"/>
                <a:gd name="T89" fmla="*/ 601 h 1346"/>
                <a:gd name="T90" fmla="*/ 1086 w 1192"/>
                <a:gd name="T91" fmla="*/ 556 h 1346"/>
                <a:gd name="T92" fmla="*/ 1137 w 1192"/>
                <a:gd name="T93" fmla="*/ 589 h 1346"/>
                <a:gd name="T94" fmla="*/ 1162 w 1192"/>
                <a:gd name="T95" fmla="*/ 511 h 1346"/>
                <a:gd name="T96" fmla="*/ 1108 w 1192"/>
                <a:gd name="T97" fmla="*/ 449 h 1346"/>
                <a:gd name="T98" fmla="*/ 1147 w 1192"/>
                <a:gd name="T99" fmla="*/ 402 h 1346"/>
                <a:gd name="T100" fmla="*/ 1189 w 1192"/>
                <a:gd name="T101" fmla="*/ 387 h 1346"/>
                <a:gd name="T102" fmla="*/ 1134 w 1192"/>
                <a:gd name="T103" fmla="*/ 315 h 1346"/>
                <a:gd name="T104" fmla="*/ 1086 w 1192"/>
                <a:gd name="T105" fmla="*/ 298 h 1346"/>
                <a:gd name="T106" fmla="*/ 1039 w 1192"/>
                <a:gd name="T107" fmla="*/ 290 h 1346"/>
                <a:gd name="T108" fmla="*/ 974 w 1192"/>
                <a:gd name="T109" fmla="*/ 249 h 1346"/>
                <a:gd name="T110" fmla="*/ 895 w 1192"/>
                <a:gd name="T111" fmla="*/ 304 h 1346"/>
                <a:gd name="T112" fmla="*/ 870 w 1192"/>
                <a:gd name="T113" fmla="*/ 408 h 1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2" h="1346">
                  <a:moveTo>
                    <a:pt x="839" y="463"/>
                  </a:moveTo>
                  <a:cubicBezTo>
                    <a:pt x="835" y="457"/>
                    <a:pt x="829" y="451"/>
                    <a:pt x="827" y="445"/>
                  </a:cubicBezTo>
                  <a:cubicBezTo>
                    <a:pt x="824" y="439"/>
                    <a:pt x="827" y="432"/>
                    <a:pt x="826" y="426"/>
                  </a:cubicBezTo>
                  <a:cubicBezTo>
                    <a:pt x="825" y="420"/>
                    <a:pt x="818" y="415"/>
                    <a:pt x="813" y="411"/>
                  </a:cubicBezTo>
                  <a:cubicBezTo>
                    <a:pt x="811" y="408"/>
                    <a:pt x="812" y="409"/>
                    <a:pt x="809" y="409"/>
                  </a:cubicBezTo>
                  <a:cubicBezTo>
                    <a:pt x="806" y="409"/>
                    <a:pt x="799" y="412"/>
                    <a:pt x="797" y="414"/>
                  </a:cubicBezTo>
                  <a:cubicBezTo>
                    <a:pt x="792" y="418"/>
                    <a:pt x="795" y="428"/>
                    <a:pt x="792" y="433"/>
                  </a:cubicBezTo>
                  <a:cubicBezTo>
                    <a:pt x="790" y="437"/>
                    <a:pt x="781" y="438"/>
                    <a:pt x="777" y="440"/>
                  </a:cubicBezTo>
                  <a:cubicBezTo>
                    <a:pt x="770" y="443"/>
                    <a:pt x="762" y="446"/>
                    <a:pt x="754" y="448"/>
                  </a:cubicBezTo>
                  <a:cubicBezTo>
                    <a:pt x="749" y="450"/>
                    <a:pt x="741" y="447"/>
                    <a:pt x="736" y="449"/>
                  </a:cubicBezTo>
                  <a:cubicBezTo>
                    <a:pt x="732" y="450"/>
                    <a:pt x="730" y="462"/>
                    <a:pt x="729" y="467"/>
                  </a:cubicBezTo>
                  <a:cubicBezTo>
                    <a:pt x="727" y="473"/>
                    <a:pt x="723" y="477"/>
                    <a:pt x="719" y="483"/>
                  </a:cubicBezTo>
                  <a:cubicBezTo>
                    <a:pt x="718" y="484"/>
                    <a:pt x="717" y="488"/>
                    <a:pt x="715" y="489"/>
                  </a:cubicBezTo>
                  <a:cubicBezTo>
                    <a:pt x="713" y="490"/>
                    <a:pt x="707" y="489"/>
                    <a:pt x="704" y="490"/>
                  </a:cubicBezTo>
                  <a:cubicBezTo>
                    <a:pt x="699" y="490"/>
                    <a:pt x="692" y="492"/>
                    <a:pt x="688" y="489"/>
                  </a:cubicBezTo>
                  <a:cubicBezTo>
                    <a:pt x="681" y="484"/>
                    <a:pt x="676" y="476"/>
                    <a:pt x="670" y="471"/>
                  </a:cubicBezTo>
                  <a:cubicBezTo>
                    <a:pt x="667" y="468"/>
                    <a:pt x="662" y="465"/>
                    <a:pt x="661" y="461"/>
                  </a:cubicBezTo>
                  <a:cubicBezTo>
                    <a:pt x="659" y="454"/>
                    <a:pt x="660" y="445"/>
                    <a:pt x="660" y="439"/>
                  </a:cubicBezTo>
                  <a:cubicBezTo>
                    <a:pt x="660" y="429"/>
                    <a:pt x="659" y="420"/>
                    <a:pt x="659" y="410"/>
                  </a:cubicBezTo>
                  <a:cubicBezTo>
                    <a:pt x="658" y="398"/>
                    <a:pt x="660" y="386"/>
                    <a:pt x="661" y="374"/>
                  </a:cubicBezTo>
                  <a:cubicBezTo>
                    <a:pt x="663" y="361"/>
                    <a:pt x="661" y="348"/>
                    <a:pt x="662" y="335"/>
                  </a:cubicBezTo>
                  <a:cubicBezTo>
                    <a:pt x="663" y="323"/>
                    <a:pt x="666" y="312"/>
                    <a:pt x="666" y="300"/>
                  </a:cubicBezTo>
                  <a:cubicBezTo>
                    <a:pt x="666" y="296"/>
                    <a:pt x="666" y="291"/>
                    <a:pt x="666" y="287"/>
                  </a:cubicBezTo>
                  <a:cubicBezTo>
                    <a:pt x="666" y="285"/>
                    <a:pt x="668" y="278"/>
                    <a:pt x="666" y="276"/>
                  </a:cubicBezTo>
                  <a:cubicBezTo>
                    <a:pt x="666" y="275"/>
                    <a:pt x="662" y="274"/>
                    <a:pt x="660" y="273"/>
                  </a:cubicBezTo>
                  <a:cubicBezTo>
                    <a:pt x="656" y="271"/>
                    <a:pt x="652" y="269"/>
                    <a:pt x="647" y="268"/>
                  </a:cubicBezTo>
                  <a:cubicBezTo>
                    <a:pt x="645" y="267"/>
                    <a:pt x="644" y="266"/>
                    <a:pt x="642" y="266"/>
                  </a:cubicBezTo>
                  <a:cubicBezTo>
                    <a:pt x="639" y="265"/>
                    <a:pt x="633" y="264"/>
                    <a:pt x="631" y="262"/>
                  </a:cubicBezTo>
                  <a:cubicBezTo>
                    <a:pt x="630" y="260"/>
                    <a:pt x="630" y="254"/>
                    <a:pt x="630" y="252"/>
                  </a:cubicBezTo>
                  <a:cubicBezTo>
                    <a:pt x="629" y="249"/>
                    <a:pt x="629" y="247"/>
                    <a:pt x="627" y="245"/>
                  </a:cubicBezTo>
                  <a:cubicBezTo>
                    <a:pt x="625" y="238"/>
                    <a:pt x="623" y="232"/>
                    <a:pt x="618" y="227"/>
                  </a:cubicBezTo>
                  <a:cubicBezTo>
                    <a:pt x="615" y="225"/>
                    <a:pt x="611" y="222"/>
                    <a:pt x="609" y="219"/>
                  </a:cubicBezTo>
                  <a:cubicBezTo>
                    <a:pt x="608" y="217"/>
                    <a:pt x="608" y="214"/>
                    <a:pt x="608" y="211"/>
                  </a:cubicBezTo>
                  <a:cubicBezTo>
                    <a:pt x="608" y="208"/>
                    <a:pt x="608" y="204"/>
                    <a:pt x="609" y="202"/>
                  </a:cubicBezTo>
                  <a:cubicBezTo>
                    <a:pt x="610" y="198"/>
                    <a:pt x="616" y="197"/>
                    <a:pt x="618" y="193"/>
                  </a:cubicBezTo>
                  <a:cubicBezTo>
                    <a:pt x="618" y="191"/>
                    <a:pt x="618" y="188"/>
                    <a:pt x="619" y="186"/>
                  </a:cubicBezTo>
                  <a:cubicBezTo>
                    <a:pt x="619" y="182"/>
                    <a:pt x="621" y="177"/>
                    <a:pt x="620" y="173"/>
                  </a:cubicBezTo>
                  <a:cubicBezTo>
                    <a:pt x="620" y="171"/>
                    <a:pt x="620" y="171"/>
                    <a:pt x="618" y="169"/>
                  </a:cubicBezTo>
                  <a:cubicBezTo>
                    <a:pt x="615" y="166"/>
                    <a:pt x="611" y="161"/>
                    <a:pt x="608" y="159"/>
                  </a:cubicBezTo>
                  <a:cubicBezTo>
                    <a:pt x="603" y="156"/>
                    <a:pt x="596" y="160"/>
                    <a:pt x="590" y="158"/>
                  </a:cubicBezTo>
                  <a:cubicBezTo>
                    <a:pt x="587" y="158"/>
                    <a:pt x="584" y="155"/>
                    <a:pt x="581" y="154"/>
                  </a:cubicBezTo>
                  <a:cubicBezTo>
                    <a:pt x="579" y="153"/>
                    <a:pt x="573" y="151"/>
                    <a:pt x="572" y="149"/>
                  </a:cubicBezTo>
                  <a:cubicBezTo>
                    <a:pt x="571" y="148"/>
                    <a:pt x="572" y="141"/>
                    <a:pt x="572" y="139"/>
                  </a:cubicBezTo>
                  <a:cubicBezTo>
                    <a:pt x="572" y="135"/>
                    <a:pt x="571" y="134"/>
                    <a:pt x="574" y="131"/>
                  </a:cubicBezTo>
                  <a:cubicBezTo>
                    <a:pt x="575" y="129"/>
                    <a:pt x="579" y="127"/>
                    <a:pt x="579" y="125"/>
                  </a:cubicBezTo>
                  <a:cubicBezTo>
                    <a:pt x="578" y="122"/>
                    <a:pt x="573" y="119"/>
                    <a:pt x="571" y="117"/>
                  </a:cubicBezTo>
                  <a:cubicBezTo>
                    <a:pt x="568" y="111"/>
                    <a:pt x="567" y="102"/>
                    <a:pt x="566" y="96"/>
                  </a:cubicBezTo>
                  <a:cubicBezTo>
                    <a:pt x="564" y="90"/>
                    <a:pt x="562" y="86"/>
                    <a:pt x="559" y="81"/>
                  </a:cubicBezTo>
                  <a:cubicBezTo>
                    <a:pt x="556" y="76"/>
                    <a:pt x="553" y="68"/>
                    <a:pt x="549" y="64"/>
                  </a:cubicBezTo>
                  <a:cubicBezTo>
                    <a:pt x="547" y="62"/>
                    <a:pt x="543" y="60"/>
                    <a:pt x="540" y="57"/>
                  </a:cubicBezTo>
                  <a:cubicBezTo>
                    <a:pt x="538" y="56"/>
                    <a:pt x="534" y="52"/>
                    <a:pt x="532" y="52"/>
                  </a:cubicBezTo>
                  <a:cubicBezTo>
                    <a:pt x="529" y="52"/>
                    <a:pt x="524" y="54"/>
                    <a:pt x="522" y="55"/>
                  </a:cubicBezTo>
                  <a:cubicBezTo>
                    <a:pt x="519" y="56"/>
                    <a:pt x="515" y="57"/>
                    <a:pt x="512" y="58"/>
                  </a:cubicBezTo>
                  <a:cubicBezTo>
                    <a:pt x="506" y="59"/>
                    <a:pt x="499" y="59"/>
                    <a:pt x="493" y="59"/>
                  </a:cubicBezTo>
                  <a:cubicBezTo>
                    <a:pt x="493" y="56"/>
                    <a:pt x="493" y="53"/>
                    <a:pt x="493" y="50"/>
                  </a:cubicBezTo>
                  <a:cubicBezTo>
                    <a:pt x="493" y="47"/>
                    <a:pt x="492" y="41"/>
                    <a:pt x="493" y="38"/>
                  </a:cubicBezTo>
                  <a:cubicBezTo>
                    <a:pt x="494" y="35"/>
                    <a:pt x="495" y="36"/>
                    <a:pt x="498" y="35"/>
                  </a:cubicBezTo>
                  <a:cubicBezTo>
                    <a:pt x="500" y="34"/>
                    <a:pt x="507" y="34"/>
                    <a:pt x="509" y="32"/>
                  </a:cubicBezTo>
                  <a:cubicBezTo>
                    <a:pt x="510" y="30"/>
                    <a:pt x="509" y="18"/>
                    <a:pt x="508" y="16"/>
                  </a:cubicBezTo>
                  <a:cubicBezTo>
                    <a:pt x="504" y="10"/>
                    <a:pt x="497" y="5"/>
                    <a:pt x="492" y="0"/>
                  </a:cubicBezTo>
                  <a:cubicBezTo>
                    <a:pt x="490" y="4"/>
                    <a:pt x="488" y="10"/>
                    <a:pt x="486" y="13"/>
                  </a:cubicBezTo>
                  <a:cubicBezTo>
                    <a:pt x="484" y="16"/>
                    <a:pt x="478" y="23"/>
                    <a:pt x="476" y="23"/>
                  </a:cubicBezTo>
                  <a:cubicBezTo>
                    <a:pt x="472" y="25"/>
                    <a:pt x="466" y="19"/>
                    <a:pt x="462" y="20"/>
                  </a:cubicBezTo>
                  <a:cubicBezTo>
                    <a:pt x="460" y="21"/>
                    <a:pt x="458" y="24"/>
                    <a:pt x="457" y="25"/>
                  </a:cubicBezTo>
                  <a:cubicBezTo>
                    <a:pt x="454" y="28"/>
                    <a:pt x="452" y="30"/>
                    <a:pt x="449" y="33"/>
                  </a:cubicBezTo>
                  <a:cubicBezTo>
                    <a:pt x="445" y="37"/>
                    <a:pt x="442" y="38"/>
                    <a:pt x="437" y="39"/>
                  </a:cubicBezTo>
                  <a:cubicBezTo>
                    <a:pt x="431" y="42"/>
                    <a:pt x="430" y="41"/>
                    <a:pt x="428" y="47"/>
                  </a:cubicBezTo>
                  <a:cubicBezTo>
                    <a:pt x="426" y="52"/>
                    <a:pt x="422" y="58"/>
                    <a:pt x="421" y="63"/>
                  </a:cubicBezTo>
                  <a:cubicBezTo>
                    <a:pt x="420" y="68"/>
                    <a:pt x="421" y="74"/>
                    <a:pt x="421" y="79"/>
                  </a:cubicBezTo>
                  <a:cubicBezTo>
                    <a:pt x="421" y="84"/>
                    <a:pt x="421" y="86"/>
                    <a:pt x="423" y="90"/>
                  </a:cubicBezTo>
                  <a:cubicBezTo>
                    <a:pt x="424" y="95"/>
                    <a:pt x="429" y="102"/>
                    <a:pt x="429" y="108"/>
                  </a:cubicBezTo>
                  <a:cubicBezTo>
                    <a:pt x="429" y="112"/>
                    <a:pt x="425" y="119"/>
                    <a:pt x="424" y="123"/>
                  </a:cubicBezTo>
                  <a:cubicBezTo>
                    <a:pt x="422" y="128"/>
                    <a:pt x="422" y="131"/>
                    <a:pt x="422" y="136"/>
                  </a:cubicBezTo>
                  <a:cubicBezTo>
                    <a:pt x="422" y="142"/>
                    <a:pt x="421" y="144"/>
                    <a:pt x="425" y="148"/>
                  </a:cubicBezTo>
                  <a:cubicBezTo>
                    <a:pt x="430" y="153"/>
                    <a:pt x="435" y="158"/>
                    <a:pt x="440" y="163"/>
                  </a:cubicBezTo>
                  <a:cubicBezTo>
                    <a:pt x="443" y="165"/>
                    <a:pt x="446" y="168"/>
                    <a:pt x="448" y="171"/>
                  </a:cubicBezTo>
                  <a:cubicBezTo>
                    <a:pt x="450" y="172"/>
                    <a:pt x="454" y="175"/>
                    <a:pt x="455" y="177"/>
                  </a:cubicBezTo>
                  <a:cubicBezTo>
                    <a:pt x="456" y="179"/>
                    <a:pt x="455" y="179"/>
                    <a:pt x="455" y="181"/>
                  </a:cubicBezTo>
                  <a:cubicBezTo>
                    <a:pt x="453" y="186"/>
                    <a:pt x="452" y="191"/>
                    <a:pt x="449" y="196"/>
                  </a:cubicBezTo>
                  <a:cubicBezTo>
                    <a:pt x="448" y="198"/>
                    <a:pt x="446" y="201"/>
                    <a:pt x="445" y="203"/>
                  </a:cubicBezTo>
                  <a:cubicBezTo>
                    <a:pt x="444" y="204"/>
                    <a:pt x="441" y="208"/>
                    <a:pt x="441" y="209"/>
                  </a:cubicBezTo>
                  <a:cubicBezTo>
                    <a:pt x="442" y="210"/>
                    <a:pt x="445" y="213"/>
                    <a:pt x="446" y="213"/>
                  </a:cubicBezTo>
                  <a:cubicBezTo>
                    <a:pt x="448" y="216"/>
                    <a:pt x="451" y="219"/>
                    <a:pt x="454" y="221"/>
                  </a:cubicBezTo>
                  <a:cubicBezTo>
                    <a:pt x="454" y="222"/>
                    <a:pt x="456" y="224"/>
                    <a:pt x="456" y="225"/>
                  </a:cubicBezTo>
                  <a:cubicBezTo>
                    <a:pt x="456" y="226"/>
                    <a:pt x="451" y="230"/>
                    <a:pt x="450" y="231"/>
                  </a:cubicBezTo>
                  <a:cubicBezTo>
                    <a:pt x="447" y="234"/>
                    <a:pt x="444" y="238"/>
                    <a:pt x="440" y="240"/>
                  </a:cubicBezTo>
                  <a:cubicBezTo>
                    <a:pt x="436" y="244"/>
                    <a:pt x="432" y="244"/>
                    <a:pt x="431" y="250"/>
                  </a:cubicBezTo>
                  <a:cubicBezTo>
                    <a:pt x="431" y="256"/>
                    <a:pt x="431" y="263"/>
                    <a:pt x="431" y="270"/>
                  </a:cubicBezTo>
                  <a:cubicBezTo>
                    <a:pt x="431" y="276"/>
                    <a:pt x="433" y="277"/>
                    <a:pt x="428" y="280"/>
                  </a:cubicBezTo>
                  <a:cubicBezTo>
                    <a:pt x="424" y="283"/>
                    <a:pt x="419" y="284"/>
                    <a:pt x="418" y="289"/>
                  </a:cubicBezTo>
                  <a:cubicBezTo>
                    <a:pt x="418" y="292"/>
                    <a:pt x="417" y="295"/>
                    <a:pt x="416" y="298"/>
                  </a:cubicBezTo>
                  <a:cubicBezTo>
                    <a:pt x="416" y="300"/>
                    <a:pt x="416" y="305"/>
                    <a:pt x="414" y="306"/>
                  </a:cubicBezTo>
                  <a:cubicBezTo>
                    <a:pt x="412" y="309"/>
                    <a:pt x="404" y="311"/>
                    <a:pt x="401" y="312"/>
                  </a:cubicBezTo>
                  <a:cubicBezTo>
                    <a:pt x="396" y="314"/>
                    <a:pt x="393" y="314"/>
                    <a:pt x="394" y="319"/>
                  </a:cubicBezTo>
                  <a:cubicBezTo>
                    <a:pt x="395" y="326"/>
                    <a:pt x="397" y="332"/>
                    <a:pt x="398" y="339"/>
                  </a:cubicBezTo>
                  <a:cubicBezTo>
                    <a:pt x="399" y="345"/>
                    <a:pt x="397" y="345"/>
                    <a:pt x="393" y="349"/>
                  </a:cubicBezTo>
                  <a:cubicBezTo>
                    <a:pt x="389" y="353"/>
                    <a:pt x="389" y="356"/>
                    <a:pt x="389" y="361"/>
                  </a:cubicBezTo>
                  <a:cubicBezTo>
                    <a:pt x="388" y="367"/>
                    <a:pt x="386" y="373"/>
                    <a:pt x="386" y="378"/>
                  </a:cubicBezTo>
                  <a:cubicBezTo>
                    <a:pt x="387" y="383"/>
                    <a:pt x="389" y="389"/>
                    <a:pt x="390" y="394"/>
                  </a:cubicBezTo>
                  <a:cubicBezTo>
                    <a:pt x="391" y="400"/>
                    <a:pt x="391" y="402"/>
                    <a:pt x="396" y="404"/>
                  </a:cubicBezTo>
                  <a:cubicBezTo>
                    <a:pt x="401" y="406"/>
                    <a:pt x="404" y="408"/>
                    <a:pt x="407" y="411"/>
                  </a:cubicBezTo>
                  <a:cubicBezTo>
                    <a:pt x="412" y="416"/>
                    <a:pt x="416" y="422"/>
                    <a:pt x="422" y="426"/>
                  </a:cubicBezTo>
                  <a:cubicBezTo>
                    <a:pt x="423" y="427"/>
                    <a:pt x="423" y="427"/>
                    <a:pt x="424" y="427"/>
                  </a:cubicBezTo>
                  <a:cubicBezTo>
                    <a:pt x="427" y="426"/>
                    <a:pt x="428" y="420"/>
                    <a:pt x="431" y="419"/>
                  </a:cubicBezTo>
                  <a:cubicBezTo>
                    <a:pt x="434" y="419"/>
                    <a:pt x="443" y="424"/>
                    <a:pt x="446" y="425"/>
                  </a:cubicBezTo>
                  <a:cubicBezTo>
                    <a:pt x="452" y="427"/>
                    <a:pt x="450" y="428"/>
                    <a:pt x="450" y="435"/>
                  </a:cubicBezTo>
                  <a:cubicBezTo>
                    <a:pt x="450" y="439"/>
                    <a:pt x="450" y="444"/>
                    <a:pt x="451" y="449"/>
                  </a:cubicBezTo>
                  <a:cubicBezTo>
                    <a:pt x="452" y="454"/>
                    <a:pt x="455" y="460"/>
                    <a:pt x="457" y="465"/>
                  </a:cubicBezTo>
                  <a:cubicBezTo>
                    <a:pt x="454" y="465"/>
                    <a:pt x="446" y="462"/>
                    <a:pt x="444" y="463"/>
                  </a:cubicBezTo>
                  <a:cubicBezTo>
                    <a:pt x="441" y="465"/>
                    <a:pt x="438" y="474"/>
                    <a:pt x="436" y="477"/>
                  </a:cubicBezTo>
                  <a:cubicBezTo>
                    <a:pt x="434" y="480"/>
                    <a:pt x="433" y="484"/>
                    <a:pt x="431" y="487"/>
                  </a:cubicBezTo>
                  <a:cubicBezTo>
                    <a:pt x="428" y="493"/>
                    <a:pt x="428" y="493"/>
                    <a:pt x="430" y="499"/>
                  </a:cubicBezTo>
                  <a:cubicBezTo>
                    <a:pt x="432" y="505"/>
                    <a:pt x="433" y="504"/>
                    <a:pt x="439" y="504"/>
                  </a:cubicBezTo>
                  <a:cubicBezTo>
                    <a:pt x="443" y="504"/>
                    <a:pt x="449" y="503"/>
                    <a:pt x="451" y="505"/>
                  </a:cubicBezTo>
                  <a:cubicBezTo>
                    <a:pt x="455" y="508"/>
                    <a:pt x="457" y="516"/>
                    <a:pt x="458" y="520"/>
                  </a:cubicBezTo>
                  <a:cubicBezTo>
                    <a:pt x="460" y="523"/>
                    <a:pt x="461" y="527"/>
                    <a:pt x="463" y="530"/>
                  </a:cubicBezTo>
                  <a:cubicBezTo>
                    <a:pt x="464" y="534"/>
                    <a:pt x="467" y="538"/>
                    <a:pt x="465" y="541"/>
                  </a:cubicBezTo>
                  <a:cubicBezTo>
                    <a:pt x="463" y="545"/>
                    <a:pt x="458" y="548"/>
                    <a:pt x="455" y="551"/>
                  </a:cubicBezTo>
                  <a:cubicBezTo>
                    <a:pt x="452" y="555"/>
                    <a:pt x="449" y="561"/>
                    <a:pt x="446" y="565"/>
                  </a:cubicBezTo>
                  <a:cubicBezTo>
                    <a:pt x="444" y="569"/>
                    <a:pt x="444" y="571"/>
                    <a:pt x="444" y="575"/>
                  </a:cubicBezTo>
                  <a:cubicBezTo>
                    <a:pt x="444" y="581"/>
                    <a:pt x="445" y="583"/>
                    <a:pt x="443" y="588"/>
                  </a:cubicBezTo>
                  <a:cubicBezTo>
                    <a:pt x="442" y="590"/>
                    <a:pt x="441" y="594"/>
                    <a:pt x="439" y="595"/>
                  </a:cubicBezTo>
                  <a:cubicBezTo>
                    <a:pt x="437" y="598"/>
                    <a:pt x="439" y="596"/>
                    <a:pt x="436" y="597"/>
                  </a:cubicBezTo>
                  <a:cubicBezTo>
                    <a:pt x="434" y="598"/>
                    <a:pt x="424" y="598"/>
                    <a:pt x="421" y="597"/>
                  </a:cubicBezTo>
                  <a:cubicBezTo>
                    <a:pt x="418" y="596"/>
                    <a:pt x="414" y="590"/>
                    <a:pt x="411" y="587"/>
                  </a:cubicBezTo>
                  <a:cubicBezTo>
                    <a:pt x="407" y="583"/>
                    <a:pt x="407" y="583"/>
                    <a:pt x="402" y="583"/>
                  </a:cubicBezTo>
                  <a:cubicBezTo>
                    <a:pt x="398" y="583"/>
                    <a:pt x="390" y="584"/>
                    <a:pt x="386" y="583"/>
                  </a:cubicBezTo>
                  <a:cubicBezTo>
                    <a:pt x="383" y="581"/>
                    <a:pt x="382" y="573"/>
                    <a:pt x="379" y="570"/>
                  </a:cubicBezTo>
                  <a:cubicBezTo>
                    <a:pt x="377" y="567"/>
                    <a:pt x="372" y="566"/>
                    <a:pt x="369" y="565"/>
                  </a:cubicBezTo>
                  <a:cubicBezTo>
                    <a:pt x="365" y="563"/>
                    <a:pt x="361" y="562"/>
                    <a:pt x="360" y="558"/>
                  </a:cubicBezTo>
                  <a:cubicBezTo>
                    <a:pt x="357" y="554"/>
                    <a:pt x="358" y="549"/>
                    <a:pt x="354" y="548"/>
                  </a:cubicBezTo>
                  <a:cubicBezTo>
                    <a:pt x="350" y="547"/>
                    <a:pt x="344" y="544"/>
                    <a:pt x="340" y="545"/>
                  </a:cubicBezTo>
                  <a:cubicBezTo>
                    <a:pt x="336" y="546"/>
                    <a:pt x="330" y="551"/>
                    <a:pt x="326" y="554"/>
                  </a:cubicBezTo>
                  <a:cubicBezTo>
                    <a:pt x="323" y="556"/>
                    <a:pt x="321" y="557"/>
                    <a:pt x="320" y="560"/>
                  </a:cubicBezTo>
                  <a:cubicBezTo>
                    <a:pt x="318" y="565"/>
                    <a:pt x="317" y="572"/>
                    <a:pt x="316" y="578"/>
                  </a:cubicBezTo>
                  <a:cubicBezTo>
                    <a:pt x="314" y="586"/>
                    <a:pt x="321" y="595"/>
                    <a:pt x="324" y="602"/>
                  </a:cubicBezTo>
                  <a:cubicBezTo>
                    <a:pt x="326" y="606"/>
                    <a:pt x="325" y="606"/>
                    <a:pt x="323" y="609"/>
                  </a:cubicBezTo>
                  <a:cubicBezTo>
                    <a:pt x="319" y="614"/>
                    <a:pt x="316" y="620"/>
                    <a:pt x="312" y="625"/>
                  </a:cubicBezTo>
                  <a:cubicBezTo>
                    <a:pt x="308" y="632"/>
                    <a:pt x="302" y="637"/>
                    <a:pt x="296" y="643"/>
                  </a:cubicBezTo>
                  <a:cubicBezTo>
                    <a:pt x="290" y="649"/>
                    <a:pt x="284" y="654"/>
                    <a:pt x="280" y="661"/>
                  </a:cubicBezTo>
                  <a:cubicBezTo>
                    <a:pt x="275" y="667"/>
                    <a:pt x="268" y="675"/>
                    <a:pt x="266" y="683"/>
                  </a:cubicBezTo>
                  <a:cubicBezTo>
                    <a:pt x="263" y="692"/>
                    <a:pt x="262" y="701"/>
                    <a:pt x="258" y="710"/>
                  </a:cubicBezTo>
                  <a:cubicBezTo>
                    <a:pt x="257" y="714"/>
                    <a:pt x="252" y="721"/>
                    <a:pt x="252" y="726"/>
                  </a:cubicBezTo>
                  <a:cubicBezTo>
                    <a:pt x="252" y="729"/>
                    <a:pt x="255" y="731"/>
                    <a:pt x="258" y="733"/>
                  </a:cubicBezTo>
                  <a:cubicBezTo>
                    <a:pt x="261" y="737"/>
                    <a:pt x="264" y="740"/>
                    <a:pt x="268" y="744"/>
                  </a:cubicBezTo>
                  <a:cubicBezTo>
                    <a:pt x="263" y="747"/>
                    <a:pt x="258" y="751"/>
                    <a:pt x="253" y="754"/>
                  </a:cubicBezTo>
                  <a:cubicBezTo>
                    <a:pt x="251" y="755"/>
                    <a:pt x="252" y="755"/>
                    <a:pt x="251" y="754"/>
                  </a:cubicBezTo>
                  <a:cubicBezTo>
                    <a:pt x="249" y="754"/>
                    <a:pt x="245" y="751"/>
                    <a:pt x="243" y="750"/>
                  </a:cubicBezTo>
                  <a:cubicBezTo>
                    <a:pt x="239" y="747"/>
                    <a:pt x="232" y="744"/>
                    <a:pt x="229" y="740"/>
                  </a:cubicBezTo>
                  <a:cubicBezTo>
                    <a:pt x="226" y="736"/>
                    <a:pt x="225" y="730"/>
                    <a:pt x="223" y="727"/>
                  </a:cubicBezTo>
                  <a:cubicBezTo>
                    <a:pt x="221" y="722"/>
                    <a:pt x="220" y="717"/>
                    <a:pt x="217" y="713"/>
                  </a:cubicBezTo>
                  <a:cubicBezTo>
                    <a:pt x="214" y="708"/>
                    <a:pt x="209" y="705"/>
                    <a:pt x="205" y="701"/>
                  </a:cubicBezTo>
                  <a:cubicBezTo>
                    <a:pt x="203" y="698"/>
                    <a:pt x="200" y="693"/>
                    <a:pt x="196" y="694"/>
                  </a:cubicBezTo>
                  <a:cubicBezTo>
                    <a:pt x="194" y="694"/>
                    <a:pt x="190" y="697"/>
                    <a:pt x="188" y="698"/>
                  </a:cubicBezTo>
                  <a:cubicBezTo>
                    <a:pt x="186" y="699"/>
                    <a:pt x="182" y="700"/>
                    <a:pt x="180" y="702"/>
                  </a:cubicBezTo>
                  <a:cubicBezTo>
                    <a:pt x="177" y="705"/>
                    <a:pt x="177" y="712"/>
                    <a:pt x="175" y="715"/>
                  </a:cubicBezTo>
                  <a:cubicBezTo>
                    <a:pt x="174" y="719"/>
                    <a:pt x="174" y="726"/>
                    <a:pt x="171" y="728"/>
                  </a:cubicBezTo>
                  <a:cubicBezTo>
                    <a:pt x="170" y="729"/>
                    <a:pt x="167" y="730"/>
                    <a:pt x="165" y="730"/>
                  </a:cubicBezTo>
                  <a:cubicBezTo>
                    <a:pt x="162" y="732"/>
                    <a:pt x="158" y="733"/>
                    <a:pt x="155" y="734"/>
                  </a:cubicBezTo>
                  <a:cubicBezTo>
                    <a:pt x="151" y="736"/>
                    <a:pt x="146" y="738"/>
                    <a:pt x="142" y="739"/>
                  </a:cubicBezTo>
                  <a:cubicBezTo>
                    <a:pt x="136" y="739"/>
                    <a:pt x="129" y="737"/>
                    <a:pt x="124" y="736"/>
                  </a:cubicBezTo>
                  <a:cubicBezTo>
                    <a:pt x="120" y="735"/>
                    <a:pt x="118" y="735"/>
                    <a:pt x="113" y="736"/>
                  </a:cubicBezTo>
                  <a:cubicBezTo>
                    <a:pt x="110" y="737"/>
                    <a:pt x="106" y="738"/>
                    <a:pt x="103" y="738"/>
                  </a:cubicBezTo>
                  <a:cubicBezTo>
                    <a:pt x="101" y="739"/>
                    <a:pt x="96" y="739"/>
                    <a:pt x="94" y="741"/>
                  </a:cubicBezTo>
                  <a:cubicBezTo>
                    <a:pt x="92" y="742"/>
                    <a:pt x="93" y="747"/>
                    <a:pt x="93" y="750"/>
                  </a:cubicBezTo>
                  <a:cubicBezTo>
                    <a:pt x="93" y="757"/>
                    <a:pt x="93" y="764"/>
                    <a:pt x="93" y="772"/>
                  </a:cubicBezTo>
                  <a:cubicBezTo>
                    <a:pt x="93" y="777"/>
                    <a:pt x="92" y="777"/>
                    <a:pt x="88" y="781"/>
                  </a:cubicBezTo>
                  <a:cubicBezTo>
                    <a:pt x="85" y="784"/>
                    <a:pt x="80" y="787"/>
                    <a:pt x="79" y="791"/>
                  </a:cubicBezTo>
                  <a:cubicBezTo>
                    <a:pt x="77" y="796"/>
                    <a:pt x="79" y="804"/>
                    <a:pt x="79" y="809"/>
                  </a:cubicBezTo>
                  <a:cubicBezTo>
                    <a:pt x="79" y="813"/>
                    <a:pt x="77" y="820"/>
                    <a:pt x="79" y="823"/>
                  </a:cubicBezTo>
                  <a:cubicBezTo>
                    <a:pt x="81" y="828"/>
                    <a:pt x="88" y="833"/>
                    <a:pt x="91" y="836"/>
                  </a:cubicBezTo>
                  <a:cubicBezTo>
                    <a:pt x="99" y="843"/>
                    <a:pt x="102" y="855"/>
                    <a:pt x="106" y="864"/>
                  </a:cubicBezTo>
                  <a:cubicBezTo>
                    <a:pt x="107" y="868"/>
                    <a:pt x="107" y="873"/>
                    <a:pt x="107" y="877"/>
                  </a:cubicBezTo>
                  <a:cubicBezTo>
                    <a:pt x="107" y="878"/>
                    <a:pt x="107" y="881"/>
                    <a:pt x="107" y="882"/>
                  </a:cubicBezTo>
                  <a:cubicBezTo>
                    <a:pt x="105" y="884"/>
                    <a:pt x="101" y="885"/>
                    <a:pt x="99" y="886"/>
                  </a:cubicBezTo>
                  <a:cubicBezTo>
                    <a:pt x="95" y="888"/>
                    <a:pt x="90" y="890"/>
                    <a:pt x="88" y="894"/>
                  </a:cubicBezTo>
                  <a:cubicBezTo>
                    <a:pt x="85" y="899"/>
                    <a:pt x="84" y="907"/>
                    <a:pt x="80" y="912"/>
                  </a:cubicBezTo>
                  <a:cubicBezTo>
                    <a:pt x="78" y="915"/>
                    <a:pt x="71" y="913"/>
                    <a:pt x="67" y="913"/>
                  </a:cubicBezTo>
                  <a:cubicBezTo>
                    <a:pt x="66" y="913"/>
                    <a:pt x="64" y="913"/>
                    <a:pt x="63" y="914"/>
                  </a:cubicBezTo>
                  <a:cubicBezTo>
                    <a:pt x="62" y="915"/>
                    <a:pt x="61" y="921"/>
                    <a:pt x="61" y="922"/>
                  </a:cubicBezTo>
                  <a:cubicBezTo>
                    <a:pt x="60" y="927"/>
                    <a:pt x="59" y="932"/>
                    <a:pt x="58" y="936"/>
                  </a:cubicBezTo>
                  <a:cubicBezTo>
                    <a:pt x="56" y="941"/>
                    <a:pt x="51" y="948"/>
                    <a:pt x="51" y="953"/>
                  </a:cubicBezTo>
                  <a:cubicBezTo>
                    <a:pt x="50" y="957"/>
                    <a:pt x="55" y="961"/>
                    <a:pt x="57" y="964"/>
                  </a:cubicBezTo>
                  <a:cubicBezTo>
                    <a:pt x="60" y="968"/>
                    <a:pt x="63" y="971"/>
                    <a:pt x="63" y="976"/>
                  </a:cubicBezTo>
                  <a:cubicBezTo>
                    <a:pt x="63" y="980"/>
                    <a:pt x="65" y="989"/>
                    <a:pt x="63" y="992"/>
                  </a:cubicBezTo>
                  <a:cubicBezTo>
                    <a:pt x="61" y="996"/>
                    <a:pt x="55" y="996"/>
                    <a:pt x="54" y="1001"/>
                  </a:cubicBezTo>
                  <a:cubicBezTo>
                    <a:pt x="53" y="1007"/>
                    <a:pt x="54" y="1014"/>
                    <a:pt x="54" y="1020"/>
                  </a:cubicBezTo>
                  <a:cubicBezTo>
                    <a:pt x="54" y="1025"/>
                    <a:pt x="55" y="1028"/>
                    <a:pt x="56" y="1033"/>
                  </a:cubicBezTo>
                  <a:cubicBezTo>
                    <a:pt x="58" y="1039"/>
                    <a:pt x="60" y="1041"/>
                    <a:pt x="57" y="1046"/>
                  </a:cubicBezTo>
                  <a:cubicBezTo>
                    <a:pt x="54" y="1050"/>
                    <a:pt x="51" y="1054"/>
                    <a:pt x="51" y="1059"/>
                  </a:cubicBezTo>
                  <a:cubicBezTo>
                    <a:pt x="52" y="1065"/>
                    <a:pt x="53" y="1070"/>
                    <a:pt x="54" y="1076"/>
                  </a:cubicBezTo>
                  <a:cubicBezTo>
                    <a:pt x="44" y="1076"/>
                    <a:pt x="35" y="1077"/>
                    <a:pt x="26" y="1077"/>
                  </a:cubicBezTo>
                  <a:cubicBezTo>
                    <a:pt x="23" y="1077"/>
                    <a:pt x="20" y="1077"/>
                    <a:pt x="19" y="1079"/>
                  </a:cubicBezTo>
                  <a:cubicBezTo>
                    <a:pt x="18" y="1081"/>
                    <a:pt x="19" y="1089"/>
                    <a:pt x="19" y="1092"/>
                  </a:cubicBezTo>
                  <a:cubicBezTo>
                    <a:pt x="16" y="1092"/>
                    <a:pt x="12" y="1091"/>
                    <a:pt x="9" y="1091"/>
                  </a:cubicBezTo>
                  <a:cubicBezTo>
                    <a:pt x="5" y="1090"/>
                    <a:pt x="5" y="1089"/>
                    <a:pt x="4" y="1092"/>
                  </a:cubicBezTo>
                  <a:cubicBezTo>
                    <a:pt x="2" y="1094"/>
                    <a:pt x="0" y="1100"/>
                    <a:pt x="0" y="1103"/>
                  </a:cubicBezTo>
                  <a:cubicBezTo>
                    <a:pt x="0" y="1106"/>
                    <a:pt x="0" y="1105"/>
                    <a:pt x="2" y="1107"/>
                  </a:cubicBezTo>
                  <a:cubicBezTo>
                    <a:pt x="9" y="1111"/>
                    <a:pt x="15" y="1114"/>
                    <a:pt x="21" y="1119"/>
                  </a:cubicBezTo>
                  <a:cubicBezTo>
                    <a:pt x="25" y="1122"/>
                    <a:pt x="28" y="1126"/>
                    <a:pt x="31" y="1129"/>
                  </a:cubicBezTo>
                  <a:cubicBezTo>
                    <a:pt x="40" y="1138"/>
                    <a:pt x="49" y="1149"/>
                    <a:pt x="59" y="1155"/>
                  </a:cubicBezTo>
                  <a:cubicBezTo>
                    <a:pt x="65" y="1158"/>
                    <a:pt x="69" y="1162"/>
                    <a:pt x="75" y="1162"/>
                  </a:cubicBezTo>
                  <a:cubicBezTo>
                    <a:pt x="81" y="1162"/>
                    <a:pt x="88" y="1160"/>
                    <a:pt x="93" y="1163"/>
                  </a:cubicBezTo>
                  <a:cubicBezTo>
                    <a:pt x="99" y="1165"/>
                    <a:pt x="103" y="1173"/>
                    <a:pt x="110" y="1175"/>
                  </a:cubicBezTo>
                  <a:cubicBezTo>
                    <a:pt x="115" y="1177"/>
                    <a:pt x="123" y="1177"/>
                    <a:pt x="129" y="1178"/>
                  </a:cubicBezTo>
                  <a:cubicBezTo>
                    <a:pt x="136" y="1179"/>
                    <a:pt x="137" y="1179"/>
                    <a:pt x="141" y="1183"/>
                  </a:cubicBezTo>
                  <a:cubicBezTo>
                    <a:pt x="147" y="1189"/>
                    <a:pt x="152" y="1195"/>
                    <a:pt x="158" y="1200"/>
                  </a:cubicBezTo>
                  <a:cubicBezTo>
                    <a:pt x="162" y="1202"/>
                    <a:pt x="169" y="1206"/>
                    <a:pt x="173" y="1207"/>
                  </a:cubicBezTo>
                  <a:cubicBezTo>
                    <a:pt x="179" y="1208"/>
                    <a:pt x="186" y="1207"/>
                    <a:pt x="192" y="1207"/>
                  </a:cubicBezTo>
                  <a:cubicBezTo>
                    <a:pt x="194" y="1207"/>
                    <a:pt x="198" y="1208"/>
                    <a:pt x="199" y="1207"/>
                  </a:cubicBezTo>
                  <a:cubicBezTo>
                    <a:pt x="202" y="1206"/>
                    <a:pt x="205" y="1202"/>
                    <a:pt x="207" y="1200"/>
                  </a:cubicBezTo>
                  <a:cubicBezTo>
                    <a:pt x="208" y="1198"/>
                    <a:pt x="209" y="1197"/>
                    <a:pt x="211" y="1197"/>
                  </a:cubicBezTo>
                  <a:cubicBezTo>
                    <a:pt x="213" y="1198"/>
                    <a:pt x="217" y="1203"/>
                    <a:pt x="218" y="1205"/>
                  </a:cubicBezTo>
                  <a:cubicBezTo>
                    <a:pt x="221" y="1208"/>
                    <a:pt x="224" y="1210"/>
                    <a:pt x="227" y="1213"/>
                  </a:cubicBezTo>
                  <a:cubicBezTo>
                    <a:pt x="227" y="1214"/>
                    <a:pt x="231" y="1219"/>
                    <a:pt x="232" y="1219"/>
                  </a:cubicBezTo>
                  <a:cubicBezTo>
                    <a:pt x="234" y="1219"/>
                    <a:pt x="239" y="1212"/>
                    <a:pt x="240" y="1211"/>
                  </a:cubicBezTo>
                  <a:cubicBezTo>
                    <a:pt x="252" y="1199"/>
                    <a:pt x="264" y="1187"/>
                    <a:pt x="277" y="1174"/>
                  </a:cubicBezTo>
                  <a:cubicBezTo>
                    <a:pt x="279" y="1172"/>
                    <a:pt x="281" y="1169"/>
                    <a:pt x="284" y="1169"/>
                  </a:cubicBezTo>
                  <a:cubicBezTo>
                    <a:pt x="286" y="1170"/>
                    <a:pt x="290" y="1174"/>
                    <a:pt x="292" y="1175"/>
                  </a:cubicBezTo>
                  <a:cubicBezTo>
                    <a:pt x="294" y="1176"/>
                    <a:pt x="301" y="1179"/>
                    <a:pt x="301" y="1181"/>
                  </a:cubicBezTo>
                  <a:cubicBezTo>
                    <a:pt x="302" y="1185"/>
                    <a:pt x="294" y="1192"/>
                    <a:pt x="296" y="1195"/>
                  </a:cubicBezTo>
                  <a:cubicBezTo>
                    <a:pt x="296" y="1197"/>
                    <a:pt x="304" y="1199"/>
                    <a:pt x="305" y="1199"/>
                  </a:cubicBezTo>
                  <a:cubicBezTo>
                    <a:pt x="309" y="1201"/>
                    <a:pt x="313" y="1203"/>
                    <a:pt x="316" y="1205"/>
                  </a:cubicBezTo>
                  <a:cubicBezTo>
                    <a:pt x="321" y="1208"/>
                    <a:pt x="325" y="1213"/>
                    <a:pt x="329" y="1217"/>
                  </a:cubicBezTo>
                  <a:cubicBezTo>
                    <a:pt x="334" y="1220"/>
                    <a:pt x="339" y="1220"/>
                    <a:pt x="344" y="1222"/>
                  </a:cubicBezTo>
                  <a:cubicBezTo>
                    <a:pt x="349" y="1223"/>
                    <a:pt x="356" y="1224"/>
                    <a:pt x="360" y="1227"/>
                  </a:cubicBezTo>
                  <a:cubicBezTo>
                    <a:pt x="366" y="1230"/>
                    <a:pt x="369" y="1237"/>
                    <a:pt x="374" y="1240"/>
                  </a:cubicBezTo>
                  <a:cubicBezTo>
                    <a:pt x="379" y="1244"/>
                    <a:pt x="385" y="1245"/>
                    <a:pt x="389" y="1249"/>
                  </a:cubicBezTo>
                  <a:cubicBezTo>
                    <a:pt x="392" y="1251"/>
                    <a:pt x="394" y="1254"/>
                    <a:pt x="396" y="1256"/>
                  </a:cubicBezTo>
                  <a:cubicBezTo>
                    <a:pt x="399" y="1258"/>
                    <a:pt x="402" y="1263"/>
                    <a:pt x="405" y="1264"/>
                  </a:cubicBezTo>
                  <a:cubicBezTo>
                    <a:pt x="408" y="1266"/>
                    <a:pt x="415" y="1263"/>
                    <a:pt x="418" y="1262"/>
                  </a:cubicBezTo>
                  <a:cubicBezTo>
                    <a:pt x="426" y="1261"/>
                    <a:pt x="434" y="1258"/>
                    <a:pt x="441" y="1257"/>
                  </a:cubicBezTo>
                  <a:cubicBezTo>
                    <a:pt x="445" y="1257"/>
                    <a:pt x="447" y="1260"/>
                    <a:pt x="450" y="1263"/>
                  </a:cubicBezTo>
                  <a:cubicBezTo>
                    <a:pt x="457" y="1269"/>
                    <a:pt x="463" y="1275"/>
                    <a:pt x="469" y="1281"/>
                  </a:cubicBezTo>
                  <a:cubicBezTo>
                    <a:pt x="474" y="1286"/>
                    <a:pt x="475" y="1287"/>
                    <a:pt x="481" y="1287"/>
                  </a:cubicBezTo>
                  <a:cubicBezTo>
                    <a:pt x="484" y="1287"/>
                    <a:pt x="489" y="1286"/>
                    <a:pt x="492" y="1287"/>
                  </a:cubicBezTo>
                  <a:cubicBezTo>
                    <a:pt x="495" y="1288"/>
                    <a:pt x="494" y="1287"/>
                    <a:pt x="494" y="1291"/>
                  </a:cubicBezTo>
                  <a:cubicBezTo>
                    <a:pt x="494" y="1298"/>
                    <a:pt x="493" y="1303"/>
                    <a:pt x="497" y="1308"/>
                  </a:cubicBezTo>
                  <a:cubicBezTo>
                    <a:pt x="499" y="1312"/>
                    <a:pt x="502" y="1316"/>
                    <a:pt x="504" y="1320"/>
                  </a:cubicBezTo>
                  <a:cubicBezTo>
                    <a:pt x="505" y="1321"/>
                    <a:pt x="506" y="1324"/>
                    <a:pt x="507" y="1325"/>
                  </a:cubicBezTo>
                  <a:cubicBezTo>
                    <a:pt x="509" y="1326"/>
                    <a:pt x="513" y="1325"/>
                    <a:pt x="514" y="1325"/>
                  </a:cubicBezTo>
                  <a:cubicBezTo>
                    <a:pt x="519" y="1325"/>
                    <a:pt x="524" y="1325"/>
                    <a:pt x="528" y="1325"/>
                  </a:cubicBezTo>
                  <a:cubicBezTo>
                    <a:pt x="532" y="1325"/>
                    <a:pt x="535" y="1325"/>
                    <a:pt x="539" y="1325"/>
                  </a:cubicBezTo>
                  <a:cubicBezTo>
                    <a:pt x="542" y="1326"/>
                    <a:pt x="540" y="1325"/>
                    <a:pt x="542" y="1327"/>
                  </a:cubicBezTo>
                  <a:cubicBezTo>
                    <a:pt x="545" y="1332"/>
                    <a:pt x="546" y="1341"/>
                    <a:pt x="547" y="1346"/>
                  </a:cubicBezTo>
                  <a:cubicBezTo>
                    <a:pt x="552" y="1344"/>
                    <a:pt x="557" y="1341"/>
                    <a:pt x="562" y="1338"/>
                  </a:cubicBezTo>
                  <a:cubicBezTo>
                    <a:pt x="566" y="1336"/>
                    <a:pt x="571" y="1332"/>
                    <a:pt x="575" y="1331"/>
                  </a:cubicBezTo>
                  <a:cubicBezTo>
                    <a:pt x="578" y="1331"/>
                    <a:pt x="581" y="1331"/>
                    <a:pt x="584" y="1331"/>
                  </a:cubicBezTo>
                  <a:cubicBezTo>
                    <a:pt x="586" y="1331"/>
                    <a:pt x="592" y="1332"/>
                    <a:pt x="593" y="1331"/>
                  </a:cubicBezTo>
                  <a:cubicBezTo>
                    <a:pt x="595" y="1330"/>
                    <a:pt x="593" y="1319"/>
                    <a:pt x="593" y="1317"/>
                  </a:cubicBezTo>
                  <a:cubicBezTo>
                    <a:pt x="593" y="1311"/>
                    <a:pt x="592" y="1303"/>
                    <a:pt x="593" y="1297"/>
                  </a:cubicBezTo>
                  <a:cubicBezTo>
                    <a:pt x="595" y="1294"/>
                    <a:pt x="599" y="1291"/>
                    <a:pt x="602" y="1289"/>
                  </a:cubicBezTo>
                  <a:cubicBezTo>
                    <a:pt x="609" y="1282"/>
                    <a:pt x="616" y="1275"/>
                    <a:pt x="623" y="1267"/>
                  </a:cubicBezTo>
                  <a:cubicBezTo>
                    <a:pt x="632" y="1256"/>
                    <a:pt x="641" y="1245"/>
                    <a:pt x="650" y="1235"/>
                  </a:cubicBezTo>
                  <a:cubicBezTo>
                    <a:pt x="656" y="1227"/>
                    <a:pt x="658" y="1217"/>
                    <a:pt x="662" y="1208"/>
                  </a:cubicBezTo>
                  <a:cubicBezTo>
                    <a:pt x="664" y="1203"/>
                    <a:pt x="666" y="1196"/>
                    <a:pt x="669" y="1191"/>
                  </a:cubicBezTo>
                  <a:cubicBezTo>
                    <a:pt x="670" y="1189"/>
                    <a:pt x="672" y="1187"/>
                    <a:pt x="674" y="1185"/>
                  </a:cubicBezTo>
                  <a:cubicBezTo>
                    <a:pt x="685" y="1174"/>
                    <a:pt x="695" y="1164"/>
                    <a:pt x="706" y="1153"/>
                  </a:cubicBezTo>
                  <a:cubicBezTo>
                    <a:pt x="722" y="1138"/>
                    <a:pt x="735" y="1119"/>
                    <a:pt x="749" y="1102"/>
                  </a:cubicBezTo>
                  <a:cubicBezTo>
                    <a:pt x="754" y="1097"/>
                    <a:pt x="758" y="1093"/>
                    <a:pt x="759" y="1086"/>
                  </a:cubicBezTo>
                  <a:cubicBezTo>
                    <a:pt x="760" y="1072"/>
                    <a:pt x="761" y="1058"/>
                    <a:pt x="762" y="1045"/>
                  </a:cubicBezTo>
                  <a:cubicBezTo>
                    <a:pt x="763" y="1032"/>
                    <a:pt x="764" y="1020"/>
                    <a:pt x="766" y="1008"/>
                  </a:cubicBezTo>
                  <a:cubicBezTo>
                    <a:pt x="767" y="999"/>
                    <a:pt x="770" y="991"/>
                    <a:pt x="773" y="983"/>
                  </a:cubicBezTo>
                  <a:cubicBezTo>
                    <a:pt x="775" y="975"/>
                    <a:pt x="777" y="967"/>
                    <a:pt x="780" y="960"/>
                  </a:cubicBezTo>
                  <a:cubicBezTo>
                    <a:pt x="780" y="958"/>
                    <a:pt x="783" y="952"/>
                    <a:pt x="782" y="951"/>
                  </a:cubicBezTo>
                  <a:cubicBezTo>
                    <a:pt x="782" y="950"/>
                    <a:pt x="777" y="949"/>
                    <a:pt x="775" y="948"/>
                  </a:cubicBezTo>
                  <a:cubicBezTo>
                    <a:pt x="772" y="947"/>
                    <a:pt x="768" y="946"/>
                    <a:pt x="764" y="945"/>
                  </a:cubicBezTo>
                  <a:cubicBezTo>
                    <a:pt x="761" y="944"/>
                    <a:pt x="758" y="944"/>
                    <a:pt x="757" y="941"/>
                  </a:cubicBezTo>
                  <a:cubicBezTo>
                    <a:pt x="755" y="939"/>
                    <a:pt x="755" y="934"/>
                    <a:pt x="754" y="931"/>
                  </a:cubicBezTo>
                  <a:cubicBezTo>
                    <a:pt x="753" y="924"/>
                    <a:pt x="751" y="918"/>
                    <a:pt x="750" y="911"/>
                  </a:cubicBezTo>
                  <a:cubicBezTo>
                    <a:pt x="747" y="896"/>
                    <a:pt x="743" y="880"/>
                    <a:pt x="740" y="864"/>
                  </a:cubicBezTo>
                  <a:cubicBezTo>
                    <a:pt x="738" y="853"/>
                    <a:pt x="735" y="841"/>
                    <a:pt x="733" y="830"/>
                  </a:cubicBezTo>
                  <a:cubicBezTo>
                    <a:pt x="732" y="827"/>
                    <a:pt x="732" y="827"/>
                    <a:pt x="733" y="824"/>
                  </a:cubicBezTo>
                  <a:cubicBezTo>
                    <a:pt x="735" y="819"/>
                    <a:pt x="738" y="813"/>
                    <a:pt x="741" y="809"/>
                  </a:cubicBezTo>
                  <a:cubicBezTo>
                    <a:pt x="744" y="805"/>
                    <a:pt x="749" y="801"/>
                    <a:pt x="753" y="797"/>
                  </a:cubicBezTo>
                  <a:cubicBezTo>
                    <a:pt x="745" y="792"/>
                    <a:pt x="738" y="784"/>
                    <a:pt x="729" y="782"/>
                  </a:cubicBezTo>
                  <a:cubicBezTo>
                    <a:pt x="725" y="780"/>
                    <a:pt x="716" y="779"/>
                    <a:pt x="713" y="777"/>
                  </a:cubicBezTo>
                  <a:cubicBezTo>
                    <a:pt x="712" y="775"/>
                    <a:pt x="712" y="772"/>
                    <a:pt x="712" y="771"/>
                  </a:cubicBezTo>
                  <a:cubicBezTo>
                    <a:pt x="711" y="767"/>
                    <a:pt x="710" y="764"/>
                    <a:pt x="710" y="760"/>
                  </a:cubicBezTo>
                  <a:cubicBezTo>
                    <a:pt x="709" y="757"/>
                    <a:pt x="705" y="748"/>
                    <a:pt x="706" y="745"/>
                  </a:cubicBezTo>
                  <a:cubicBezTo>
                    <a:pt x="707" y="742"/>
                    <a:pt x="714" y="739"/>
                    <a:pt x="716" y="737"/>
                  </a:cubicBezTo>
                  <a:cubicBezTo>
                    <a:pt x="722" y="733"/>
                    <a:pt x="728" y="729"/>
                    <a:pt x="734" y="724"/>
                  </a:cubicBezTo>
                  <a:cubicBezTo>
                    <a:pt x="737" y="722"/>
                    <a:pt x="740" y="718"/>
                    <a:pt x="744" y="717"/>
                  </a:cubicBezTo>
                  <a:cubicBezTo>
                    <a:pt x="746" y="717"/>
                    <a:pt x="749" y="717"/>
                    <a:pt x="751" y="717"/>
                  </a:cubicBezTo>
                  <a:cubicBezTo>
                    <a:pt x="753" y="717"/>
                    <a:pt x="760" y="718"/>
                    <a:pt x="762" y="717"/>
                  </a:cubicBezTo>
                  <a:cubicBezTo>
                    <a:pt x="763" y="716"/>
                    <a:pt x="762" y="706"/>
                    <a:pt x="762" y="703"/>
                  </a:cubicBezTo>
                  <a:cubicBezTo>
                    <a:pt x="762" y="698"/>
                    <a:pt x="761" y="695"/>
                    <a:pt x="765" y="692"/>
                  </a:cubicBezTo>
                  <a:cubicBezTo>
                    <a:pt x="768" y="690"/>
                    <a:pt x="776" y="685"/>
                    <a:pt x="780" y="685"/>
                  </a:cubicBezTo>
                  <a:cubicBezTo>
                    <a:pt x="785" y="685"/>
                    <a:pt x="793" y="690"/>
                    <a:pt x="797" y="691"/>
                  </a:cubicBezTo>
                  <a:cubicBezTo>
                    <a:pt x="801" y="693"/>
                    <a:pt x="804" y="694"/>
                    <a:pt x="808" y="693"/>
                  </a:cubicBezTo>
                  <a:cubicBezTo>
                    <a:pt x="815" y="692"/>
                    <a:pt x="821" y="688"/>
                    <a:pt x="828" y="686"/>
                  </a:cubicBezTo>
                  <a:cubicBezTo>
                    <a:pt x="833" y="684"/>
                    <a:pt x="832" y="684"/>
                    <a:pt x="832" y="678"/>
                  </a:cubicBezTo>
                  <a:cubicBezTo>
                    <a:pt x="832" y="674"/>
                    <a:pt x="830" y="665"/>
                    <a:pt x="832" y="661"/>
                  </a:cubicBezTo>
                  <a:cubicBezTo>
                    <a:pt x="833" y="660"/>
                    <a:pt x="836" y="659"/>
                    <a:pt x="837" y="658"/>
                  </a:cubicBezTo>
                  <a:cubicBezTo>
                    <a:pt x="840" y="655"/>
                    <a:pt x="844" y="653"/>
                    <a:pt x="847" y="651"/>
                  </a:cubicBezTo>
                  <a:cubicBezTo>
                    <a:pt x="848" y="650"/>
                    <a:pt x="850" y="648"/>
                    <a:pt x="851" y="648"/>
                  </a:cubicBezTo>
                  <a:cubicBezTo>
                    <a:pt x="852" y="648"/>
                    <a:pt x="856" y="653"/>
                    <a:pt x="857" y="654"/>
                  </a:cubicBezTo>
                  <a:cubicBezTo>
                    <a:pt x="861" y="659"/>
                    <a:pt x="861" y="659"/>
                    <a:pt x="868" y="659"/>
                  </a:cubicBezTo>
                  <a:cubicBezTo>
                    <a:pt x="874" y="659"/>
                    <a:pt x="882" y="659"/>
                    <a:pt x="888" y="659"/>
                  </a:cubicBezTo>
                  <a:cubicBezTo>
                    <a:pt x="893" y="658"/>
                    <a:pt x="895" y="655"/>
                    <a:pt x="899" y="653"/>
                  </a:cubicBezTo>
                  <a:cubicBezTo>
                    <a:pt x="901" y="651"/>
                    <a:pt x="905" y="648"/>
                    <a:pt x="907" y="647"/>
                  </a:cubicBezTo>
                  <a:cubicBezTo>
                    <a:pt x="910" y="647"/>
                    <a:pt x="908" y="646"/>
                    <a:pt x="911" y="649"/>
                  </a:cubicBezTo>
                  <a:cubicBezTo>
                    <a:pt x="914" y="652"/>
                    <a:pt x="917" y="656"/>
                    <a:pt x="921" y="658"/>
                  </a:cubicBezTo>
                  <a:cubicBezTo>
                    <a:pt x="927" y="660"/>
                    <a:pt x="934" y="660"/>
                    <a:pt x="940" y="662"/>
                  </a:cubicBezTo>
                  <a:cubicBezTo>
                    <a:pt x="944" y="662"/>
                    <a:pt x="952" y="666"/>
                    <a:pt x="956" y="665"/>
                  </a:cubicBezTo>
                  <a:cubicBezTo>
                    <a:pt x="960" y="664"/>
                    <a:pt x="965" y="657"/>
                    <a:pt x="967" y="654"/>
                  </a:cubicBezTo>
                  <a:cubicBezTo>
                    <a:pt x="972" y="649"/>
                    <a:pt x="972" y="650"/>
                    <a:pt x="978" y="653"/>
                  </a:cubicBezTo>
                  <a:cubicBezTo>
                    <a:pt x="980" y="655"/>
                    <a:pt x="984" y="658"/>
                    <a:pt x="987" y="658"/>
                  </a:cubicBezTo>
                  <a:cubicBezTo>
                    <a:pt x="988" y="658"/>
                    <a:pt x="987" y="658"/>
                    <a:pt x="989" y="657"/>
                  </a:cubicBezTo>
                  <a:cubicBezTo>
                    <a:pt x="994" y="654"/>
                    <a:pt x="999" y="647"/>
                    <a:pt x="1003" y="643"/>
                  </a:cubicBezTo>
                  <a:cubicBezTo>
                    <a:pt x="1006" y="640"/>
                    <a:pt x="1009" y="636"/>
                    <a:pt x="1012" y="635"/>
                  </a:cubicBezTo>
                  <a:cubicBezTo>
                    <a:pt x="1015" y="634"/>
                    <a:pt x="1019" y="635"/>
                    <a:pt x="1022" y="635"/>
                  </a:cubicBezTo>
                  <a:cubicBezTo>
                    <a:pt x="1023" y="635"/>
                    <a:pt x="1028" y="636"/>
                    <a:pt x="1029" y="635"/>
                  </a:cubicBezTo>
                  <a:cubicBezTo>
                    <a:pt x="1030" y="634"/>
                    <a:pt x="1029" y="626"/>
                    <a:pt x="1029" y="624"/>
                  </a:cubicBezTo>
                  <a:cubicBezTo>
                    <a:pt x="1029" y="616"/>
                    <a:pt x="1029" y="609"/>
                    <a:pt x="1029" y="601"/>
                  </a:cubicBezTo>
                  <a:cubicBezTo>
                    <a:pt x="1029" y="598"/>
                    <a:pt x="1028" y="591"/>
                    <a:pt x="1029" y="589"/>
                  </a:cubicBezTo>
                  <a:cubicBezTo>
                    <a:pt x="1030" y="588"/>
                    <a:pt x="1033" y="587"/>
                    <a:pt x="1034" y="586"/>
                  </a:cubicBezTo>
                  <a:cubicBezTo>
                    <a:pt x="1037" y="584"/>
                    <a:pt x="1041" y="583"/>
                    <a:pt x="1044" y="581"/>
                  </a:cubicBezTo>
                  <a:cubicBezTo>
                    <a:pt x="1048" y="579"/>
                    <a:pt x="1050" y="579"/>
                    <a:pt x="1052" y="575"/>
                  </a:cubicBezTo>
                  <a:cubicBezTo>
                    <a:pt x="1055" y="568"/>
                    <a:pt x="1058" y="562"/>
                    <a:pt x="1061" y="555"/>
                  </a:cubicBezTo>
                  <a:cubicBezTo>
                    <a:pt x="1064" y="550"/>
                    <a:pt x="1063" y="550"/>
                    <a:pt x="1069" y="552"/>
                  </a:cubicBezTo>
                  <a:cubicBezTo>
                    <a:pt x="1074" y="553"/>
                    <a:pt x="1082" y="553"/>
                    <a:pt x="1086" y="556"/>
                  </a:cubicBezTo>
                  <a:cubicBezTo>
                    <a:pt x="1090" y="558"/>
                    <a:pt x="1094" y="563"/>
                    <a:pt x="1097" y="566"/>
                  </a:cubicBezTo>
                  <a:cubicBezTo>
                    <a:pt x="1088" y="574"/>
                    <a:pt x="1080" y="582"/>
                    <a:pt x="1071" y="590"/>
                  </a:cubicBezTo>
                  <a:cubicBezTo>
                    <a:pt x="1077" y="591"/>
                    <a:pt x="1083" y="592"/>
                    <a:pt x="1089" y="592"/>
                  </a:cubicBezTo>
                  <a:cubicBezTo>
                    <a:pt x="1094" y="592"/>
                    <a:pt x="1098" y="589"/>
                    <a:pt x="1102" y="587"/>
                  </a:cubicBezTo>
                  <a:cubicBezTo>
                    <a:pt x="1107" y="584"/>
                    <a:pt x="1109" y="582"/>
                    <a:pt x="1114" y="583"/>
                  </a:cubicBezTo>
                  <a:cubicBezTo>
                    <a:pt x="1120" y="585"/>
                    <a:pt x="1128" y="588"/>
                    <a:pt x="1134" y="589"/>
                  </a:cubicBezTo>
                  <a:cubicBezTo>
                    <a:pt x="1136" y="589"/>
                    <a:pt x="1136" y="590"/>
                    <a:pt x="1137" y="589"/>
                  </a:cubicBezTo>
                  <a:cubicBezTo>
                    <a:pt x="1139" y="587"/>
                    <a:pt x="1141" y="582"/>
                    <a:pt x="1142" y="580"/>
                  </a:cubicBezTo>
                  <a:cubicBezTo>
                    <a:pt x="1144" y="576"/>
                    <a:pt x="1145" y="571"/>
                    <a:pt x="1149" y="568"/>
                  </a:cubicBezTo>
                  <a:cubicBezTo>
                    <a:pt x="1153" y="564"/>
                    <a:pt x="1162" y="562"/>
                    <a:pt x="1165" y="558"/>
                  </a:cubicBezTo>
                  <a:cubicBezTo>
                    <a:pt x="1168" y="555"/>
                    <a:pt x="1168" y="547"/>
                    <a:pt x="1169" y="543"/>
                  </a:cubicBezTo>
                  <a:cubicBezTo>
                    <a:pt x="1169" y="541"/>
                    <a:pt x="1171" y="536"/>
                    <a:pt x="1170" y="534"/>
                  </a:cubicBezTo>
                  <a:cubicBezTo>
                    <a:pt x="1170" y="532"/>
                    <a:pt x="1165" y="530"/>
                    <a:pt x="1164" y="528"/>
                  </a:cubicBezTo>
                  <a:cubicBezTo>
                    <a:pt x="1160" y="524"/>
                    <a:pt x="1162" y="517"/>
                    <a:pt x="1162" y="511"/>
                  </a:cubicBezTo>
                  <a:cubicBezTo>
                    <a:pt x="1157" y="513"/>
                    <a:pt x="1152" y="515"/>
                    <a:pt x="1147" y="517"/>
                  </a:cubicBezTo>
                  <a:cubicBezTo>
                    <a:pt x="1143" y="519"/>
                    <a:pt x="1144" y="520"/>
                    <a:pt x="1141" y="517"/>
                  </a:cubicBezTo>
                  <a:cubicBezTo>
                    <a:pt x="1131" y="509"/>
                    <a:pt x="1123" y="500"/>
                    <a:pt x="1114" y="491"/>
                  </a:cubicBezTo>
                  <a:cubicBezTo>
                    <a:pt x="1113" y="490"/>
                    <a:pt x="1109" y="487"/>
                    <a:pt x="1109" y="485"/>
                  </a:cubicBezTo>
                  <a:cubicBezTo>
                    <a:pt x="1108" y="481"/>
                    <a:pt x="1113" y="473"/>
                    <a:pt x="1115" y="470"/>
                  </a:cubicBezTo>
                  <a:cubicBezTo>
                    <a:pt x="1116" y="466"/>
                    <a:pt x="1119" y="463"/>
                    <a:pt x="1117" y="459"/>
                  </a:cubicBezTo>
                  <a:cubicBezTo>
                    <a:pt x="1115" y="456"/>
                    <a:pt x="1108" y="453"/>
                    <a:pt x="1108" y="449"/>
                  </a:cubicBezTo>
                  <a:cubicBezTo>
                    <a:pt x="1108" y="443"/>
                    <a:pt x="1114" y="437"/>
                    <a:pt x="1115" y="432"/>
                  </a:cubicBezTo>
                  <a:cubicBezTo>
                    <a:pt x="1116" y="429"/>
                    <a:pt x="1116" y="430"/>
                    <a:pt x="1114" y="428"/>
                  </a:cubicBezTo>
                  <a:cubicBezTo>
                    <a:pt x="1113" y="425"/>
                    <a:pt x="1110" y="423"/>
                    <a:pt x="1108" y="421"/>
                  </a:cubicBezTo>
                  <a:cubicBezTo>
                    <a:pt x="1113" y="416"/>
                    <a:pt x="1118" y="412"/>
                    <a:pt x="1122" y="407"/>
                  </a:cubicBezTo>
                  <a:cubicBezTo>
                    <a:pt x="1124" y="405"/>
                    <a:pt x="1126" y="402"/>
                    <a:pt x="1128" y="401"/>
                  </a:cubicBezTo>
                  <a:cubicBezTo>
                    <a:pt x="1130" y="400"/>
                    <a:pt x="1134" y="401"/>
                    <a:pt x="1136" y="401"/>
                  </a:cubicBezTo>
                  <a:cubicBezTo>
                    <a:pt x="1139" y="402"/>
                    <a:pt x="1144" y="401"/>
                    <a:pt x="1147" y="402"/>
                  </a:cubicBezTo>
                  <a:cubicBezTo>
                    <a:pt x="1149" y="403"/>
                    <a:pt x="1151" y="406"/>
                    <a:pt x="1152" y="407"/>
                  </a:cubicBezTo>
                  <a:cubicBezTo>
                    <a:pt x="1154" y="409"/>
                    <a:pt x="1156" y="412"/>
                    <a:pt x="1158" y="413"/>
                  </a:cubicBezTo>
                  <a:cubicBezTo>
                    <a:pt x="1161" y="414"/>
                    <a:pt x="1167" y="413"/>
                    <a:pt x="1170" y="413"/>
                  </a:cubicBezTo>
                  <a:cubicBezTo>
                    <a:pt x="1176" y="413"/>
                    <a:pt x="1181" y="408"/>
                    <a:pt x="1185" y="404"/>
                  </a:cubicBezTo>
                  <a:cubicBezTo>
                    <a:pt x="1187" y="402"/>
                    <a:pt x="1187" y="402"/>
                    <a:pt x="1188" y="400"/>
                  </a:cubicBezTo>
                  <a:cubicBezTo>
                    <a:pt x="1189" y="398"/>
                    <a:pt x="1192" y="391"/>
                    <a:pt x="1192" y="389"/>
                  </a:cubicBezTo>
                  <a:cubicBezTo>
                    <a:pt x="1191" y="388"/>
                    <a:pt x="1189" y="387"/>
                    <a:pt x="1189" y="387"/>
                  </a:cubicBezTo>
                  <a:cubicBezTo>
                    <a:pt x="1186" y="384"/>
                    <a:pt x="1183" y="381"/>
                    <a:pt x="1180" y="378"/>
                  </a:cubicBezTo>
                  <a:cubicBezTo>
                    <a:pt x="1174" y="372"/>
                    <a:pt x="1168" y="366"/>
                    <a:pt x="1162" y="360"/>
                  </a:cubicBezTo>
                  <a:cubicBezTo>
                    <a:pt x="1159" y="357"/>
                    <a:pt x="1158" y="355"/>
                    <a:pt x="1156" y="351"/>
                  </a:cubicBezTo>
                  <a:cubicBezTo>
                    <a:pt x="1155" y="346"/>
                    <a:pt x="1153" y="342"/>
                    <a:pt x="1152" y="338"/>
                  </a:cubicBezTo>
                  <a:cubicBezTo>
                    <a:pt x="1151" y="336"/>
                    <a:pt x="1150" y="331"/>
                    <a:pt x="1149" y="329"/>
                  </a:cubicBezTo>
                  <a:cubicBezTo>
                    <a:pt x="1146" y="327"/>
                    <a:pt x="1136" y="330"/>
                    <a:pt x="1134" y="327"/>
                  </a:cubicBezTo>
                  <a:cubicBezTo>
                    <a:pt x="1132" y="325"/>
                    <a:pt x="1134" y="317"/>
                    <a:pt x="1134" y="315"/>
                  </a:cubicBezTo>
                  <a:cubicBezTo>
                    <a:pt x="1134" y="312"/>
                    <a:pt x="1134" y="311"/>
                    <a:pt x="1133" y="309"/>
                  </a:cubicBezTo>
                  <a:cubicBezTo>
                    <a:pt x="1129" y="304"/>
                    <a:pt x="1122" y="298"/>
                    <a:pt x="1118" y="293"/>
                  </a:cubicBezTo>
                  <a:cubicBezTo>
                    <a:pt x="1114" y="290"/>
                    <a:pt x="1109" y="282"/>
                    <a:pt x="1105" y="280"/>
                  </a:cubicBezTo>
                  <a:cubicBezTo>
                    <a:pt x="1103" y="280"/>
                    <a:pt x="1099" y="280"/>
                    <a:pt x="1097" y="280"/>
                  </a:cubicBezTo>
                  <a:cubicBezTo>
                    <a:pt x="1096" y="280"/>
                    <a:pt x="1087" y="279"/>
                    <a:pt x="1086" y="280"/>
                  </a:cubicBezTo>
                  <a:cubicBezTo>
                    <a:pt x="1085" y="281"/>
                    <a:pt x="1086" y="286"/>
                    <a:pt x="1086" y="287"/>
                  </a:cubicBezTo>
                  <a:cubicBezTo>
                    <a:pt x="1086" y="290"/>
                    <a:pt x="1087" y="295"/>
                    <a:pt x="1086" y="298"/>
                  </a:cubicBezTo>
                  <a:cubicBezTo>
                    <a:pt x="1085" y="300"/>
                    <a:pt x="1083" y="301"/>
                    <a:pt x="1082" y="302"/>
                  </a:cubicBezTo>
                  <a:cubicBezTo>
                    <a:pt x="1079" y="306"/>
                    <a:pt x="1075" y="309"/>
                    <a:pt x="1072" y="313"/>
                  </a:cubicBezTo>
                  <a:cubicBezTo>
                    <a:pt x="1068" y="317"/>
                    <a:pt x="1063" y="314"/>
                    <a:pt x="1057" y="313"/>
                  </a:cubicBezTo>
                  <a:cubicBezTo>
                    <a:pt x="1054" y="313"/>
                    <a:pt x="1049" y="313"/>
                    <a:pt x="1046" y="312"/>
                  </a:cubicBezTo>
                  <a:cubicBezTo>
                    <a:pt x="1043" y="311"/>
                    <a:pt x="1043" y="312"/>
                    <a:pt x="1043" y="308"/>
                  </a:cubicBezTo>
                  <a:cubicBezTo>
                    <a:pt x="1043" y="304"/>
                    <a:pt x="1044" y="299"/>
                    <a:pt x="1043" y="296"/>
                  </a:cubicBezTo>
                  <a:cubicBezTo>
                    <a:pt x="1043" y="293"/>
                    <a:pt x="1041" y="292"/>
                    <a:pt x="1039" y="290"/>
                  </a:cubicBezTo>
                  <a:cubicBezTo>
                    <a:pt x="1037" y="289"/>
                    <a:pt x="1033" y="287"/>
                    <a:pt x="1032" y="285"/>
                  </a:cubicBezTo>
                  <a:cubicBezTo>
                    <a:pt x="1031" y="282"/>
                    <a:pt x="1032" y="277"/>
                    <a:pt x="1032" y="275"/>
                  </a:cubicBezTo>
                  <a:cubicBezTo>
                    <a:pt x="1032" y="273"/>
                    <a:pt x="1034" y="265"/>
                    <a:pt x="1032" y="264"/>
                  </a:cubicBezTo>
                  <a:cubicBezTo>
                    <a:pt x="1032" y="263"/>
                    <a:pt x="1029" y="263"/>
                    <a:pt x="1027" y="263"/>
                  </a:cubicBezTo>
                  <a:cubicBezTo>
                    <a:pt x="1021" y="262"/>
                    <a:pt x="1014" y="262"/>
                    <a:pt x="1009" y="260"/>
                  </a:cubicBezTo>
                  <a:cubicBezTo>
                    <a:pt x="1002" y="258"/>
                    <a:pt x="995" y="253"/>
                    <a:pt x="988" y="250"/>
                  </a:cubicBezTo>
                  <a:cubicBezTo>
                    <a:pt x="982" y="248"/>
                    <a:pt x="980" y="248"/>
                    <a:pt x="974" y="249"/>
                  </a:cubicBezTo>
                  <a:cubicBezTo>
                    <a:pt x="968" y="250"/>
                    <a:pt x="962" y="251"/>
                    <a:pt x="956" y="251"/>
                  </a:cubicBezTo>
                  <a:cubicBezTo>
                    <a:pt x="953" y="250"/>
                    <a:pt x="949" y="250"/>
                    <a:pt x="946" y="249"/>
                  </a:cubicBezTo>
                  <a:cubicBezTo>
                    <a:pt x="943" y="249"/>
                    <a:pt x="936" y="246"/>
                    <a:pt x="933" y="247"/>
                  </a:cubicBezTo>
                  <a:cubicBezTo>
                    <a:pt x="929" y="248"/>
                    <a:pt x="925" y="257"/>
                    <a:pt x="922" y="260"/>
                  </a:cubicBezTo>
                  <a:cubicBezTo>
                    <a:pt x="915" y="269"/>
                    <a:pt x="917" y="282"/>
                    <a:pt x="909" y="290"/>
                  </a:cubicBezTo>
                  <a:cubicBezTo>
                    <a:pt x="906" y="293"/>
                    <a:pt x="903" y="296"/>
                    <a:pt x="900" y="299"/>
                  </a:cubicBezTo>
                  <a:cubicBezTo>
                    <a:pt x="899" y="300"/>
                    <a:pt x="895" y="302"/>
                    <a:pt x="895" y="304"/>
                  </a:cubicBezTo>
                  <a:cubicBezTo>
                    <a:pt x="894" y="306"/>
                    <a:pt x="897" y="311"/>
                    <a:pt x="897" y="313"/>
                  </a:cubicBezTo>
                  <a:cubicBezTo>
                    <a:pt x="899" y="317"/>
                    <a:pt x="900" y="321"/>
                    <a:pt x="901" y="325"/>
                  </a:cubicBezTo>
                  <a:cubicBezTo>
                    <a:pt x="902" y="330"/>
                    <a:pt x="899" y="335"/>
                    <a:pt x="897" y="340"/>
                  </a:cubicBezTo>
                  <a:cubicBezTo>
                    <a:pt x="895" y="345"/>
                    <a:pt x="895" y="351"/>
                    <a:pt x="891" y="355"/>
                  </a:cubicBezTo>
                  <a:cubicBezTo>
                    <a:pt x="886" y="361"/>
                    <a:pt x="880" y="366"/>
                    <a:pt x="874" y="372"/>
                  </a:cubicBezTo>
                  <a:cubicBezTo>
                    <a:pt x="870" y="376"/>
                    <a:pt x="870" y="376"/>
                    <a:pt x="870" y="382"/>
                  </a:cubicBezTo>
                  <a:cubicBezTo>
                    <a:pt x="870" y="391"/>
                    <a:pt x="870" y="400"/>
                    <a:pt x="870" y="408"/>
                  </a:cubicBezTo>
                  <a:cubicBezTo>
                    <a:pt x="870" y="413"/>
                    <a:pt x="872" y="416"/>
                    <a:pt x="868" y="419"/>
                  </a:cubicBezTo>
                  <a:cubicBezTo>
                    <a:pt x="862" y="424"/>
                    <a:pt x="854" y="428"/>
                    <a:pt x="848" y="433"/>
                  </a:cubicBezTo>
                  <a:cubicBezTo>
                    <a:pt x="843" y="436"/>
                    <a:pt x="840" y="437"/>
                    <a:pt x="839" y="442"/>
                  </a:cubicBezTo>
                  <a:cubicBezTo>
                    <a:pt x="839" y="449"/>
                    <a:pt x="839" y="456"/>
                    <a:pt x="839" y="463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5" name="Freeform 281"/>
            <p:cNvSpPr>
              <a:spLocks/>
            </p:cNvSpPr>
            <p:nvPr userDrawn="1"/>
          </p:nvSpPr>
          <p:spPr bwMode="auto">
            <a:xfrm>
              <a:off x="3941" y="2512"/>
              <a:ext cx="948" cy="1071"/>
            </a:xfrm>
            <a:custGeom>
              <a:avLst/>
              <a:gdLst>
                <a:gd name="T0" fmla="*/ 792 w 1192"/>
                <a:gd name="T1" fmla="*/ 433 h 1346"/>
                <a:gd name="T2" fmla="*/ 704 w 1192"/>
                <a:gd name="T3" fmla="*/ 490 h 1346"/>
                <a:gd name="T4" fmla="*/ 662 w 1192"/>
                <a:gd name="T5" fmla="*/ 335 h 1346"/>
                <a:gd name="T6" fmla="*/ 631 w 1192"/>
                <a:gd name="T7" fmla="*/ 262 h 1346"/>
                <a:gd name="T8" fmla="*/ 618 w 1192"/>
                <a:gd name="T9" fmla="*/ 193 h 1346"/>
                <a:gd name="T10" fmla="*/ 572 w 1192"/>
                <a:gd name="T11" fmla="*/ 149 h 1346"/>
                <a:gd name="T12" fmla="*/ 549 w 1192"/>
                <a:gd name="T13" fmla="*/ 64 h 1346"/>
                <a:gd name="T14" fmla="*/ 493 w 1192"/>
                <a:gd name="T15" fmla="*/ 38 h 1346"/>
                <a:gd name="T16" fmla="*/ 462 w 1192"/>
                <a:gd name="T17" fmla="*/ 20 h 1346"/>
                <a:gd name="T18" fmla="*/ 423 w 1192"/>
                <a:gd name="T19" fmla="*/ 90 h 1346"/>
                <a:gd name="T20" fmla="*/ 455 w 1192"/>
                <a:gd name="T21" fmla="*/ 177 h 1346"/>
                <a:gd name="T22" fmla="*/ 456 w 1192"/>
                <a:gd name="T23" fmla="*/ 225 h 1346"/>
                <a:gd name="T24" fmla="*/ 416 w 1192"/>
                <a:gd name="T25" fmla="*/ 298 h 1346"/>
                <a:gd name="T26" fmla="*/ 386 w 1192"/>
                <a:gd name="T27" fmla="*/ 378 h 1346"/>
                <a:gd name="T28" fmla="*/ 446 w 1192"/>
                <a:gd name="T29" fmla="*/ 425 h 1346"/>
                <a:gd name="T30" fmla="*/ 430 w 1192"/>
                <a:gd name="T31" fmla="*/ 499 h 1346"/>
                <a:gd name="T32" fmla="*/ 446 w 1192"/>
                <a:gd name="T33" fmla="*/ 565 h 1346"/>
                <a:gd name="T34" fmla="*/ 402 w 1192"/>
                <a:gd name="T35" fmla="*/ 583 h 1346"/>
                <a:gd name="T36" fmla="*/ 326 w 1192"/>
                <a:gd name="T37" fmla="*/ 554 h 1346"/>
                <a:gd name="T38" fmla="*/ 280 w 1192"/>
                <a:gd name="T39" fmla="*/ 661 h 1346"/>
                <a:gd name="T40" fmla="*/ 251 w 1192"/>
                <a:gd name="T41" fmla="*/ 754 h 1346"/>
                <a:gd name="T42" fmla="*/ 188 w 1192"/>
                <a:gd name="T43" fmla="*/ 698 h 1346"/>
                <a:gd name="T44" fmla="*/ 124 w 1192"/>
                <a:gd name="T45" fmla="*/ 736 h 1346"/>
                <a:gd name="T46" fmla="*/ 79 w 1192"/>
                <a:gd name="T47" fmla="*/ 791 h 1346"/>
                <a:gd name="T48" fmla="*/ 99 w 1192"/>
                <a:gd name="T49" fmla="*/ 886 h 1346"/>
                <a:gd name="T50" fmla="*/ 51 w 1192"/>
                <a:gd name="T51" fmla="*/ 953 h 1346"/>
                <a:gd name="T52" fmla="*/ 57 w 1192"/>
                <a:gd name="T53" fmla="*/ 1046 h 1346"/>
                <a:gd name="T54" fmla="*/ 4 w 1192"/>
                <a:gd name="T55" fmla="*/ 1092 h 1346"/>
                <a:gd name="T56" fmla="*/ 93 w 1192"/>
                <a:gd name="T57" fmla="*/ 1163 h 1346"/>
                <a:gd name="T58" fmla="*/ 199 w 1192"/>
                <a:gd name="T59" fmla="*/ 1207 h 1346"/>
                <a:gd name="T60" fmla="*/ 277 w 1192"/>
                <a:gd name="T61" fmla="*/ 1174 h 1346"/>
                <a:gd name="T62" fmla="*/ 329 w 1192"/>
                <a:gd name="T63" fmla="*/ 1217 h 1346"/>
                <a:gd name="T64" fmla="*/ 418 w 1192"/>
                <a:gd name="T65" fmla="*/ 1262 h 1346"/>
                <a:gd name="T66" fmla="*/ 497 w 1192"/>
                <a:gd name="T67" fmla="*/ 1308 h 1346"/>
                <a:gd name="T68" fmla="*/ 547 w 1192"/>
                <a:gd name="T69" fmla="*/ 1346 h 1346"/>
                <a:gd name="T70" fmla="*/ 602 w 1192"/>
                <a:gd name="T71" fmla="*/ 1289 h 1346"/>
                <a:gd name="T72" fmla="*/ 749 w 1192"/>
                <a:gd name="T73" fmla="*/ 1102 h 1346"/>
                <a:gd name="T74" fmla="*/ 775 w 1192"/>
                <a:gd name="T75" fmla="*/ 948 h 1346"/>
                <a:gd name="T76" fmla="*/ 733 w 1192"/>
                <a:gd name="T77" fmla="*/ 824 h 1346"/>
                <a:gd name="T78" fmla="*/ 706 w 1192"/>
                <a:gd name="T79" fmla="*/ 745 h 1346"/>
                <a:gd name="T80" fmla="*/ 765 w 1192"/>
                <a:gd name="T81" fmla="*/ 692 h 1346"/>
                <a:gd name="T82" fmla="*/ 837 w 1192"/>
                <a:gd name="T83" fmla="*/ 658 h 1346"/>
                <a:gd name="T84" fmla="*/ 907 w 1192"/>
                <a:gd name="T85" fmla="*/ 647 h 1346"/>
                <a:gd name="T86" fmla="*/ 987 w 1192"/>
                <a:gd name="T87" fmla="*/ 658 h 1346"/>
                <a:gd name="T88" fmla="*/ 1029 w 1192"/>
                <a:gd name="T89" fmla="*/ 601 h 1346"/>
                <a:gd name="T90" fmla="*/ 1086 w 1192"/>
                <a:gd name="T91" fmla="*/ 556 h 1346"/>
                <a:gd name="T92" fmla="*/ 1137 w 1192"/>
                <a:gd name="T93" fmla="*/ 589 h 1346"/>
                <a:gd name="T94" fmla="*/ 1162 w 1192"/>
                <a:gd name="T95" fmla="*/ 511 h 1346"/>
                <a:gd name="T96" fmla="*/ 1108 w 1192"/>
                <a:gd name="T97" fmla="*/ 449 h 1346"/>
                <a:gd name="T98" fmla="*/ 1147 w 1192"/>
                <a:gd name="T99" fmla="*/ 402 h 1346"/>
                <a:gd name="T100" fmla="*/ 1189 w 1192"/>
                <a:gd name="T101" fmla="*/ 387 h 1346"/>
                <a:gd name="T102" fmla="*/ 1134 w 1192"/>
                <a:gd name="T103" fmla="*/ 315 h 1346"/>
                <a:gd name="T104" fmla="*/ 1086 w 1192"/>
                <a:gd name="T105" fmla="*/ 298 h 1346"/>
                <a:gd name="T106" fmla="*/ 1039 w 1192"/>
                <a:gd name="T107" fmla="*/ 290 h 1346"/>
                <a:gd name="T108" fmla="*/ 974 w 1192"/>
                <a:gd name="T109" fmla="*/ 249 h 1346"/>
                <a:gd name="T110" fmla="*/ 895 w 1192"/>
                <a:gd name="T111" fmla="*/ 304 h 1346"/>
                <a:gd name="T112" fmla="*/ 870 w 1192"/>
                <a:gd name="T113" fmla="*/ 408 h 13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192" h="1346">
                  <a:moveTo>
                    <a:pt x="839" y="463"/>
                  </a:moveTo>
                  <a:cubicBezTo>
                    <a:pt x="835" y="457"/>
                    <a:pt x="829" y="451"/>
                    <a:pt x="827" y="445"/>
                  </a:cubicBezTo>
                  <a:cubicBezTo>
                    <a:pt x="824" y="439"/>
                    <a:pt x="827" y="432"/>
                    <a:pt x="826" y="426"/>
                  </a:cubicBezTo>
                  <a:cubicBezTo>
                    <a:pt x="825" y="420"/>
                    <a:pt x="818" y="415"/>
                    <a:pt x="813" y="411"/>
                  </a:cubicBezTo>
                  <a:cubicBezTo>
                    <a:pt x="811" y="408"/>
                    <a:pt x="812" y="409"/>
                    <a:pt x="809" y="409"/>
                  </a:cubicBezTo>
                  <a:cubicBezTo>
                    <a:pt x="806" y="409"/>
                    <a:pt x="799" y="412"/>
                    <a:pt x="797" y="414"/>
                  </a:cubicBezTo>
                  <a:cubicBezTo>
                    <a:pt x="792" y="418"/>
                    <a:pt x="795" y="428"/>
                    <a:pt x="792" y="433"/>
                  </a:cubicBezTo>
                  <a:cubicBezTo>
                    <a:pt x="790" y="437"/>
                    <a:pt x="781" y="438"/>
                    <a:pt x="777" y="440"/>
                  </a:cubicBezTo>
                  <a:cubicBezTo>
                    <a:pt x="770" y="443"/>
                    <a:pt x="762" y="446"/>
                    <a:pt x="754" y="448"/>
                  </a:cubicBezTo>
                  <a:cubicBezTo>
                    <a:pt x="749" y="450"/>
                    <a:pt x="741" y="447"/>
                    <a:pt x="736" y="449"/>
                  </a:cubicBezTo>
                  <a:cubicBezTo>
                    <a:pt x="732" y="450"/>
                    <a:pt x="730" y="462"/>
                    <a:pt x="729" y="467"/>
                  </a:cubicBezTo>
                  <a:cubicBezTo>
                    <a:pt x="727" y="473"/>
                    <a:pt x="723" y="477"/>
                    <a:pt x="719" y="483"/>
                  </a:cubicBezTo>
                  <a:cubicBezTo>
                    <a:pt x="718" y="484"/>
                    <a:pt x="717" y="488"/>
                    <a:pt x="715" y="489"/>
                  </a:cubicBezTo>
                  <a:cubicBezTo>
                    <a:pt x="713" y="490"/>
                    <a:pt x="707" y="489"/>
                    <a:pt x="704" y="490"/>
                  </a:cubicBezTo>
                  <a:cubicBezTo>
                    <a:pt x="699" y="490"/>
                    <a:pt x="692" y="492"/>
                    <a:pt x="688" y="489"/>
                  </a:cubicBezTo>
                  <a:cubicBezTo>
                    <a:pt x="681" y="484"/>
                    <a:pt x="676" y="476"/>
                    <a:pt x="670" y="471"/>
                  </a:cubicBezTo>
                  <a:cubicBezTo>
                    <a:pt x="667" y="468"/>
                    <a:pt x="662" y="465"/>
                    <a:pt x="661" y="461"/>
                  </a:cubicBezTo>
                  <a:cubicBezTo>
                    <a:pt x="659" y="454"/>
                    <a:pt x="660" y="445"/>
                    <a:pt x="660" y="439"/>
                  </a:cubicBezTo>
                  <a:cubicBezTo>
                    <a:pt x="660" y="429"/>
                    <a:pt x="659" y="420"/>
                    <a:pt x="659" y="410"/>
                  </a:cubicBezTo>
                  <a:cubicBezTo>
                    <a:pt x="658" y="398"/>
                    <a:pt x="660" y="386"/>
                    <a:pt x="661" y="374"/>
                  </a:cubicBezTo>
                  <a:cubicBezTo>
                    <a:pt x="663" y="361"/>
                    <a:pt x="661" y="348"/>
                    <a:pt x="662" y="335"/>
                  </a:cubicBezTo>
                  <a:cubicBezTo>
                    <a:pt x="663" y="323"/>
                    <a:pt x="666" y="312"/>
                    <a:pt x="666" y="300"/>
                  </a:cubicBezTo>
                  <a:cubicBezTo>
                    <a:pt x="666" y="296"/>
                    <a:pt x="666" y="291"/>
                    <a:pt x="666" y="287"/>
                  </a:cubicBezTo>
                  <a:cubicBezTo>
                    <a:pt x="666" y="285"/>
                    <a:pt x="668" y="278"/>
                    <a:pt x="666" y="276"/>
                  </a:cubicBezTo>
                  <a:cubicBezTo>
                    <a:pt x="666" y="275"/>
                    <a:pt x="662" y="274"/>
                    <a:pt x="660" y="273"/>
                  </a:cubicBezTo>
                  <a:cubicBezTo>
                    <a:pt x="656" y="271"/>
                    <a:pt x="652" y="269"/>
                    <a:pt x="647" y="268"/>
                  </a:cubicBezTo>
                  <a:cubicBezTo>
                    <a:pt x="645" y="267"/>
                    <a:pt x="644" y="266"/>
                    <a:pt x="642" y="266"/>
                  </a:cubicBezTo>
                  <a:cubicBezTo>
                    <a:pt x="639" y="265"/>
                    <a:pt x="633" y="264"/>
                    <a:pt x="631" y="262"/>
                  </a:cubicBezTo>
                  <a:cubicBezTo>
                    <a:pt x="630" y="260"/>
                    <a:pt x="630" y="254"/>
                    <a:pt x="630" y="252"/>
                  </a:cubicBezTo>
                  <a:cubicBezTo>
                    <a:pt x="629" y="249"/>
                    <a:pt x="629" y="247"/>
                    <a:pt x="627" y="245"/>
                  </a:cubicBezTo>
                  <a:cubicBezTo>
                    <a:pt x="625" y="238"/>
                    <a:pt x="623" y="232"/>
                    <a:pt x="618" y="227"/>
                  </a:cubicBezTo>
                  <a:cubicBezTo>
                    <a:pt x="615" y="225"/>
                    <a:pt x="611" y="222"/>
                    <a:pt x="609" y="219"/>
                  </a:cubicBezTo>
                  <a:cubicBezTo>
                    <a:pt x="608" y="217"/>
                    <a:pt x="608" y="214"/>
                    <a:pt x="608" y="211"/>
                  </a:cubicBezTo>
                  <a:cubicBezTo>
                    <a:pt x="608" y="208"/>
                    <a:pt x="608" y="204"/>
                    <a:pt x="609" y="202"/>
                  </a:cubicBezTo>
                  <a:cubicBezTo>
                    <a:pt x="610" y="198"/>
                    <a:pt x="616" y="197"/>
                    <a:pt x="618" y="193"/>
                  </a:cubicBezTo>
                  <a:cubicBezTo>
                    <a:pt x="618" y="191"/>
                    <a:pt x="618" y="188"/>
                    <a:pt x="619" y="186"/>
                  </a:cubicBezTo>
                  <a:cubicBezTo>
                    <a:pt x="619" y="182"/>
                    <a:pt x="621" y="177"/>
                    <a:pt x="620" y="173"/>
                  </a:cubicBezTo>
                  <a:cubicBezTo>
                    <a:pt x="620" y="171"/>
                    <a:pt x="620" y="171"/>
                    <a:pt x="618" y="169"/>
                  </a:cubicBezTo>
                  <a:cubicBezTo>
                    <a:pt x="615" y="166"/>
                    <a:pt x="611" y="161"/>
                    <a:pt x="608" y="159"/>
                  </a:cubicBezTo>
                  <a:cubicBezTo>
                    <a:pt x="603" y="156"/>
                    <a:pt x="596" y="160"/>
                    <a:pt x="590" y="158"/>
                  </a:cubicBezTo>
                  <a:cubicBezTo>
                    <a:pt x="587" y="158"/>
                    <a:pt x="584" y="155"/>
                    <a:pt x="581" y="154"/>
                  </a:cubicBezTo>
                  <a:cubicBezTo>
                    <a:pt x="579" y="153"/>
                    <a:pt x="573" y="151"/>
                    <a:pt x="572" y="149"/>
                  </a:cubicBezTo>
                  <a:cubicBezTo>
                    <a:pt x="571" y="148"/>
                    <a:pt x="572" y="141"/>
                    <a:pt x="572" y="139"/>
                  </a:cubicBezTo>
                  <a:cubicBezTo>
                    <a:pt x="572" y="135"/>
                    <a:pt x="571" y="134"/>
                    <a:pt x="574" y="131"/>
                  </a:cubicBezTo>
                  <a:cubicBezTo>
                    <a:pt x="575" y="129"/>
                    <a:pt x="579" y="127"/>
                    <a:pt x="579" y="125"/>
                  </a:cubicBezTo>
                  <a:cubicBezTo>
                    <a:pt x="578" y="122"/>
                    <a:pt x="573" y="119"/>
                    <a:pt x="571" y="117"/>
                  </a:cubicBezTo>
                  <a:cubicBezTo>
                    <a:pt x="568" y="111"/>
                    <a:pt x="567" y="102"/>
                    <a:pt x="566" y="96"/>
                  </a:cubicBezTo>
                  <a:cubicBezTo>
                    <a:pt x="564" y="90"/>
                    <a:pt x="562" y="86"/>
                    <a:pt x="559" y="81"/>
                  </a:cubicBezTo>
                  <a:cubicBezTo>
                    <a:pt x="556" y="76"/>
                    <a:pt x="553" y="68"/>
                    <a:pt x="549" y="64"/>
                  </a:cubicBezTo>
                  <a:cubicBezTo>
                    <a:pt x="547" y="62"/>
                    <a:pt x="543" y="60"/>
                    <a:pt x="540" y="57"/>
                  </a:cubicBezTo>
                  <a:cubicBezTo>
                    <a:pt x="538" y="56"/>
                    <a:pt x="534" y="52"/>
                    <a:pt x="532" y="52"/>
                  </a:cubicBezTo>
                  <a:cubicBezTo>
                    <a:pt x="529" y="52"/>
                    <a:pt x="524" y="54"/>
                    <a:pt x="522" y="55"/>
                  </a:cubicBezTo>
                  <a:cubicBezTo>
                    <a:pt x="519" y="56"/>
                    <a:pt x="515" y="57"/>
                    <a:pt x="512" y="58"/>
                  </a:cubicBezTo>
                  <a:cubicBezTo>
                    <a:pt x="506" y="59"/>
                    <a:pt x="499" y="59"/>
                    <a:pt x="493" y="59"/>
                  </a:cubicBezTo>
                  <a:cubicBezTo>
                    <a:pt x="493" y="56"/>
                    <a:pt x="493" y="53"/>
                    <a:pt x="493" y="50"/>
                  </a:cubicBezTo>
                  <a:cubicBezTo>
                    <a:pt x="493" y="47"/>
                    <a:pt x="492" y="41"/>
                    <a:pt x="493" y="38"/>
                  </a:cubicBezTo>
                  <a:cubicBezTo>
                    <a:pt x="494" y="35"/>
                    <a:pt x="495" y="36"/>
                    <a:pt x="498" y="35"/>
                  </a:cubicBezTo>
                  <a:cubicBezTo>
                    <a:pt x="500" y="34"/>
                    <a:pt x="507" y="34"/>
                    <a:pt x="509" y="32"/>
                  </a:cubicBezTo>
                  <a:cubicBezTo>
                    <a:pt x="510" y="30"/>
                    <a:pt x="509" y="18"/>
                    <a:pt x="508" y="16"/>
                  </a:cubicBezTo>
                  <a:cubicBezTo>
                    <a:pt x="504" y="10"/>
                    <a:pt x="497" y="5"/>
                    <a:pt x="492" y="0"/>
                  </a:cubicBezTo>
                  <a:cubicBezTo>
                    <a:pt x="490" y="4"/>
                    <a:pt x="488" y="10"/>
                    <a:pt x="486" y="13"/>
                  </a:cubicBezTo>
                  <a:cubicBezTo>
                    <a:pt x="484" y="16"/>
                    <a:pt x="478" y="23"/>
                    <a:pt x="476" y="23"/>
                  </a:cubicBezTo>
                  <a:cubicBezTo>
                    <a:pt x="472" y="25"/>
                    <a:pt x="466" y="19"/>
                    <a:pt x="462" y="20"/>
                  </a:cubicBezTo>
                  <a:cubicBezTo>
                    <a:pt x="460" y="21"/>
                    <a:pt x="458" y="24"/>
                    <a:pt x="457" y="25"/>
                  </a:cubicBezTo>
                  <a:cubicBezTo>
                    <a:pt x="454" y="28"/>
                    <a:pt x="452" y="30"/>
                    <a:pt x="449" y="33"/>
                  </a:cubicBezTo>
                  <a:cubicBezTo>
                    <a:pt x="445" y="37"/>
                    <a:pt x="442" y="38"/>
                    <a:pt x="437" y="39"/>
                  </a:cubicBezTo>
                  <a:cubicBezTo>
                    <a:pt x="431" y="42"/>
                    <a:pt x="430" y="41"/>
                    <a:pt x="428" y="47"/>
                  </a:cubicBezTo>
                  <a:cubicBezTo>
                    <a:pt x="426" y="52"/>
                    <a:pt x="422" y="58"/>
                    <a:pt x="421" y="63"/>
                  </a:cubicBezTo>
                  <a:cubicBezTo>
                    <a:pt x="420" y="68"/>
                    <a:pt x="421" y="74"/>
                    <a:pt x="421" y="79"/>
                  </a:cubicBezTo>
                  <a:cubicBezTo>
                    <a:pt x="421" y="84"/>
                    <a:pt x="421" y="86"/>
                    <a:pt x="423" y="90"/>
                  </a:cubicBezTo>
                  <a:cubicBezTo>
                    <a:pt x="424" y="95"/>
                    <a:pt x="429" y="102"/>
                    <a:pt x="429" y="108"/>
                  </a:cubicBezTo>
                  <a:cubicBezTo>
                    <a:pt x="429" y="112"/>
                    <a:pt x="425" y="119"/>
                    <a:pt x="424" y="123"/>
                  </a:cubicBezTo>
                  <a:cubicBezTo>
                    <a:pt x="422" y="128"/>
                    <a:pt x="422" y="131"/>
                    <a:pt x="422" y="136"/>
                  </a:cubicBezTo>
                  <a:cubicBezTo>
                    <a:pt x="422" y="142"/>
                    <a:pt x="421" y="144"/>
                    <a:pt x="425" y="148"/>
                  </a:cubicBezTo>
                  <a:cubicBezTo>
                    <a:pt x="430" y="153"/>
                    <a:pt x="435" y="158"/>
                    <a:pt x="440" y="163"/>
                  </a:cubicBezTo>
                  <a:cubicBezTo>
                    <a:pt x="443" y="165"/>
                    <a:pt x="446" y="168"/>
                    <a:pt x="448" y="171"/>
                  </a:cubicBezTo>
                  <a:cubicBezTo>
                    <a:pt x="450" y="172"/>
                    <a:pt x="454" y="175"/>
                    <a:pt x="455" y="177"/>
                  </a:cubicBezTo>
                  <a:cubicBezTo>
                    <a:pt x="456" y="179"/>
                    <a:pt x="455" y="179"/>
                    <a:pt x="455" y="181"/>
                  </a:cubicBezTo>
                  <a:cubicBezTo>
                    <a:pt x="453" y="186"/>
                    <a:pt x="452" y="191"/>
                    <a:pt x="449" y="196"/>
                  </a:cubicBezTo>
                  <a:cubicBezTo>
                    <a:pt x="448" y="198"/>
                    <a:pt x="446" y="201"/>
                    <a:pt x="445" y="203"/>
                  </a:cubicBezTo>
                  <a:cubicBezTo>
                    <a:pt x="444" y="204"/>
                    <a:pt x="441" y="208"/>
                    <a:pt x="441" y="209"/>
                  </a:cubicBezTo>
                  <a:cubicBezTo>
                    <a:pt x="442" y="210"/>
                    <a:pt x="445" y="213"/>
                    <a:pt x="446" y="213"/>
                  </a:cubicBezTo>
                  <a:cubicBezTo>
                    <a:pt x="448" y="216"/>
                    <a:pt x="451" y="219"/>
                    <a:pt x="454" y="221"/>
                  </a:cubicBezTo>
                  <a:cubicBezTo>
                    <a:pt x="454" y="222"/>
                    <a:pt x="456" y="224"/>
                    <a:pt x="456" y="225"/>
                  </a:cubicBezTo>
                  <a:cubicBezTo>
                    <a:pt x="456" y="226"/>
                    <a:pt x="451" y="230"/>
                    <a:pt x="450" y="231"/>
                  </a:cubicBezTo>
                  <a:cubicBezTo>
                    <a:pt x="447" y="234"/>
                    <a:pt x="444" y="238"/>
                    <a:pt x="440" y="240"/>
                  </a:cubicBezTo>
                  <a:cubicBezTo>
                    <a:pt x="436" y="244"/>
                    <a:pt x="432" y="244"/>
                    <a:pt x="431" y="250"/>
                  </a:cubicBezTo>
                  <a:cubicBezTo>
                    <a:pt x="431" y="256"/>
                    <a:pt x="431" y="263"/>
                    <a:pt x="431" y="270"/>
                  </a:cubicBezTo>
                  <a:cubicBezTo>
                    <a:pt x="431" y="276"/>
                    <a:pt x="433" y="277"/>
                    <a:pt x="428" y="280"/>
                  </a:cubicBezTo>
                  <a:cubicBezTo>
                    <a:pt x="424" y="283"/>
                    <a:pt x="419" y="284"/>
                    <a:pt x="418" y="289"/>
                  </a:cubicBezTo>
                  <a:cubicBezTo>
                    <a:pt x="418" y="292"/>
                    <a:pt x="417" y="295"/>
                    <a:pt x="416" y="298"/>
                  </a:cubicBezTo>
                  <a:cubicBezTo>
                    <a:pt x="416" y="300"/>
                    <a:pt x="416" y="305"/>
                    <a:pt x="414" y="306"/>
                  </a:cubicBezTo>
                  <a:cubicBezTo>
                    <a:pt x="412" y="309"/>
                    <a:pt x="404" y="311"/>
                    <a:pt x="401" y="312"/>
                  </a:cubicBezTo>
                  <a:cubicBezTo>
                    <a:pt x="396" y="314"/>
                    <a:pt x="393" y="314"/>
                    <a:pt x="394" y="319"/>
                  </a:cubicBezTo>
                  <a:cubicBezTo>
                    <a:pt x="395" y="326"/>
                    <a:pt x="397" y="332"/>
                    <a:pt x="398" y="339"/>
                  </a:cubicBezTo>
                  <a:cubicBezTo>
                    <a:pt x="399" y="345"/>
                    <a:pt x="397" y="345"/>
                    <a:pt x="393" y="349"/>
                  </a:cubicBezTo>
                  <a:cubicBezTo>
                    <a:pt x="389" y="353"/>
                    <a:pt x="389" y="356"/>
                    <a:pt x="389" y="361"/>
                  </a:cubicBezTo>
                  <a:cubicBezTo>
                    <a:pt x="388" y="367"/>
                    <a:pt x="386" y="373"/>
                    <a:pt x="386" y="378"/>
                  </a:cubicBezTo>
                  <a:cubicBezTo>
                    <a:pt x="387" y="383"/>
                    <a:pt x="389" y="389"/>
                    <a:pt x="390" y="394"/>
                  </a:cubicBezTo>
                  <a:cubicBezTo>
                    <a:pt x="391" y="400"/>
                    <a:pt x="391" y="402"/>
                    <a:pt x="396" y="404"/>
                  </a:cubicBezTo>
                  <a:cubicBezTo>
                    <a:pt x="401" y="406"/>
                    <a:pt x="404" y="408"/>
                    <a:pt x="407" y="411"/>
                  </a:cubicBezTo>
                  <a:cubicBezTo>
                    <a:pt x="412" y="416"/>
                    <a:pt x="416" y="422"/>
                    <a:pt x="422" y="426"/>
                  </a:cubicBezTo>
                  <a:cubicBezTo>
                    <a:pt x="423" y="427"/>
                    <a:pt x="423" y="427"/>
                    <a:pt x="424" y="427"/>
                  </a:cubicBezTo>
                  <a:cubicBezTo>
                    <a:pt x="427" y="426"/>
                    <a:pt x="428" y="420"/>
                    <a:pt x="431" y="419"/>
                  </a:cubicBezTo>
                  <a:cubicBezTo>
                    <a:pt x="434" y="419"/>
                    <a:pt x="443" y="424"/>
                    <a:pt x="446" y="425"/>
                  </a:cubicBezTo>
                  <a:cubicBezTo>
                    <a:pt x="452" y="427"/>
                    <a:pt x="450" y="428"/>
                    <a:pt x="450" y="435"/>
                  </a:cubicBezTo>
                  <a:cubicBezTo>
                    <a:pt x="450" y="439"/>
                    <a:pt x="450" y="444"/>
                    <a:pt x="451" y="449"/>
                  </a:cubicBezTo>
                  <a:cubicBezTo>
                    <a:pt x="452" y="454"/>
                    <a:pt x="455" y="460"/>
                    <a:pt x="457" y="465"/>
                  </a:cubicBezTo>
                  <a:cubicBezTo>
                    <a:pt x="454" y="465"/>
                    <a:pt x="446" y="462"/>
                    <a:pt x="444" y="463"/>
                  </a:cubicBezTo>
                  <a:cubicBezTo>
                    <a:pt x="441" y="465"/>
                    <a:pt x="438" y="474"/>
                    <a:pt x="436" y="477"/>
                  </a:cubicBezTo>
                  <a:cubicBezTo>
                    <a:pt x="434" y="480"/>
                    <a:pt x="433" y="484"/>
                    <a:pt x="431" y="487"/>
                  </a:cubicBezTo>
                  <a:cubicBezTo>
                    <a:pt x="428" y="493"/>
                    <a:pt x="428" y="493"/>
                    <a:pt x="430" y="499"/>
                  </a:cubicBezTo>
                  <a:cubicBezTo>
                    <a:pt x="432" y="505"/>
                    <a:pt x="433" y="504"/>
                    <a:pt x="439" y="504"/>
                  </a:cubicBezTo>
                  <a:cubicBezTo>
                    <a:pt x="443" y="504"/>
                    <a:pt x="449" y="503"/>
                    <a:pt x="451" y="505"/>
                  </a:cubicBezTo>
                  <a:cubicBezTo>
                    <a:pt x="455" y="508"/>
                    <a:pt x="457" y="516"/>
                    <a:pt x="458" y="520"/>
                  </a:cubicBezTo>
                  <a:cubicBezTo>
                    <a:pt x="460" y="523"/>
                    <a:pt x="461" y="527"/>
                    <a:pt x="463" y="530"/>
                  </a:cubicBezTo>
                  <a:cubicBezTo>
                    <a:pt x="464" y="534"/>
                    <a:pt x="467" y="538"/>
                    <a:pt x="465" y="541"/>
                  </a:cubicBezTo>
                  <a:cubicBezTo>
                    <a:pt x="463" y="545"/>
                    <a:pt x="458" y="548"/>
                    <a:pt x="455" y="551"/>
                  </a:cubicBezTo>
                  <a:cubicBezTo>
                    <a:pt x="452" y="555"/>
                    <a:pt x="449" y="561"/>
                    <a:pt x="446" y="565"/>
                  </a:cubicBezTo>
                  <a:cubicBezTo>
                    <a:pt x="444" y="569"/>
                    <a:pt x="444" y="571"/>
                    <a:pt x="444" y="575"/>
                  </a:cubicBezTo>
                  <a:cubicBezTo>
                    <a:pt x="444" y="581"/>
                    <a:pt x="445" y="583"/>
                    <a:pt x="443" y="588"/>
                  </a:cubicBezTo>
                  <a:cubicBezTo>
                    <a:pt x="442" y="590"/>
                    <a:pt x="441" y="594"/>
                    <a:pt x="439" y="595"/>
                  </a:cubicBezTo>
                  <a:cubicBezTo>
                    <a:pt x="437" y="598"/>
                    <a:pt x="439" y="596"/>
                    <a:pt x="436" y="597"/>
                  </a:cubicBezTo>
                  <a:cubicBezTo>
                    <a:pt x="434" y="598"/>
                    <a:pt x="424" y="598"/>
                    <a:pt x="421" y="597"/>
                  </a:cubicBezTo>
                  <a:cubicBezTo>
                    <a:pt x="418" y="596"/>
                    <a:pt x="414" y="590"/>
                    <a:pt x="411" y="587"/>
                  </a:cubicBezTo>
                  <a:cubicBezTo>
                    <a:pt x="407" y="583"/>
                    <a:pt x="407" y="583"/>
                    <a:pt x="402" y="583"/>
                  </a:cubicBezTo>
                  <a:cubicBezTo>
                    <a:pt x="398" y="583"/>
                    <a:pt x="390" y="584"/>
                    <a:pt x="386" y="583"/>
                  </a:cubicBezTo>
                  <a:cubicBezTo>
                    <a:pt x="383" y="581"/>
                    <a:pt x="382" y="573"/>
                    <a:pt x="379" y="570"/>
                  </a:cubicBezTo>
                  <a:cubicBezTo>
                    <a:pt x="377" y="567"/>
                    <a:pt x="372" y="566"/>
                    <a:pt x="369" y="565"/>
                  </a:cubicBezTo>
                  <a:cubicBezTo>
                    <a:pt x="365" y="563"/>
                    <a:pt x="361" y="562"/>
                    <a:pt x="360" y="558"/>
                  </a:cubicBezTo>
                  <a:cubicBezTo>
                    <a:pt x="357" y="554"/>
                    <a:pt x="358" y="549"/>
                    <a:pt x="354" y="548"/>
                  </a:cubicBezTo>
                  <a:cubicBezTo>
                    <a:pt x="350" y="547"/>
                    <a:pt x="344" y="544"/>
                    <a:pt x="340" y="545"/>
                  </a:cubicBezTo>
                  <a:cubicBezTo>
                    <a:pt x="336" y="546"/>
                    <a:pt x="330" y="551"/>
                    <a:pt x="326" y="554"/>
                  </a:cubicBezTo>
                  <a:cubicBezTo>
                    <a:pt x="323" y="556"/>
                    <a:pt x="321" y="557"/>
                    <a:pt x="320" y="560"/>
                  </a:cubicBezTo>
                  <a:cubicBezTo>
                    <a:pt x="318" y="565"/>
                    <a:pt x="317" y="572"/>
                    <a:pt x="316" y="578"/>
                  </a:cubicBezTo>
                  <a:cubicBezTo>
                    <a:pt x="314" y="586"/>
                    <a:pt x="321" y="595"/>
                    <a:pt x="324" y="602"/>
                  </a:cubicBezTo>
                  <a:cubicBezTo>
                    <a:pt x="326" y="606"/>
                    <a:pt x="325" y="606"/>
                    <a:pt x="323" y="609"/>
                  </a:cubicBezTo>
                  <a:cubicBezTo>
                    <a:pt x="319" y="614"/>
                    <a:pt x="316" y="620"/>
                    <a:pt x="312" y="625"/>
                  </a:cubicBezTo>
                  <a:cubicBezTo>
                    <a:pt x="308" y="632"/>
                    <a:pt x="302" y="637"/>
                    <a:pt x="296" y="643"/>
                  </a:cubicBezTo>
                  <a:cubicBezTo>
                    <a:pt x="290" y="649"/>
                    <a:pt x="284" y="654"/>
                    <a:pt x="280" y="661"/>
                  </a:cubicBezTo>
                  <a:cubicBezTo>
                    <a:pt x="275" y="667"/>
                    <a:pt x="268" y="675"/>
                    <a:pt x="266" y="683"/>
                  </a:cubicBezTo>
                  <a:cubicBezTo>
                    <a:pt x="263" y="692"/>
                    <a:pt x="262" y="701"/>
                    <a:pt x="258" y="710"/>
                  </a:cubicBezTo>
                  <a:cubicBezTo>
                    <a:pt x="257" y="714"/>
                    <a:pt x="252" y="721"/>
                    <a:pt x="252" y="726"/>
                  </a:cubicBezTo>
                  <a:cubicBezTo>
                    <a:pt x="252" y="729"/>
                    <a:pt x="255" y="731"/>
                    <a:pt x="258" y="733"/>
                  </a:cubicBezTo>
                  <a:cubicBezTo>
                    <a:pt x="261" y="737"/>
                    <a:pt x="264" y="740"/>
                    <a:pt x="268" y="744"/>
                  </a:cubicBezTo>
                  <a:cubicBezTo>
                    <a:pt x="263" y="747"/>
                    <a:pt x="258" y="751"/>
                    <a:pt x="253" y="754"/>
                  </a:cubicBezTo>
                  <a:cubicBezTo>
                    <a:pt x="251" y="755"/>
                    <a:pt x="252" y="755"/>
                    <a:pt x="251" y="754"/>
                  </a:cubicBezTo>
                  <a:cubicBezTo>
                    <a:pt x="249" y="754"/>
                    <a:pt x="245" y="751"/>
                    <a:pt x="243" y="750"/>
                  </a:cubicBezTo>
                  <a:cubicBezTo>
                    <a:pt x="239" y="747"/>
                    <a:pt x="232" y="744"/>
                    <a:pt x="229" y="740"/>
                  </a:cubicBezTo>
                  <a:cubicBezTo>
                    <a:pt x="226" y="736"/>
                    <a:pt x="225" y="730"/>
                    <a:pt x="223" y="727"/>
                  </a:cubicBezTo>
                  <a:cubicBezTo>
                    <a:pt x="221" y="722"/>
                    <a:pt x="220" y="717"/>
                    <a:pt x="217" y="713"/>
                  </a:cubicBezTo>
                  <a:cubicBezTo>
                    <a:pt x="214" y="708"/>
                    <a:pt x="209" y="705"/>
                    <a:pt x="205" y="701"/>
                  </a:cubicBezTo>
                  <a:cubicBezTo>
                    <a:pt x="203" y="698"/>
                    <a:pt x="200" y="693"/>
                    <a:pt x="196" y="694"/>
                  </a:cubicBezTo>
                  <a:cubicBezTo>
                    <a:pt x="194" y="694"/>
                    <a:pt x="190" y="697"/>
                    <a:pt x="188" y="698"/>
                  </a:cubicBezTo>
                  <a:cubicBezTo>
                    <a:pt x="186" y="699"/>
                    <a:pt x="182" y="700"/>
                    <a:pt x="180" y="702"/>
                  </a:cubicBezTo>
                  <a:cubicBezTo>
                    <a:pt x="177" y="705"/>
                    <a:pt x="177" y="712"/>
                    <a:pt x="175" y="715"/>
                  </a:cubicBezTo>
                  <a:cubicBezTo>
                    <a:pt x="174" y="719"/>
                    <a:pt x="174" y="726"/>
                    <a:pt x="171" y="728"/>
                  </a:cubicBezTo>
                  <a:cubicBezTo>
                    <a:pt x="170" y="729"/>
                    <a:pt x="167" y="730"/>
                    <a:pt x="165" y="730"/>
                  </a:cubicBezTo>
                  <a:cubicBezTo>
                    <a:pt x="162" y="732"/>
                    <a:pt x="158" y="733"/>
                    <a:pt x="155" y="734"/>
                  </a:cubicBezTo>
                  <a:cubicBezTo>
                    <a:pt x="151" y="736"/>
                    <a:pt x="146" y="738"/>
                    <a:pt x="142" y="739"/>
                  </a:cubicBezTo>
                  <a:cubicBezTo>
                    <a:pt x="136" y="739"/>
                    <a:pt x="129" y="737"/>
                    <a:pt x="124" y="736"/>
                  </a:cubicBezTo>
                  <a:cubicBezTo>
                    <a:pt x="120" y="735"/>
                    <a:pt x="118" y="735"/>
                    <a:pt x="113" y="736"/>
                  </a:cubicBezTo>
                  <a:cubicBezTo>
                    <a:pt x="110" y="737"/>
                    <a:pt x="106" y="738"/>
                    <a:pt x="103" y="738"/>
                  </a:cubicBezTo>
                  <a:cubicBezTo>
                    <a:pt x="101" y="739"/>
                    <a:pt x="96" y="739"/>
                    <a:pt x="94" y="741"/>
                  </a:cubicBezTo>
                  <a:cubicBezTo>
                    <a:pt x="92" y="742"/>
                    <a:pt x="93" y="747"/>
                    <a:pt x="93" y="750"/>
                  </a:cubicBezTo>
                  <a:cubicBezTo>
                    <a:pt x="93" y="757"/>
                    <a:pt x="93" y="764"/>
                    <a:pt x="93" y="772"/>
                  </a:cubicBezTo>
                  <a:cubicBezTo>
                    <a:pt x="93" y="777"/>
                    <a:pt x="92" y="777"/>
                    <a:pt x="88" y="781"/>
                  </a:cubicBezTo>
                  <a:cubicBezTo>
                    <a:pt x="85" y="784"/>
                    <a:pt x="80" y="787"/>
                    <a:pt x="79" y="791"/>
                  </a:cubicBezTo>
                  <a:cubicBezTo>
                    <a:pt x="77" y="796"/>
                    <a:pt x="79" y="804"/>
                    <a:pt x="79" y="809"/>
                  </a:cubicBezTo>
                  <a:cubicBezTo>
                    <a:pt x="79" y="813"/>
                    <a:pt x="77" y="820"/>
                    <a:pt x="79" y="823"/>
                  </a:cubicBezTo>
                  <a:cubicBezTo>
                    <a:pt x="81" y="828"/>
                    <a:pt x="88" y="833"/>
                    <a:pt x="91" y="836"/>
                  </a:cubicBezTo>
                  <a:cubicBezTo>
                    <a:pt x="99" y="843"/>
                    <a:pt x="102" y="855"/>
                    <a:pt x="106" y="864"/>
                  </a:cubicBezTo>
                  <a:cubicBezTo>
                    <a:pt x="107" y="868"/>
                    <a:pt x="107" y="873"/>
                    <a:pt x="107" y="877"/>
                  </a:cubicBezTo>
                  <a:cubicBezTo>
                    <a:pt x="107" y="878"/>
                    <a:pt x="107" y="881"/>
                    <a:pt x="107" y="882"/>
                  </a:cubicBezTo>
                  <a:cubicBezTo>
                    <a:pt x="105" y="884"/>
                    <a:pt x="101" y="885"/>
                    <a:pt x="99" y="886"/>
                  </a:cubicBezTo>
                  <a:cubicBezTo>
                    <a:pt x="95" y="888"/>
                    <a:pt x="90" y="890"/>
                    <a:pt x="88" y="894"/>
                  </a:cubicBezTo>
                  <a:cubicBezTo>
                    <a:pt x="85" y="899"/>
                    <a:pt x="84" y="907"/>
                    <a:pt x="80" y="912"/>
                  </a:cubicBezTo>
                  <a:cubicBezTo>
                    <a:pt x="78" y="915"/>
                    <a:pt x="71" y="913"/>
                    <a:pt x="67" y="913"/>
                  </a:cubicBezTo>
                  <a:cubicBezTo>
                    <a:pt x="66" y="913"/>
                    <a:pt x="64" y="913"/>
                    <a:pt x="63" y="914"/>
                  </a:cubicBezTo>
                  <a:cubicBezTo>
                    <a:pt x="62" y="915"/>
                    <a:pt x="61" y="921"/>
                    <a:pt x="61" y="922"/>
                  </a:cubicBezTo>
                  <a:cubicBezTo>
                    <a:pt x="60" y="927"/>
                    <a:pt x="59" y="932"/>
                    <a:pt x="58" y="936"/>
                  </a:cubicBezTo>
                  <a:cubicBezTo>
                    <a:pt x="56" y="941"/>
                    <a:pt x="51" y="948"/>
                    <a:pt x="51" y="953"/>
                  </a:cubicBezTo>
                  <a:cubicBezTo>
                    <a:pt x="50" y="957"/>
                    <a:pt x="55" y="961"/>
                    <a:pt x="57" y="964"/>
                  </a:cubicBezTo>
                  <a:cubicBezTo>
                    <a:pt x="60" y="968"/>
                    <a:pt x="63" y="971"/>
                    <a:pt x="63" y="976"/>
                  </a:cubicBezTo>
                  <a:cubicBezTo>
                    <a:pt x="63" y="980"/>
                    <a:pt x="65" y="989"/>
                    <a:pt x="63" y="992"/>
                  </a:cubicBezTo>
                  <a:cubicBezTo>
                    <a:pt x="61" y="996"/>
                    <a:pt x="55" y="996"/>
                    <a:pt x="54" y="1001"/>
                  </a:cubicBezTo>
                  <a:cubicBezTo>
                    <a:pt x="53" y="1007"/>
                    <a:pt x="54" y="1014"/>
                    <a:pt x="54" y="1020"/>
                  </a:cubicBezTo>
                  <a:cubicBezTo>
                    <a:pt x="54" y="1025"/>
                    <a:pt x="55" y="1028"/>
                    <a:pt x="56" y="1033"/>
                  </a:cubicBezTo>
                  <a:cubicBezTo>
                    <a:pt x="58" y="1039"/>
                    <a:pt x="60" y="1041"/>
                    <a:pt x="57" y="1046"/>
                  </a:cubicBezTo>
                  <a:cubicBezTo>
                    <a:pt x="54" y="1050"/>
                    <a:pt x="51" y="1054"/>
                    <a:pt x="51" y="1059"/>
                  </a:cubicBezTo>
                  <a:cubicBezTo>
                    <a:pt x="52" y="1065"/>
                    <a:pt x="53" y="1070"/>
                    <a:pt x="54" y="1076"/>
                  </a:cubicBezTo>
                  <a:cubicBezTo>
                    <a:pt x="44" y="1076"/>
                    <a:pt x="35" y="1077"/>
                    <a:pt x="26" y="1077"/>
                  </a:cubicBezTo>
                  <a:cubicBezTo>
                    <a:pt x="23" y="1077"/>
                    <a:pt x="20" y="1077"/>
                    <a:pt x="19" y="1079"/>
                  </a:cubicBezTo>
                  <a:cubicBezTo>
                    <a:pt x="18" y="1081"/>
                    <a:pt x="19" y="1089"/>
                    <a:pt x="19" y="1092"/>
                  </a:cubicBezTo>
                  <a:cubicBezTo>
                    <a:pt x="16" y="1092"/>
                    <a:pt x="12" y="1091"/>
                    <a:pt x="9" y="1091"/>
                  </a:cubicBezTo>
                  <a:cubicBezTo>
                    <a:pt x="5" y="1090"/>
                    <a:pt x="5" y="1089"/>
                    <a:pt x="4" y="1092"/>
                  </a:cubicBezTo>
                  <a:cubicBezTo>
                    <a:pt x="2" y="1094"/>
                    <a:pt x="0" y="1100"/>
                    <a:pt x="0" y="1103"/>
                  </a:cubicBezTo>
                  <a:cubicBezTo>
                    <a:pt x="0" y="1106"/>
                    <a:pt x="0" y="1105"/>
                    <a:pt x="2" y="1107"/>
                  </a:cubicBezTo>
                  <a:cubicBezTo>
                    <a:pt x="9" y="1111"/>
                    <a:pt x="15" y="1114"/>
                    <a:pt x="21" y="1119"/>
                  </a:cubicBezTo>
                  <a:cubicBezTo>
                    <a:pt x="25" y="1122"/>
                    <a:pt x="28" y="1126"/>
                    <a:pt x="31" y="1129"/>
                  </a:cubicBezTo>
                  <a:cubicBezTo>
                    <a:pt x="40" y="1138"/>
                    <a:pt x="49" y="1149"/>
                    <a:pt x="59" y="1155"/>
                  </a:cubicBezTo>
                  <a:cubicBezTo>
                    <a:pt x="65" y="1158"/>
                    <a:pt x="69" y="1162"/>
                    <a:pt x="75" y="1162"/>
                  </a:cubicBezTo>
                  <a:cubicBezTo>
                    <a:pt x="81" y="1162"/>
                    <a:pt x="88" y="1160"/>
                    <a:pt x="93" y="1163"/>
                  </a:cubicBezTo>
                  <a:cubicBezTo>
                    <a:pt x="99" y="1165"/>
                    <a:pt x="103" y="1173"/>
                    <a:pt x="110" y="1175"/>
                  </a:cubicBezTo>
                  <a:cubicBezTo>
                    <a:pt x="115" y="1177"/>
                    <a:pt x="123" y="1177"/>
                    <a:pt x="129" y="1178"/>
                  </a:cubicBezTo>
                  <a:cubicBezTo>
                    <a:pt x="136" y="1179"/>
                    <a:pt x="137" y="1179"/>
                    <a:pt x="141" y="1183"/>
                  </a:cubicBezTo>
                  <a:cubicBezTo>
                    <a:pt x="147" y="1189"/>
                    <a:pt x="152" y="1195"/>
                    <a:pt x="158" y="1200"/>
                  </a:cubicBezTo>
                  <a:cubicBezTo>
                    <a:pt x="162" y="1202"/>
                    <a:pt x="169" y="1206"/>
                    <a:pt x="173" y="1207"/>
                  </a:cubicBezTo>
                  <a:cubicBezTo>
                    <a:pt x="179" y="1208"/>
                    <a:pt x="186" y="1207"/>
                    <a:pt x="192" y="1207"/>
                  </a:cubicBezTo>
                  <a:cubicBezTo>
                    <a:pt x="194" y="1207"/>
                    <a:pt x="198" y="1208"/>
                    <a:pt x="199" y="1207"/>
                  </a:cubicBezTo>
                  <a:cubicBezTo>
                    <a:pt x="202" y="1206"/>
                    <a:pt x="205" y="1202"/>
                    <a:pt x="207" y="1200"/>
                  </a:cubicBezTo>
                  <a:cubicBezTo>
                    <a:pt x="208" y="1198"/>
                    <a:pt x="209" y="1197"/>
                    <a:pt x="211" y="1197"/>
                  </a:cubicBezTo>
                  <a:cubicBezTo>
                    <a:pt x="213" y="1198"/>
                    <a:pt x="217" y="1203"/>
                    <a:pt x="218" y="1205"/>
                  </a:cubicBezTo>
                  <a:cubicBezTo>
                    <a:pt x="221" y="1208"/>
                    <a:pt x="224" y="1210"/>
                    <a:pt x="227" y="1213"/>
                  </a:cubicBezTo>
                  <a:cubicBezTo>
                    <a:pt x="227" y="1214"/>
                    <a:pt x="231" y="1219"/>
                    <a:pt x="232" y="1219"/>
                  </a:cubicBezTo>
                  <a:cubicBezTo>
                    <a:pt x="234" y="1219"/>
                    <a:pt x="239" y="1212"/>
                    <a:pt x="240" y="1211"/>
                  </a:cubicBezTo>
                  <a:cubicBezTo>
                    <a:pt x="252" y="1199"/>
                    <a:pt x="264" y="1187"/>
                    <a:pt x="277" y="1174"/>
                  </a:cubicBezTo>
                  <a:cubicBezTo>
                    <a:pt x="279" y="1172"/>
                    <a:pt x="281" y="1169"/>
                    <a:pt x="284" y="1169"/>
                  </a:cubicBezTo>
                  <a:cubicBezTo>
                    <a:pt x="286" y="1170"/>
                    <a:pt x="290" y="1174"/>
                    <a:pt x="292" y="1175"/>
                  </a:cubicBezTo>
                  <a:cubicBezTo>
                    <a:pt x="294" y="1176"/>
                    <a:pt x="301" y="1179"/>
                    <a:pt x="301" y="1181"/>
                  </a:cubicBezTo>
                  <a:cubicBezTo>
                    <a:pt x="302" y="1185"/>
                    <a:pt x="294" y="1192"/>
                    <a:pt x="296" y="1195"/>
                  </a:cubicBezTo>
                  <a:cubicBezTo>
                    <a:pt x="296" y="1197"/>
                    <a:pt x="304" y="1199"/>
                    <a:pt x="305" y="1199"/>
                  </a:cubicBezTo>
                  <a:cubicBezTo>
                    <a:pt x="309" y="1201"/>
                    <a:pt x="313" y="1203"/>
                    <a:pt x="316" y="1205"/>
                  </a:cubicBezTo>
                  <a:cubicBezTo>
                    <a:pt x="321" y="1208"/>
                    <a:pt x="325" y="1213"/>
                    <a:pt x="329" y="1217"/>
                  </a:cubicBezTo>
                  <a:cubicBezTo>
                    <a:pt x="334" y="1220"/>
                    <a:pt x="339" y="1220"/>
                    <a:pt x="344" y="1222"/>
                  </a:cubicBezTo>
                  <a:cubicBezTo>
                    <a:pt x="349" y="1223"/>
                    <a:pt x="356" y="1224"/>
                    <a:pt x="360" y="1227"/>
                  </a:cubicBezTo>
                  <a:cubicBezTo>
                    <a:pt x="366" y="1230"/>
                    <a:pt x="369" y="1237"/>
                    <a:pt x="374" y="1240"/>
                  </a:cubicBezTo>
                  <a:cubicBezTo>
                    <a:pt x="379" y="1244"/>
                    <a:pt x="385" y="1245"/>
                    <a:pt x="389" y="1249"/>
                  </a:cubicBezTo>
                  <a:cubicBezTo>
                    <a:pt x="392" y="1251"/>
                    <a:pt x="394" y="1254"/>
                    <a:pt x="396" y="1256"/>
                  </a:cubicBezTo>
                  <a:cubicBezTo>
                    <a:pt x="399" y="1258"/>
                    <a:pt x="402" y="1263"/>
                    <a:pt x="405" y="1264"/>
                  </a:cubicBezTo>
                  <a:cubicBezTo>
                    <a:pt x="408" y="1266"/>
                    <a:pt x="415" y="1263"/>
                    <a:pt x="418" y="1262"/>
                  </a:cubicBezTo>
                  <a:cubicBezTo>
                    <a:pt x="426" y="1261"/>
                    <a:pt x="434" y="1258"/>
                    <a:pt x="441" y="1257"/>
                  </a:cubicBezTo>
                  <a:cubicBezTo>
                    <a:pt x="445" y="1257"/>
                    <a:pt x="447" y="1260"/>
                    <a:pt x="450" y="1263"/>
                  </a:cubicBezTo>
                  <a:cubicBezTo>
                    <a:pt x="457" y="1269"/>
                    <a:pt x="463" y="1275"/>
                    <a:pt x="469" y="1281"/>
                  </a:cubicBezTo>
                  <a:cubicBezTo>
                    <a:pt x="474" y="1286"/>
                    <a:pt x="475" y="1287"/>
                    <a:pt x="481" y="1287"/>
                  </a:cubicBezTo>
                  <a:cubicBezTo>
                    <a:pt x="484" y="1287"/>
                    <a:pt x="489" y="1286"/>
                    <a:pt x="492" y="1287"/>
                  </a:cubicBezTo>
                  <a:cubicBezTo>
                    <a:pt x="495" y="1288"/>
                    <a:pt x="494" y="1287"/>
                    <a:pt x="494" y="1291"/>
                  </a:cubicBezTo>
                  <a:cubicBezTo>
                    <a:pt x="494" y="1298"/>
                    <a:pt x="493" y="1303"/>
                    <a:pt x="497" y="1308"/>
                  </a:cubicBezTo>
                  <a:cubicBezTo>
                    <a:pt x="499" y="1312"/>
                    <a:pt x="502" y="1316"/>
                    <a:pt x="504" y="1320"/>
                  </a:cubicBezTo>
                  <a:cubicBezTo>
                    <a:pt x="505" y="1321"/>
                    <a:pt x="506" y="1324"/>
                    <a:pt x="507" y="1325"/>
                  </a:cubicBezTo>
                  <a:cubicBezTo>
                    <a:pt x="509" y="1326"/>
                    <a:pt x="513" y="1325"/>
                    <a:pt x="514" y="1325"/>
                  </a:cubicBezTo>
                  <a:cubicBezTo>
                    <a:pt x="519" y="1325"/>
                    <a:pt x="524" y="1325"/>
                    <a:pt x="528" y="1325"/>
                  </a:cubicBezTo>
                  <a:cubicBezTo>
                    <a:pt x="532" y="1325"/>
                    <a:pt x="535" y="1325"/>
                    <a:pt x="539" y="1325"/>
                  </a:cubicBezTo>
                  <a:cubicBezTo>
                    <a:pt x="542" y="1326"/>
                    <a:pt x="540" y="1325"/>
                    <a:pt x="542" y="1327"/>
                  </a:cubicBezTo>
                  <a:cubicBezTo>
                    <a:pt x="545" y="1332"/>
                    <a:pt x="546" y="1341"/>
                    <a:pt x="547" y="1346"/>
                  </a:cubicBezTo>
                  <a:cubicBezTo>
                    <a:pt x="552" y="1344"/>
                    <a:pt x="557" y="1341"/>
                    <a:pt x="562" y="1338"/>
                  </a:cubicBezTo>
                  <a:cubicBezTo>
                    <a:pt x="566" y="1336"/>
                    <a:pt x="571" y="1332"/>
                    <a:pt x="575" y="1331"/>
                  </a:cubicBezTo>
                  <a:cubicBezTo>
                    <a:pt x="578" y="1331"/>
                    <a:pt x="581" y="1331"/>
                    <a:pt x="584" y="1331"/>
                  </a:cubicBezTo>
                  <a:cubicBezTo>
                    <a:pt x="586" y="1331"/>
                    <a:pt x="592" y="1332"/>
                    <a:pt x="593" y="1331"/>
                  </a:cubicBezTo>
                  <a:cubicBezTo>
                    <a:pt x="595" y="1330"/>
                    <a:pt x="593" y="1319"/>
                    <a:pt x="593" y="1317"/>
                  </a:cubicBezTo>
                  <a:cubicBezTo>
                    <a:pt x="593" y="1311"/>
                    <a:pt x="592" y="1303"/>
                    <a:pt x="593" y="1297"/>
                  </a:cubicBezTo>
                  <a:cubicBezTo>
                    <a:pt x="595" y="1294"/>
                    <a:pt x="599" y="1291"/>
                    <a:pt x="602" y="1289"/>
                  </a:cubicBezTo>
                  <a:cubicBezTo>
                    <a:pt x="609" y="1282"/>
                    <a:pt x="616" y="1275"/>
                    <a:pt x="623" y="1267"/>
                  </a:cubicBezTo>
                  <a:cubicBezTo>
                    <a:pt x="632" y="1256"/>
                    <a:pt x="641" y="1245"/>
                    <a:pt x="650" y="1235"/>
                  </a:cubicBezTo>
                  <a:cubicBezTo>
                    <a:pt x="656" y="1227"/>
                    <a:pt x="658" y="1217"/>
                    <a:pt x="662" y="1208"/>
                  </a:cubicBezTo>
                  <a:cubicBezTo>
                    <a:pt x="664" y="1203"/>
                    <a:pt x="666" y="1196"/>
                    <a:pt x="669" y="1191"/>
                  </a:cubicBezTo>
                  <a:cubicBezTo>
                    <a:pt x="670" y="1189"/>
                    <a:pt x="672" y="1187"/>
                    <a:pt x="674" y="1185"/>
                  </a:cubicBezTo>
                  <a:cubicBezTo>
                    <a:pt x="685" y="1174"/>
                    <a:pt x="695" y="1164"/>
                    <a:pt x="706" y="1153"/>
                  </a:cubicBezTo>
                  <a:cubicBezTo>
                    <a:pt x="722" y="1138"/>
                    <a:pt x="735" y="1119"/>
                    <a:pt x="749" y="1102"/>
                  </a:cubicBezTo>
                  <a:cubicBezTo>
                    <a:pt x="754" y="1097"/>
                    <a:pt x="758" y="1093"/>
                    <a:pt x="759" y="1086"/>
                  </a:cubicBezTo>
                  <a:cubicBezTo>
                    <a:pt x="760" y="1072"/>
                    <a:pt x="761" y="1058"/>
                    <a:pt x="762" y="1045"/>
                  </a:cubicBezTo>
                  <a:cubicBezTo>
                    <a:pt x="763" y="1032"/>
                    <a:pt x="764" y="1020"/>
                    <a:pt x="766" y="1008"/>
                  </a:cubicBezTo>
                  <a:cubicBezTo>
                    <a:pt x="767" y="999"/>
                    <a:pt x="770" y="991"/>
                    <a:pt x="773" y="983"/>
                  </a:cubicBezTo>
                  <a:cubicBezTo>
                    <a:pt x="775" y="975"/>
                    <a:pt x="777" y="967"/>
                    <a:pt x="780" y="960"/>
                  </a:cubicBezTo>
                  <a:cubicBezTo>
                    <a:pt x="780" y="958"/>
                    <a:pt x="783" y="952"/>
                    <a:pt x="782" y="951"/>
                  </a:cubicBezTo>
                  <a:cubicBezTo>
                    <a:pt x="782" y="950"/>
                    <a:pt x="777" y="949"/>
                    <a:pt x="775" y="948"/>
                  </a:cubicBezTo>
                  <a:cubicBezTo>
                    <a:pt x="772" y="947"/>
                    <a:pt x="768" y="946"/>
                    <a:pt x="764" y="945"/>
                  </a:cubicBezTo>
                  <a:cubicBezTo>
                    <a:pt x="761" y="944"/>
                    <a:pt x="758" y="944"/>
                    <a:pt x="757" y="941"/>
                  </a:cubicBezTo>
                  <a:cubicBezTo>
                    <a:pt x="755" y="939"/>
                    <a:pt x="755" y="934"/>
                    <a:pt x="754" y="931"/>
                  </a:cubicBezTo>
                  <a:cubicBezTo>
                    <a:pt x="753" y="924"/>
                    <a:pt x="751" y="918"/>
                    <a:pt x="750" y="911"/>
                  </a:cubicBezTo>
                  <a:cubicBezTo>
                    <a:pt x="747" y="896"/>
                    <a:pt x="743" y="880"/>
                    <a:pt x="740" y="864"/>
                  </a:cubicBezTo>
                  <a:cubicBezTo>
                    <a:pt x="738" y="853"/>
                    <a:pt x="735" y="841"/>
                    <a:pt x="733" y="830"/>
                  </a:cubicBezTo>
                  <a:cubicBezTo>
                    <a:pt x="732" y="827"/>
                    <a:pt x="732" y="827"/>
                    <a:pt x="733" y="824"/>
                  </a:cubicBezTo>
                  <a:cubicBezTo>
                    <a:pt x="735" y="819"/>
                    <a:pt x="738" y="813"/>
                    <a:pt x="741" y="809"/>
                  </a:cubicBezTo>
                  <a:cubicBezTo>
                    <a:pt x="744" y="805"/>
                    <a:pt x="749" y="801"/>
                    <a:pt x="753" y="797"/>
                  </a:cubicBezTo>
                  <a:cubicBezTo>
                    <a:pt x="745" y="792"/>
                    <a:pt x="738" y="784"/>
                    <a:pt x="729" y="782"/>
                  </a:cubicBezTo>
                  <a:cubicBezTo>
                    <a:pt x="725" y="780"/>
                    <a:pt x="716" y="779"/>
                    <a:pt x="713" y="777"/>
                  </a:cubicBezTo>
                  <a:cubicBezTo>
                    <a:pt x="712" y="775"/>
                    <a:pt x="712" y="772"/>
                    <a:pt x="712" y="771"/>
                  </a:cubicBezTo>
                  <a:cubicBezTo>
                    <a:pt x="711" y="767"/>
                    <a:pt x="710" y="764"/>
                    <a:pt x="710" y="760"/>
                  </a:cubicBezTo>
                  <a:cubicBezTo>
                    <a:pt x="709" y="757"/>
                    <a:pt x="705" y="748"/>
                    <a:pt x="706" y="745"/>
                  </a:cubicBezTo>
                  <a:cubicBezTo>
                    <a:pt x="707" y="742"/>
                    <a:pt x="714" y="739"/>
                    <a:pt x="716" y="737"/>
                  </a:cubicBezTo>
                  <a:cubicBezTo>
                    <a:pt x="722" y="733"/>
                    <a:pt x="728" y="729"/>
                    <a:pt x="734" y="724"/>
                  </a:cubicBezTo>
                  <a:cubicBezTo>
                    <a:pt x="737" y="722"/>
                    <a:pt x="740" y="718"/>
                    <a:pt x="744" y="717"/>
                  </a:cubicBezTo>
                  <a:cubicBezTo>
                    <a:pt x="746" y="717"/>
                    <a:pt x="749" y="717"/>
                    <a:pt x="751" y="717"/>
                  </a:cubicBezTo>
                  <a:cubicBezTo>
                    <a:pt x="753" y="717"/>
                    <a:pt x="760" y="718"/>
                    <a:pt x="762" y="717"/>
                  </a:cubicBezTo>
                  <a:cubicBezTo>
                    <a:pt x="763" y="716"/>
                    <a:pt x="762" y="706"/>
                    <a:pt x="762" y="703"/>
                  </a:cubicBezTo>
                  <a:cubicBezTo>
                    <a:pt x="762" y="698"/>
                    <a:pt x="761" y="695"/>
                    <a:pt x="765" y="692"/>
                  </a:cubicBezTo>
                  <a:cubicBezTo>
                    <a:pt x="768" y="690"/>
                    <a:pt x="776" y="685"/>
                    <a:pt x="780" y="685"/>
                  </a:cubicBezTo>
                  <a:cubicBezTo>
                    <a:pt x="785" y="685"/>
                    <a:pt x="793" y="690"/>
                    <a:pt x="797" y="691"/>
                  </a:cubicBezTo>
                  <a:cubicBezTo>
                    <a:pt x="801" y="693"/>
                    <a:pt x="804" y="694"/>
                    <a:pt x="808" y="693"/>
                  </a:cubicBezTo>
                  <a:cubicBezTo>
                    <a:pt x="815" y="692"/>
                    <a:pt x="821" y="688"/>
                    <a:pt x="828" y="686"/>
                  </a:cubicBezTo>
                  <a:cubicBezTo>
                    <a:pt x="833" y="684"/>
                    <a:pt x="832" y="684"/>
                    <a:pt x="832" y="678"/>
                  </a:cubicBezTo>
                  <a:cubicBezTo>
                    <a:pt x="832" y="674"/>
                    <a:pt x="830" y="665"/>
                    <a:pt x="832" y="661"/>
                  </a:cubicBezTo>
                  <a:cubicBezTo>
                    <a:pt x="833" y="660"/>
                    <a:pt x="836" y="659"/>
                    <a:pt x="837" y="658"/>
                  </a:cubicBezTo>
                  <a:cubicBezTo>
                    <a:pt x="840" y="655"/>
                    <a:pt x="844" y="653"/>
                    <a:pt x="847" y="651"/>
                  </a:cubicBezTo>
                  <a:cubicBezTo>
                    <a:pt x="848" y="650"/>
                    <a:pt x="850" y="648"/>
                    <a:pt x="851" y="648"/>
                  </a:cubicBezTo>
                  <a:cubicBezTo>
                    <a:pt x="852" y="648"/>
                    <a:pt x="856" y="653"/>
                    <a:pt x="857" y="654"/>
                  </a:cubicBezTo>
                  <a:cubicBezTo>
                    <a:pt x="861" y="659"/>
                    <a:pt x="861" y="659"/>
                    <a:pt x="868" y="659"/>
                  </a:cubicBezTo>
                  <a:cubicBezTo>
                    <a:pt x="874" y="659"/>
                    <a:pt x="882" y="659"/>
                    <a:pt x="888" y="659"/>
                  </a:cubicBezTo>
                  <a:cubicBezTo>
                    <a:pt x="893" y="658"/>
                    <a:pt x="895" y="655"/>
                    <a:pt x="899" y="653"/>
                  </a:cubicBezTo>
                  <a:cubicBezTo>
                    <a:pt x="901" y="651"/>
                    <a:pt x="905" y="648"/>
                    <a:pt x="907" y="647"/>
                  </a:cubicBezTo>
                  <a:cubicBezTo>
                    <a:pt x="910" y="647"/>
                    <a:pt x="908" y="646"/>
                    <a:pt x="911" y="649"/>
                  </a:cubicBezTo>
                  <a:cubicBezTo>
                    <a:pt x="914" y="652"/>
                    <a:pt x="917" y="656"/>
                    <a:pt x="921" y="658"/>
                  </a:cubicBezTo>
                  <a:cubicBezTo>
                    <a:pt x="927" y="660"/>
                    <a:pt x="934" y="660"/>
                    <a:pt x="940" y="662"/>
                  </a:cubicBezTo>
                  <a:cubicBezTo>
                    <a:pt x="944" y="662"/>
                    <a:pt x="952" y="666"/>
                    <a:pt x="956" y="665"/>
                  </a:cubicBezTo>
                  <a:cubicBezTo>
                    <a:pt x="960" y="664"/>
                    <a:pt x="965" y="657"/>
                    <a:pt x="967" y="654"/>
                  </a:cubicBezTo>
                  <a:cubicBezTo>
                    <a:pt x="972" y="649"/>
                    <a:pt x="972" y="650"/>
                    <a:pt x="978" y="653"/>
                  </a:cubicBezTo>
                  <a:cubicBezTo>
                    <a:pt x="980" y="655"/>
                    <a:pt x="984" y="658"/>
                    <a:pt x="987" y="658"/>
                  </a:cubicBezTo>
                  <a:cubicBezTo>
                    <a:pt x="988" y="658"/>
                    <a:pt x="987" y="658"/>
                    <a:pt x="989" y="657"/>
                  </a:cubicBezTo>
                  <a:cubicBezTo>
                    <a:pt x="994" y="654"/>
                    <a:pt x="999" y="647"/>
                    <a:pt x="1003" y="643"/>
                  </a:cubicBezTo>
                  <a:cubicBezTo>
                    <a:pt x="1006" y="640"/>
                    <a:pt x="1009" y="636"/>
                    <a:pt x="1012" y="635"/>
                  </a:cubicBezTo>
                  <a:cubicBezTo>
                    <a:pt x="1015" y="634"/>
                    <a:pt x="1019" y="635"/>
                    <a:pt x="1022" y="635"/>
                  </a:cubicBezTo>
                  <a:cubicBezTo>
                    <a:pt x="1023" y="635"/>
                    <a:pt x="1028" y="636"/>
                    <a:pt x="1029" y="635"/>
                  </a:cubicBezTo>
                  <a:cubicBezTo>
                    <a:pt x="1030" y="634"/>
                    <a:pt x="1029" y="626"/>
                    <a:pt x="1029" y="624"/>
                  </a:cubicBezTo>
                  <a:cubicBezTo>
                    <a:pt x="1029" y="616"/>
                    <a:pt x="1029" y="609"/>
                    <a:pt x="1029" y="601"/>
                  </a:cubicBezTo>
                  <a:cubicBezTo>
                    <a:pt x="1029" y="598"/>
                    <a:pt x="1028" y="591"/>
                    <a:pt x="1029" y="589"/>
                  </a:cubicBezTo>
                  <a:cubicBezTo>
                    <a:pt x="1030" y="588"/>
                    <a:pt x="1033" y="587"/>
                    <a:pt x="1034" y="586"/>
                  </a:cubicBezTo>
                  <a:cubicBezTo>
                    <a:pt x="1037" y="584"/>
                    <a:pt x="1041" y="583"/>
                    <a:pt x="1044" y="581"/>
                  </a:cubicBezTo>
                  <a:cubicBezTo>
                    <a:pt x="1048" y="579"/>
                    <a:pt x="1050" y="579"/>
                    <a:pt x="1052" y="575"/>
                  </a:cubicBezTo>
                  <a:cubicBezTo>
                    <a:pt x="1055" y="568"/>
                    <a:pt x="1058" y="562"/>
                    <a:pt x="1061" y="555"/>
                  </a:cubicBezTo>
                  <a:cubicBezTo>
                    <a:pt x="1064" y="550"/>
                    <a:pt x="1063" y="550"/>
                    <a:pt x="1069" y="552"/>
                  </a:cubicBezTo>
                  <a:cubicBezTo>
                    <a:pt x="1074" y="553"/>
                    <a:pt x="1082" y="553"/>
                    <a:pt x="1086" y="556"/>
                  </a:cubicBezTo>
                  <a:cubicBezTo>
                    <a:pt x="1090" y="558"/>
                    <a:pt x="1094" y="563"/>
                    <a:pt x="1097" y="566"/>
                  </a:cubicBezTo>
                  <a:cubicBezTo>
                    <a:pt x="1088" y="574"/>
                    <a:pt x="1080" y="582"/>
                    <a:pt x="1071" y="590"/>
                  </a:cubicBezTo>
                  <a:cubicBezTo>
                    <a:pt x="1077" y="591"/>
                    <a:pt x="1083" y="592"/>
                    <a:pt x="1089" y="592"/>
                  </a:cubicBezTo>
                  <a:cubicBezTo>
                    <a:pt x="1094" y="592"/>
                    <a:pt x="1098" y="589"/>
                    <a:pt x="1102" y="587"/>
                  </a:cubicBezTo>
                  <a:cubicBezTo>
                    <a:pt x="1107" y="584"/>
                    <a:pt x="1109" y="582"/>
                    <a:pt x="1114" y="583"/>
                  </a:cubicBezTo>
                  <a:cubicBezTo>
                    <a:pt x="1120" y="585"/>
                    <a:pt x="1128" y="588"/>
                    <a:pt x="1134" y="589"/>
                  </a:cubicBezTo>
                  <a:cubicBezTo>
                    <a:pt x="1136" y="589"/>
                    <a:pt x="1136" y="590"/>
                    <a:pt x="1137" y="589"/>
                  </a:cubicBezTo>
                  <a:cubicBezTo>
                    <a:pt x="1139" y="587"/>
                    <a:pt x="1141" y="582"/>
                    <a:pt x="1142" y="580"/>
                  </a:cubicBezTo>
                  <a:cubicBezTo>
                    <a:pt x="1144" y="576"/>
                    <a:pt x="1145" y="571"/>
                    <a:pt x="1149" y="568"/>
                  </a:cubicBezTo>
                  <a:cubicBezTo>
                    <a:pt x="1153" y="564"/>
                    <a:pt x="1162" y="562"/>
                    <a:pt x="1165" y="558"/>
                  </a:cubicBezTo>
                  <a:cubicBezTo>
                    <a:pt x="1168" y="555"/>
                    <a:pt x="1168" y="547"/>
                    <a:pt x="1169" y="543"/>
                  </a:cubicBezTo>
                  <a:cubicBezTo>
                    <a:pt x="1169" y="541"/>
                    <a:pt x="1171" y="536"/>
                    <a:pt x="1170" y="534"/>
                  </a:cubicBezTo>
                  <a:cubicBezTo>
                    <a:pt x="1170" y="532"/>
                    <a:pt x="1165" y="530"/>
                    <a:pt x="1164" y="528"/>
                  </a:cubicBezTo>
                  <a:cubicBezTo>
                    <a:pt x="1160" y="524"/>
                    <a:pt x="1162" y="517"/>
                    <a:pt x="1162" y="511"/>
                  </a:cubicBezTo>
                  <a:cubicBezTo>
                    <a:pt x="1157" y="513"/>
                    <a:pt x="1152" y="515"/>
                    <a:pt x="1147" y="517"/>
                  </a:cubicBezTo>
                  <a:cubicBezTo>
                    <a:pt x="1143" y="519"/>
                    <a:pt x="1144" y="520"/>
                    <a:pt x="1141" y="517"/>
                  </a:cubicBezTo>
                  <a:cubicBezTo>
                    <a:pt x="1131" y="509"/>
                    <a:pt x="1123" y="500"/>
                    <a:pt x="1114" y="491"/>
                  </a:cubicBezTo>
                  <a:cubicBezTo>
                    <a:pt x="1113" y="490"/>
                    <a:pt x="1109" y="487"/>
                    <a:pt x="1109" y="485"/>
                  </a:cubicBezTo>
                  <a:cubicBezTo>
                    <a:pt x="1108" y="481"/>
                    <a:pt x="1113" y="473"/>
                    <a:pt x="1115" y="470"/>
                  </a:cubicBezTo>
                  <a:cubicBezTo>
                    <a:pt x="1116" y="466"/>
                    <a:pt x="1119" y="463"/>
                    <a:pt x="1117" y="459"/>
                  </a:cubicBezTo>
                  <a:cubicBezTo>
                    <a:pt x="1115" y="456"/>
                    <a:pt x="1108" y="453"/>
                    <a:pt x="1108" y="449"/>
                  </a:cubicBezTo>
                  <a:cubicBezTo>
                    <a:pt x="1108" y="443"/>
                    <a:pt x="1114" y="437"/>
                    <a:pt x="1115" y="432"/>
                  </a:cubicBezTo>
                  <a:cubicBezTo>
                    <a:pt x="1116" y="429"/>
                    <a:pt x="1116" y="430"/>
                    <a:pt x="1114" y="428"/>
                  </a:cubicBezTo>
                  <a:cubicBezTo>
                    <a:pt x="1113" y="425"/>
                    <a:pt x="1110" y="423"/>
                    <a:pt x="1108" y="421"/>
                  </a:cubicBezTo>
                  <a:cubicBezTo>
                    <a:pt x="1113" y="416"/>
                    <a:pt x="1118" y="412"/>
                    <a:pt x="1122" y="407"/>
                  </a:cubicBezTo>
                  <a:cubicBezTo>
                    <a:pt x="1124" y="405"/>
                    <a:pt x="1126" y="402"/>
                    <a:pt x="1128" y="401"/>
                  </a:cubicBezTo>
                  <a:cubicBezTo>
                    <a:pt x="1130" y="400"/>
                    <a:pt x="1134" y="401"/>
                    <a:pt x="1136" y="401"/>
                  </a:cubicBezTo>
                  <a:cubicBezTo>
                    <a:pt x="1139" y="402"/>
                    <a:pt x="1144" y="401"/>
                    <a:pt x="1147" y="402"/>
                  </a:cubicBezTo>
                  <a:cubicBezTo>
                    <a:pt x="1149" y="403"/>
                    <a:pt x="1151" y="406"/>
                    <a:pt x="1152" y="407"/>
                  </a:cubicBezTo>
                  <a:cubicBezTo>
                    <a:pt x="1154" y="409"/>
                    <a:pt x="1156" y="412"/>
                    <a:pt x="1158" y="413"/>
                  </a:cubicBezTo>
                  <a:cubicBezTo>
                    <a:pt x="1161" y="414"/>
                    <a:pt x="1167" y="413"/>
                    <a:pt x="1170" y="413"/>
                  </a:cubicBezTo>
                  <a:cubicBezTo>
                    <a:pt x="1176" y="413"/>
                    <a:pt x="1181" y="408"/>
                    <a:pt x="1185" y="404"/>
                  </a:cubicBezTo>
                  <a:cubicBezTo>
                    <a:pt x="1187" y="402"/>
                    <a:pt x="1187" y="402"/>
                    <a:pt x="1188" y="400"/>
                  </a:cubicBezTo>
                  <a:cubicBezTo>
                    <a:pt x="1189" y="398"/>
                    <a:pt x="1192" y="391"/>
                    <a:pt x="1192" y="389"/>
                  </a:cubicBezTo>
                  <a:cubicBezTo>
                    <a:pt x="1191" y="388"/>
                    <a:pt x="1189" y="387"/>
                    <a:pt x="1189" y="387"/>
                  </a:cubicBezTo>
                  <a:cubicBezTo>
                    <a:pt x="1186" y="384"/>
                    <a:pt x="1183" y="381"/>
                    <a:pt x="1180" y="378"/>
                  </a:cubicBezTo>
                  <a:cubicBezTo>
                    <a:pt x="1174" y="372"/>
                    <a:pt x="1168" y="366"/>
                    <a:pt x="1162" y="360"/>
                  </a:cubicBezTo>
                  <a:cubicBezTo>
                    <a:pt x="1159" y="357"/>
                    <a:pt x="1158" y="355"/>
                    <a:pt x="1156" y="351"/>
                  </a:cubicBezTo>
                  <a:cubicBezTo>
                    <a:pt x="1155" y="346"/>
                    <a:pt x="1153" y="342"/>
                    <a:pt x="1152" y="338"/>
                  </a:cubicBezTo>
                  <a:cubicBezTo>
                    <a:pt x="1151" y="336"/>
                    <a:pt x="1150" y="331"/>
                    <a:pt x="1149" y="329"/>
                  </a:cubicBezTo>
                  <a:cubicBezTo>
                    <a:pt x="1146" y="327"/>
                    <a:pt x="1136" y="330"/>
                    <a:pt x="1134" y="327"/>
                  </a:cubicBezTo>
                  <a:cubicBezTo>
                    <a:pt x="1132" y="325"/>
                    <a:pt x="1134" y="317"/>
                    <a:pt x="1134" y="315"/>
                  </a:cubicBezTo>
                  <a:cubicBezTo>
                    <a:pt x="1134" y="312"/>
                    <a:pt x="1134" y="311"/>
                    <a:pt x="1133" y="309"/>
                  </a:cubicBezTo>
                  <a:cubicBezTo>
                    <a:pt x="1129" y="304"/>
                    <a:pt x="1122" y="298"/>
                    <a:pt x="1118" y="293"/>
                  </a:cubicBezTo>
                  <a:cubicBezTo>
                    <a:pt x="1114" y="290"/>
                    <a:pt x="1109" y="282"/>
                    <a:pt x="1105" y="280"/>
                  </a:cubicBezTo>
                  <a:cubicBezTo>
                    <a:pt x="1103" y="280"/>
                    <a:pt x="1099" y="280"/>
                    <a:pt x="1097" y="280"/>
                  </a:cubicBezTo>
                  <a:cubicBezTo>
                    <a:pt x="1096" y="280"/>
                    <a:pt x="1087" y="279"/>
                    <a:pt x="1086" y="280"/>
                  </a:cubicBezTo>
                  <a:cubicBezTo>
                    <a:pt x="1085" y="281"/>
                    <a:pt x="1086" y="286"/>
                    <a:pt x="1086" y="287"/>
                  </a:cubicBezTo>
                  <a:cubicBezTo>
                    <a:pt x="1086" y="290"/>
                    <a:pt x="1087" y="295"/>
                    <a:pt x="1086" y="298"/>
                  </a:cubicBezTo>
                  <a:cubicBezTo>
                    <a:pt x="1085" y="300"/>
                    <a:pt x="1083" y="301"/>
                    <a:pt x="1082" y="302"/>
                  </a:cubicBezTo>
                  <a:cubicBezTo>
                    <a:pt x="1079" y="306"/>
                    <a:pt x="1075" y="309"/>
                    <a:pt x="1072" y="313"/>
                  </a:cubicBezTo>
                  <a:cubicBezTo>
                    <a:pt x="1068" y="317"/>
                    <a:pt x="1063" y="314"/>
                    <a:pt x="1057" y="313"/>
                  </a:cubicBezTo>
                  <a:cubicBezTo>
                    <a:pt x="1054" y="313"/>
                    <a:pt x="1049" y="313"/>
                    <a:pt x="1046" y="312"/>
                  </a:cubicBezTo>
                  <a:cubicBezTo>
                    <a:pt x="1043" y="311"/>
                    <a:pt x="1043" y="312"/>
                    <a:pt x="1043" y="308"/>
                  </a:cubicBezTo>
                  <a:cubicBezTo>
                    <a:pt x="1043" y="304"/>
                    <a:pt x="1044" y="299"/>
                    <a:pt x="1043" y="296"/>
                  </a:cubicBezTo>
                  <a:cubicBezTo>
                    <a:pt x="1043" y="293"/>
                    <a:pt x="1041" y="292"/>
                    <a:pt x="1039" y="290"/>
                  </a:cubicBezTo>
                  <a:cubicBezTo>
                    <a:pt x="1037" y="289"/>
                    <a:pt x="1033" y="287"/>
                    <a:pt x="1032" y="285"/>
                  </a:cubicBezTo>
                  <a:cubicBezTo>
                    <a:pt x="1031" y="282"/>
                    <a:pt x="1032" y="277"/>
                    <a:pt x="1032" y="275"/>
                  </a:cubicBezTo>
                  <a:cubicBezTo>
                    <a:pt x="1032" y="273"/>
                    <a:pt x="1034" y="265"/>
                    <a:pt x="1032" y="264"/>
                  </a:cubicBezTo>
                  <a:cubicBezTo>
                    <a:pt x="1032" y="263"/>
                    <a:pt x="1029" y="263"/>
                    <a:pt x="1027" y="263"/>
                  </a:cubicBezTo>
                  <a:cubicBezTo>
                    <a:pt x="1021" y="262"/>
                    <a:pt x="1014" y="262"/>
                    <a:pt x="1009" y="260"/>
                  </a:cubicBezTo>
                  <a:cubicBezTo>
                    <a:pt x="1002" y="258"/>
                    <a:pt x="995" y="253"/>
                    <a:pt x="988" y="250"/>
                  </a:cubicBezTo>
                  <a:cubicBezTo>
                    <a:pt x="982" y="248"/>
                    <a:pt x="980" y="248"/>
                    <a:pt x="974" y="249"/>
                  </a:cubicBezTo>
                  <a:cubicBezTo>
                    <a:pt x="968" y="250"/>
                    <a:pt x="962" y="251"/>
                    <a:pt x="956" y="251"/>
                  </a:cubicBezTo>
                  <a:cubicBezTo>
                    <a:pt x="953" y="250"/>
                    <a:pt x="949" y="250"/>
                    <a:pt x="946" y="249"/>
                  </a:cubicBezTo>
                  <a:cubicBezTo>
                    <a:pt x="943" y="249"/>
                    <a:pt x="936" y="246"/>
                    <a:pt x="933" y="247"/>
                  </a:cubicBezTo>
                  <a:cubicBezTo>
                    <a:pt x="929" y="248"/>
                    <a:pt x="925" y="257"/>
                    <a:pt x="922" y="260"/>
                  </a:cubicBezTo>
                  <a:cubicBezTo>
                    <a:pt x="915" y="269"/>
                    <a:pt x="917" y="282"/>
                    <a:pt x="909" y="290"/>
                  </a:cubicBezTo>
                  <a:cubicBezTo>
                    <a:pt x="906" y="293"/>
                    <a:pt x="903" y="296"/>
                    <a:pt x="900" y="299"/>
                  </a:cubicBezTo>
                  <a:cubicBezTo>
                    <a:pt x="899" y="300"/>
                    <a:pt x="895" y="302"/>
                    <a:pt x="895" y="304"/>
                  </a:cubicBezTo>
                  <a:cubicBezTo>
                    <a:pt x="894" y="306"/>
                    <a:pt x="897" y="311"/>
                    <a:pt x="897" y="313"/>
                  </a:cubicBezTo>
                  <a:cubicBezTo>
                    <a:pt x="899" y="317"/>
                    <a:pt x="900" y="321"/>
                    <a:pt x="901" y="325"/>
                  </a:cubicBezTo>
                  <a:cubicBezTo>
                    <a:pt x="902" y="330"/>
                    <a:pt x="899" y="335"/>
                    <a:pt x="897" y="340"/>
                  </a:cubicBezTo>
                  <a:cubicBezTo>
                    <a:pt x="895" y="345"/>
                    <a:pt x="895" y="351"/>
                    <a:pt x="891" y="355"/>
                  </a:cubicBezTo>
                  <a:cubicBezTo>
                    <a:pt x="886" y="361"/>
                    <a:pt x="880" y="366"/>
                    <a:pt x="874" y="372"/>
                  </a:cubicBezTo>
                  <a:cubicBezTo>
                    <a:pt x="870" y="376"/>
                    <a:pt x="870" y="376"/>
                    <a:pt x="870" y="382"/>
                  </a:cubicBezTo>
                  <a:cubicBezTo>
                    <a:pt x="870" y="391"/>
                    <a:pt x="870" y="400"/>
                    <a:pt x="870" y="408"/>
                  </a:cubicBezTo>
                  <a:cubicBezTo>
                    <a:pt x="870" y="413"/>
                    <a:pt x="872" y="416"/>
                    <a:pt x="868" y="419"/>
                  </a:cubicBezTo>
                  <a:cubicBezTo>
                    <a:pt x="862" y="424"/>
                    <a:pt x="854" y="428"/>
                    <a:pt x="848" y="433"/>
                  </a:cubicBezTo>
                  <a:cubicBezTo>
                    <a:pt x="843" y="436"/>
                    <a:pt x="840" y="437"/>
                    <a:pt x="839" y="442"/>
                  </a:cubicBezTo>
                  <a:cubicBezTo>
                    <a:pt x="839" y="449"/>
                    <a:pt x="839" y="456"/>
                    <a:pt x="839" y="463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6" name="Freeform 282"/>
            <p:cNvSpPr>
              <a:spLocks/>
            </p:cNvSpPr>
            <p:nvPr userDrawn="1"/>
          </p:nvSpPr>
          <p:spPr bwMode="auto">
            <a:xfrm>
              <a:off x="2247" y="2523"/>
              <a:ext cx="422" cy="488"/>
            </a:xfrm>
            <a:custGeom>
              <a:avLst/>
              <a:gdLst>
                <a:gd name="T0" fmla="*/ 24 w 530"/>
                <a:gd name="T1" fmla="*/ 437 h 614"/>
                <a:gd name="T2" fmla="*/ 41 w 530"/>
                <a:gd name="T3" fmla="*/ 422 h 614"/>
                <a:gd name="T4" fmla="*/ 82 w 530"/>
                <a:gd name="T5" fmla="*/ 412 h 614"/>
                <a:gd name="T6" fmla="*/ 99 w 530"/>
                <a:gd name="T7" fmla="*/ 371 h 614"/>
                <a:gd name="T8" fmla="*/ 130 w 530"/>
                <a:gd name="T9" fmla="*/ 390 h 614"/>
                <a:gd name="T10" fmla="*/ 141 w 530"/>
                <a:gd name="T11" fmla="*/ 348 h 614"/>
                <a:gd name="T12" fmla="*/ 177 w 530"/>
                <a:gd name="T13" fmla="*/ 337 h 614"/>
                <a:gd name="T14" fmla="*/ 212 w 530"/>
                <a:gd name="T15" fmla="*/ 311 h 614"/>
                <a:gd name="T16" fmla="*/ 212 w 530"/>
                <a:gd name="T17" fmla="*/ 275 h 614"/>
                <a:gd name="T18" fmla="*/ 205 w 530"/>
                <a:gd name="T19" fmla="*/ 227 h 614"/>
                <a:gd name="T20" fmla="*/ 209 w 530"/>
                <a:gd name="T21" fmla="*/ 193 h 614"/>
                <a:gd name="T22" fmla="*/ 245 w 530"/>
                <a:gd name="T23" fmla="*/ 179 h 614"/>
                <a:gd name="T24" fmla="*/ 278 w 530"/>
                <a:gd name="T25" fmla="*/ 138 h 614"/>
                <a:gd name="T26" fmla="*/ 307 w 530"/>
                <a:gd name="T27" fmla="*/ 105 h 614"/>
                <a:gd name="T28" fmla="*/ 316 w 530"/>
                <a:gd name="T29" fmla="*/ 59 h 614"/>
                <a:gd name="T30" fmla="*/ 339 w 530"/>
                <a:gd name="T31" fmla="*/ 40 h 614"/>
                <a:gd name="T32" fmla="*/ 354 w 530"/>
                <a:gd name="T33" fmla="*/ 3 h 614"/>
                <a:gd name="T34" fmla="*/ 373 w 530"/>
                <a:gd name="T35" fmla="*/ 11 h 614"/>
                <a:gd name="T36" fmla="*/ 397 w 530"/>
                <a:gd name="T37" fmla="*/ 46 h 614"/>
                <a:gd name="T38" fmla="*/ 457 w 530"/>
                <a:gd name="T39" fmla="*/ 121 h 614"/>
                <a:gd name="T40" fmla="*/ 468 w 530"/>
                <a:gd name="T41" fmla="*/ 165 h 614"/>
                <a:gd name="T42" fmla="*/ 462 w 530"/>
                <a:gd name="T43" fmla="*/ 214 h 614"/>
                <a:gd name="T44" fmla="*/ 471 w 530"/>
                <a:gd name="T45" fmla="*/ 265 h 614"/>
                <a:gd name="T46" fmla="*/ 460 w 530"/>
                <a:gd name="T47" fmla="*/ 296 h 614"/>
                <a:gd name="T48" fmla="*/ 462 w 530"/>
                <a:gd name="T49" fmla="*/ 327 h 614"/>
                <a:gd name="T50" fmla="*/ 496 w 530"/>
                <a:gd name="T51" fmla="*/ 356 h 614"/>
                <a:gd name="T52" fmla="*/ 510 w 530"/>
                <a:gd name="T53" fmla="*/ 374 h 614"/>
                <a:gd name="T54" fmla="*/ 517 w 530"/>
                <a:gd name="T55" fmla="*/ 400 h 614"/>
                <a:gd name="T56" fmla="*/ 530 w 530"/>
                <a:gd name="T57" fmla="*/ 442 h 614"/>
                <a:gd name="T58" fmla="*/ 526 w 530"/>
                <a:gd name="T59" fmla="*/ 473 h 614"/>
                <a:gd name="T60" fmla="*/ 519 w 530"/>
                <a:gd name="T61" fmla="*/ 504 h 614"/>
                <a:gd name="T62" fmla="*/ 487 w 530"/>
                <a:gd name="T63" fmla="*/ 508 h 614"/>
                <a:gd name="T64" fmla="*/ 471 w 530"/>
                <a:gd name="T65" fmla="*/ 521 h 614"/>
                <a:gd name="T66" fmla="*/ 433 w 530"/>
                <a:gd name="T67" fmla="*/ 537 h 614"/>
                <a:gd name="T68" fmla="*/ 432 w 530"/>
                <a:gd name="T69" fmla="*/ 568 h 614"/>
                <a:gd name="T70" fmla="*/ 426 w 530"/>
                <a:gd name="T71" fmla="*/ 600 h 614"/>
                <a:gd name="T72" fmla="*/ 397 w 530"/>
                <a:gd name="T73" fmla="*/ 593 h 614"/>
                <a:gd name="T74" fmla="*/ 356 w 530"/>
                <a:gd name="T75" fmla="*/ 614 h 614"/>
                <a:gd name="T76" fmla="*/ 338 w 530"/>
                <a:gd name="T77" fmla="*/ 588 h 614"/>
                <a:gd name="T78" fmla="*/ 304 w 530"/>
                <a:gd name="T79" fmla="*/ 584 h 614"/>
                <a:gd name="T80" fmla="*/ 274 w 530"/>
                <a:gd name="T81" fmla="*/ 577 h 614"/>
                <a:gd name="T82" fmla="*/ 244 w 530"/>
                <a:gd name="T83" fmla="*/ 595 h 614"/>
                <a:gd name="T84" fmla="*/ 203 w 530"/>
                <a:gd name="T85" fmla="*/ 562 h 614"/>
                <a:gd name="T86" fmla="*/ 176 w 530"/>
                <a:gd name="T87" fmla="*/ 564 h 614"/>
                <a:gd name="T88" fmla="*/ 155 w 530"/>
                <a:gd name="T89" fmla="*/ 556 h 614"/>
                <a:gd name="T90" fmla="*/ 123 w 530"/>
                <a:gd name="T91" fmla="*/ 530 h 614"/>
                <a:gd name="T92" fmla="*/ 96 w 530"/>
                <a:gd name="T93" fmla="*/ 520 h 614"/>
                <a:gd name="T94" fmla="*/ 66 w 530"/>
                <a:gd name="T95" fmla="*/ 529 h 614"/>
                <a:gd name="T96" fmla="*/ 39 w 530"/>
                <a:gd name="T97" fmla="*/ 516 h 614"/>
                <a:gd name="T98" fmla="*/ 1 w 530"/>
                <a:gd name="T99" fmla="*/ 479 h 614"/>
                <a:gd name="T100" fmla="*/ 15 w 530"/>
                <a:gd name="T101" fmla="*/ 460 h 6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530" h="614">
                  <a:moveTo>
                    <a:pt x="15" y="460"/>
                  </a:moveTo>
                  <a:cubicBezTo>
                    <a:pt x="18" y="458"/>
                    <a:pt x="23" y="454"/>
                    <a:pt x="24" y="451"/>
                  </a:cubicBezTo>
                  <a:cubicBezTo>
                    <a:pt x="26" y="448"/>
                    <a:pt x="24" y="441"/>
                    <a:pt x="24" y="437"/>
                  </a:cubicBezTo>
                  <a:cubicBezTo>
                    <a:pt x="24" y="433"/>
                    <a:pt x="24" y="431"/>
                    <a:pt x="26" y="428"/>
                  </a:cubicBezTo>
                  <a:cubicBezTo>
                    <a:pt x="28" y="423"/>
                    <a:pt x="30" y="419"/>
                    <a:pt x="32" y="414"/>
                  </a:cubicBezTo>
                  <a:cubicBezTo>
                    <a:pt x="35" y="417"/>
                    <a:pt x="37" y="421"/>
                    <a:pt x="41" y="422"/>
                  </a:cubicBezTo>
                  <a:cubicBezTo>
                    <a:pt x="46" y="423"/>
                    <a:pt x="54" y="422"/>
                    <a:pt x="60" y="422"/>
                  </a:cubicBezTo>
                  <a:cubicBezTo>
                    <a:pt x="63" y="421"/>
                    <a:pt x="66" y="420"/>
                    <a:pt x="69" y="418"/>
                  </a:cubicBezTo>
                  <a:cubicBezTo>
                    <a:pt x="73" y="416"/>
                    <a:pt x="80" y="415"/>
                    <a:pt x="82" y="412"/>
                  </a:cubicBezTo>
                  <a:cubicBezTo>
                    <a:pt x="84" y="409"/>
                    <a:pt x="85" y="400"/>
                    <a:pt x="86" y="396"/>
                  </a:cubicBezTo>
                  <a:cubicBezTo>
                    <a:pt x="87" y="393"/>
                    <a:pt x="87" y="390"/>
                    <a:pt x="89" y="387"/>
                  </a:cubicBezTo>
                  <a:cubicBezTo>
                    <a:pt x="92" y="382"/>
                    <a:pt x="95" y="375"/>
                    <a:pt x="99" y="371"/>
                  </a:cubicBezTo>
                  <a:cubicBezTo>
                    <a:pt x="102" y="368"/>
                    <a:pt x="106" y="369"/>
                    <a:pt x="110" y="369"/>
                  </a:cubicBezTo>
                  <a:cubicBezTo>
                    <a:pt x="117" y="369"/>
                    <a:pt x="117" y="370"/>
                    <a:pt x="120" y="376"/>
                  </a:cubicBezTo>
                  <a:cubicBezTo>
                    <a:pt x="123" y="381"/>
                    <a:pt x="127" y="386"/>
                    <a:pt x="130" y="390"/>
                  </a:cubicBezTo>
                  <a:cubicBezTo>
                    <a:pt x="137" y="383"/>
                    <a:pt x="144" y="376"/>
                    <a:pt x="152" y="369"/>
                  </a:cubicBezTo>
                  <a:cubicBezTo>
                    <a:pt x="148" y="365"/>
                    <a:pt x="143" y="362"/>
                    <a:pt x="142" y="357"/>
                  </a:cubicBezTo>
                  <a:cubicBezTo>
                    <a:pt x="142" y="356"/>
                    <a:pt x="141" y="350"/>
                    <a:pt x="141" y="348"/>
                  </a:cubicBezTo>
                  <a:cubicBezTo>
                    <a:pt x="142" y="347"/>
                    <a:pt x="145" y="346"/>
                    <a:pt x="146" y="345"/>
                  </a:cubicBezTo>
                  <a:cubicBezTo>
                    <a:pt x="150" y="342"/>
                    <a:pt x="157" y="336"/>
                    <a:pt x="162" y="334"/>
                  </a:cubicBezTo>
                  <a:cubicBezTo>
                    <a:pt x="166" y="333"/>
                    <a:pt x="173" y="336"/>
                    <a:pt x="177" y="337"/>
                  </a:cubicBezTo>
                  <a:cubicBezTo>
                    <a:pt x="184" y="338"/>
                    <a:pt x="184" y="338"/>
                    <a:pt x="189" y="333"/>
                  </a:cubicBezTo>
                  <a:cubicBezTo>
                    <a:pt x="193" y="330"/>
                    <a:pt x="197" y="327"/>
                    <a:pt x="200" y="323"/>
                  </a:cubicBezTo>
                  <a:cubicBezTo>
                    <a:pt x="203" y="321"/>
                    <a:pt x="212" y="314"/>
                    <a:pt x="212" y="311"/>
                  </a:cubicBezTo>
                  <a:cubicBezTo>
                    <a:pt x="212" y="310"/>
                    <a:pt x="207" y="306"/>
                    <a:pt x="206" y="305"/>
                  </a:cubicBezTo>
                  <a:cubicBezTo>
                    <a:pt x="204" y="303"/>
                    <a:pt x="201" y="301"/>
                    <a:pt x="200" y="298"/>
                  </a:cubicBezTo>
                  <a:cubicBezTo>
                    <a:pt x="195" y="288"/>
                    <a:pt x="209" y="283"/>
                    <a:pt x="212" y="275"/>
                  </a:cubicBezTo>
                  <a:cubicBezTo>
                    <a:pt x="215" y="268"/>
                    <a:pt x="217" y="261"/>
                    <a:pt x="219" y="254"/>
                  </a:cubicBezTo>
                  <a:cubicBezTo>
                    <a:pt x="220" y="250"/>
                    <a:pt x="218" y="248"/>
                    <a:pt x="215" y="244"/>
                  </a:cubicBezTo>
                  <a:cubicBezTo>
                    <a:pt x="212" y="239"/>
                    <a:pt x="206" y="233"/>
                    <a:pt x="205" y="227"/>
                  </a:cubicBezTo>
                  <a:cubicBezTo>
                    <a:pt x="203" y="223"/>
                    <a:pt x="204" y="217"/>
                    <a:pt x="204" y="213"/>
                  </a:cubicBezTo>
                  <a:cubicBezTo>
                    <a:pt x="204" y="209"/>
                    <a:pt x="203" y="200"/>
                    <a:pt x="205" y="197"/>
                  </a:cubicBezTo>
                  <a:cubicBezTo>
                    <a:pt x="205" y="196"/>
                    <a:pt x="208" y="194"/>
                    <a:pt x="209" y="193"/>
                  </a:cubicBezTo>
                  <a:cubicBezTo>
                    <a:pt x="212" y="190"/>
                    <a:pt x="215" y="188"/>
                    <a:pt x="218" y="185"/>
                  </a:cubicBezTo>
                  <a:cubicBezTo>
                    <a:pt x="223" y="181"/>
                    <a:pt x="223" y="180"/>
                    <a:pt x="229" y="180"/>
                  </a:cubicBezTo>
                  <a:cubicBezTo>
                    <a:pt x="234" y="180"/>
                    <a:pt x="241" y="182"/>
                    <a:pt x="245" y="179"/>
                  </a:cubicBezTo>
                  <a:cubicBezTo>
                    <a:pt x="250" y="177"/>
                    <a:pt x="255" y="170"/>
                    <a:pt x="259" y="165"/>
                  </a:cubicBezTo>
                  <a:cubicBezTo>
                    <a:pt x="262" y="162"/>
                    <a:pt x="264" y="158"/>
                    <a:pt x="267" y="155"/>
                  </a:cubicBezTo>
                  <a:cubicBezTo>
                    <a:pt x="270" y="149"/>
                    <a:pt x="274" y="143"/>
                    <a:pt x="278" y="138"/>
                  </a:cubicBezTo>
                  <a:cubicBezTo>
                    <a:pt x="280" y="135"/>
                    <a:pt x="284" y="132"/>
                    <a:pt x="287" y="130"/>
                  </a:cubicBezTo>
                  <a:cubicBezTo>
                    <a:pt x="292" y="126"/>
                    <a:pt x="298" y="122"/>
                    <a:pt x="302" y="117"/>
                  </a:cubicBezTo>
                  <a:cubicBezTo>
                    <a:pt x="304" y="113"/>
                    <a:pt x="305" y="109"/>
                    <a:pt x="307" y="105"/>
                  </a:cubicBezTo>
                  <a:cubicBezTo>
                    <a:pt x="309" y="99"/>
                    <a:pt x="312" y="92"/>
                    <a:pt x="314" y="86"/>
                  </a:cubicBezTo>
                  <a:cubicBezTo>
                    <a:pt x="316" y="82"/>
                    <a:pt x="315" y="78"/>
                    <a:pt x="315" y="74"/>
                  </a:cubicBezTo>
                  <a:cubicBezTo>
                    <a:pt x="315" y="71"/>
                    <a:pt x="314" y="62"/>
                    <a:pt x="316" y="59"/>
                  </a:cubicBezTo>
                  <a:cubicBezTo>
                    <a:pt x="317" y="58"/>
                    <a:pt x="321" y="56"/>
                    <a:pt x="323" y="55"/>
                  </a:cubicBezTo>
                  <a:cubicBezTo>
                    <a:pt x="327" y="54"/>
                    <a:pt x="330" y="52"/>
                    <a:pt x="334" y="50"/>
                  </a:cubicBezTo>
                  <a:cubicBezTo>
                    <a:pt x="340" y="47"/>
                    <a:pt x="339" y="47"/>
                    <a:pt x="339" y="40"/>
                  </a:cubicBezTo>
                  <a:cubicBezTo>
                    <a:pt x="339" y="35"/>
                    <a:pt x="339" y="30"/>
                    <a:pt x="341" y="25"/>
                  </a:cubicBezTo>
                  <a:cubicBezTo>
                    <a:pt x="342" y="20"/>
                    <a:pt x="344" y="14"/>
                    <a:pt x="347" y="10"/>
                  </a:cubicBezTo>
                  <a:cubicBezTo>
                    <a:pt x="349" y="7"/>
                    <a:pt x="352" y="5"/>
                    <a:pt x="354" y="3"/>
                  </a:cubicBezTo>
                  <a:cubicBezTo>
                    <a:pt x="357" y="0"/>
                    <a:pt x="356" y="1"/>
                    <a:pt x="358" y="1"/>
                  </a:cubicBezTo>
                  <a:cubicBezTo>
                    <a:pt x="361" y="2"/>
                    <a:pt x="365" y="6"/>
                    <a:pt x="367" y="7"/>
                  </a:cubicBezTo>
                  <a:cubicBezTo>
                    <a:pt x="369" y="8"/>
                    <a:pt x="372" y="10"/>
                    <a:pt x="373" y="11"/>
                  </a:cubicBezTo>
                  <a:cubicBezTo>
                    <a:pt x="375" y="15"/>
                    <a:pt x="372" y="22"/>
                    <a:pt x="374" y="26"/>
                  </a:cubicBezTo>
                  <a:cubicBezTo>
                    <a:pt x="376" y="30"/>
                    <a:pt x="381" y="34"/>
                    <a:pt x="385" y="37"/>
                  </a:cubicBezTo>
                  <a:cubicBezTo>
                    <a:pt x="389" y="40"/>
                    <a:pt x="393" y="43"/>
                    <a:pt x="397" y="46"/>
                  </a:cubicBezTo>
                  <a:cubicBezTo>
                    <a:pt x="405" y="54"/>
                    <a:pt x="412" y="62"/>
                    <a:pt x="420" y="69"/>
                  </a:cubicBezTo>
                  <a:cubicBezTo>
                    <a:pt x="427" y="77"/>
                    <a:pt x="435" y="83"/>
                    <a:pt x="440" y="93"/>
                  </a:cubicBezTo>
                  <a:cubicBezTo>
                    <a:pt x="445" y="102"/>
                    <a:pt x="450" y="114"/>
                    <a:pt x="457" y="121"/>
                  </a:cubicBezTo>
                  <a:cubicBezTo>
                    <a:pt x="460" y="125"/>
                    <a:pt x="467" y="129"/>
                    <a:pt x="469" y="133"/>
                  </a:cubicBezTo>
                  <a:cubicBezTo>
                    <a:pt x="470" y="138"/>
                    <a:pt x="469" y="147"/>
                    <a:pt x="469" y="152"/>
                  </a:cubicBezTo>
                  <a:cubicBezTo>
                    <a:pt x="469" y="155"/>
                    <a:pt x="470" y="162"/>
                    <a:pt x="468" y="165"/>
                  </a:cubicBezTo>
                  <a:cubicBezTo>
                    <a:pt x="466" y="171"/>
                    <a:pt x="459" y="174"/>
                    <a:pt x="457" y="180"/>
                  </a:cubicBezTo>
                  <a:cubicBezTo>
                    <a:pt x="456" y="183"/>
                    <a:pt x="458" y="189"/>
                    <a:pt x="458" y="192"/>
                  </a:cubicBezTo>
                  <a:cubicBezTo>
                    <a:pt x="460" y="199"/>
                    <a:pt x="461" y="207"/>
                    <a:pt x="462" y="214"/>
                  </a:cubicBezTo>
                  <a:cubicBezTo>
                    <a:pt x="464" y="224"/>
                    <a:pt x="457" y="234"/>
                    <a:pt x="456" y="244"/>
                  </a:cubicBezTo>
                  <a:cubicBezTo>
                    <a:pt x="455" y="249"/>
                    <a:pt x="459" y="251"/>
                    <a:pt x="463" y="254"/>
                  </a:cubicBezTo>
                  <a:cubicBezTo>
                    <a:pt x="466" y="258"/>
                    <a:pt x="470" y="260"/>
                    <a:pt x="471" y="265"/>
                  </a:cubicBezTo>
                  <a:cubicBezTo>
                    <a:pt x="471" y="268"/>
                    <a:pt x="471" y="272"/>
                    <a:pt x="471" y="276"/>
                  </a:cubicBezTo>
                  <a:cubicBezTo>
                    <a:pt x="471" y="278"/>
                    <a:pt x="472" y="283"/>
                    <a:pt x="471" y="285"/>
                  </a:cubicBezTo>
                  <a:cubicBezTo>
                    <a:pt x="469" y="289"/>
                    <a:pt x="463" y="293"/>
                    <a:pt x="460" y="296"/>
                  </a:cubicBezTo>
                  <a:cubicBezTo>
                    <a:pt x="456" y="301"/>
                    <a:pt x="457" y="301"/>
                    <a:pt x="458" y="308"/>
                  </a:cubicBezTo>
                  <a:cubicBezTo>
                    <a:pt x="459" y="311"/>
                    <a:pt x="460" y="315"/>
                    <a:pt x="460" y="319"/>
                  </a:cubicBezTo>
                  <a:cubicBezTo>
                    <a:pt x="461" y="321"/>
                    <a:pt x="461" y="325"/>
                    <a:pt x="462" y="327"/>
                  </a:cubicBezTo>
                  <a:cubicBezTo>
                    <a:pt x="464" y="330"/>
                    <a:pt x="472" y="333"/>
                    <a:pt x="475" y="334"/>
                  </a:cubicBezTo>
                  <a:cubicBezTo>
                    <a:pt x="480" y="337"/>
                    <a:pt x="482" y="338"/>
                    <a:pt x="486" y="343"/>
                  </a:cubicBezTo>
                  <a:cubicBezTo>
                    <a:pt x="489" y="347"/>
                    <a:pt x="494" y="351"/>
                    <a:pt x="496" y="356"/>
                  </a:cubicBezTo>
                  <a:cubicBezTo>
                    <a:pt x="496" y="358"/>
                    <a:pt x="496" y="362"/>
                    <a:pt x="496" y="365"/>
                  </a:cubicBezTo>
                  <a:cubicBezTo>
                    <a:pt x="496" y="366"/>
                    <a:pt x="495" y="372"/>
                    <a:pt x="496" y="373"/>
                  </a:cubicBezTo>
                  <a:cubicBezTo>
                    <a:pt x="499" y="376"/>
                    <a:pt x="507" y="372"/>
                    <a:pt x="510" y="374"/>
                  </a:cubicBezTo>
                  <a:cubicBezTo>
                    <a:pt x="512" y="374"/>
                    <a:pt x="515" y="378"/>
                    <a:pt x="516" y="379"/>
                  </a:cubicBezTo>
                  <a:cubicBezTo>
                    <a:pt x="518" y="381"/>
                    <a:pt x="523" y="384"/>
                    <a:pt x="523" y="387"/>
                  </a:cubicBezTo>
                  <a:cubicBezTo>
                    <a:pt x="524" y="390"/>
                    <a:pt x="518" y="396"/>
                    <a:pt x="517" y="400"/>
                  </a:cubicBezTo>
                  <a:cubicBezTo>
                    <a:pt x="516" y="405"/>
                    <a:pt x="517" y="411"/>
                    <a:pt x="517" y="415"/>
                  </a:cubicBezTo>
                  <a:cubicBezTo>
                    <a:pt x="517" y="420"/>
                    <a:pt x="515" y="426"/>
                    <a:pt x="518" y="429"/>
                  </a:cubicBezTo>
                  <a:cubicBezTo>
                    <a:pt x="520" y="433"/>
                    <a:pt x="529" y="437"/>
                    <a:pt x="530" y="442"/>
                  </a:cubicBezTo>
                  <a:cubicBezTo>
                    <a:pt x="530" y="443"/>
                    <a:pt x="528" y="446"/>
                    <a:pt x="528" y="448"/>
                  </a:cubicBezTo>
                  <a:cubicBezTo>
                    <a:pt x="527" y="451"/>
                    <a:pt x="526" y="455"/>
                    <a:pt x="524" y="459"/>
                  </a:cubicBezTo>
                  <a:cubicBezTo>
                    <a:pt x="523" y="465"/>
                    <a:pt x="524" y="467"/>
                    <a:pt x="526" y="473"/>
                  </a:cubicBezTo>
                  <a:cubicBezTo>
                    <a:pt x="528" y="478"/>
                    <a:pt x="528" y="481"/>
                    <a:pt x="528" y="487"/>
                  </a:cubicBezTo>
                  <a:cubicBezTo>
                    <a:pt x="528" y="491"/>
                    <a:pt x="529" y="498"/>
                    <a:pt x="527" y="500"/>
                  </a:cubicBezTo>
                  <a:cubicBezTo>
                    <a:pt x="525" y="502"/>
                    <a:pt x="521" y="503"/>
                    <a:pt x="519" y="504"/>
                  </a:cubicBezTo>
                  <a:cubicBezTo>
                    <a:pt x="516" y="506"/>
                    <a:pt x="512" y="508"/>
                    <a:pt x="508" y="510"/>
                  </a:cubicBezTo>
                  <a:cubicBezTo>
                    <a:pt x="503" y="512"/>
                    <a:pt x="502" y="514"/>
                    <a:pt x="497" y="512"/>
                  </a:cubicBezTo>
                  <a:cubicBezTo>
                    <a:pt x="494" y="511"/>
                    <a:pt x="490" y="509"/>
                    <a:pt x="487" y="508"/>
                  </a:cubicBezTo>
                  <a:cubicBezTo>
                    <a:pt x="484" y="508"/>
                    <a:pt x="486" y="507"/>
                    <a:pt x="483" y="509"/>
                  </a:cubicBezTo>
                  <a:cubicBezTo>
                    <a:pt x="480" y="511"/>
                    <a:pt x="478" y="514"/>
                    <a:pt x="475" y="517"/>
                  </a:cubicBezTo>
                  <a:cubicBezTo>
                    <a:pt x="474" y="518"/>
                    <a:pt x="472" y="521"/>
                    <a:pt x="471" y="521"/>
                  </a:cubicBezTo>
                  <a:cubicBezTo>
                    <a:pt x="466" y="523"/>
                    <a:pt x="459" y="516"/>
                    <a:pt x="454" y="517"/>
                  </a:cubicBezTo>
                  <a:cubicBezTo>
                    <a:pt x="451" y="517"/>
                    <a:pt x="446" y="524"/>
                    <a:pt x="444" y="527"/>
                  </a:cubicBezTo>
                  <a:cubicBezTo>
                    <a:pt x="441" y="529"/>
                    <a:pt x="434" y="534"/>
                    <a:pt x="433" y="537"/>
                  </a:cubicBezTo>
                  <a:cubicBezTo>
                    <a:pt x="432" y="539"/>
                    <a:pt x="434" y="543"/>
                    <a:pt x="434" y="544"/>
                  </a:cubicBezTo>
                  <a:cubicBezTo>
                    <a:pt x="435" y="548"/>
                    <a:pt x="435" y="552"/>
                    <a:pt x="436" y="556"/>
                  </a:cubicBezTo>
                  <a:cubicBezTo>
                    <a:pt x="438" y="563"/>
                    <a:pt x="437" y="563"/>
                    <a:pt x="432" y="568"/>
                  </a:cubicBezTo>
                  <a:cubicBezTo>
                    <a:pt x="427" y="573"/>
                    <a:pt x="428" y="574"/>
                    <a:pt x="430" y="581"/>
                  </a:cubicBezTo>
                  <a:cubicBezTo>
                    <a:pt x="432" y="584"/>
                    <a:pt x="435" y="591"/>
                    <a:pt x="433" y="594"/>
                  </a:cubicBezTo>
                  <a:cubicBezTo>
                    <a:pt x="432" y="597"/>
                    <a:pt x="428" y="599"/>
                    <a:pt x="426" y="600"/>
                  </a:cubicBezTo>
                  <a:cubicBezTo>
                    <a:pt x="424" y="602"/>
                    <a:pt x="422" y="604"/>
                    <a:pt x="419" y="605"/>
                  </a:cubicBezTo>
                  <a:cubicBezTo>
                    <a:pt x="416" y="601"/>
                    <a:pt x="413" y="594"/>
                    <a:pt x="408" y="593"/>
                  </a:cubicBezTo>
                  <a:cubicBezTo>
                    <a:pt x="405" y="592"/>
                    <a:pt x="400" y="593"/>
                    <a:pt x="397" y="593"/>
                  </a:cubicBezTo>
                  <a:cubicBezTo>
                    <a:pt x="393" y="593"/>
                    <a:pt x="389" y="592"/>
                    <a:pt x="385" y="593"/>
                  </a:cubicBezTo>
                  <a:cubicBezTo>
                    <a:pt x="381" y="594"/>
                    <a:pt x="376" y="599"/>
                    <a:pt x="373" y="602"/>
                  </a:cubicBezTo>
                  <a:cubicBezTo>
                    <a:pt x="367" y="606"/>
                    <a:pt x="362" y="610"/>
                    <a:pt x="356" y="614"/>
                  </a:cubicBezTo>
                  <a:cubicBezTo>
                    <a:pt x="353" y="609"/>
                    <a:pt x="350" y="603"/>
                    <a:pt x="347" y="598"/>
                  </a:cubicBezTo>
                  <a:cubicBezTo>
                    <a:pt x="345" y="595"/>
                    <a:pt x="344" y="591"/>
                    <a:pt x="341" y="589"/>
                  </a:cubicBezTo>
                  <a:cubicBezTo>
                    <a:pt x="339" y="587"/>
                    <a:pt x="341" y="587"/>
                    <a:pt x="338" y="588"/>
                  </a:cubicBezTo>
                  <a:cubicBezTo>
                    <a:pt x="335" y="589"/>
                    <a:pt x="331" y="592"/>
                    <a:pt x="328" y="592"/>
                  </a:cubicBezTo>
                  <a:cubicBezTo>
                    <a:pt x="326" y="591"/>
                    <a:pt x="323" y="590"/>
                    <a:pt x="321" y="589"/>
                  </a:cubicBezTo>
                  <a:cubicBezTo>
                    <a:pt x="315" y="586"/>
                    <a:pt x="311" y="584"/>
                    <a:pt x="304" y="584"/>
                  </a:cubicBezTo>
                  <a:cubicBezTo>
                    <a:pt x="297" y="584"/>
                    <a:pt x="294" y="584"/>
                    <a:pt x="288" y="581"/>
                  </a:cubicBezTo>
                  <a:cubicBezTo>
                    <a:pt x="285" y="579"/>
                    <a:pt x="281" y="577"/>
                    <a:pt x="278" y="576"/>
                  </a:cubicBezTo>
                  <a:cubicBezTo>
                    <a:pt x="275" y="576"/>
                    <a:pt x="277" y="576"/>
                    <a:pt x="274" y="577"/>
                  </a:cubicBezTo>
                  <a:cubicBezTo>
                    <a:pt x="267" y="580"/>
                    <a:pt x="261" y="586"/>
                    <a:pt x="255" y="590"/>
                  </a:cubicBezTo>
                  <a:cubicBezTo>
                    <a:pt x="253" y="591"/>
                    <a:pt x="250" y="594"/>
                    <a:pt x="247" y="595"/>
                  </a:cubicBezTo>
                  <a:cubicBezTo>
                    <a:pt x="244" y="596"/>
                    <a:pt x="247" y="596"/>
                    <a:pt x="244" y="595"/>
                  </a:cubicBezTo>
                  <a:cubicBezTo>
                    <a:pt x="240" y="593"/>
                    <a:pt x="235" y="586"/>
                    <a:pt x="232" y="583"/>
                  </a:cubicBezTo>
                  <a:cubicBezTo>
                    <a:pt x="228" y="579"/>
                    <a:pt x="224" y="574"/>
                    <a:pt x="219" y="571"/>
                  </a:cubicBezTo>
                  <a:cubicBezTo>
                    <a:pt x="216" y="568"/>
                    <a:pt x="207" y="561"/>
                    <a:pt x="203" y="562"/>
                  </a:cubicBezTo>
                  <a:cubicBezTo>
                    <a:pt x="202" y="562"/>
                    <a:pt x="198" y="567"/>
                    <a:pt x="197" y="568"/>
                  </a:cubicBezTo>
                  <a:cubicBezTo>
                    <a:pt x="195" y="569"/>
                    <a:pt x="191" y="575"/>
                    <a:pt x="189" y="576"/>
                  </a:cubicBezTo>
                  <a:cubicBezTo>
                    <a:pt x="186" y="576"/>
                    <a:pt x="178" y="566"/>
                    <a:pt x="176" y="564"/>
                  </a:cubicBezTo>
                  <a:cubicBezTo>
                    <a:pt x="175" y="563"/>
                    <a:pt x="173" y="561"/>
                    <a:pt x="172" y="560"/>
                  </a:cubicBezTo>
                  <a:cubicBezTo>
                    <a:pt x="168" y="559"/>
                    <a:pt x="163" y="559"/>
                    <a:pt x="160" y="559"/>
                  </a:cubicBezTo>
                  <a:cubicBezTo>
                    <a:pt x="156" y="558"/>
                    <a:pt x="157" y="559"/>
                    <a:pt x="155" y="556"/>
                  </a:cubicBezTo>
                  <a:cubicBezTo>
                    <a:pt x="154" y="553"/>
                    <a:pt x="154" y="551"/>
                    <a:pt x="151" y="549"/>
                  </a:cubicBezTo>
                  <a:cubicBezTo>
                    <a:pt x="146" y="545"/>
                    <a:pt x="137" y="546"/>
                    <a:pt x="132" y="543"/>
                  </a:cubicBezTo>
                  <a:cubicBezTo>
                    <a:pt x="128" y="540"/>
                    <a:pt x="127" y="533"/>
                    <a:pt x="123" y="530"/>
                  </a:cubicBezTo>
                  <a:cubicBezTo>
                    <a:pt x="121" y="527"/>
                    <a:pt x="116" y="525"/>
                    <a:pt x="113" y="523"/>
                  </a:cubicBezTo>
                  <a:cubicBezTo>
                    <a:pt x="111" y="522"/>
                    <a:pt x="107" y="517"/>
                    <a:pt x="104" y="517"/>
                  </a:cubicBezTo>
                  <a:cubicBezTo>
                    <a:pt x="102" y="517"/>
                    <a:pt x="98" y="520"/>
                    <a:pt x="96" y="520"/>
                  </a:cubicBezTo>
                  <a:cubicBezTo>
                    <a:pt x="94" y="521"/>
                    <a:pt x="90" y="522"/>
                    <a:pt x="88" y="524"/>
                  </a:cubicBezTo>
                  <a:cubicBezTo>
                    <a:pt x="83" y="528"/>
                    <a:pt x="78" y="534"/>
                    <a:pt x="73" y="539"/>
                  </a:cubicBezTo>
                  <a:cubicBezTo>
                    <a:pt x="71" y="535"/>
                    <a:pt x="69" y="532"/>
                    <a:pt x="66" y="529"/>
                  </a:cubicBezTo>
                  <a:cubicBezTo>
                    <a:pt x="65" y="526"/>
                    <a:pt x="62" y="520"/>
                    <a:pt x="59" y="518"/>
                  </a:cubicBezTo>
                  <a:cubicBezTo>
                    <a:pt x="57" y="517"/>
                    <a:pt x="49" y="518"/>
                    <a:pt x="47" y="518"/>
                  </a:cubicBezTo>
                  <a:cubicBezTo>
                    <a:pt x="43" y="518"/>
                    <a:pt x="42" y="518"/>
                    <a:pt x="39" y="516"/>
                  </a:cubicBezTo>
                  <a:cubicBezTo>
                    <a:pt x="32" y="511"/>
                    <a:pt x="22" y="505"/>
                    <a:pt x="15" y="499"/>
                  </a:cubicBezTo>
                  <a:cubicBezTo>
                    <a:pt x="13" y="497"/>
                    <a:pt x="12" y="494"/>
                    <a:pt x="10" y="492"/>
                  </a:cubicBezTo>
                  <a:cubicBezTo>
                    <a:pt x="7" y="488"/>
                    <a:pt x="2" y="483"/>
                    <a:pt x="1" y="479"/>
                  </a:cubicBezTo>
                  <a:cubicBezTo>
                    <a:pt x="0" y="477"/>
                    <a:pt x="0" y="478"/>
                    <a:pt x="0" y="477"/>
                  </a:cubicBezTo>
                  <a:cubicBezTo>
                    <a:pt x="0" y="475"/>
                    <a:pt x="4" y="473"/>
                    <a:pt x="5" y="471"/>
                  </a:cubicBezTo>
                  <a:cubicBezTo>
                    <a:pt x="8" y="468"/>
                    <a:pt x="12" y="464"/>
                    <a:pt x="15" y="46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7" name="Freeform 283"/>
            <p:cNvSpPr>
              <a:spLocks/>
            </p:cNvSpPr>
            <p:nvPr userDrawn="1"/>
          </p:nvSpPr>
          <p:spPr bwMode="auto">
            <a:xfrm>
              <a:off x="2530" y="2278"/>
              <a:ext cx="985" cy="697"/>
            </a:xfrm>
            <a:custGeom>
              <a:avLst/>
              <a:gdLst>
                <a:gd name="T0" fmla="*/ 271 w 1238"/>
                <a:gd name="T1" fmla="*/ 87 h 876"/>
                <a:gd name="T2" fmla="*/ 277 w 1238"/>
                <a:gd name="T3" fmla="*/ 153 h 876"/>
                <a:gd name="T4" fmla="*/ 334 w 1238"/>
                <a:gd name="T5" fmla="*/ 170 h 876"/>
                <a:gd name="T6" fmla="*/ 436 w 1238"/>
                <a:gd name="T7" fmla="*/ 207 h 876"/>
                <a:gd name="T8" fmla="*/ 439 w 1238"/>
                <a:gd name="T9" fmla="*/ 249 h 876"/>
                <a:gd name="T10" fmla="*/ 495 w 1238"/>
                <a:gd name="T11" fmla="*/ 251 h 876"/>
                <a:gd name="T12" fmla="*/ 567 w 1238"/>
                <a:gd name="T13" fmla="*/ 264 h 876"/>
                <a:gd name="T14" fmla="*/ 584 w 1238"/>
                <a:gd name="T15" fmla="*/ 327 h 876"/>
                <a:gd name="T16" fmla="*/ 604 w 1238"/>
                <a:gd name="T17" fmla="*/ 386 h 876"/>
                <a:gd name="T18" fmla="*/ 661 w 1238"/>
                <a:gd name="T19" fmla="*/ 392 h 876"/>
                <a:gd name="T20" fmla="*/ 699 w 1238"/>
                <a:gd name="T21" fmla="*/ 420 h 876"/>
                <a:gd name="T22" fmla="*/ 740 w 1238"/>
                <a:gd name="T23" fmla="*/ 443 h 876"/>
                <a:gd name="T24" fmla="*/ 805 w 1238"/>
                <a:gd name="T25" fmla="*/ 461 h 876"/>
                <a:gd name="T26" fmla="*/ 839 w 1238"/>
                <a:gd name="T27" fmla="*/ 479 h 876"/>
                <a:gd name="T28" fmla="*/ 882 w 1238"/>
                <a:gd name="T29" fmla="*/ 523 h 876"/>
                <a:gd name="T30" fmla="*/ 972 w 1238"/>
                <a:gd name="T31" fmla="*/ 506 h 876"/>
                <a:gd name="T32" fmla="*/ 1052 w 1238"/>
                <a:gd name="T33" fmla="*/ 534 h 876"/>
                <a:gd name="T34" fmla="*/ 1104 w 1238"/>
                <a:gd name="T35" fmla="*/ 544 h 876"/>
                <a:gd name="T36" fmla="*/ 1154 w 1238"/>
                <a:gd name="T37" fmla="*/ 562 h 876"/>
                <a:gd name="T38" fmla="*/ 1175 w 1238"/>
                <a:gd name="T39" fmla="*/ 624 h 876"/>
                <a:gd name="T40" fmla="*/ 1209 w 1238"/>
                <a:gd name="T41" fmla="*/ 693 h 876"/>
                <a:gd name="T42" fmla="*/ 1140 w 1238"/>
                <a:gd name="T43" fmla="*/ 725 h 876"/>
                <a:gd name="T44" fmla="*/ 1084 w 1238"/>
                <a:gd name="T45" fmla="*/ 711 h 876"/>
                <a:gd name="T46" fmla="*/ 1030 w 1238"/>
                <a:gd name="T47" fmla="*/ 738 h 876"/>
                <a:gd name="T48" fmla="*/ 974 w 1238"/>
                <a:gd name="T49" fmla="*/ 714 h 876"/>
                <a:gd name="T50" fmla="*/ 903 w 1238"/>
                <a:gd name="T51" fmla="*/ 718 h 876"/>
                <a:gd name="T52" fmla="*/ 830 w 1238"/>
                <a:gd name="T53" fmla="*/ 694 h 876"/>
                <a:gd name="T54" fmla="*/ 776 w 1238"/>
                <a:gd name="T55" fmla="*/ 719 h 876"/>
                <a:gd name="T56" fmla="*/ 759 w 1238"/>
                <a:gd name="T57" fmla="*/ 797 h 876"/>
                <a:gd name="T58" fmla="*/ 687 w 1238"/>
                <a:gd name="T59" fmla="*/ 848 h 876"/>
                <a:gd name="T60" fmla="*/ 633 w 1238"/>
                <a:gd name="T61" fmla="*/ 875 h 876"/>
                <a:gd name="T62" fmla="*/ 566 w 1238"/>
                <a:gd name="T63" fmla="*/ 844 h 876"/>
                <a:gd name="T64" fmla="*/ 533 w 1238"/>
                <a:gd name="T65" fmla="*/ 808 h 876"/>
                <a:gd name="T66" fmla="*/ 498 w 1238"/>
                <a:gd name="T67" fmla="*/ 734 h 876"/>
                <a:gd name="T68" fmla="*/ 423 w 1238"/>
                <a:gd name="T69" fmla="*/ 695 h 876"/>
                <a:gd name="T70" fmla="*/ 347 w 1238"/>
                <a:gd name="T71" fmla="*/ 713 h 876"/>
                <a:gd name="T72" fmla="*/ 285 w 1238"/>
                <a:gd name="T73" fmla="*/ 732 h 876"/>
                <a:gd name="T74" fmla="*/ 234 w 1238"/>
                <a:gd name="T75" fmla="*/ 756 h 876"/>
                <a:gd name="T76" fmla="*/ 172 w 1238"/>
                <a:gd name="T77" fmla="*/ 748 h 876"/>
                <a:gd name="T78" fmla="*/ 157 w 1238"/>
                <a:gd name="T79" fmla="*/ 684 h 876"/>
                <a:gd name="T80" fmla="*/ 126 w 1238"/>
                <a:gd name="T81" fmla="*/ 646 h 876"/>
                <a:gd name="T82" fmla="*/ 116 w 1238"/>
                <a:gd name="T83" fmla="*/ 576 h 876"/>
                <a:gd name="T84" fmla="*/ 101 w 1238"/>
                <a:gd name="T85" fmla="*/ 489 h 876"/>
                <a:gd name="T86" fmla="*/ 87 w 1238"/>
                <a:gd name="T87" fmla="*/ 406 h 876"/>
                <a:gd name="T88" fmla="*/ 5 w 1238"/>
                <a:gd name="T89" fmla="*/ 311 h 876"/>
                <a:gd name="T90" fmla="*/ 34 w 1238"/>
                <a:gd name="T91" fmla="*/ 257 h 876"/>
                <a:gd name="T92" fmla="*/ 55 w 1238"/>
                <a:gd name="T93" fmla="*/ 174 h 876"/>
                <a:gd name="T94" fmla="*/ 110 w 1238"/>
                <a:gd name="T95" fmla="*/ 119 h 876"/>
                <a:gd name="T96" fmla="*/ 142 w 1238"/>
                <a:gd name="T97" fmla="*/ 48 h 876"/>
                <a:gd name="T98" fmla="*/ 174 w 1238"/>
                <a:gd name="T99" fmla="*/ 54 h 876"/>
                <a:gd name="T100" fmla="*/ 251 w 1238"/>
                <a:gd name="T101" fmla="*/ 4 h 8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1238" h="876">
                  <a:moveTo>
                    <a:pt x="274" y="0"/>
                  </a:moveTo>
                  <a:cubicBezTo>
                    <a:pt x="273" y="13"/>
                    <a:pt x="272" y="25"/>
                    <a:pt x="272" y="38"/>
                  </a:cubicBezTo>
                  <a:cubicBezTo>
                    <a:pt x="272" y="43"/>
                    <a:pt x="273" y="47"/>
                    <a:pt x="274" y="52"/>
                  </a:cubicBezTo>
                  <a:cubicBezTo>
                    <a:pt x="275" y="58"/>
                    <a:pt x="277" y="65"/>
                    <a:pt x="277" y="71"/>
                  </a:cubicBezTo>
                  <a:cubicBezTo>
                    <a:pt x="276" y="76"/>
                    <a:pt x="273" y="82"/>
                    <a:pt x="271" y="87"/>
                  </a:cubicBezTo>
                  <a:cubicBezTo>
                    <a:pt x="270" y="92"/>
                    <a:pt x="269" y="97"/>
                    <a:pt x="267" y="101"/>
                  </a:cubicBezTo>
                  <a:cubicBezTo>
                    <a:pt x="263" y="107"/>
                    <a:pt x="256" y="112"/>
                    <a:pt x="251" y="117"/>
                  </a:cubicBezTo>
                  <a:cubicBezTo>
                    <a:pt x="250" y="118"/>
                    <a:pt x="246" y="121"/>
                    <a:pt x="246" y="122"/>
                  </a:cubicBezTo>
                  <a:cubicBezTo>
                    <a:pt x="246" y="123"/>
                    <a:pt x="251" y="127"/>
                    <a:pt x="252" y="128"/>
                  </a:cubicBezTo>
                  <a:cubicBezTo>
                    <a:pt x="260" y="136"/>
                    <a:pt x="269" y="145"/>
                    <a:pt x="277" y="153"/>
                  </a:cubicBezTo>
                  <a:cubicBezTo>
                    <a:pt x="281" y="157"/>
                    <a:pt x="285" y="161"/>
                    <a:pt x="289" y="165"/>
                  </a:cubicBezTo>
                  <a:cubicBezTo>
                    <a:pt x="292" y="168"/>
                    <a:pt x="297" y="175"/>
                    <a:pt x="301" y="176"/>
                  </a:cubicBezTo>
                  <a:cubicBezTo>
                    <a:pt x="302" y="177"/>
                    <a:pt x="306" y="175"/>
                    <a:pt x="308" y="175"/>
                  </a:cubicBezTo>
                  <a:cubicBezTo>
                    <a:pt x="312" y="174"/>
                    <a:pt x="317" y="173"/>
                    <a:pt x="321" y="172"/>
                  </a:cubicBezTo>
                  <a:cubicBezTo>
                    <a:pt x="325" y="171"/>
                    <a:pt x="330" y="169"/>
                    <a:pt x="334" y="170"/>
                  </a:cubicBezTo>
                  <a:cubicBezTo>
                    <a:pt x="341" y="172"/>
                    <a:pt x="348" y="177"/>
                    <a:pt x="355" y="179"/>
                  </a:cubicBezTo>
                  <a:cubicBezTo>
                    <a:pt x="360" y="180"/>
                    <a:pt x="364" y="177"/>
                    <a:pt x="369" y="175"/>
                  </a:cubicBezTo>
                  <a:cubicBezTo>
                    <a:pt x="374" y="172"/>
                    <a:pt x="380" y="168"/>
                    <a:pt x="385" y="171"/>
                  </a:cubicBezTo>
                  <a:cubicBezTo>
                    <a:pt x="392" y="175"/>
                    <a:pt x="400" y="178"/>
                    <a:pt x="407" y="183"/>
                  </a:cubicBezTo>
                  <a:cubicBezTo>
                    <a:pt x="418" y="189"/>
                    <a:pt x="427" y="199"/>
                    <a:pt x="436" y="207"/>
                  </a:cubicBezTo>
                  <a:cubicBezTo>
                    <a:pt x="430" y="213"/>
                    <a:pt x="424" y="219"/>
                    <a:pt x="418" y="225"/>
                  </a:cubicBezTo>
                  <a:cubicBezTo>
                    <a:pt x="416" y="227"/>
                    <a:pt x="415" y="226"/>
                    <a:pt x="416" y="228"/>
                  </a:cubicBezTo>
                  <a:cubicBezTo>
                    <a:pt x="417" y="232"/>
                    <a:pt x="423" y="236"/>
                    <a:pt x="425" y="239"/>
                  </a:cubicBezTo>
                  <a:cubicBezTo>
                    <a:pt x="427" y="241"/>
                    <a:pt x="430" y="245"/>
                    <a:pt x="432" y="247"/>
                  </a:cubicBezTo>
                  <a:cubicBezTo>
                    <a:pt x="434" y="248"/>
                    <a:pt x="437" y="248"/>
                    <a:pt x="439" y="249"/>
                  </a:cubicBezTo>
                  <a:cubicBezTo>
                    <a:pt x="444" y="249"/>
                    <a:pt x="449" y="250"/>
                    <a:pt x="453" y="251"/>
                  </a:cubicBezTo>
                  <a:cubicBezTo>
                    <a:pt x="456" y="252"/>
                    <a:pt x="462" y="254"/>
                    <a:pt x="464" y="253"/>
                  </a:cubicBezTo>
                  <a:cubicBezTo>
                    <a:pt x="471" y="251"/>
                    <a:pt x="474" y="240"/>
                    <a:pt x="480" y="238"/>
                  </a:cubicBezTo>
                  <a:cubicBezTo>
                    <a:pt x="482" y="237"/>
                    <a:pt x="482" y="237"/>
                    <a:pt x="484" y="240"/>
                  </a:cubicBezTo>
                  <a:cubicBezTo>
                    <a:pt x="488" y="243"/>
                    <a:pt x="492" y="247"/>
                    <a:pt x="495" y="251"/>
                  </a:cubicBezTo>
                  <a:cubicBezTo>
                    <a:pt x="497" y="253"/>
                    <a:pt x="498" y="254"/>
                    <a:pt x="500" y="254"/>
                  </a:cubicBezTo>
                  <a:cubicBezTo>
                    <a:pt x="503" y="253"/>
                    <a:pt x="507" y="246"/>
                    <a:pt x="510" y="243"/>
                  </a:cubicBezTo>
                  <a:cubicBezTo>
                    <a:pt x="515" y="239"/>
                    <a:pt x="523" y="241"/>
                    <a:pt x="529" y="241"/>
                  </a:cubicBezTo>
                  <a:cubicBezTo>
                    <a:pt x="535" y="241"/>
                    <a:pt x="542" y="240"/>
                    <a:pt x="546" y="244"/>
                  </a:cubicBezTo>
                  <a:cubicBezTo>
                    <a:pt x="553" y="250"/>
                    <a:pt x="560" y="258"/>
                    <a:pt x="567" y="264"/>
                  </a:cubicBezTo>
                  <a:cubicBezTo>
                    <a:pt x="572" y="269"/>
                    <a:pt x="573" y="270"/>
                    <a:pt x="574" y="277"/>
                  </a:cubicBezTo>
                  <a:cubicBezTo>
                    <a:pt x="576" y="285"/>
                    <a:pt x="578" y="294"/>
                    <a:pt x="579" y="302"/>
                  </a:cubicBezTo>
                  <a:cubicBezTo>
                    <a:pt x="579" y="305"/>
                    <a:pt x="579" y="308"/>
                    <a:pt x="579" y="311"/>
                  </a:cubicBezTo>
                  <a:cubicBezTo>
                    <a:pt x="579" y="314"/>
                    <a:pt x="578" y="320"/>
                    <a:pt x="579" y="322"/>
                  </a:cubicBezTo>
                  <a:cubicBezTo>
                    <a:pt x="580" y="324"/>
                    <a:pt x="583" y="326"/>
                    <a:pt x="584" y="327"/>
                  </a:cubicBezTo>
                  <a:cubicBezTo>
                    <a:pt x="588" y="331"/>
                    <a:pt x="591" y="335"/>
                    <a:pt x="595" y="339"/>
                  </a:cubicBezTo>
                  <a:cubicBezTo>
                    <a:pt x="598" y="342"/>
                    <a:pt x="602" y="344"/>
                    <a:pt x="604" y="347"/>
                  </a:cubicBezTo>
                  <a:cubicBezTo>
                    <a:pt x="606" y="350"/>
                    <a:pt x="605" y="349"/>
                    <a:pt x="605" y="352"/>
                  </a:cubicBezTo>
                  <a:cubicBezTo>
                    <a:pt x="603" y="359"/>
                    <a:pt x="599" y="367"/>
                    <a:pt x="600" y="374"/>
                  </a:cubicBezTo>
                  <a:cubicBezTo>
                    <a:pt x="600" y="378"/>
                    <a:pt x="603" y="382"/>
                    <a:pt x="604" y="386"/>
                  </a:cubicBezTo>
                  <a:cubicBezTo>
                    <a:pt x="605" y="388"/>
                    <a:pt x="606" y="395"/>
                    <a:pt x="608" y="396"/>
                  </a:cubicBezTo>
                  <a:cubicBezTo>
                    <a:pt x="609" y="397"/>
                    <a:pt x="613" y="396"/>
                    <a:pt x="614" y="396"/>
                  </a:cubicBezTo>
                  <a:cubicBezTo>
                    <a:pt x="619" y="395"/>
                    <a:pt x="624" y="395"/>
                    <a:pt x="629" y="394"/>
                  </a:cubicBezTo>
                  <a:cubicBezTo>
                    <a:pt x="636" y="393"/>
                    <a:pt x="643" y="392"/>
                    <a:pt x="649" y="392"/>
                  </a:cubicBezTo>
                  <a:cubicBezTo>
                    <a:pt x="653" y="392"/>
                    <a:pt x="657" y="392"/>
                    <a:pt x="661" y="392"/>
                  </a:cubicBezTo>
                  <a:cubicBezTo>
                    <a:pt x="663" y="392"/>
                    <a:pt x="668" y="391"/>
                    <a:pt x="670" y="392"/>
                  </a:cubicBezTo>
                  <a:cubicBezTo>
                    <a:pt x="672" y="393"/>
                    <a:pt x="674" y="398"/>
                    <a:pt x="675" y="400"/>
                  </a:cubicBezTo>
                  <a:cubicBezTo>
                    <a:pt x="678" y="405"/>
                    <a:pt x="680" y="409"/>
                    <a:pt x="683" y="414"/>
                  </a:cubicBezTo>
                  <a:cubicBezTo>
                    <a:pt x="684" y="415"/>
                    <a:pt x="686" y="419"/>
                    <a:pt x="687" y="420"/>
                  </a:cubicBezTo>
                  <a:cubicBezTo>
                    <a:pt x="689" y="421"/>
                    <a:pt x="696" y="420"/>
                    <a:pt x="699" y="420"/>
                  </a:cubicBezTo>
                  <a:cubicBezTo>
                    <a:pt x="701" y="420"/>
                    <a:pt x="705" y="419"/>
                    <a:pt x="707" y="420"/>
                  </a:cubicBezTo>
                  <a:cubicBezTo>
                    <a:pt x="710" y="421"/>
                    <a:pt x="712" y="425"/>
                    <a:pt x="714" y="427"/>
                  </a:cubicBezTo>
                  <a:cubicBezTo>
                    <a:pt x="717" y="431"/>
                    <a:pt x="721" y="434"/>
                    <a:pt x="724" y="438"/>
                  </a:cubicBezTo>
                  <a:cubicBezTo>
                    <a:pt x="726" y="439"/>
                    <a:pt x="729" y="444"/>
                    <a:pt x="731" y="445"/>
                  </a:cubicBezTo>
                  <a:cubicBezTo>
                    <a:pt x="733" y="446"/>
                    <a:pt x="738" y="443"/>
                    <a:pt x="740" y="443"/>
                  </a:cubicBezTo>
                  <a:cubicBezTo>
                    <a:pt x="743" y="442"/>
                    <a:pt x="748" y="440"/>
                    <a:pt x="751" y="440"/>
                  </a:cubicBezTo>
                  <a:cubicBezTo>
                    <a:pt x="759" y="440"/>
                    <a:pt x="768" y="445"/>
                    <a:pt x="776" y="447"/>
                  </a:cubicBezTo>
                  <a:cubicBezTo>
                    <a:pt x="782" y="448"/>
                    <a:pt x="785" y="453"/>
                    <a:pt x="790" y="458"/>
                  </a:cubicBezTo>
                  <a:cubicBezTo>
                    <a:pt x="792" y="460"/>
                    <a:pt x="796" y="466"/>
                    <a:pt x="798" y="466"/>
                  </a:cubicBezTo>
                  <a:cubicBezTo>
                    <a:pt x="800" y="467"/>
                    <a:pt x="803" y="463"/>
                    <a:pt x="805" y="461"/>
                  </a:cubicBezTo>
                  <a:cubicBezTo>
                    <a:pt x="807" y="459"/>
                    <a:pt x="809" y="456"/>
                    <a:pt x="811" y="456"/>
                  </a:cubicBezTo>
                  <a:cubicBezTo>
                    <a:pt x="814" y="456"/>
                    <a:pt x="819" y="459"/>
                    <a:pt x="822" y="460"/>
                  </a:cubicBezTo>
                  <a:cubicBezTo>
                    <a:pt x="826" y="462"/>
                    <a:pt x="831" y="464"/>
                    <a:pt x="835" y="466"/>
                  </a:cubicBezTo>
                  <a:cubicBezTo>
                    <a:pt x="836" y="466"/>
                    <a:pt x="842" y="468"/>
                    <a:pt x="842" y="469"/>
                  </a:cubicBezTo>
                  <a:cubicBezTo>
                    <a:pt x="843" y="470"/>
                    <a:pt x="839" y="477"/>
                    <a:pt x="839" y="479"/>
                  </a:cubicBezTo>
                  <a:cubicBezTo>
                    <a:pt x="838" y="481"/>
                    <a:pt x="833" y="488"/>
                    <a:pt x="834" y="491"/>
                  </a:cubicBezTo>
                  <a:cubicBezTo>
                    <a:pt x="834" y="492"/>
                    <a:pt x="838" y="493"/>
                    <a:pt x="839" y="494"/>
                  </a:cubicBezTo>
                  <a:cubicBezTo>
                    <a:pt x="844" y="496"/>
                    <a:pt x="849" y="499"/>
                    <a:pt x="853" y="501"/>
                  </a:cubicBezTo>
                  <a:cubicBezTo>
                    <a:pt x="859" y="504"/>
                    <a:pt x="863" y="508"/>
                    <a:pt x="868" y="513"/>
                  </a:cubicBezTo>
                  <a:cubicBezTo>
                    <a:pt x="872" y="518"/>
                    <a:pt x="875" y="523"/>
                    <a:pt x="882" y="523"/>
                  </a:cubicBezTo>
                  <a:cubicBezTo>
                    <a:pt x="896" y="523"/>
                    <a:pt x="911" y="523"/>
                    <a:pt x="925" y="523"/>
                  </a:cubicBezTo>
                  <a:cubicBezTo>
                    <a:pt x="935" y="523"/>
                    <a:pt x="944" y="523"/>
                    <a:pt x="954" y="523"/>
                  </a:cubicBezTo>
                  <a:cubicBezTo>
                    <a:pt x="956" y="523"/>
                    <a:pt x="961" y="524"/>
                    <a:pt x="963" y="523"/>
                  </a:cubicBezTo>
                  <a:cubicBezTo>
                    <a:pt x="965" y="522"/>
                    <a:pt x="966" y="517"/>
                    <a:pt x="967" y="515"/>
                  </a:cubicBezTo>
                  <a:cubicBezTo>
                    <a:pt x="969" y="513"/>
                    <a:pt x="970" y="509"/>
                    <a:pt x="972" y="506"/>
                  </a:cubicBezTo>
                  <a:cubicBezTo>
                    <a:pt x="975" y="504"/>
                    <a:pt x="979" y="503"/>
                    <a:pt x="982" y="501"/>
                  </a:cubicBezTo>
                  <a:cubicBezTo>
                    <a:pt x="987" y="498"/>
                    <a:pt x="993" y="495"/>
                    <a:pt x="998" y="491"/>
                  </a:cubicBezTo>
                  <a:cubicBezTo>
                    <a:pt x="1005" y="487"/>
                    <a:pt x="1012" y="483"/>
                    <a:pt x="1019" y="478"/>
                  </a:cubicBezTo>
                  <a:cubicBezTo>
                    <a:pt x="1022" y="487"/>
                    <a:pt x="1024" y="497"/>
                    <a:pt x="1030" y="505"/>
                  </a:cubicBezTo>
                  <a:cubicBezTo>
                    <a:pt x="1037" y="515"/>
                    <a:pt x="1045" y="525"/>
                    <a:pt x="1052" y="534"/>
                  </a:cubicBezTo>
                  <a:cubicBezTo>
                    <a:pt x="1055" y="531"/>
                    <a:pt x="1059" y="526"/>
                    <a:pt x="1063" y="524"/>
                  </a:cubicBezTo>
                  <a:cubicBezTo>
                    <a:pt x="1065" y="523"/>
                    <a:pt x="1067" y="524"/>
                    <a:pt x="1070" y="525"/>
                  </a:cubicBezTo>
                  <a:cubicBezTo>
                    <a:pt x="1076" y="527"/>
                    <a:pt x="1082" y="529"/>
                    <a:pt x="1088" y="531"/>
                  </a:cubicBezTo>
                  <a:cubicBezTo>
                    <a:pt x="1091" y="532"/>
                    <a:pt x="1096" y="532"/>
                    <a:pt x="1098" y="534"/>
                  </a:cubicBezTo>
                  <a:cubicBezTo>
                    <a:pt x="1101" y="536"/>
                    <a:pt x="1102" y="541"/>
                    <a:pt x="1104" y="544"/>
                  </a:cubicBezTo>
                  <a:cubicBezTo>
                    <a:pt x="1107" y="549"/>
                    <a:pt x="1110" y="555"/>
                    <a:pt x="1113" y="560"/>
                  </a:cubicBezTo>
                  <a:cubicBezTo>
                    <a:pt x="1116" y="564"/>
                    <a:pt x="1115" y="563"/>
                    <a:pt x="1120" y="562"/>
                  </a:cubicBezTo>
                  <a:cubicBezTo>
                    <a:pt x="1124" y="560"/>
                    <a:pt x="1129" y="558"/>
                    <a:pt x="1133" y="557"/>
                  </a:cubicBezTo>
                  <a:cubicBezTo>
                    <a:pt x="1137" y="557"/>
                    <a:pt x="1144" y="556"/>
                    <a:pt x="1148" y="557"/>
                  </a:cubicBezTo>
                  <a:cubicBezTo>
                    <a:pt x="1151" y="558"/>
                    <a:pt x="1152" y="560"/>
                    <a:pt x="1154" y="562"/>
                  </a:cubicBezTo>
                  <a:cubicBezTo>
                    <a:pt x="1158" y="567"/>
                    <a:pt x="1161" y="572"/>
                    <a:pt x="1165" y="577"/>
                  </a:cubicBezTo>
                  <a:cubicBezTo>
                    <a:pt x="1168" y="580"/>
                    <a:pt x="1172" y="584"/>
                    <a:pt x="1174" y="588"/>
                  </a:cubicBezTo>
                  <a:cubicBezTo>
                    <a:pt x="1175" y="590"/>
                    <a:pt x="1175" y="592"/>
                    <a:pt x="1175" y="595"/>
                  </a:cubicBezTo>
                  <a:cubicBezTo>
                    <a:pt x="1175" y="601"/>
                    <a:pt x="1175" y="607"/>
                    <a:pt x="1175" y="613"/>
                  </a:cubicBezTo>
                  <a:cubicBezTo>
                    <a:pt x="1175" y="616"/>
                    <a:pt x="1174" y="622"/>
                    <a:pt x="1175" y="624"/>
                  </a:cubicBezTo>
                  <a:cubicBezTo>
                    <a:pt x="1176" y="627"/>
                    <a:pt x="1182" y="629"/>
                    <a:pt x="1184" y="630"/>
                  </a:cubicBezTo>
                  <a:cubicBezTo>
                    <a:pt x="1192" y="635"/>
                    <a:pt x="1199" y="642"/>
                    <a:pt x="1208" y="645"/>
                  </a:cubicBezTo>
                  <a:cubicBezTo>
                    <a:pt x="1218" y="650"/>
                    <a:pt x="1228" y="654"/>
                    <a:pt x="1238" y="659"/>
                  </a:cubicBezTo>
                  <a:cubicBezTo>
                    <a:pt x="1234" y="667"/>
                    <a:pt x="1229" y="675"/>
                    <a:pt x="1224" y="683"/>
                  </a:cubicBezTo>
                  <a:cubicBezTo>
                    <a:pt x="1220" y="689"/>
                    <a:pt x="1216" y="690"/>
                    <a:pt x="1209" y="693"/>
                  </a:cubicBezTo>
                  <a:cubicBezTo>
                    <a:pt x="1200" y="697"/>
                    <a:pt x="1189" y="700"/>
                    <a:pt x="1180" y="705"/>
                  </a:cubicBezTo>
                  <a:cubicBezTo>
                    <a:pt x="1174" y="709"/>
                    <a:pt x="1170" y="715"/>
                    <a:pt x="1165" y="720"/>
                  </a:cubicBezTo>
                  <a:cubicBezTo>
                    <a:pt x="1162" y="723"/>
                    <a:pt x="1158" y="728"/>
                    <a:pt x="1154" y="731"/>
                  </a:cubicBezTo>
                  <a:cubicBezTo>
                    <a:pt x="1151" y="733"/>
                    <a:pt x="1153" y="733"/>
                    <a:pt x="1150" y="732"/>
                  </a:cubicBezTo>
                  <a:cubicBezTo>
                    <a:pt x="1147" y="731"/>
                    <a:pt x="1143" y="727"/>
                    <a:pt x="1140" y="725"/>
                  </a:cubicBezTo>
                  <a:cubicBezTo>
                    <a:pt x="1135" y="721"/>
                    <a:pt x="1131" y="718"/>
                    <a:pt x="1126" y="714"/>
                  </a:cubicBezTo>
                  <a:cubicBezTo>
                    <a:pt x="1122" y="711"/>
                    <a:pt x="1117" y="708"/>
                    <a:pt x="1113" y="705"/>
                  </a:cubicBezTo>
                  <a:cubicBezTo>
                    <a:pt x="1112" y="704"/>
                    <a:pt x="1109" y="701"/>
                    <a:pt x="1108" y="701"/>
                  </a:cubicBezTo>
                  <a:cubicBezTo>
                    <a:pt x="1106" y="701"/>
                    <a:pt x="1102" y="704"/>
                    <a:pt x="1100" y="704"/>
                  </a:cubicBezTo>
                  <a:cubicBezTo>
                    <a:pt x="1095" y="707"/>
                    <a:pt x="1089" y="709"/>
                    <a:pt x="1084" y="711"/>
                  </a:cubicBezTo>
                  <a:cubicBezTo>
                    <a:pt x="1078" y="713"/>
                    <a:pt x="1073" y="716"/>
                    <a:pt x="1067" y="718"/>
                  </a:cubicBezTo>
                  <a:cubicBezTo>
                    <a:pt x="1065" y="719"/>
                    <a:pt x="1062" y="720"/>
                    <a:pt x="1061" y="721"/>
                  </a:cubicBezTo>
                  <a:cubicBezTo>
                    <a:pt x="1059" y="725"/>
                    <a:pt x="1058" y="732"/>
                    <a:pt x="1057" y="737"/>
                  </a:cubicBezTo>
                  <a:cubicBezTo>
                    <a:pt x="1055" y="741"/>
                    <a:pt x="1054" y="745"/>
                    <a:pt x="1053" y="750"/>
                  </a:cubicBezTo>
                  <a:cubicBezTo>
                    <a:pt x="1045" y="746"/>
                    <a:pt x="1037" y="742"/>
                    <a:pt x="1030" y="738"/>
                  </a:cubicBezTo>
                  <a:cubicBezTo>
                    <a:pt x="1028" y="737"/>
                    <a:pt x="1024" y="734"/>
                    <a:pt x="1022" y="734"/>
                  </a:cubicBezTo>
                  <a:cubicBezTo>
                    <a:pt x="1019" y="734"/>
                    <a:pt x="1015" y="735"/>
                    <a:pt x="1012" y="736"/>
                  </a:cubicBezTo>
                  <a:cubicBezTo>
                    <a:pt x="1009" y="737"/>
                    <a:pt x="1002" y="740"/>
                    <a:pt x="999" y="739"/>
                  </a:cubicBezTo>
                  <a:cubicBezTo>
                    <a:pt x="998" y="739"/>
                    <a:pt x="996" y="737"/>
                    <a:pt x="995" y="736"/>
                  </a:cubicBezTo>
                  <a:cubicBezTo>
                    <a:pt x="988" y="729"/>
                    <a:pt x="981" y="721"/>
                    <a:pt x="974" y="714"/>
                  </a:cubicBezTo>
                  <a:cubicBezTo>
                    <a:pt x="971" y="712"/>
                    <a:pt x="972" y="713"/>
                    <a:pt x="970" y="713"/>
                  </a:cubicBezTo>
                  <a:cubicBezTo>
                    <a:pt x="965" y="713"/>
                    <a:pt x="960" y="717"/>
                    <a:pt x="955" y="718"/>
                  </a:cubicBezTo>
                  <a:cubicBezTo>
                    <a:pt x="950" y="721"/>
                    <a:pt x="944" y="724"/>
                    <a:pt x="938" y="723"/>
                  </a:cubicBezTo>
                  <a:cubicBezTo>
                    <a:pt x="928" y="722"/>
                    <a:pt x="918" y="721"/>
                    <a:pt x="909" y="720"/>
                  </a:cubicBezTo>
                  <a:cubicBezTo>
                    <a:pt x="906" y="719"/>
                    <a:pt x="905" y="720"/>
                    <a:pt x="903" y="718"/>
                  </a:cubicBezTo>
                  <a:cubicBezTo>
                    <a:pt x="900" y="715"/>
                    <a:pt x="898" y="710"/>
                    <a:pt x="895" y="706"/>
                  </a:cubicBezTo>
                  <a:cubicBezTo>
                    <a:pt x="893" y="704"/>
                    <a:pt x="894" y="704"/>
                    <a:pt x="891" y="704"/>
                  </a:cubicBezTo>
                  <a:cubicBezTo>
                    <a:pt x="887" y="703"/>
                    <a:pt x="882" y="704"/>
                    <a:pt x="878" y="704"/>
                  </a:cubicBezTo>
                  <a:cubicBezTo>
                    <a:pt x="870" y="704"/>
                    <a:pt x="860" y="705"/>
                    <a:pt x="853" y="704"/>
                  </a:cubicBezTo>
                  <a:cubicBezTo>
                    <a:pt x="845" y="702"/>
                    <a:pt x="837" y="697"/>
                    <a:pt x="830" y="694"/>
                  </a:cubicBezTo>
                  <a:cubicBezTo>
                    <a:pt x="823" y="691"/>
                    <a:pt x="820" y="692"/>
                    <a:pt x="813" y="693"/>
                  </a:cubicBezTo>
                  <a:cubicBezTo>
                    <a:pt x="808" y="694"/>
                    <a:pt x="802" y="695"/>
                    <a:pt x="797" y="696"/>
                  </a:cubicBezTo>
                  <a:cubicBezTo>
                    <a:pt x="795" y="696"/>
                    <a:pt x="789" y="696"/>
                    <a:pt x="787" y="697"/>
                  </a:cubicBezTo>
                  <a:cubicBezTo>
                    <a:pt x="785" y="698"/>
                    <a:pt x="784" y="702"/>
                    <a:pt x="784" y="703"/>
                  </a:cubicBezTo>
                  <a:cubicBezTo>
                    <a:pt x="781" y="709"/>
                    <a:pt x="778" y="714"/>
                    <a:pt x="776" y="719"/>
                  </a:cubicBezTo>
                  <a:cubicBezTo>
                    <a:pt x="773" y="724"/>
                    <a:pt x="771" y="729"/>
                    <a:pt x="769" y="735"/>
                  </a:cubicBezTo>
                  <a:cubicBezTo>
                    <a:pt x="766" y="742"/>
                    <a:pt x="761" y="751"/>
                    <a:pt x="759" y="759"/>
                  </a:cubicBezTo>
                  <a:cubicBezTo>
                    <a:pt x="758" y="765"/>
                    <a:pt x="760" y="774"/>
                    <a:pt x="760" y="781"/>
                  </a:cubicBezTo>
                  <a:cubicBezTo>
                    <a:pt x="760" y="785"/>
                    <a:pt x="762" y="790"/>
                    <a:pt x="761" y="794"/>
                  </a:cubicBezTo>
                  <a:cubicBezTo>
                    <a:pt x="761" y="797"/>
                    <a:pt x="762" y="795"/>
                    <a:pt x="759" y="797"/>
                  </a:cubicBezTo>
                  <a:cubicBezTo>
                    <a:pt x="756" y="799"/>
                    <a:pt x="750" y="799"/>
                    <a:pt x="747" y="800"/>
                  </a:cubicBezTo>
                  <a:cubicBezTo>
                    <a:pt x="741" y="802"/>
                    <a:pt x="736" y="804"/>
                    <a:pt x="730" y="805"/>
                  </a:cubicBezTo>
                  <a:cubicBezTo>
                    <a:pt x="724" y="807"/>
                    <a:pt x="721" y="808"/>
                    <a:pt x="716" y="811"/>
                  </a:cubicBezTo>
                  <a:cubicBezTo>
                    <a:pt x="708" y="817"/>
                    <a:pt x="700" y="823"/>
                    <a:pt x="692" y="829"/>
                  </a:cubicBezTo>
                  <a:cubicBezTo>
                    <a:pt x="687" y="833"/>
                    <a:pt x="688" y="842"/>
                    <a:pt x="687" y="848"/>
                  </a:cubicBezTo>
                  <a:cubicBezTo>
                    <a:pt x="687" y="850"/>
                    <a:pt x="687" y="854"/>
                    <a:pt x="686" y="856"/>
                  </a:cubicBezTo>
                  <a:cubicBezTo>
                    <a:pt x="684" y="858"/>
                    <a:pt x="679" y="860"/>
                    <a:pt x="676" y="861"/>
                  </a:cubicBezTo>
                  <a:cubicBezTo>
                    <a:pt x="669" y="865"/>
                    <a:pt x="661" y="872"/>
                    <a:pt x="653" y="875"/>
                  </a:cubicBezTo>
                  <a:cubicBezTo>
                    <a:pt x="651" y="875"/>
                    <a:pt x="648" y="875"/>
                    <a:pt x="646" y="875"/>
                  </a:cubicBezTo>
                  <a:cubicBezTo>
                    <a:pt x="643" y="875"/>
                    <a:pt x="636" y="876"/>
                    <a:pt x="633" y="875"/>
                  </a:cubicBezTo>
                  <a:cubicBezTo>
                    <a:pt x="627" y="873"/>
                    <a:pt x="624" y="864"/>
                    <a:pt x="617" y="862"/>
                  </a:cubicBezTo>
                  <a:cubicBezTo>
                    <a:pt x="611" y="860"/>
                    <a:pt x="602" y="864"/>
                    <a:pt x="596" y="861"/>
                  </a:cubicBezTo>
                  <a:cubicBezTo>
                    <a:pt x="592" y="859"/>
                    <a:pt x="590" y="854"/>
                    <a:pt x="586" y="851"/>
                  </a:cubicBezTo>
                  <a:cubicBezTo>
                    <a:pt x="583" y="849"/>
                    <a:pt x="580" y="849"/>
                    <a:pt x="577" y="848"/>
                  </a:cubicBezTo>
                  <a:cubicBezTo>
                    <a:pt x="574" y="846"/>
                    <a:pt x="569" y="846"/>
                    <a:pt x="566" y="844"/>
                  </a:cubicBezTo>
                  <a:cubicBezTo>
                    <a:pt x="562" y="842"/>
                    <a:pt x="560" y="838"/>
                    <a:pt x="557" y="836"/>
                  </a:cubicBezTo>
                  <a:cubicBezTo>
                    <a:pt x="555" y="833"/>
                    <a:pt x="554" y="833"/>
                    <a:pt x="553" y="830"/>
                  </a:cubicBezTo>
                  <a:cubicBezTo>
                    <a:pt x="552" y="825"/>
                    <a:pt x="554" y="819"/>
                    <a:pt x="553" y="814"/>
                  </a:cubicBezTo>
                  <a:cubicBezTo>
                    <a:pt x="553" y="810"/>
                    <a:pt x="553" y="811"/>
                    <a:pt x="549" y="811"/>
                  </a:cubicBezTo>
                  <a:cubicBezTo>
                    <a:pt x="544" y="810"/>
                    <a:pt x="539" y="809"/>
                    <a:pt x="533" y="808"/>
                  </a:cubicBezTo>
                  <a:cubicBezTo>
                    <a:pt x="529" y="808"/>
                    <a:pt x="530" y="808"/>
                    <a:pt x="529" y="805"/>
                  </a:cubicBezTo>
                  <a:cubicBezTo>
                    <a:pt x="528" y="800"/>
                    <a:pt x="529" y="794"/>
                    <a:pt x="529" y="789"/>
                  </a:cubicBezTo>
                  <a:cubicBezTo>
                    <a:pt x="529" y="782"/>
                    <a:pt x="523" y="776"/>
                    <a:pt x="519" y="770"/>
                  </a:cubicBezTo>
                  <a:cubicBezTo>
                    <a:pt x="515" y="764"/>
                    <a:pt x="512" y="759"/>
                    <a:pt x="509" y="753"/>
                  </a:cubicBezTo>
                  <a:cubicBezTo>
                    <a:pt x="505" y="747"/>
                    <a:pt x="503" y="740"/>
                    <a:pt x="498" y="734"/>
                  </a:cubicBezTo>
                  <a:cubicBezTo>
                    <a:pt x="493" y="729"/>
                    <a:pt x="487" y="721"/>
                    <a:pt x="481" y="718"/>
                  </a:cubicBezTo>
                  <a:cubicBezTo>
                    <a:pt x="477" y="716"/>
                    <a:pt x="472" y="716"/>
                    <a:pt x="468" y="715"/>
                  </a:cubicBezTo>
                  <a:cubicBezTo>
                    <a:pt x="465" y="714"/>
                    <a:pt x="461" y="712"/>
                    <a:pt x="458" y="712"/>
                  </a:cubicBezTo>
                  <a:cubicBezTo>
                    <a:pt x="451" y="711"/>
                    <a:pt x="443" y="714"/>
                    <a:pt x="438" y="709"/>
                  </a:cubicBezTo>
                  <a:cubicBezTo>
                    <a:pt x="433" y="704"/>
                    <a:pt x="428" y="699"/>
                    <a:pt x="423" y="695"/>
                  </a:cubicBezTo>
                  <a:cubicBezTo>
                    <a:pt x="415" y="689"/>
                    <a:pt x="406" y="684"/>
                    <a:pt x="398" y="678"/>
                  </a:cubicBezTo>
                  <a:cubicBezTo>
                    <a:pt x="393" y="674"/>
                    <a:pt x="388" y="675"/>
                    <a:pt x="381" y="675"/>
                  </a:cubicBezTo>
                  <a:cubicBezTo>
                    <a:pt x="381" y="681"/>
                    <a:pt x="382" y="686"/>
                    <a:pt x="382" y="691"/>
                  </a:cubicBezTo>
                  <a:cubicBezTo>
                    <a:pt x="382" y="696"/>
                    <a:pt x="379" y="699"/>
                    <a:pt x="375" y="702"/>
                  </a:cubicBezTo>
                  <a:cubicBezTo>
                    <a:pt x="368" y="708"/>
                    <a:pt x="356" y="710"/>
                    <a:pt x="347" y="713"/>
                  </a:cubicBezTo>
                  <a:cubicBezTo>
                    <a:pt x="343" y="714"/>
                    <a:pt x="338" y="715"/>
                    <a:pt x="334" y="718"/>
                  </a:cubicBezTo>
                  <a:cubicBezTo>
                    <a:pt x="331" y="720"/>
                    <a:pt x="329" y="725"/>
                    <a:pt x="325" y="727"/>
                  </a:cubicBezTo>
                  <a:cubicBezTo>
                    <a:pt x="322" y="729"/>
                    <a:pt x="317" y="728"/>
                    <a:pt x="313" y="728"/>
                  </a:cubicBezTo>
                  <a:cubicBezTo>
                    <a:pt x="307" y="728"/>
                    <a:pt x="300" y="728"/>
                    <a:pt x="294" y="728"/>
                  </a:cubicBezTo>
                  <a:cubicBezTo>
                    <a:pt x="289" y="728"/>
                    <a:pt x="289" y="728"/>
                    <a:pt x="285" y="732"/>
                  </a:cubicBezTo>
                  <a:cubicBezTo>
                    <a:pt x="282" y="734"/>
                    <a:pt x="278" y="740"/>
                    <a:pt x="275" y="741"/>
                  </a:cubicBezTo>
                  <a:cubicBezTo>
                    <a:pt x="271" y="742"/>
                    <a:pt x="263" y="738"/>
                    <a:pt x="259" y="737"/>
                  </a:cubicBezTo>
                  <a:cubicBezTo>
                    <a:pt x="255" y="736"/>
                    <a:pt x="247" y="732"/>
                    <a:pt x="243" y="732"/>
                  </a:cubicBezTo>
                  <a:cubicBezTo>
                    <a:pt x="241" y="733"/>
                    <a:pt x="235" y="739"/>
                    <a:pt x="234" y="741"/>
                  </a:cubicBezTo>
                  <a:cubicBezTo>
                    <a:pt x="232" y="745"/>
                    <a:pt x="236" y="752"/>
                    <a:pt x="234" y="756"/>
                  </a:cubicBezTo>
                  <a:cubicBezTo>
                    <a:pt x="232" y="759"/>
                    <a:pt x="224" y="760"/>
                    <a:pt x="221" y="761"/>
                  </a:cubicBezTo>
                  <a:cubicBezTo>
                    <a:pt x="217" y="762"/>
                    <a:pt x="214" y="762"/>
                    <a:pt x="210" y="762"/>
                  </a:cubicBezTo>
                  <a:cubicBezTo>
                    <a:pt x="204" y="762"/>
                    <a:pt x="197" y="764"/>
                    <a:pt x="192" y="762"/>
                  </a:cubicBezTo>
                  <a:cubicBezTo>
                    <a:pt x="188" y="762"/>
                    <a:pt x="185" y="758"/>
                    <a:pt x="182" y="756"/>
                  </a:cubicBezTo>
                  <a:cubicBezTo>
                    <a:pt x="179" y="753"/>
                    <a:pt x="175" y="751"/>
                    <a:pt x="172" y="748"/>
                  </a:cubicBezTo>
                  <a:cubicBezTo>
                    <a:pt x="169" y="745"/>
                    <a:pt x="162" y="740"/>
                    <a:pt x="161" y="736"/>
                  </a:cubicBezTo>
                  <a:cubicBezTo>
                    <a:pt x="159" y="733"/>
                    <a:pt x="161" y="726"/>
                    <a:pt x="161" y="722"/>
                  </a:cubicBezTo>
                  <a:cubicBezTo>
                    <a:pt x="161" y="718"/>
                    <a:pt x="160" y="712"/>
                    <a:pt x="161" y="709"/>
                  </a:cubicBezTo>
                  <a:cubicBezTo>
                    <a:pt x="162" y="705"/>
                    <a:pt x="168" y="699"/>
                    <a:pt x="168" y="695"/>
                  </a:cubicBezTo>
                  <a:cubicBezTo>
                    <a:pt x="167" y="692"/>
                    <a:pt x="159" y="686"/>
                    <a:pt x="157" y="684"/>
                  </a:cubicBezTo>
                  <a:cubicBezTo>
                    <a:pt x="153" y="680"/>
                    <a:pt x="149" y="681"/>
                    <a:pt x="144" y="681"/>
                  </a:cubicBezTo>
                  <a:cubicBezTo>
                    <a:pt x="142" y="681"/>
                    <a:pt x="141" y="682"/>
                    <a:pt x="140" y="681"/>
                  </a:cubicBezTo>
                  <a:cubicBezTo>
                    <a:pt x="139" y="679"/>
                    <a:pt x="140" y="674"/>
                    <a:pt x="140" y="672"/>
                  </a:cubicBezTo>
                  <a:cubicBezTo>
                    <a:pt x="140" y="668"/>
                    <a:pt x="140" y="664"/>
                    <a:pt x="138" y="660"/>
                  </a:cubicBezTo>
                  <a:cubicBezTo>
                    <a:pt x="135" y="656"/>
                    <a:pt x="130" y="650"/>
                    <a:pt x="126" y="646"/>
                  </a:cubicBezTo>
                  <a:cubicBezTo>
                    <a:pt x="121" y="641"/>
                    <a:pt x="108" y="640"/>
                    <a:pt x="105" y="633"/>
                  </a:cubicBezTo>
                  <a:cubicBezTo>
                    <a:pt x="103" y="628"/>
                    <a:pt x="103" y="621"/>
                    <a:pt x="102" y="615"/>
                  </a:cubicBezTo>
                  <a:cubicBezTo>
                    <a:pt x="101" y="610"/>
                    <a:pt x="100" y="609"/>
                    <a:pt x="104" y="605"/>
                  </a:cubicBezTo>
                  <a:cubicBezTo>
                    <a:pt x="107" y="602"/>
                    <a:pt x="113" y="598"/>
                    <a:pt x="115" y="594"/>
                  </a:cubicBezTo>
                  <a:cubicBezTo>
                    <a:pt x="117" y="590"/>
                    <a:pt x="117" y="581"/>
                    <a:pt x="116" y="576"/>
                  </a:cubicBezTo>
                  <a:cubicBezTo>
                    <a:pt x="116" y="569"/>
                    <a:pt x="110" y="565"/>
                    <a:pt x="105" y="561"/>
                  </a:cubicBezTo>
                  <a:cubicBezTo>
                    <a:pt x="101" y="557"/>
                    <a:pt x="99" y="556"/>
                    <a:pt x="100" y="551"/>
                  </a:cubicBezTo>
                  <a:cubicBezTo>
                    <a:pt x="103" y="542"/>
                    <a:pt x="106" y="534"/>
                    <a:pt x="105" y="524"/>
                  </a:cubicBezTo>
                  <a:cubicBezTo>
                    <a:pt x="104" y="518"/>
                    <a:pt x="103" y="511"/>
                    <a:pt x="102" y="504"/>
                  </a:cubicBezTo>
                  <a:cubicBezTo>
                    <a:pt x="102" y="500"/>
                    <a:pt x="100" y="493"/>
                    <a:pt x="101" y="489"/>
                  </a:cubicBezTo>
                  <a:cubicBezTo>
                    <a:pt x="101" y="485"/>
                    <a:pt x="107" y="479"/>
                    <a:pt x="110" y="475"/>
                  </a:cubicBezTo>
                  <a:cubicBezTo>
                    <a:pt x="115" y="470"/>
                    <a:pt x="115" y="465"/>
                    <a:pt x="114" y="458"/>
                  </a:cubicBezTo>
                  <a:cubicBezTo>
                    <a:pt x="114" y="453"/>
                    <a:pt x="115" y="445"/>
                    <a:pt x="113" y="441"/>
                  </a:cubicBezTo>
                  <a:cubicBezTo>
                    <a:pt x="111" y="437"/>
                    <a:pt x="105" y="434"/>
                    <a:pt x="103" y="431"/>
                  </a:cubicBezTo>
                  <a:cubicBezTo>
                    <a:pt x="96" y="424"/>
                    <a:pt x="92" y="415"/>
                    <a:pt x="87" y="406"/>
                  </a:cubicBezTo>
                  <a:cubicBezTo>
                    <a:pt x="83" y="398"/>
                    <a:pt x="79" y="393"/>
                    <a:pt x="73" y="386"/>
                  </a:cubicBezTo>
                  <a:cubicBezTo>
                    <a:pt x="59" y="372"/>
                    <a:pt x="45" y="358"/>
                    <a:pt x="30" y="345"/>
                  </a:cubicBezTo>
                  <a:cubicBezTo>
                    <a:pt x="27" y="342"/>
                    <a:pt x="19" y="338"/>
                    <a:pt x="17" y="334"/>
                  </a:cubicBezTo>
                  <a:cubicBezTo>
                    <a:pt x="15" y="330"/>
                    <a:pt x="19" y="324"/>
                    <a:pt x="17" y="320"/>
                  </a:cubicBezTo>
                  <a:cubicBezTo>
                    <a:pt x="16" y="316"/>
                    <a:pt x="8" y="313"/>
                    <a:pt x="5" y="311"/>
                  </a:cubicBezTo>
                  <a:cubicBezTo>
                    <a:pt x="0" y="308"/>
                    <a:pt x="1" y="308"/>
                    <a:pt x="2" y="303"/>
                  </a:cubicBezTo>
                  <a:cubicBezTo>
                    <a:pt x="3" y="298"/>
                    <a:pt x="3" y="291"/>
                    <a:pt x="5" y="288"/>
                  </a:cubicBezTo>
                  <a:cubicBezTo>
                    <a:pt x="6" y="284"/>
                    <a:pt x="11" y="281"/>
                    <a:pt x="13" y="279"/>
                  </a:cubicBezTo>
                  <a:cubicBezTo>
                    <a:pt x="19" y="274"/>
                    <a:pt x="24" y="269"/>
                    <a:pt x="29" y="264"/>
                  </a:cubicBezTo>
                  <a:cubicBezTo>
                    <a:pt x="31" y="261"/>
                    <a:pt x="33" y="260"/>
                    <a:pt x="34" y="257"/>
                  </a:cubicBezTo>
                  <a:cubicBezTo>
                    <a:pt x="35" y="252"/>
                    <a:pt x="33" y="247"/>
                    <a:pt x="34" y="242"/>
                  </a:cubicBezTo>
                  <a:cubicBezTo>
                    <a:pt x="36" y="237"/>
                    <a:pt x="40" y="231"/>
                    <a:pt x="42" y="226"/>
                  </a:cubicBezTo>
                  <a:cubicBezTo>
                    <a:pt x="46" y="219"/>
                    <a:pt x="38" y="211"/>
                    <a:pt x="39" y="203"/>
                  </a:cubicBezTo>
                  <a:cubicBezTo>
                    <a:pt x="40" y="198"/>
                    <a:pt x="45" y="193"/>
                    <a:pt x="47" y="189"/>
                  </a:cubicBezTo>
                  <a:cubicBezTo>
                    <a:pt x="49" y="184"/>
                    <a:pt x="52" y="178"/>
                    <a:pt x="55" y="174"/>
                  </a:cubicBezTo>
                  <a:cubicBezTo>
                    <a:pt x="57" y="171"/>
                    <a:pt x="61" y="170"/>
                    <a:pt x="64" y="168"/>
                  </a:cubicBezTo>
                  <a:cubicBezTo>
                    <a:pt x="68" y="165"/>
                    <a:pt x="76" y="162"/>
                    <a:pt x="79" y="158"/>
                  </a:cubicBezTo>
                  <a:cubicBezTo>
                    <a:pt x="83" y="152"/>
                    <a:pt x="78" y="141"/>
                    <a:pt x="84" y="136"/>
                  </a:cubicBezTo>
                  <a:cubicBezTo>
                    <a:pt x="88" y="132"/>
                    <a:pt x="95" y="129"/>
                    <a:pt x="100" y="126"/>
                  </a:cubicBezTo>
                  <a:cubicBezTo>
                    <a:pt x="102" y="124"/>
                    <a:pt x="109" y="121"/>
                    <a:pt x="110" y="119"/>
                  </a:cubicBezTo>
                  <a:cubicBezTo>
                    <a:pt x="112" y="116"/>
                    <a:pt x="108" y="106"/>
                    <a:pt x="108" y="103"/>
                  </a:cubicBezTo>
                  <a:cubicBezTo>
                    <a:pt x="107" y="100"/>
                    <a:pt x="106" y="96"/>
                    <a:pt x="106" y="92"/>
                  </a:cubicBezTo>
                  <a:cubicBezTo>
                    <a:pt x="108" y="87"/>
                    <a:pt x="112" y="81"/>
                    <a:pt x="115" y="76"/>
                  </a:cubicBezTo>
                  <a:cubicBezTo>
                    <a:pt x="116" y="73"/>
                    <a:pt x="118" y="71"/>
                    <a:pt x="121" y="69"/>
                  </a:cubicBezTo>
                  <a:cubicBezTo>
                    <a:pt x="128" y="62"/>
                    <a:pt x="135" y="55"/>
                    <a:pt x="142" y="48"/>
                  </a:cubicBezTo>
                  <a:cubicBezTo>
                    <a:pt x="146" y="43"/>
                    <a:pt x="150" y="39"/>
                    <a:pt x="155" y="35"/>
                  </a:cubicBezTo>
                  <a:cubicBezTo>
                    <a:pt x="159" y="30"/>
                    <a:pt x="159" y="30"/>
                    <a:pt x="165" y="32"/>
                  </a:cubicBezTo>
                  <a:cubicBezTo>
                    <a:pt x="167" y="33"/>
                    <a:pt x="171" y="34"/>
                    <a:pt x="173" y="35"/>
                  </a:cubicBezTo>
                  <a:cubicBezTo>
                    <a:pt x="175" y="36"/>
                    <a:pt x="174" y="35"/>
                    <a:pt x="174" y="38"/>
                  </a:cubicBezTo>
                  <a:cubicBezTo>
                    <a:pt x="175" y="43"/>
                    <a:pt x="174" y="49"/>
                    <a:pt x="174" y="54"/>
                  </a:cubicBezTo>
                  <a:cubicBezTo>
                    <a:pt x="180" y="53"/>
                    <a:pt x="190" y="54"/>
                    <a:pt x="195" y="51"/>
                  </a:cubicBezTo>
                  <a:cubicBezTo>
                    <a:pt x="198" y="49"/>
                    <a:pt x="202" y="45"/>
                    <a:pt x="204" y="42"/>
                  </a:cubicBezTo>
                  <a:cubicBezTo>
                    <a:pt x="208" y="38"/>
                    <a:pt x="211" y="35"/>
                    <a:pt x="215" y="31"/>
                  </a:cubicBezTo>
                  <a:cubicBezTo>
                    <a:pt x="220" y="26"/>
                    <a:pt x="228" y="23"/>
                    <a:pt x="235" y="20"/>
                  </a:cubicBezTo>
                  <a:cubicBezTo>
                    <a:pt x="242" y="16"/>
                    <a:pt x="244" y="8"/>
                    <a:pt x="251" y="4"/>
                  </a:cubicBezTo>
                  <a:cubicBezTo>
                    <a:pt x="254" y="2"/>
                    <a:pt x="258" y="3"/>
                    <a:pt x="261" y="2"/>
                  </a:cubicBezTo>
                  <a:cubicBezTo>
                    <a:pt x="266" y="1"/>
                    <a:pt x="270" y="1"/>
                    <a:pt x="274" y="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8" name="Freeform 284"/>
            <p:cNvSpPr>
              <a:spLocks/>
            </p:cNvSpPr>
            <p:nvPr userDrawn="1"/>
          </p:nvSpPr>
          <p:spPr bwMode="auto">
            <a:xfrm>
              <a:off x="4795" y="1110"/>
              <a:ext cx="106" cy="76"/>
            </a:xfrm>
            <a:custGeom>
              <a:avLst/>
              <a:gdLst>
                <a:gd name="T0" fmla="*/ 134 w 134"/>
                <a:gd name="T1" fmla="*/ 13 h 96"/>
                <a:gd name="T2" fmla="*/ 126 w 134"/>
                <a:gd name="T3" fmla="*/ 34 h 96"/>
                <a:gd name="T4" fmla="*/ 124 w 134"/>
                <a:gd name="T5" fmla="*/ 52 h 96"/>
                <a:gd name="T6" fmla="*/ 113 w 134"/>
                <a:gd name="T7" fmla="*/ 66 h 96"/>
                <a:gd name="T8" fmla="*/ 95 w 134"/>
                <a:gd name="T9" fmla="*/ 74 h 96"/>
                <a:gd name="T10" fmla="*/ 76 w 134"/>
                <a:gd name="T11" fmla="*/ 81 h 96"/>
                <a:gd name="T12" fmla="*/ 56 w 134"/>
                <a:gd name="T13" fmla="*/ 81 h 96"/>
                <a:gd name="T14" fmla="*/ 50 w 134"/>
                <a:gd name="T15" fmla="*/ 88 h 96"/>
                <a:gd name="T16" fmla="*/ 42 w 134"/>
                <a:gd name="T17" fmla="*/ 96 h 96"/>
                <a:gd name="T18" fmla="*/ 34 w 134"/>
                <a:gd name="T19" fmla="*/ 93 h 96"/>
                <a:gd name="T20" fmla="*/ 21 w 134"/>
                <a:gd name="T21" fmla="*/ 89 h 96"/>
                <a:gd name="T22" fmla="*/ 8 w 134"/>
                <a:gd name="T23" fmla="*/ 72 h 96"/>
                <a:gd name="T24" fmla="*/ 3 w 134"/>
                <a:gd name="T25" fmla="*/ 64 h 96"/>
                <a:gd name="T26" fmla="*/ 0 w 134"/>
                <a:gd name="T27" fmla="*/ 54 h 96"/>
                <a:gd name="T28" fmla="*/ 7 w 134"/>
                <a:gd name="T29" fmla="*/ 58 h 96"/>
                <a:gd name="T30" fmla="*/ 16 w 134"/>
                <a:gd name="T31" fmla="*/ 62 h 96"/>
                <a:gd name="T32" fmla="*/ 26 w 134"/>
                <a:gd name="T33" fmla="*/ 52 h 96"/>
                <a:gd name="T34" fmla="*/ 52 w 134"/>
                <a:gd name="T35" fmla="*/ 26 h 96"/>
                <a:gd name="T36" fmla="*/ 70 w 134"/>
                <a:gd name="T37" fmla="*/ 36 h 96"/>
                <a:gd name="T38" fmla="*/ 90 w 134"/>
                <a:gd name="T39" fmla="*/ 14 h 96"/>
                <a:gd name="T40" fmla="*/ 114 w 134"/>
                <a:gd name="T41" fmla="*/ 1 h 96"/>
                <a:gd name="T42" fmla="*/ 121 w 134"/>
                <a:gd name="T43" fmla="*/ 3 h 96"/>
                <a:gd name="T44" fmla="*/ 134 w 134"/>
                <a:gd name="T45" fmla="*/ 13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134" h="96">
                  <a:moveTo>
                    <a:pt x="134" y="13"/>
                  </a:moveTo>
                  <a:cubicBezTo>
                    <a:pt x="131" y="20"/>
                    <a:pt x="129" y="27"/>
                    <a:pt x="126" y="34"/>
                  </a:cubicBezTo>
                  <a:cubicBezTo>
                    <a:pt x="124" y="40"/>
                    <a:pt x="125" y="45"/>
                    <a:pt x="124" y="52"/>
                  </a:cubicBezTo>
                  <a:cubicBezTo>
                    <a:pt x="123" y="57"/>
                    <a:pt x="117" y="63"/>
                    <a:pt x="113" y="66"/>
                  </a:cubicBezTo>
                  <a:cubicBezTo>
                    <a:pt x="108" y="69"/>
                    <a:pt x="101" y="71"/>
                    <a:pt x="95" y="74"/>
                  </a:cubicBezTo>
                  <a:cubicBezTo>
                    <a:pt x="89" y="76"/>
                    <a:pt x="82" y="80"/>
                    <a:pt x="76" y="81"/>
                  </a:cubicBezTo>
                  <a:cubicBezTo>
                    <a:pt x="70" y="82"/>
                    <a:pt x="62" y="79"/>
                    <a:pt x="56" y="81"/>
                  </a:cubicBezTo>
                  <a:cubicBezTo>
                    <a:pt x="54" y="82"/>
                    <a:pt x="52" y="86"/>
                    <a:pt x="50" y="88"/>
                  </a:cubicBezTo>
                  <a:cubicBezTo>
                    <a:pt x="48" y="89"/>
                    <a:pt x="44" y="95"/>
                    <a:pt x="42" y="96"/>
                  </a:cubicBezTo>
                  <a:cubicBezTo>
                    <a:pt x="40" y="96"/>
                    <a:pt x="36" y="94"/>
                    <a:pt x="34" y="93"/>
                  </a:cubicBezTo>
                  <a:cubicBezTo>
                    <a:pt x="30" y="92"/>
                    <a:pt x="25" y="91"/>
                    <a:pt x="21" y="89"/>
                  </a:cubicBezTo>
                  <a:cubicBezTo>
                    <a:pt x="15" y="86"/>
                    <a:pt x="12" y="77"/>
                    <a:pt x="8" y="72"/>
                  </a:cubicBezTo>
                  <a:cubicBezTo>
                    <a:pt x="6" y="69"/>
                    <a:pt x="4" y="67"/>
                    <a:pt x="3" y="64"/>
                  </a:cubicBezTo>
                  <a:cubicBezTo>
                    <a:pt x="1" y="61"/>
                    <a:pt x="0" y="58"/>
                    <a:pt x="0" y="54"/>
                  </a:cubicBezTo>
                  <a:cubicBezTo>
                    <a:pt x="2" y="56"/>
                    <a:pt x="4" y="57"/>
                    <a:pt x="7" y="58"/>
                  </a:cubicBezTo>
                  <a:cubicBezTo>
                    <a:pt x="9" y="59"/>
                    <a:pt x="14" y="62"/>
                    <a:pt x="16" y="62"/>
                  </a:cubicBezTo>
                  <a:cubicBezTo>
                    <a:pt x="19" y="61"/>
                    <a:pt x="24" y="54"/>
                    <a:pt x="26" y="52"/>
                  </a:cubicBezTo>
                  <a:cubicBezTo>
                    <a:pt x="35" y="43"/>
                    <a:pt x="43" y="35"/>
                    <a:pt x="52" y="26"/>
                  </a:cubicBezTo>
                  <a:cubicBezTo>
                    <a:pt x="56" y="32"/>
                    <a:pt x="62" y="44"/>
                    <a:pt x="70" y="36"/>
                  </a:cubicBezTo>
                  <a:cubicBezTo>
                    <a:pt x="77" y="29"/>
                    <a:pt x="83" y="22"/>
                    <a:pt x="90" y="14"/>
                  </a:cubicBezTo>
                  <a:cubicBezTo>
                    <a:pt x="96" y="7"/>
                    <a:pt x="106" y="4"/>
                    <a:pt x="114" y="1"/>
                  </a:cubicBezTo>
                  <a:cubicBezTo>
                    <a:pt x="118" y="0"/>
                    <a:pt x="118" y="1"/>
                    <a:pt x="121" y="3"/>
                  </a:cubicBezTo>
                  <a:cubicBezTo>
                    <a:pt x="126" y="6"/>
                    <a:pt x="130" y="10"/>
                    <a:pt x="134" y="13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9" name="Freeform 285"/>
            <p:cNvSpPr>
              <a:spLocks/>
            </p:cNvSpPr>
            <p:nvPr userDrawn="1"/>
          </p:nvSpPr>
          <p:spPr bwMode="auto">
            <a:xfrm>
              <a:off x="4623" y="1174"/>
              <a:ext cx="168" cy="158"/>
            </a:xfrm>
            <a:custGeom>
              <a:avLst/>
              <a:gdLst>
                <a:gd name="T0" fmla="*/ 161 w 211"/>
                <a:gd name="T1" fmla="*/ 123 h 198"/>
                <a:gd name="T2" fmla="*/ 174 w 211"/>
                <a:gd name="T3" fmla="*/ 109 h 198"/>
                <a:gd name="T4" fmla="*/ 187 w 211"/>
                <a:gd name="T5" fmla="*/ 113 h 198"/>
                <a:gd name="T6" fmla="*/ 202 w 211"/>
                <a:gd name="T7" fmla="*/ 91 h 198"/>
                <a:gd name="T8" fmla="*/ 202 w 211"/>
                <a:gd name="T9" fmla="*/ 83 h 198"/>
                <a:gd name="T10" fmla="*/ 179 w 211"/>
                <a:gd name="T11" fmla="*/ 84 h 198"/>
                <a:gd name="T12" fmla="*/ 159 w 211"/>
                <a:gd name="T13" fmla="*/ 80 h 198"/>
                <a:gd name="T14" fmla="*/ 127 w 211"/>
                <a:gd name="T15" fmla="*/ 60 h 198"/>
                <a:gd name="T16" fmla="*/ 124 w 211"/>
                <a:gd name="T17" fmla="*/ 39 h 198"/>
                <a:gd name="T18" fmla="*/ 139 w 211"/>
                <a:gd name="T19" fmla="*/ 43 h 198"/>
                <a:gd name="T20" fmla="*/ 154 w 211"/>
                <a:gd name="T21" fmla="*/ 68 h 198"/>
                <a:gd name="T22" fmla="*/ 180 w 211"/>
                <a:gd name="T23" fmla="*/ 71 h 198"/>
                <a:gd name="T24" fmla="*/ 200 w 211"/>
                <a:gd name="T25" fmla="*/ 67 h 198"/>
                <a:gd name="T26" fmla="*/ 209 w 211"/>
                <a:gd name="T27" fmla="*/ 50 h 198"/>
                <a:gd name="T28" fmla="*/ 196 w 211"/>
                <a:gd name="T29" fmla="*/ 34 h 198"/>
                <a:gd name="T30" fmla="*/ 192 w 211"/>
                <a:gd name="T31" fmla="*/ 15 h 198"/>
                <a:gd name="T32" fmla="*/ 176 w 211"/>
                <a:gd name="T33" fmla="*/ 5 h 198"/>
                <a:gd name="T34" fmla="*/ 144 w 211"/>
                <a:gd name="T35" fmla="*/ 5 h 198"/>
                <a:gd name="T36" fmla="*/ 122 w 211"/>
                <a:gd name="T37" fmla="*/ 23 h 198"/>
                <a:gd name="T38" fmla="*/ 107 w 211"/>
                <a:gd name="T39" fmla="*/ 21 h 198"/>
                <a:gd name="T40" fmla="*/ 93 w 211"/>
                <a:gd name="T41" fmla="*/ 18 h 198"/>
                <a:gd name="T42" fmla="*/ 71 w 211"/>
                <a:gd name="T43" fmla="*/ 25 h 198"/>
                <a:gd name="T44" fmla="*/ 85 w 211"/>
                <a:gd name="T45" fmla="*/ 56 h 198"/>
                <a:gd name="T46" fmla="*/ 89 w 211"/>
                <a:gd name="T47" fmla="*/ 82 h 198"/>
                <a:gd name="T48" fmla="*/ 74 w 211"/>
                <a:gd name="T49" fmla="*/ 69 h 198"/>
                <a:gd name="T50" fmla="*/ 65 w 211"/>
                <a:gd name="T51" fmla="*/ 75 h 198"/>
                <a:gd name="T52" fmla="*/ 52 w 211"/>
                <a:gd name="T53" fmla="*/ 65 h 198"/>
                <a:gd name="T54" fmla="*/ 25 w 211"/>
                <a:gd name="T55" fmla="*/ 70 h 198"/>
                <a:gd name="T56" fmla="*/ 8 w 211"/>
                <a:gd name="T57" fmla="*/ 77 h 198"/>
                <a:gd name="T58" fmla="*/ 9 w 211"/>
                <a:gd name="T59" fmla="*/ 91 h 198"/>
                <a:gd name="T60" fmla="*/ 1 w 211"/>
                <a:gd name="T61" fmla="*/ 103 h 198"/>
                <a:gd name="T62" fmla="*/ 13 w 211"/>
                <a:gd name="T63" fmla="*/ 127 h 198"/>
                <a:gd name="T64" fmla="*/ 21 w 211"/>
                <a:gd name="T65" fmla="*/ 143 h 198"/>
                <a:gd name="T66" fmla="*/ 35 w 211"/>
                <a:gd name="T67" fmla="*/ 156 h 198"/>
                <a:gd name="T68" fmla="*/ 33 w 211"/>
                <a:gd name="T69" fmla="*/ 173 h 198"/>
                <a:gd name="T70" fmla="*/ 54 w 211"/>
                <a:gd name="T71" fmla="*/ 185 h 198"/>
                <a:gd name="T72" fmla="*/ 89 w 211"/>
                <a:gd name="T73" fmla="*/ 197 h 198"/>
                <a:gd name="T74" fmla="*/ 108 w 211"/>
                <a:gd name="T75" fmla="*/ 197 h 198"/>
                <a:gd name="T76" fmla="*/ 131 w 211"/>
                <a:gd name="T77" fmla="*/ 187 h 198"/>
                <a:gd name="T78" fmla="*/ 117 w 211"/>
                <a:gd name="T79" fmla="*/ 160 h 198"/>
                <a:gd name="T80" fmla="*/ 136 w 211"/>
                <a:gd name="T81" fmla="*/ 164 h 1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11" h="198">
                  <a:moveTo>
                    <a:pt x="136" y="164"/>
                  </a:moveTo>
                  <a:cubicBezTo>
                    <a:pt x="143" y="150"/>
                    <a:pt x="149" y="134"/>
                    <a:pt x="161" y="123"/>
                  </a:cubicBezTo>
                  <a:cubicBezTo>
                    <a:pt x="164" y="119"/>
                    <a:pt x="168" y="114"/>
                    <a:pt x="172" y="111"/>
                  </a:cubicBezTo>
                  <a:cubicBezTo>
                    <a:pt x="173" y="111"/>
                    <a:pt x="174" y="109"/>
                    <a:pt x="174" y="109"/>
                  </a:cubicBezTo>
                  <a:cubicBezTo>
                    <a:pt x="176" y="110"/>
                    <a:pt x="179" y="114"/>
                    <a:pt x="180" y="115"/>
                  </a:cubicBezTo>
                  <a:cubicBezTo>
                    <a:pt x="183" y="118"/>
                    <a:pt x="183" y="117"/>
                    <a:pt x="187" y="113"/>
                  </a:cubicBezTo>
                  <a:cubicBezTo>
                    <a:pt x="190" y="109"/>
                    <a:pt x="195" y="106"/>
                    <a:pt x="198" y="101"/>
                  </a:cubicBezTo>
                  <a:cubicBezTo>
                    <a:pt x="200" y="98"/>
                    <a:pt x="201" y="95"/>
                    <a:pt x="202" y="91"/>
                  </a:cubicBezTo>
                  <a:cubicBezTo>
                    <a:pt x="203" y="90"/>
                    <a:pt x="205" y="86"/>
                    <a:pt x="205" y="85"/>
                  </a:cubicBezTo>
                  <a:cubicBezTo>
                    <a:pt x="204" y="84"/>
                    <a:pt x="204" y="84"/>
                    <a:pt x="202" y="83"/>
                  </a:cubicBezTo>
                  <a:cubicBezTo>
                    <a:pt x="199" y="81"/>
                    <a:pt x="191" y="78"/>
                    <a:pt x="187" y="78"/>
                  </a:cubicBezTo>
                  <a:cubicBezTo>
                    <a:pt x="184" y="78"/>
                    <a:pt x="181" y="82"/>
                    <a:pt x="179" y="84"/>
                  </a:cubicBezTo>
                  <a:cubicBezTo>
                    <a:pt x="177" y="87"/>
                    <a:pt x="174" y="90"/>
                    <a:pt x="171" y="90"/>
                  </a:cubicBezTo>
                  <a:cubicBezTo>
                    <a:pt x="168" y="89"/>
                    <a:pt x="162" y="83"/>
                    <a:pt x="159" y="80"/>
                  </a:cubicBezTo>
                  <a:cubicBezTo>
                    <a:pt x="152" y="75"/>
                    <a:pt x="144" y="72"/>
                    <a:pt x="138" y="67"/>
                  </a:cubicBezTo>
                  <a:cubicBezTo>
                    <a:pt x="134" y="65"/>
                    <a:pt x="131" y="62"/>
                    <a:pt x="127" y="60"/>
                  </a:cubicBezTo>
                  <a:cubicBezTo>
                    <a:pt x="125" y="58"/>
                    <a:pt x="118" y="55"/>
                    <a:pt x="118" y="52"/>
                  </a:cubicBezTo>
                  <a:cubicBezTo>
                    <a:pt x="118" y="50"/>
                    <a:pt x="123" y="41"/>
                    <a:pt x="124" y="39"/>
                  </a:cubicBezTo>
                  <a:cubicBezTo>
                    <a:pt x="127" y="35"/>
                    <a:pt x="131" y="32"/>
                    <a:pt x="134" y="29"/>
                  </a:cubicBezTo>
                  <a:cubicBezTo>
                    <a:pt x="136" y="34"/>
                    <a:pt x="137" y="38"/>
                    <a:pt x="139" y="43"/>
                  </a:cubicBezTo>
                  <a:cubicBezTo>
                    <a:pt x="140" y="47"/>
                    <a:pt x="140" y="53"/>
                    <a:pt x="143" y="56"/>
                  </a:cubicBezTo>
                  <a:cubicBezTo>
                    <a:pt x="145" y="60"/>
                    <a:pt x="151" y="65"/>
                    <a:pt x="154" y="68"/>
                  </a:cubicBezTo>
                  <a:cubicBezTo>
                    <a:pt x="158" y="70"/>
                    <a:pt x="163" y="70"/>
                    <a:pt x="167" y="71"/>
                  </a:cubicBezTo>
                  <a:cubicBezTo>
                    <a:pt x="173" y="72"/>
                    <a:pt x="175" y="73"/>
                    <a:pt x="180" y="71"/>
                  </a:cubicBezTo>
                  <a:cubicBezTo>
                    <a:pt x="185" y="68"/>
                    <a:pt x="188" y="67"/>
                    <a:pt x="194" y="67"/>
                  </a:cubicBezTo>
                  <a:cubicBezTo>
                    <a:pt x="196" y="67"/>
                    <a:pt x="198" y="67"/>
                    <a:pt x="200" y="67"/>
                  </a:cubicBezTo>
                  <a:cubicBezTo>
                    <a:pt x="202" y="66"/>
                    <a:pt x="204" y="62"/>
                    <a:pt x="206" y="60"/>
                  </a:cubicBezTo>
                  <a:cubicBezTo>
                    <a:pt x="211" y="56"/>
                    <a:pt x="210" y="56"/>
                    <a:pt x="209" y="50"/>
                  </a:cubicBezTo>
                  <a:cubicBezTo>
                    <a:pt x="208" y="47"/>
                    <a:pt x="207" y="36"/>
                    <a:pt x="205" y="34"/>
                  </a:cubicBezTo>
                  <a:cubicBezTo>
                    <a:pt x="203" y="33"/>
                    <a:pt x="197" y="34"/>
                    <a:pt x="196" y="34"/>
                  </a:cubicBezTo>
                  <a:cubicBezTo>
                    <a:pt x="193" y="34"/>
                    <a:pt x="190" y="34"/>
                    <a:pt x="188" y="34"/>
                  </a:cubicBezTo>
                  <a:cubicBezTo>
                    <a:pt x="189" y="28"/>
                    <a:pt x="191" y="21"/>
                    <a:pt x="192" y="15"/>
                  </a:cubicBezTo>
                  <a:cubicBezTo>
                    <a:pt x="192" y="10"/>
                    <a:pt x="192" y="5"/>
                    <a:pt x="192" y="0"/>
                  </a:cubicBezTo>
                  <a:cubicBezTo>
                    <a:pt x="187" y="2"/>
                    <a:pt x="182" y="4"/>
                    <a:pt x="176" y="5"/>
                  </a:cubicBezTo>
                  <a:cubicBezTo>
                    <a:pt x="168" y="5"/>
                    <a:pt x="159" y="5"/>
                    <a:pt x="151" y="5"/>
                  </a:cubicBezTo>
                  <a:cubicBezTo>
                    <a:pt x="149" y="5"/>
                    <a:pt x="146" y="4"/>
                    <a:pt x="144" y="5"/>
                  </a:cubicBezTo>
                  <a:cubicBezTo>
                    <a:pt x="141" y="6"/>
                    <a:pt x="139" y="10"/>
                    <a:pt x="137" y="11"/>
                  </a:cubicBezTo>
                  <a:cubicBezTo>
                    <a:pt x="132" y="16"/>
                    <a:pt x="127" y="19"/>
                    <a:pt x="122" y="23"/>
                  </a:cubicBezTo>
                  <a:cubicBezTo>
                    <a:pt x="121" y="24"/>
                    <a:pt x="116" y="28"/>
                    <a:pt x="115" y="28"/>
                  </a:cubicBezTo>
                  <a:cubicBezTo>
                    <a:pt x="113" y="28"/>
                    <a:pt x="109" y="22"/>
                    <a:pt x="107" y="21"/>
                  </a:cubicBezTo>
                  <a:cubicBezTo>
                    <a:pt x="106" y="20"/>
                    <a:pt x="103" y="16"/>
                    <a:pt x="102" y="15"/>
                  </a:cubicBezTo>
                  <a:cubicBezTo>
                    <a:pt x="100" y="15"/>
                    <a:pt x="95" y="17"/>
                    <a:pt x="93" y="18"/>
                  </a:cubicBezTo>
                  <a:cubicBezTo>
                    <a:pt x="89" y="19"/>
                    <a:pt x="85" y="21"/>
                    <a:pt x="80" y="22"/>
                  </a:cubicBezTo>
                  <a:cubicBezTo>
                    <a:pt x="78" y="23"/>
                    <a:pt x="72" y="23"/>
                    <a:pt x="71" y="25"/>
                  </a:cubicBezTo>
                  <a:cubicBezTo>
                    <a:pt x="69" y="27"/>
                    <a:pt x="71" y="40"/>
                    <a:pt x="73" y="43"/>
                  </a:cubicBezTo>
                  <a:cubicBezTo>
                    <a:pt x="74" y="48"/>
                    <a:pt x="81" y="53"/>
                    <a:pt x="85" y="56"/>
                  </a:cubicBezTo>
                  <a:cubicBezTo>
                    <a:pt x="90" y="62"/>
                    <a:pt x="95" y="67"/>
                    <a:pt x="101" y="72"/>
                  </a:cubicBezTo>
                  <a:cubicBezTo>
                    <a:pt x="98" y="74"/>
                    <a:pt x="92" y="81"/>
                    <a:pt x="89" y="82"/>
                  </a:cubicBezTo>
                  <a:cubicBezTo>
                    <a:pt x="87" y="82"/>
                    <a:pt x="82" y="76"/>
                    <a:pt x="80" y="75"/>
                  </a:cubicBezTo>
                  <a:cubicBezTo>
                    <a:pt x="79" y="73"/>
                    <a:pt x="76" y="70"/>
                    <a:pt x="74" y="69"/>
                  </a:cubicBezTo>
                  <a:cubicBezTo>
                    <a:pt x="71" y="68"/>
                    <a:pt x="74" y="68"/>
                    <a:pt x="72" y="69"/>
                  </a:cubicBezTo>
                  <a:cubicBezTo>
                    <a:pt x="69" y="70"/>
                    <a:pt x="68" y="74"/>
                    <a:pt x="65" y="75"/>
                  </a:cubicBezTo>
                  <a:cubicBezTo>
                    <a:pt x="63" y="77"/>
                    <a:pt x="65" y="76"/>
                    <a:pt x="62" y="75"/>
                  </a:cubicBezTo>
                  <a:cubicBezTo>
                    <a:pt x="59" y="73"/>
                    <a:pt x="56" y="66"/>
                    <a:pt x="52" y="65"/>
                  </a:cubicBezTo>
                  <a:cubicBezTo>
                    <a:pt x="49" y="64"/>
                    <a:pt x="41" y="67"/>
                    <a:pt x="38" y="68"/>
                  </a:cubicBezTo>
                  <a:cubicBezTo>
                    <a:pt x="35" y="68"/>
                    <a:pt x="29" y="71"/>
                    <a:pt x="25" y="70"/>
                  </a:cubicBezTo>
                  <a:cubicBezTo>
                    <a:pt x="22" y="70"/>
                    <a:pt x="17" y="66"/>
                    <a:pt x="14" y="64"/>
                  </a:cubicBezTo>
                  <a:cubicBezTo>
                    <a:pt x="12" y="67"/>
                    <a:pt x="8" y="74"/>
                    <a:pt x="8" y="77"/>
                  </a:cubicBezTo>
                  <a:cubicBezTo>
                    <a:pt x="9" y="80"/>
                    <a:pt x="15" y="84"/>
                    <a:pt x="17" y="86"/>
                  </a:cubicBezTo>
                  <a:cubicBezTo>
                    <a:pt x="14" y="88"/>
                    <a:pt x="11" y="89"/>
                    <a:pt x="9" y="91"/>
                  </a:cubicBezTo>
                  <a:cubicBezTo>
                    <a:pt x="7" y="91"/>
                    <a:pt x="2" y="93"/>
                    <a:pt x="1" y="95"/>
                  </a:cubicBezTo>
                  <a:cubicBezTo>
                    <a:pt x="0" y="96"/>
                    <a:pt x="1" y="101"/>
                    <a:pt x="1" y="103"/>
                  </a:cubicBezTo>
                  <a:cubicBezTo>
                    <a:pt x="1" y="106"/>
                    <a:pt x="0" y="111"/>
                    <a:pt x="1" y="114"/>
                  </a:cubicBezTo>
                  <a:cubicBezTo>
                    <a:pt x="2" y="120"/>
                    <a:pt x="10" y="122"/>
                    <a:pt x="13" y="127"/>
                  </a:cubicBezTo>
                  <a:cubicBezTo>
                    <a:pt x="15" y="131"/>
                    <a:pt x="11" y="139"/>
                    <a:pt x="10" y="143"/>
                  </a:cubicBezTo>
                  <a:cubicBezTo>
                    <a:pt x="14" y="143"/>
                    <a:pt x="17" y="143"/>
                    <a:pt x="21" y="143"/>
                  </a:cubicBezTo>
                  <a:cubicBezTo>
                    <a:pt x="23" y="144"/>
                    <a:pt x="24" y="145"/>
                    <a:pt x="26" y="147"/>
                  </a:cubicBezTo>
                  <a:cubicBezTo>
                    <a:pt x="29" y="150"/>
                    <a:pt x="32" y="153"/>
                    <a:pt x="35" y="156"/>
                  </a:cubicBezTo>
                  <a:cubicBezTo>
                    <a:pt x="37" y="158"/>
                    <a:pt x="37" y="158"/>
                    <a:pt x="37" y="161"/>
                  </a:cubicBezTo>
                  <a:cubicBezTo>
                    <a:pt x="36" y="165"/>
                    <a:pt x="33" y="169"/>
                    <a:pt x="33" y="173"/>
                  </a:cubicBezTo>
                  <a:cubicBezTo>
                    <a:pt x="33" y="176"/>
                    <a:pt x="33" y="175"/>
                    <a:pt x="36" y="177"/>
                  </a:cubicBezTo>
                  <a:cubicBezTo>
                    <a:pt x="42" y="180"/>
                    <a:pt x="48" y="184"/>
                    <a:pt x="54" y="185"/>
                  </a:cubicBezTo>
                  <a:cubicBezTo>
                    <a:pt x="61" y="186"/>
                    <a:pt x="69" y="184"/>
                    <a:pt x="77" y="186"/>
                  </a:cubicBezTo>
                  <a:cubicBezTo>
                    <a:pt x="82" y="187"/>
                    <a:pt x="84" y="195"/>
                    <a:pt x="89" y="197"/>
                  </a:cubicBezTo>
                  <a:cubicBezTo>
                    <a:pt x="91" y="198"/>
                    <a:pt x="94" y="197"/>
                    <a:pt x="96" y="197"/>
                  </a:cubicBezTo>
                  <a:cubicBezTo>
                    <a:pt x="100" y="197"/>
                    <a:pt x="104" y="197"/>
                    <a:pt x="108" y="197"/>
                  </a:cubicBezTo>
                  <a:cubicBezTo>
                    <a:pt x="114" y="196"/>
                    <a:pt x="121" y="193"/>
                    <a:pt x="127" y="191"/>
                  </a:cubicBezTo>
                  <a:cubicBezTo>
                    <a:pt x="131" y="190"/>
                    <a:pt x="130" y="191"/>
                    <a:pt x="131" y="187"/>
                  </a:cubicBezTo>
                  <a:cubicBezTo>
                    <a:pt x="131" y="184"/>
                    <a:pt x="132" y="177"/>
                    <a:pt x="131" y="174"/>
                  </a:cubicBezTo>
                  <a:cubicBezTo>
                    <a:pt x="129" y="169"/>
                    <a:pt x="120" y="164"/>
                    <a:pt x="117" y="160"/>
                  </a:cubicBezTo>
                  <a:cubicBezTo>
                    <a:pt x="119" y="158"/>
                    <a:pt x="122" y="155"/>
                    <a:pt x="124" y="153"/>
                  </a:cubicBezTo>
                  <a:cubicBezTo>
                    <a:pt x="128" y="157"/>
                    <a:pt x="132" y="160"/>
                    <a:pt x="136" y="16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0" name="Freeform 286"/>
            <p:cNvSpPr>
              <a:spLocks/>
            </p:cNvSpPr>
            <p:nvPr userDrawn="1"/>
          </p:nvSpPr>
          <p:spPr bwMode="auto">
            <a:xfrm>
              <a:off x="4772" y="1327"/>
              <a:ext cx="24" cy="35"/>
            </a:xfrm>
            <a:custGeom>
              <a:avLst/>
              <a:gdLst>
                <a:gd name="T0" fmla="*/ 0 w 31"/>
                <a:gd name="T1" fmla="*/ 10 h 44"/>
                <a:gd name="T2" fmla="*/ 7 w 31"/>
                <a:gd name="T3" fmla="*/ 31 h 44"/>
                <a:gd name="T4" fmla="*/ 19 w 31"/>
                <a:gd name="T5" fmla="*/ 44 h 44"/>
                <a:gd name="T6" fmla="*/ 29 w 31"/>
                <a:gd name="T7" fmla="*/ 25 h 44"/>
                <a:gd name="T8" fmla="*/ 30 w 31"/>
                <a:gd name="T9" fmla="*/ 19 h 44"/>
                <a:gd name="T10" fmla="*/ 30 w 31"/>
                <a:gd name="T11" fmla="*/ 8 h 44"/>
                <a:gd name="T12" fmla="*/ 23 w 31"/>
                <a:gd name="T13" fmla="*/ 2 h 44"/>
                <a:gd name="T14" fmla="*/ 16 w 31"/>
                <a:gd name="T15" fmla="*/ 1 h 44"/>
                <a:gd name="T16" fmla="*/ 8 w 31"/>
                <a:gd name="T17" fmla="*/ 3 h 44"/>
                <a:gd name="T18" fmla="*/ 0 w 31"/>
                <a:gd name="T19" fmla="*/ 10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31" h="44">
                  <a:moveTo>
                    <a:pt x="0" y="10"/>
                  </a:moveTo>
                  <a:cubicBezTo>
                    <a:pt x="2" y="17"/>
                    <a:pt x="3" y="25"/>
                    <a:pt x="7" y="31"/>
                  </a:cubicBezTo>
                  <a:cubicBezTo>
                    <a:pt x="9" y="36"/>
                    <a:pt x="15" y="40"/>
                    <a:pt x="19" y="44"/>
                  </a:cubicBezTo>
                  <a:cubicBezTo>
                    <a:pt x="23" y="38"/>
                    <a:pt x="27" y="32"/>
                    <a:pt x="29" y="25"/>
                  </a:cubicBezTo>
                  <a:cubicBezTo>
                    <a:pt x="30" y="23"/>
                    <a:pt x="30" y="22"/>
                    <a:pt x="30" y="19"/>
                  </a:cubicBezTo>
                  <a:cubicBezTo>
                    <a:pt x="30" y="16"/>
                    <a:pt x="31" y="11"/>
                    <a:pt x="30" y="8"/>
                  </a:cubicBezTo>
                  <a:cubicBezTo>
                    <a:pt x="29" y="6"/>
                    <a:pt x="25" y="3"/>
                    <a:pt x="23" y="2"/>
                  </a:cubicBezTo>
                  <a:cubicBezTo>
                    <a:pt x="21" y="0"/>
                    <a:pt x="19" y="1"/>
                    <a:pt x="16" y="1"/>
                  </a:cubicBezTo>
                  <a:cubicBezTo>
                    <a:pt x="12" y="1"/>
                    <a:pt x="10" y="1"/>
                    <a:pt x="8" y="3"/>
                  </a:cubicBezTo>
                  <a:cubicBezTo>
                    <a:pt x="5" y="5"/>
                    <a:pt x="2" y="8"/>
                    <a:pt x="0" y="1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1" name="Freeform 287"/>
            <p:cNvSpPr>
              <a:spLocks/>
            </p:cNvSpPr>
            <p:nvPr userDrawn="1"/>
          </p:nvSpPr>
          <p:spPr bwMode="auto">
            <a:xfrm>
              <a:off x="4804" y="1324"/>
              <a:ext cx="82" cy="70"/>
            </a:xfrm>
            <a:custGeom>
              <a:avLst/>
              <a:gdLst>
                <a:gd name="T0" fmla="*/ 19 w 102"/>
                <a:gd name="T1" fmla="*/ 66 h 89"/>
                <a:gd name="T2" fmla="*/ 12 w 102"/>
                <a:gd name="T3" fmla="*/ 80 h 89"/>
                <a:gd name="T4" fmla="*/ 12 w 102"/>
                <a:gd name="T5" fmla="*/ 84 h 89"/>
                <a:gd name="T6" fmla="*/ 18 w 102"/>
                <a:gd name="T7" fmla="*/ 89 h 89"/>
                <a:gd name="T8" fmla="*/ 30 w 102"/>
                <a:gd name="T9" fmla="*/ 69 h 89"/>
                <a:gd name="T10" fmla="*/ 56 w 102"/>
                <a:gd name="T11" fmla="*/ 62 h 89"/>
                <a:gd name="T12" fmla="*/ 80 w 102"/>
                <a:gd name="T13" fmla="*/ 51 h 89"/>
                <a:gd name="T14" fmla="*/ 102 w 102"/>
                <a:gd name="T15" fmla="*/ 37 h 89"/>
                <a:gd name="T16" fmla="*/ 94 w 102"/>
                <a:gd name="T17" fmla="*/ 22 h 89"/>
                <a:gd name="T18" fmla="*/ 87 w 102"/>
                <a:gd name="T19" fmla="*/ 10 h 89"/>
                <a:gd name="T20" fmla="*/ 74 w 102"/>
                <a:gd name="T21" fmla="*/ 10 h 89"/>
                <a:gd name="T22" fmla="*/ 64 w 102"/>
                <a:gd name="T23" fmla="*/ 9 h 89"/>
                <a:gd name="T24" fmla="*/ 48 w 102"/>
                <a:gd name="T25" fmla="*/ 4 h 89"/>
                <a:gd name="T26" fmla="*/ 38 w 102"/>
                <a:gd name="T27" fmla="*/ 1 h 89"/>
                <a:gd name="T28" fmla="*/ 26 w 102"/>
                <a:gd name="T29" fmla="*/ 11 h 89"/>
                <a:gd name="T30" fmla="*/ 17 w 102"/>
                <a:gd name="T31" fmla="*/ 20 h 89"/>
                <a:gd name="T32" fmla="*/ 8 w 102"/>
                <a:gd name="T33" fmla="*/ 30 h 89"/>
                <a:gd name="T34" fmla="*/ 1 w 102"/>
                <a:gd name="T35" fmla="*/ 37 h 89"/>
                <a:gd name="T36" fmla="*/ 1 w 102"/>
                <a:gd name="T37" fmla="*/ 40 h 89"/>
                <a:gd name="T38" fmla="*/ 7 w 102"/>
                <a:gd name="T39" fmla="*/ 54 h 89"/>
                <a:gd name="T40" fmla="*/ 19 w 102"/>
                <a:gd name="T41" fmla="*/ 66 h 8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102" h="89">
                  <a:moveTo>
                    <a:pt x="19" y="66"/>
                  </a:moveTo>
                  <a:cubicBezTo>
                    <a:pt x="17" y="71"/>
                    <a:pt x="14" y="75"/>
                    <a:pt x="12" y="80"/>
                  </a:cubicBezTo>
                  <a:cubicBezTo>
                    <a:pt x="12" y="82"/>
                    <a:pt x="11" y="82"/>
                    <a:pt x="12" y="84"/>
                  </a:cubicBezTo>
                  <a:cubicBezTo>
                    <a:pt x="13" y="86"/>
                    <a:pt x="16" y="88"/>
                    <a:pt x="18" y="89"/>
                  </a:cubicBezTo>
                  <a:cubicBezTo>
                    <a:pt x="20" y="83"/>
                    <a:pt x="23" y="71"/>
                    <a:pt x="30" y="69"/>
                  </a:cubicBezTo>
                  <a:cubicBezTo>
                    <a:pt x="38" y="65"/>
                    <a:pt x="48" y="65"/>
                    <a:pt x="56" y="62"/>
                  </a:cubicBezTo>
                  <a:cubicBezTo>
                    <a:pt x="64" y="59"/>
                    <a:pt x="72" y="56"/>
                    <a:pt x="80" y="51"/>
                  </a:cubicBezTo>
                  <a:cubicBezTo>
                    <a:pt x="84" y="49"/>
                    <a:pt x="102" y="41"/>
                    <a:pt x="102" y="37"/>
                  </a:cubicBezTo>
                  <a:cubicBezTo>
                    <a:pt x="102" y="33"/>
                    <a:pt x="96" y="26"/>
                    <a:pt x="94" y="22"/>
                  </a:cubicBezTo>
                  <a:cubicBezTo>
                    <a:pt x="93" y="19"/>
                    <a:pt x="90" y="12"/>
                    <a:pt x="87" y="10"/>
                  </a:cubicBezTo>
                  <a:cubicBezTo>
                    <a:pt x="85" y="8"/>
                    <a:pt x="77" y="10"/>
                    <a:pt x="74" y="10"/>
                  </a:cubicBezTo>
                  <a:cubicBezTo>
                    <a:pt x="70" y="10"/>
                    <a:pt x="68" y="10"/>
                    <a:pt x="64" y="9"/>
                  </a:cubicBezTo>
                  <a:cubicBezTo>
                    <a:pt x="59" y="7"/>
                    <a:pt x="53" y="5"/>
                    <a:pt x="48" y="4"/>
                  </a:cubicBezTo>
                  <a:cubicBezTo>
                    <a:pt x="45" y="3"/>
                    <a:pt x="40" y="0"/>
                    <a:pt x="38" y="1"/>
                  </a:cubicBezTo>
                  <a:cubicBezTo>
                    <a:pt x="34" y="2"/>
                    <a:pt x="29" y="9"/>
                    <a:pt x="26" y="11"/>
                  </a:cubicBezTo>
                  <a:cubicBezTo>
                    <a:pt x="23" y="14"/>
                    <a:pt x="20" y="17"/>
                    <a:pt x="17" y="20"/>
                  </a:cubicBezTo>
                  <a:cubicBezTo>
                    <a:pt x="14" y="23"/>
                    <a:pt x="11" y="26"/>
                    <a:pt x="8" y="30"/>
                  </a:cubicBezTo>
                  <a:cubicBezTo>
                    <a:pt x="6" y="31"/>
                    <a:pt x="2" y="34"/>
                    <a:pt x="1" y="37"/>
                  </a:cubicBezTo>
                  <a:cubicBezTo>
                    <a:pt x="0" y="38"/>
                    <a:pt x="0" y="38"/>
                    <a:pt x="1" y="40"/>
                  </a:cubicBezTo>
                  <a:cubicBezTo>
                    <a:pt x="2" y="44"/>
                    <a:pt x="5" y="50"/>
                    <a:pt x="7" y="54"/>
                  </a:cubicBezTo>
                  <a:cubicBezTo>
                    <a:pt x="10" y="58"/>
                    <a:pt x="15" y="62"/>
                    <a:pt x="19" y="66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2" name="Freeform 288"/>
            <p:cNvSpPr>
              <a:spLocks/>
            </p:cNvSpPr>
            <p:nvPr userDrawn="1"/>
          </p:nvSpPr>
          <p:spPr bwMode="auto">
            <a:xfrm>
              <a:off x="4178" y="1636"/>
              <a:ext cx="44" cy="40"/>
            </a:xfrm>
            <a:custGeom>
              <a:avLst/>
              <a:gdLst>
                <a:gd name="T0" fmla="*/ 18 w 55"/>
                <a:gd name="T1" fmla="*/ 37 h 50"/>
                <a:gd name="T2" fmla="*/ 24 w 55"/>
                <a:gd name="T3" fmla="*/ 50 h 50"/>
                <a:gd name="T4" fmla="*/ 38 w 55"/>
                <a:gd name="T5" fmla="*/ 43 h 50"/>
                <a:gd name="T6" fmla="*/ 49 w 55"/>
                <a:gd name="T7" fmla="*/ 32 h 50"/>
                <a:gd name="T8" fmla="*/ 54 w 55"/>
                <a:gd name="T9" fmla="*/ 23 h 50"/>
                <a:gd name="T10" fmla="*/ 54 w 55"/>
                <a:gd name="T11" fmla="*/ 13 h 50"/>
                <a:gd name="T12" fmla="*/ 54 w 55"/>
                <a:gd name="T13" fmla="*/ 3 h 50"/>
                <a:gd name="T14" fmla="*/ 52 w 55"/>
                <a:gd name="T15" fmla="*/ 1 h 50"/>
                <a:gd name="T16" fmla="*/ 42 w 55"/>
                <a:gd name="T17" fmla="*/ 1 h 50"/>
                <a:gd name="T18" fmla="*/ 28 w 55"/>
                <a:gd name="T19" fmla="*/ 2 h 50"/>
                <a:gd name="T20" fmla="*/ 17 w 55"/>
                <a:gd name="T21" fmla="*/ 8 h 50"/>
                <a:gd name="T22" fmla="*/ 3 w 55"/>
                <a:gd name="T23" fmla="*/ 22 h 50"/>
                <a:gd name="T24" fmla="*/ 2 w 55"/>
                <a:gd name="T25" fmla="*/ 37 h 50"/>
                <a:gd name="T26" fmla="*/ 18 w 55"/>
                <a:gd name="T27" fmla="*/ 37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55" h="50">
                  <a:moveTo>
                    <a:pt x="18" y="37"/>
                  </a:moveTo>
                  <a:cubicBezTo>
                    <a:pt x="20" y="41"/>
                    <a:pt x="22" y="45"/>
                    <a:pt x="24" y="50"/>
                  </a:cubicBezTo>
                  <a:cubicBezTo>
                    <a:pt x="28" y="48"/>
                    <a:pt x="34" y="46"/>
                    <a:pt x="38" y="43"/>
                  </a:cubicBezTo>
                  <a:cubicBezTo>
                    <a:pt x="42" y="40"/>
                    <a:pt x="45" y="36"/>
                    <a:pt x="49" y="32"/>
                  </a:cubicBezTo>
                  <a:cubicBezTo>
                    <a:pt x="53" y="28"/>
                    <a:pt x="54" y="28"/>
                    <a:pt x="54" y="23"/>
                  </a:cubicBezTo>
                  <a:cubicBezTo>
                    <a:pt x="54" y="20"/>
                    <a:pt x="54" y="16"/>
                    <a:pt x="54" y="13"/>
                  </a:cubicBezTo>
                  <a:cubicBezTo>
                    <a:pt x="54" y="10"/>
                    <a:pt x="55" y="6"/>
                    <a:pt x="54" y="3"/>
                  </a:cubicBezTo>
                  <a:cubicBezTo>
                    <a:pt x="53" y="1"/>
                    <a:pt x="55" y="2"/>
                    <a:pt x="52" y="1"/>
                  </a:cubicBezTo>
                  <a:cubicBezTo>
                    <a:pt x="50" y="0"/>
                    <a:pt x="45" y="1"/>
                    <a:pt x="42" y="1"/>
                  </a:cubicBezTo>
                  <a:cubicBezTo>
                    <a:pt x="37" y="1"/>
                    <a:pt x="33" y="1"/>
                    <a:pt x="28" y="2"/>
                  </a:cubicBezTo>
                  <a:cubicBezTo>
                    <a:pt x="22" y="3"/>
                    <a:pt x="21" y="4"/>
                    <a:pt x="17" y="8"/>
                  </a:cubicBezTo>
                  <a:cubicBezTo>
                    <a:pt x="13" y="13"/>
                    <a:pt x="6" y="17"/>
                    <a:pt x="3" y="22"/>
                  </a:cubicBezTo>
                  <a:cubicBezTo>
                    <a:pt x="1" y="24"/>
                    <a:pt x="0" y="35"/>
                    <a:pt x="2" y="37"/>
                  </a:cubicBezTo>
                  <a:cubicBezTo>
                    <a:pt x="3" y="38"/>
                    <a:pt x="16" y="37"/>
                    <a:pt x="18" y="3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3" name="Freeform 289"/>
            <p:cNvSpPr>
              <a:spLocks/>
            </p:cNvSpPr>
            <p:nvPr userDrawn="1"/>
          </p:nvSpPr>
          <p:spPr bwMode="auto">
            <a:xfrm>
              <a:off x="4152" y="1135"/>
              <a:ext cx="1477" cy="1780"/>
            </a:xfrm>
            <a:custGeom>
              <a:avLst/>
              <a:gdLst>
                <a:gd name="T0" fmla="*/ 1533 w 1858"/>
                <a:gd name="T1" fmla="*/ 53 h 2237"/>
                <a:gd name="T2" fmla="*/ 1362 w 1858"/>
                <a:gd name="T3" fmla="*/ 152 h 2237"/>
                <a:gd name="T4" fmla="*/ 1240 w 1858"/>
                <a:gd name="T5" fmla="*/ 243 h 2237"/>
                <a:gd name="T6" fmla="*/ 1127 w 1858"/>
                <a:gd name="T7" fmla="*/ 217 h 2237"/>
                <a:gd name="T8" fmla="*/ 1080 w 1858"/>
                <a:gd name="T9" fmla="*/ 308 h 2237"/>
                <a:gd name="T10" fmla="*/ 974 w 1858"/>
                <a:gd name="T11" fmla="*/ 298 h 2237"/>
                <a:gd name="T12" fmla="*/ 916 w 1858"/>
                <a:gd name="T13" fmla="*/ 392 h 2237"/>
                <a:gd name="T14" fmla="*/ 952 w 1858"/>
                <a:gd name="T15" fmla="*/ 470 h 2237"/>
                <a:gd name="T16" fmla="*/ 862 w 1858"/>
                <a:gd name="T17" fmla="*/ 556 h 2237"/>
                <a:gd name="T18" fmla="*/ 743 w 1858"/>
                <a:gd name="T19" fmla="*/ 606 h 2237"/>
                <a:gd name="T20" fmla="*/ 725 w 1858"/>
                <a:gd name="T21" fmla="*/ 732 h 2237"/>
                <a:gd name="T22" fmla="*/ 614 w 1858"/>
                <a:gd name="T23" fmla="*/ 654 h 2237"/>
                <a:gd name="T24" fmla="*/ 579 w 1858"/>
                <a:gd name="T25" fmla="*/ 560 h 2237"/>
                <a:gd name="T26" fmla="*/ 465 w 1858"/>
                <a:gd name="T27" fmla="*/ 583 h 2237"/>
                <a:gd name="T28" fmla="*/ 417 w 1858"/>
                <a:gd name="T29" fmla="*/ 642 h 2237"/>
                <a:gd name="T30" fmla="*/ 316 w 1858"/>
                <a:gd name="T31" fmla="*/ 704 h 2237"/>
                <a:gd name="T32" fmla="*/ 184 w 1858"/>
                <a:gd name="T33" fmla="*/ 680 h 2237"/>
                <a:gd name="T34" fmla="*/ 71 w 1858"/>
                <a:gd name="T35" fmla="*/ 724 h 2237"/>
                <a:gd name="T36" fmla="*/ 54 w 1858"/>
                <a:gd name="T37" fmla="*/ 828 h 2237"/>
                <a:gd name="T38" fmla="*/ 162 w 1858"/>
                <a:gd name="T39" fmla="*/ 960 h 2237"/>
                <a:gd name="T40" fmla="*/ 112 w 1858"/>
                <a:gd name="T41" fmla="*/ 1078 h 2237"/>
                <a:gd name="T42" fmla="*/ 59 w 1858"/>
                <a:gd name="T43" fmla="*/ 1153 h 2237"/>
                <a:gd name="T44" fmla="*/ 47 w 1858"/>
                <a:gd name="T45" fmla="*/ 1314 h 2237"/>
                <a:gd name="T46" fmla="*/ 39 w 1858"/>
                <a:gd name="T47" fmla="*/ 1485 h 2237"/>
                <a:gd name="T48" fmla="*/ 91 w 1858"/>
                <a:gd name="T49" fmla="*/ 1569 h 2237"/>
                <a:gd name="T50" fmla="*/ 95 w 1858"/>
                <a:gd name="T51" fmla="*/ 1718 h 2237"/>
                <a:gd name="T52" fmla="*/ 211 w 1858"/>
                <a:gd name="T53" fmla="*/ 1715 h 2237"/>
                <a:gd name="T54" fmla="*/ 285 w 1858"/>
                <a:gd name="T55" fmla="*/ 1795 h 2237"/>
                <a:gd name="T56" fmla="*/ 355 w 1858"/>
                <a:gd name="T57" fmla="*/ 1908 h 2237"/>
                <a:gd name="T58" fmla="*/ 394 w 1858"/>
                <a:gd name="T59" fmla="*/ 2143 h 2237"/>
                <a:gd name="T60" fmla="*/ 527 w 1858"/>
                <a:gd name="T61" fmla="*/ 2163 h 2237"/>
                <a:gd name="T62" fmla="*/ 605 w 1858"/>
                <a:gd name="T63" fmla="*/ 2114 h 2237"/>
                <a:gd name="T64" fmla="*/ 684 w 1858"/>
                <a:gd name="T65" fmla="*/ 1979 h 2237"/>
                <a:gd name="T66" fmla="*/ 797 w 1858"/>
                <a:gd name="T67" fmla="*/ 2044 h 2237"/>
                <a:gd name="T68" fmla="*/ 884 w 1858"/>
                <a:gd name="T69" fmla="*/ 2060 h 2237"/>
                <a:gd name="T70" fmla="*/ 978 w 1858"/>
                <a:gd name="T71" fmla="*/ 2197 h 2237"/>
                <a:gd name="T72" fmla="*/ 1090 w 1858"/>
                <a:gd name="T73" fmla="*/ 2195 h 2237"/>
                <a:gd name="T74" fmla="*/ 1190 w 1858"/>
                <a:gd name="T75" fmla="*/ 2192 h 2237"/>
                <a:gd name="T76" fmla="*/ 1350 w 1858"/>
                <a:gd name="T77" fmla="*/ 2189 h 2237"/>
                <a:gd name="T78" fmla="*/ 1511 w 1858"/>
                <a:gd name="T79" fmla="*/ 2126 h 2237"/>
                <a:gd name="T80" fmla="*/ 1611 w 1858"/>
                <a:gd name="T81" fmla="*/ 1993 h 2237"/>
                <a:gd name="T82" fmla="*/ 1562 w 1858"/>
                <a:gd name="T83" fmla="*/ 1891 h 2237"/>
                <a:gd name="T84" fmla="*/ 1542 w 1858"/>
                <a:gd name="T85" fmla="*/ 1774 h 2237"/>
                <a:gd name="T86" fmla="*/ 1524 w 1858"/>
                <a:gd name="T87" fmla="*/ 1665 h 2237"/>
                <a:gd name="T88" fmla="*/ 1613 w 1858"/>
                <a:gd name="T89" fmla="*/ 1578 h 2237"/>
                <a:gd name="T90" fmla="*/ 1703 w 1858"/>
                <a:gd name="T91" fmla="*/ 1462 h 2237"/>
                <a:gd name="T92" fmla="*/ 1614 w 1858"/>
                <a:gd name="T93" fmla="*/ 1322 h 2237"/>
                <a:gd name="T94" fmla="*/ 1609 w 1858"/>
                <a:gd name="T95" fmla="*/ 1168 h 2237"/>
                <a:gd name="T96" fmla="*/ 1743 w 1858"/>
                <a:gd name="T97" fmla="*/ 1120 h 2237"/>
                <a:gd name="T98" fmla="*/ 1769 w 1858"/>
                <a:gd name="T99" fmla="*/ 1012 h 2237"/>
                <a:gd name="T100" fmla="*/ 1690 w 1858"/>
                <a:gd name="T101" fmla="*/ 861 h 2237"/>
                <a:gd name="T102" fmla="*/ 1721 w 1858"/>
                <a:gd name="T103" fmla="*/ 778 h 2237"/>
                <a:gd name="T104" fmla="*/ 1812 w 1858"/>
                <a:gd name="T105" fmla="*/ 718 h 2237"/>
                <a:gd name="T106" fmla="*/ 1799 w 1858"/>
                <a:gd name="T107" fmla="*/ 593 h 2237"/>
                <a:gd name="T108" fmla="*/ 1754 w 1858"/>
                <a:gd name="T109" fmla="*/ 473 h 2237"/>
                <a:gd name="T110" fmla="*/ 1841 w 1858"/>
                <a:gd name="T111" fmla="*/ 392 h 2237"/>
                <a:gd name="T112" fmla="*/ 1820 w 1858"/>
                <a:gd name="T113" fmla="*/ 293 h 2237"/>
                <a:gd name="T114" fmla="*/ 1696 w 1858"/>
                <a:gd name="T115" fmla="*/ 231 h 2237"/>
                <a:gd name="T116" fmla="*/ 1745 w 1858"/>
                <a:gd name="T117" fmla="*/ 85 h 2237"/>
                <a:gd name="T118" fmla="*/ 1645 w 1858"/>
                <a:gd name="T119" fmla="*/ 0 h 22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858" h="2237">
                  <a:moveTo>
                    <a:pt x="1645" y="0"/>
                  </a:moveTo>
                  <a:cubicBezTo>
                    <a:pt x="1641" y="3"/>
                    <a:pt x="1637" y="7"/>
                    <a:pt x="1634" y="11"/>
                  </a:cubicBezTo>
                  <a:cubicBezTo>
                    <a:pt x="1631" y="14"/>
                    <a:pt x="1624" y="18"/>
                    <a:pt x="1622" y="22"/>
                  </a:cubicBezTo>
                  <a:cubicBezTo>
                    <a:pt x="1622" y="24"/>
                    <a:pt x="1622" y="28"/>
                    <a:pt x="1622" y="30"/>
                  </a:cubicBezTo>
                  <a:cubicBezTo>
                    <a:pt x="1622" y="33"/>
                    <a:pt x="1622" y="37"/>
                    <a:pt x="1622" y="39"/>
                  </a:cubicBezTo>
                  <a:cubicBezTo>
                    <a:pt x="1624" y="42"/>
                    <a:pt x="1631" y="47"/>
                    <a:pt x="1634" y="50"/>
                  </a:cubicBezTo>
                  <a:cubicBezTo>
                    <a:pt x="1626" y="50"/>
                    <a:pt x="1614" y="47"/>
                    <a:pt x="1608" y="52"/>
                  </a:cubicBezTo>
                  <a:cubicBezTo>
                    <a:pt x="1601" y="58"/>
                    <a:pt x="1594" y="65"/>
                    <a:pt x="1585" y="69"/>
                  </a:cubicBezTo>
                  <a:cubicBezTo>
                    <a:pt x="1579" y="72"/>
                    <a:pt x="1573" y="74"/>
                    <a:pt x="1567" y="77"/>
                  </a:cubicBezTo>
                  <a:cubicBezTo>
                    <a:pt x="1564" y="78"/>
                    <a:pt x="1561" y="80"/>
                    <a:pt x="1559" y="79"/>
                  </a:cubicBezTo>
                  <a:cubicBezTo>
                    <a:pt x="1555" y="77"/>
                    <a:pt x="1551" y="71"/>
                    <a:pt x="1548" y="68"/>
                  </a:cubicBezTo>
                  <a:cubicBezTo>
                    <a:pt x="1543" y="63"/>
                    <a:pt x="1538" y="58"/>
                    <a:pt x="1533" y="53"/>
                  </a:cubicBezTo>
                  <a:cubicBezTo>
                    <a:pt x="1526" y="47"/>
                    <a:pt x="1520" y="40"/>
                    <a:pt x="1514" y="34"/>
                  </a:cubicBezTo>
                  <a:cubicBezTo>
                    <a:pt x="1510" y="31"/>
                    <a:pt x="1510" y="31"/>
                    <a:pt x="1505" y="31"/>
                  </a:cubicBezTo>
                  <a:cubicBezTo>
                    <a:pt x="1498" y="32"/>
                    <a:pt x="1491" y="32"/>
                    <a:pt x="1485" y="32"/>
                  </a:cubicBezTo>
                  <a:cubicBezTo>
                    <a:pt x="1476" y="33"/>
                    <a:pt x="1467" y="34"/>
                    <a:pt x="1459" y="36"/>
                  </a:cubicBezTo>
                  <a:cubicBezTo>
                    <a:pt x="1453" y="37"/>
                    <a:pt x="1446" y="37"/>
                    <a:pt x="1441" y="38"/>
                  </a:cubicBezTo>
                  <a:cubicBezTo>
                    <a:pt x="1438" y="39"/>
                    <a:pt x="1437" y="41"/>
                    <a:pt x="1435" y="43"/>
                  </a:cubicBezTo>
                  <a:cubicBezTo>
                    <a:pt x="1429" y="51"/>
                    <a:pt x="1423" y="59"/>
                    <a:pt x="1416" y="67"/>
                  </a:cubicBezTo>
                  <a:cubicBezTo>
                    <a:pt x="1408" y="75"/>
                    <a:pt x="1399" y="82"/>
                    <a:pt x="1392" y="90"/>
                  </a:cubicBezTo>
                  <a:cubicBezTo>
                    <a:pt x="1386" y="97"/>
                    <a:pt x="1382" y="105"/>
                    <a:pt x="1377" y="113"/>
                  </a:cubicBezTo>
                  <a:cubicBezTo>
                    <a:pt x="1373" y="118"/>
                    <a:pt x="1369" y="124"/>
                    <a:pt x="1366" y="129"/>
                  </a:cubicBezTo>
                  <a:cubicBezTo>
                    <a:pt x="1364" y="131"/>
                    <a:pt x="1363" y="133"/>
                    <a:pt x="1362" y="135"/>
                  </a:cubicBezTo>
                  <a:cubicBezTo>
                    <a:pt x="1361" y="141"/>
                    <a:pt x="1362" y="147"/>
                    <a:pt x="1362" y="152"/>
                  </a:cubicBezTo>
                  <a:cubicBezTo>
                    <a:pt x="1362" y="157"/>
                    <a:pt x="1363" y="164"/>
                    <a:pt x="1362" y="168"/>
                  </a:cubicBezTo>
                  <a:cubicBezTo>
                    <a:pt x="1361" y="171"/>
                    <a:pt x="1358" y="174"/>
                    <a:pt x="1356" y="176"/>
                  </a:cubicBezTo>
                  <a:cubicBezTo>
                    <a:pt x="1352" y="181"/>
                    <a:pt x="1348" y="187"/>
                    <a:pt x="1343" y="192"/>
                  </a:cubicBezTo>
                  <a:cubicBezTo>
                    <a:pt x="1338" y="199"/>
                    <a:pt x="1332" y="205"/>
                    <a:pt x="1325" y="212"/>
                  </a:cubicBezTo>
                  <a:cubicBezTo>
                    <a:pt x="1323" y="214"/>
                    <a:pt x="1319" y="220"/>
                    <a:pt x="1316" y="221"/>
                  </a:cubicBezTo>
                  <a:cubicBezTo>
                    <a:pt x="1312" y="223"/>
                    <a:pt x="1304" y="222"/>
                    <a:pt x="1299" y="222"/>
                  </a:cubicBezTo>
                  <a:cubicBezTo>
                    <a:pt x="1296" y="222"/>
                    <a:pt x="1293" y="222"/>
                    <a:pt x="1289" y="221"/>
                  </a:cubicBezTo>
                  <a:cubicBezTo>
                    <a:pt x="1283" y="219"/>
                    <a:pt x="1278" y="215"/>
                    <a:pt x="1272" y="212"/>
                  </a:cubicBezTo>
                  <a:cubicBezTo>
                    <a:pt x="1268" y="210"/>
                    <a:pt x="1268" y="211"/>
                    <a:pt x="1264" y="213"/>
                  </a:cubicBezTo>
                  <a:cubicBezTo>
                    <a:pt x="1258" y="216"/>
                    <a:pt x="1252" y="220"/>
                    <a:pt x="1246" y="223"/>
                  </a:cubicBezTo>
                  <a:cubicBezTo>
                    <a:pt x="1244" y="224"/>
                    <a:pt x="1237" y="226"/>
                    <a:pt x="1237" y="228"/>
                  </a:cubicBezTo>
                  <a:cubicBezTo>
                    <a:pt x="1236" y="231"/>
                    <a:pt x="1239" y="240"/>
                    <a:pt x="1240" y="243"/>
                  </a:cubicBezTo>
                  <a:cubicBezTo>
                    <a:pt x="1240" y="245"/>
                    <a:pt x="1243" y="255"/>
                    <a:pt x="1241" y="255"/>
                  </a:cubicBezTo>
                  <a:cubicBezTo>
                    <a:pt x="1239" y="256"/>
                    <a:pt x="1230" y="244"/>
                    <a:pt x="1228" y="243"/>
                  </a:cubicBezTo>
                  <a:cubicBezTo>
                    <a:pt x="1225" y="239"/>
                    <a:pt x="1221" y="235"/>
                    <a:pt x="1218" y="232"/>
                  </a:cubicBezTo>
                  <a:cubicBezTo>
                    <a:pt x="1213" y="237"/>
                    <a:pt x="1208" y="245"/>
                    <a:pt x="1202" y="249"/>
                  </a:cubicBezTo>
                  <a:cubicBezTo>
                    <a:pt x="1198" y="253"/>
                    <a:pt x="1187" y="251"/>
                    <a:pt x="1181" y="251"/>
                  </a:cubicBezTo>
                  <a:cubicBezTo>
                    <a:pt x="1176" y="251"/>
                    <a:pt x="1167" y="250"/>
                    <a:pt x="1165" y="243"/>
                  </a:cubicBezTo>
                  <a:cubicBezTo>
                    <a:pt x="1164" y="238"/>
                    <a:pt x="1172" y="232"/>
                    <a:pt x="1175" y="229"/>
                  </a:cubicBezTo>
                  <a:cubicBezTo>
                    <a:pt x="1178" y="225"/>
                    <a:pt x="1181" y="220"/>
                    <a:pt x="1185" y="216"/>
                  </a:cubicBezTo>
                  <a:cubicBezTo>
                    <a:pt x="1182" y="214"/>
                    <a:pt x="1179" y="212"/>
                    <a:pt x="1176" y="210"/>
                  </a:cubicBezTo>
                  <a:cubicBezTo>
                    <a:pt x="1173" y="208"/>
                    <a:pt x="1168" y="203"/>
                    <a:pt x="1164" y="202"/>
                  </a:cubicBezTo>
                  <a:cubicBezTo>
                    <a:pt x="1160" y="200"/>
                    <a:pt x="1150" y="207"/>
                    <a:pt x="1146" y="209"/>
                  </a:cubicBezTo>
                  <a:cubicBezTo>
                    <a:pt x="1139" y="211"/>
                    <a:pt x="1133" y="214"/>
                    <a:pt x="1127" y="217"/>
                  </a:cubicBezTo>
                  <a:cubicBezTo>
                    <a:pt x="1123" y="219"/>
                    <a:pt x="1119" y="220"/>
                    <a:pt x="1115" y="222"/>
                  </a:cubicBezTo>
                  <a:cubicBezTo>
                    <a:pt x="1112" y="224"/>
                    <a:pt x="1106" y="225"/>
                    <a:pt x="1103" y="228"/>
                  </a:cubicBezTo>
                  <a:cubicBezTo>
                    <a:pt x="1102" y="229"/>
                    <a:pt x="1102" y="232"/>
                    <a:pt x="1101" y="233"/>
                  </a:cubicBezTo>
                  <a:cubicBezTo>
                    <a:pt x="1099" y="239"/>
                    <a:pt x="1097" y="244"/>
                    <a:pt x="1095" y="249"/>
                  </a:cubicBezTo>
                  <a:cubicBezTo>
                    <a:pt x="1093" y="256"/>
                    <a:pt x="1091" y="262"/>
                    <a:pt x="1089" y="269"/>
                  </a:cubicBezTo>
                  <a:cubicBezTo>
                    <a:pt x="1085" y="283"/>
                    <a:pt x="1093" y="298"/>
                    <a:pt x="1095" y="312"/>
                  </a:cubicBezTo>
                  <a:cubicBezTo>
                    <a:pt x="1095" y="316"/>
                    <a:pt x="1095" y="321"/>
                    <a:pt x="1095" y="325"/>
                  </a:cubicBezTo>
                  <a:cubicBezTo>
                    <a:pt x="1095" y="328"/>
                    <a:pt x="1096" y="332"/>
                    <a:pt x="1094" y="335"/>
                  </a:cubicBezTo>
                  <a:cubicBezTo>
                    <a:pt x="1092" y="339"/>
                    <a:pt x="1087" y="342"/>
                    <a:pt x="1084" y="345"/>
                  </a:cubicBezTo>
                  <a:cubicBezTo>
                    <a:pt x="1081" y="348"/>
                    <a:pt x="1078" y="351"/>
                    <a:pt x="1075" y="353"/>
                  </a:cubicBezTo>
                  <a:cubicBezTo>
                    <a:pt x="1076" y="343"/>
                    <a:pt x="1077" y="332"/>
                    <a:pt x="1079" y="321"/>
                  </a:cubicBezTo>
                  <a:cubicBezTo>
                    <a:pt x="1079" y="318"/>
                    <a:pt x="1082" y="310"/>
                    <a:pt x="1080" y="308"/>
                  </a:cubicBezTo>
                  <a:cubicBezTo>
                    <a:pt x="1079" y="306"/>
                    <a:pt x="1071" y="304"/>
                    <a:pt x="1069" y="304"/>
                  </a:cubicBezTo>
                  <a:cubicBezTo>
                    <a:pt x="1065" y="302"/>
                    <a:pt x="1060" y="300"/>
                    <a:pt x="1057" y="301"/>
                  </a:cubicBezTo>
                  <a:cubicBezTo>
                    <a:pt x="1052" y="304"/>
                    <a:pt x="1048" y="311"/>
                    <a:pt x="1044" y="314"/>
                  </a:cubicBezTo>
                  <a:cubicBezTo>
                    <a:pt x="1037" y="321"/>
                    <a:pt x="1028" y="324"/>
                    <a:pt x="1020" y="327"/>
                  </a:cubicBezTo>
                  <a:cubicBezTo>
                    <a:pt x="1023" y="318"/>
                    <a:pt x="1025" y="309"/>
                    <a:pt x="1027" y="300"/>
                  </a:cubicBezTo>
                  <a:cubicBezTo>
                    <a:pt x="1028" y="296"/>
                    <a:pt x="1028" y="296"/>
                    <a:pt x="1031" y="294"/>
                  </a:cubicBezTo>
                  <a:cubicBezTo>
                    <a:pt x="1037" y="292"/>
                    <a:pt x="1043" y="290"/>
                    <a:pt x="1047" y="286"/>
                  </a:cubicBezTo>
                  <a:cubicBezTo>
                    <a:pt x="1052" y="282"/>
                    <a:pt x="1053" y="273"/>
                    <a:pt x="1047" y="270"/>
                  </a:cubicBezTo>
                  <a:cubicBezTo>
                    <a:pt x="1045" y="268"/>
                    <a:pt x="1043" y="270"/>
                    <a:pt x="1040" y="271"/>
                  </a:cubicBezTo>
                  <a:cubicBezTo>
                    <a:pt x="1031" y="275"/>
                    <a:pt x="1022" y="280"/>
                    <a:pt x="1012" y="284"/>
                  </a:cubicBezTo>
                  <a:cubicBezTo>
                    <a:pt x="1005" y="287"/>
                    <a:pt x="997" y="289"/>
                    <a:pt x="990" y="292"/>
                  </a:cubicBezTo>
                  <a:cubicBezTo>
                    <a:pt x="985" y="294"/>
                    <a:pt x="979" y="296"/>
                    <a:pt x="974" y="298"/>
                  </a:cubicBezTo>
                  <a:cubicBezTo>
                    <a:pt x="972" y="299"/>
                    <a:pt x="969" y="299"/>
                    <a:pt x="968" y="301"/>
                  </a:cubicBezTo>
                  <a:cubicBezTo>
                    <a:pt x="965" y="303"/>
                    <a:pt x="964" y="311"/>
                    <a:pt x="963" y="315"/>
                  </a:cubicBezTo>
                  <a:cubicBezTo>
                    <a:pt x="962" y="318"/>
                    <a:pt x="961" y="324"/>
                    <a:pt x="959" y="327"/>
                  </a:cubicBezTo>
                  <a:cubicBezTo>
                    <a:pt x="957" y="329"/>
                    <a:pt x="953" y="330"/>
                    <a:pt x="951" y="331"/>
                  </a:cubicBezTo>
                  <a:cubicBezTo>
                    <a:pt x="946" y="334"/>
                    <a:pt x="941" y="336"/>
                    <a:pt x="935" y="339"/>
                  </a:cubicBezTo>
                  <a:cubicBezTo>
                    <a:pt x="932" y="341"/>
                    <a:pt x="929" y="343"/>
                    <a:pt x="925" y="344"/>
                  </a:cubicBezTo>
                  <a:cubicBezTo>
                    <a:pt x="920" y="345"/>
                    <a:pt x="914" y="344"/>
                    <a:pt x="909" y="344"/>
                  </a:cubicBezTo>
                  <a:cubicBezTo>
                    <a:pt x="903" y="344"/>
                    <a:pt x="903" y="344"/>
                    <a:pt x="899" y="348"/>
                  </a:cubicBezTo>
                  <a:cubicBezTo>
                    <a:pt x="895" y="352"/>
                    <a:pt x="891" y="356"/>
                    <a:pt x="888" y="359"/>
                  </a:cubicBezTo>
                  <a:cubicBezTo>
                    <a:pt x="895" y="364"/>
                    <a:pt x="904" y="368"/>
                    <a:pt x="911" y="374"/>
                  </a:cubicBezTo>
                  <a:cubicBezTo>
                    <a:pt x="913" y="376"/>
                    <a:pt x="913" y="378"/>
                    <a:pt x="914" y="382"/>
                  </a:cubicBezTo>
                  <a:cubicBezTo>
                    <a:pt x="914" y="384"/>
                    <a:pt x="917" y="389"/>
                    <a:pt x="916" y="392"/>
                  </a:cubicBezTo>
                  <a:cubicBezTo>
                    <a:pt x="914" y="395"/>
                    <a:pt x="909" y="398"/>
                    <a:pt x="907" y="400"/>
                  </a:cubicBezTo>
                  <a:cubicBezTo>
                    <a:pt x="902" y="404"/>
                    <a:pt x="898" y="408"/>
                    <a:pt x="894" y="411"/>
                  </a:cubicBezTo>
                  <a:cubicBezTo>
                    <a:pt x="892" y="413"/>
                    <a:pt x="891" y="414"/>
                    <a:pt x="890" y="416"/>
                  </a:cubicBezTo>
                  <a:cubicBezTo>
                    <a:pt x="889" y="421"/>
                    <a:pt x="890" y="427"/>
                    <a:pt x="890" y="432"/>
                  </a:cubicBezTo>
                  <a:cubicBezTo>
                    <a:pt x="890" y="435"/>
                    <a:pt x="889" y="438"/>
                    <a:pt x="892" y="441"/>
                  </a:cubicBezTo>
                  <a:cubicBezTo>
                    <a:pt x="895" y="444"/>
                    <a:pt x="900" y="447"/>
                    <a:pt x="904" y="449"/>
                  </a:cubicBezTo>
                  <a:cubicBezTo>
                    <a:pt x="908" y="439"/>
                    <a:pt x="912" y="429"/>
                    <a:pt x="916" y="419"/>
                  </a:cubicBezTo>
                  <a:cubicBezTo>
                    <a:pt x="918" y="421"/>
                    <a:pt x="923" y="423"/>
                    <a:pt x="924" y="426"/>
                  </a:cubicBezTo>
                  <a:cubicBezTo>
                    <a:pt x="926" y="429"/>
                    <a:pt x="924" y="435"/>
                    <a:pt x="924" y="439"/>
                  </a:cubicBezTo>
                  <a:cubicBezTo>
                    <a:pt x="924" y="442"/>
                    <a:pt x="923" y="449"/>
                    <a:pt x="924" y="452"/>
                  </a:cubicBezTo>
                  <a:cubicBezTo>
                    <a:pt x="925" y="453"/>
                    <a:pt x="931" y="455"/>
                    <a:pt x="933" y="456"/>
                  </a:cubicBezTo>
                  <a:cubicBezTo>
                    <a:pt x="941" y="461"/>
                    <a:pt x="946" y="464"/>
                    <a:pt x="952" y="470"/>
                  </a:cubicBezTo>
                  <a:cubicBezTo>
                    <a:pt x="958" y="476"/>
                    <a:pt x="963" y="481"/>
                    <a:pt x="970" y="485"/>
                  </a:cubicBezTo>
                  <a:cubicBezTo>
                    <a:pt x="965" y="490"/>
                    <a:pt x="960" y="497"/>
                    <a:pt x="954" y="501"/>
                  </a:cubicBezTo>
                  <a:cubicBezTo>
                    <a:pt x="950" y="504"/>
                    <a:pt x="941" y="502"/>
                    <a:pt x="935" y="502"/>
                  </a:cubicBezTo>
                  <a:cubicBezTo>
                    <a:pt x="932" y="501"/>
                    <a:pt x="931" y="501"/>
                    <a:pt x="929" y="503"/>
                  </a:cubicBezTo>
                  <a:cubicBezTo>
                    <a:pt x="926" y="505"/>
                    <a:pt x="923" y="510"/>
                    <a:pt x="920" y="513"/>
                  </a:cubicBezTo>
                  <a:cubicBezTo>
                    <a:pt x="916" y="517"/>
                    <a:pt x="911" y="521"/>
                    <a:pt x="907" y="526"/>
                  </a:cubicBezTo>
                  <a:cubicBezTo>
                    <a:pt x="915" y="529"/>
                    <a:pt x="923" y="533"/>
                    <a:pt x="932" y="537"/>
                  </a:cubicBezTo>
                  <a:cubicBezTo>
                    <a:pt x="935" y="538"/>
                    <a:pt x="935" y="538"/>
                    <a:pt x="935" y="542"/>
                  </a:cubicBezTo>
                  <a:cubicBezTo>
                    <a:pt x="935" y="547"/>
                    <a:pt x="935" y="551"/>
                    <a:pt x="935" y="556"/>
                  </a:cubicBezTo>
                  <a:cubicBezTo>
                    <a:pt x="926" y="554"/>
                    <a:pt x="917" y="550"/>
                    <a:pt x="908" y="549"/>
                  </a:cubicBezTo>
                  <a:cubicBezTo>
                    <a:pt x="900" y="548"/>
                    <a:pt x="890" y="549"/>
                    <a:pt x="882" y="551"/>
                  </a:cubicBezTo>
                  <a:cubicBezTo>
                    <a:pt x="875" y="553"/>
                    <a:pt x="869" y="554"/>
                    <a:pt x="862" y="556"/>
                  </a:cubicBezTo>
                  <a:cubicBezTo>
                    <a:pt x="858" y="556"/>
                    <a:pt x="857" y="556"/>
                    <a:pt x="855" y="559"/>
                  </a:cubicBezTo>
                  <a:cubicBezTo>
                    <a:pt x="851" y="564"/>
                    <a:pt x="849" y="570"/>
                    <a:pt x="846" y="576"/>
                  </a:cubicBezTo>
                  <a:cubicBezTo>
                    <a:pt x="844" y="579"/>
                    <a:pt x="840" y="584"/>
                    <a:pt x="839" y="588"/>
                  </a:cubicBezTo>
                  <a:cubicBezTo>
                    <a:pt x="838" y="592"/>
                    <a:pt x="841" y="598"/>
                    <a:pt x="842" y="602"/>
                  </a:cubicBezTo>
                  <a:cubicBezTo>
                    <a:pt x="843" y="607"/>
                    <a:pt x="844" y="613"/>
                    <a:pt x="845" y="619"/>
                  </a:cubicBezTo>
                  <a:cubicBezTo>
                    <a:pt x="835" y="619"/>
                    <a:pt x="825" y="617"/>
                    <a:pt x="816" y="619"/>
                  </a:cubicBezTo>
                  <a:cubicBezTo>
                    <a:pt x="812" y="619"/>
                    <a:pt x="809" y="620"/>
                    <a:pt x="806" y="621"/>
                  </a:cubicBezTo>
                  <a:cubicBezTo>
                    <a:pt x="802" y="622"/>
                    <a:pt x="794" y="626"/>
                    <a:pt x="790" y="626"/>
                  </a:cubicBezTo>
                  <a:cubicBezTo>
                    <a:pt x="787" y="625"/>
                    <a:pt x="783" y="619"/>
                    <a:pt x="781" y="617"/>
                  </a:cubicBezTo>
                  <a:cubicBezTo>
                    <a:pt x="778" y="615"/>
                    <a:pt x="775" y="610"/>
                    <a:pt x="772" y="609"/>
                  </a:cubicBezTo>
                  <a:cubicBezTo>
                    <a:pt x="768" y="607"/>
                    <a:pt x="761" y="608"/>
                    <a:pt x="757" y="607"/>
                  </a:cubicBezTo>
                  <a:cubicBezTo>
                    <a:pt x="752" y="607"/>
                    <a:pt x="748" y="606"/>
                    <a:pt x="743" y="606"/>
                  </a:cubicBezTo>
                  <a:cubicBezTo>
                    <a:pt x="743" y="611"/>
                    <a:pt x="743" y="616"/>
                    <a:pt x="743" y="621"/>
                  </a:cubicBezTo>
                  <a:cubicBezTo>
                    <a:pt x="743" y="626"/>
                    <a:pt x="743" y="627"/>
                    <a:pt x="747" y="630"/>
                  </a:cubicBezTo>
                  <a:cubicBezTo>
                    <a:pt x="750" y="634"/>
                    <a:pt x="757" y="638"/>
                    <a:pt x="759" y="642"/>
                  </a:cubicBezTo>
                  <a:cubicBezTo>
                    <a:pt x="760" y="646"/>
                    <a:pt x="758" y="652"/>
                    <a:pt x="759" y="656"/>
                  </a:cubicBezTo>
                  <a:cubicBezTo>
                    <a:pt x="759" y="664"/>
                    <a:pt x="764" y="671"/>
                    <a:pt x="766" y="678"/>
                  </a:cubicBezTo>
                  <a:cubicBezTo>
                    <a:pt x="770" y="688"/>
                    <a:pt x="773" y="700"/>
                    <a:pt x="776" y="710"/>
                  </a:cubicBezTo>
                  <a:cubicBezTo>
                    <a:pt x="779" y="719"/>
                    <a:pt x="776" y="729"/>
                    <a:pt x="775" y="738"/>
                  </a:cubicBezTo>
                  <a:cubicBezTo>
                    <a:pt x="771" y="736"/>
                    <a:pt x="767" y="734"/>
                    <a:pt x="763" y="732"/>
                  </a:cubicBezTo>
                  <a:cubicBezTo>
                    <a:pt x="760" y="730"/>
                    <a:pt x="757" y="729"/>
                    <a:pt x="754" y="727"/>
                  </a:cubicBezTo>
                  <a:cubicBezTo>
                    <a:pt x="753" y="726"/>
                    <a:pt x="750" y="724"/>
                    <a:pt x="748" y="724"/>
                  </a:cubicBezTo>
                  <a:cubicBezTo>
                    <a:pt x="744" y="724"/>
                    <a:pt x="741" y="733"/>
                    <a:pt x="738" y="734"/>
                  </a:cubicBezTo>
                  <a:cubicBezTo>
                    <a:pt x="735" y="735"/>
                    <a:pt x="728" y="733"/>
                    <a:pt x="725" y="732"/>
                  </a:cubicBezTo>
                  <a:cubicBezTo>
                    <a:pt x="721" y="731"/>
                    <a:pt x="716" y="731"/>
                    <a:pt x="712" y="730"/>
                  </a:cubicBezTo>
                  <a:cubicBezTo>
                    <a:pt x="707" y="727"/>
                    <a:pt x="702" y="723"/>
                    <a:pt x="697" y="720"/>
                  </a:cubicBezTo>
                  <a:cubicBezTo>
                    <a:pt x="689" y="714"/>
                    <a:pt x="683" y="706"/>
                    <a:pt x="676" y="699"/>
                  </a:cubicBezTo>
                  <a:cubicBezTo>
                    <a:pt x="672" y="695"/>
                    <a:pt x="672" y="695"/>
                    <a:pt x="666" y="695"/>
                  </a:cubicBezTo>
                  <a:cubicBezTo>
                    <a:pt x="660" y="695"/>
                    <a:pt x="654" y="695"/>
                    <a:pt x="647" y="695"/>
                  </a:cubicBezTo>
                  <a:cubicBezTo>
                    <a:pt x="647" y="690"/>
                    <a:pt x="649" y="682"/>
                    <a:pt x="647" y="677"/>
                  </a:cubicBezTo>
                  <a:cubicBezTo>
                    <a:pt x="647" y="675"/>
                    <a:pt x="641" y="665"/>
                    <a:pt x="638" y="665"/>
                  </a:cubicBezTo>
                  <a:cubicBezTo>
                    <a:pt x="636" y="665"/>
                    <a:pt x="636" y="669"/>
                    <a:pt x="635" y="670"/>
                  </a:cubicBezTo>
                  <a:cubicBezTo>
                    <a:pt x="633" y="672"/>
                    <a:pt x="627" y="678"/>
                    <a:pt x="624" y="677"/>
                  </a:cubicBezTo>
                  <a:cubicBezTo>
                    <a:pt x="621" y="677"/>
                    <a:pt x="614" y="668"/>
                    <a:pt x="612" y="666"/>
                  </a:cubicBezTo>
                  <a:cubicBezTo>
                    <a:pt x="611" y="665"/>
                    <a:pt x="607" y="662"/>
                    <a:pt x="607" y="661"/>
                  </a:cubicBezTo>
                  <a:cubicBezTo>
                    <a:pt x="607" y="660"/>
                    <a:pt x="613" y="655"/>
                    <a:pt x="614" y="654"/>
                  </a:cubicBezTo>
                  <a:cubicBezTo>
                    <a:pt x="619" y="650"/>
                    <a:pt x="625" y="651"/>
                    <a:pt x="630" y="648"/>
                  </a:cubicBezTo>
                  <a:cubicBezTo>
                    <a:pt x="633" y="646"/>
                    <a:pt x="631" y="648"/>
                    <a:pt x="632" y="645"/>
                  </a:cubicBezTo>
                  <a:cubicBezTo>
                    <a:pt x="633" y="642"/>
                    <a:pt x="632" y="637"/>
                    <a:pt x="632" y="634"/>
                  </a:cubicBezTo>
                  <a:cubicBezTo>
                    <a:pt x="632" y="628"/>
                    <a:pt x="634" y="623"/>
                    <a:pt x="630" y="619"/>
                  </a:cubicBezTo>
                  <a:cubicBezTo>
                    <a:pt x="628" y="616"/>
                    <a:pt x="624" y="611"/>
                    <a:pt x="621" y="610"/>
                  </a:cubicBezTo>
                  <a:cubicBezTo>
                    <a:pt x="619" y="609"/>
                    <a:pt x="618" y="610"/>
                    <a:pt x="616" y="612"/>
                  </a:cubicBezTo>
                  <a:cubicBezTo>
                    <a:pt x="610" y="616"/>
                    <a:pt x="604" y="619"/>
                    <a:pt x="598" y="623"/>
                  </a:cubicBezTo>
                  <a:cubicBezTo>
                    <a:pt x="598" y="616"/>
                    <a:pt x="601" y="604"/>
                    <a:pt x="595" y="598"/>
                  </a:cubicBezTo>
                  <a:cubicBezTo>
                    <a:pt x="592" y="595"/>
                    <a:pt x="588" y="589"/>
                    <a:pt x="584" y="587"/>
                  </a:cubicBezTo>
                  <a:cubicBezTo>
                    <a:pt x="581" y="586"/>
                    <a:pt x="574" y="587"/>
                    <a:pt x="570" y="587"/>
                  </a:cubicBezTo>
                  <a:cubicBezTo>
                    <a:pt x="572" y="583"/>
                    <a:pt x="573" y="580"/>
                    <a:pt x="574" y="576"/>
                  </a:cubicBezTo>
                  <a:cubicBezTo>
                    <a:pt x="576" y="572"/>
                    <a:pt x="579" y="565"/>
                    <a:pt x="579" y="560"/>
                  </a:cubicBezTo>
                  <a:cubicBezTo>
                    <a:pt x="579" y="557"/>
                    <a:pt x="578" y="558"/>
                    <a:pt x="574" y="556"/>
                  </a:cubicBezTo>
                  <a:cubicBezTo>
                    <a:pt x="568" y="554"/>
                    <a:pt x="562" y="552"/>
                    <a:pt x="556" y="550"/>
                  </a:cubicBezTo>
                  <a:cubicBezTo>
                    <a:pt x="552" y="549"/>
                    <a:pt x="552" y="548"/>
                    <a:pt x="548" y="552"/>
                  </a:cubicBezTo>
                  <a:cubicBezTo>
                    <a:pt x="545" y="556"/>
                    <a:pt x="545" y="558"/>
                    <a:pt x="541" y="555"/>
                  </a:cubicBezTo>
                  <a:cubicBezTo>
                    <a:pt x="533" y="550"/>
                    <a:pt x="525" y="543"/>
                    <a:pt x="517" y="537"/>
                  </a:cubicBezTo>
                  <a:cubicBezTo>
                    <a:pt x="516" y="540"/>
                    <a:pt x="515" y="544"/>
                    <a:pt x="511" y="546"/>
                  </a:cubicBezTo>
                  <a:cubicBezTo>
                    <a:pt x="507" y="550"/>
                    <a:pt x="503" y="547"/>
                    <a:pt x="500" y="553"/>
                  </a:cubicBezTo>
                  <a:cubicBezTo>
                    <a:pt x="498" y="558"/>
                    <a:pt x="499" y="563"/>
                    <a:pt x="498" y="568"/>
                  </a:cubicBezTo>
                  <a:cubicBezTo>
                    <a:pt x="498" y="571"/>
                    <a:pt x="496" y="572"/>
                    <a:pt x="492" y="574"/>
                  </a:cubicBezTo>
                  <a:cubicBezTo>
                    <a:pt x="488" y="578"/>
                    <a:pt x="489" y="577"/>
                    <a:pt x="485" y="573"/>
                  </a:cubicBezTo>
                  <a:cubicBezTo>
                    <a:pt x="483" y="571"/>
                    <a:pt x="481" y="567"/>
                    <a:pt x="478" y="567"/>
                  </a:cubicBezTo>
                  <a:cubicBezTo>
                    <a:pt x="468" y="566"/>
                    <a:pt x="468" y="576"/>
                    <a:pt x="465" y="583"/>
                  </a:cubicBezTo>
                  <a:cubicBezTo>
                    <a:pt x="459" y="579"/>
                    <a:pt x="453" y="575"/>
                    <a:pt x="447" y="571"/>
                  </a:cubicBezTo>
                  <a:cubicBezTo>
                    <a:pt x="445" y="569"/>
                    <a:pt x="444" y="568"/>
                    <a:pt x="442" y="566"/>
                  </a:cubicBezTo>
                  <a:cubicBezTo>
                    <a:pt x="441" y="565"/>
                    <a:pt x="436" y="558"/>
                    <a:pt x="434" y="558"/>
                  </a:cubicBezTo>
                  <a:cubicBezTo>
                    <a:pt x="432" y="558"/>
                    <a:pt x="428" y="562"/>
                    <a:pt x="427" y="563"/>
                  </a:cubicBezTo>
                  <a:cubicBezTo>
                    <a:pt x="426" y="564"/>
                    <a:pt x="421" y="569"/>
                    <a:pt x="419" y="569"/>
                  </a:cubicBezTo>
                  <a:cubicBezTo>
                    <a:pt x="417" y="569"/>
                    <a:pt x="413" y="563"/>
                    <a:pt x="412" y="562"/>
                  </a:cubicBezTo>
                  <a:cubicBezTo>
                    <a:pt x="409" y="559"/>
                    <a:pt x="407" y="557"/>
                    <a:pt x="405" y="555"/>
                  </a:cubicBezTo>
                  <a:cubicBezTo>
                    <a:pt x="403" y="561"/>
                    <a:pt x="401" y="568"/>
                    <a:pt x="400" y="575"/>
                  </a:cubicBezTo>
                  <a:cubicBezTo>
                    <a:pt x="399" y="581"/>
                    <a:pt x="395" y="591"/>
                    <a:pt x="397" y="597"/>
                  </a:cubicBezTo>
                  <a:cubicBezTo>
                    <a:pt x="398" y="600"/>
                    <a:pt x="402" y="604"/>
                    <a:pt x="403" y="607"/>
                  </a:cubicBezTo>
                  <a:cubicBezTo>
                    <a:pt x="406" y="611"/>
                    <a:pt x="409" y="616"/>
                    <a:pt x="412" y="620"/>
                  </a:cubicBezTo>
                  <a:cubicBezTo>
                    <a:pt x="416" y="626"/>
                    <a:pt x="416" y="635"/>
                    <a:pt x="417" y="642"/>
                  </a:cubicBezTo>
                  <a:cubicBezTo>
                    <a:pt x="418" y="649"/>
                    <a:pt x="421" y="656"/>
                    <a:pt x="420" y="663"/>
                  </a:cubicBezTo>
                  <a:cubicBezTo>
                    <a:pt x="420" y="668"/>
                    <a:pt x="419" y="668"/>
                    <a:pt x="414" y="669"/>
                  </a:cubicBezTo>
                  <a:cubicBezTo>
                    <a:pt x="408" y="669"/>
                    <a:pt x="401" y="670"/>
                    <a:pt x="395" y="671"/>
                  </a:cubicBezTo>
                  <a:cubicBezTo>
                    <a:pt x="392" y="672"/>
                    <a:pt x="388" y="672"/>
                    <a:pt x="386" y="673"/>
                  </a:cubicBezTo>
                  <a:cubicBezTo>
                    <a:pt x="383" y="674"/>
                    <a:pt x="380" y="678"/>
                    <a:pt x="378" y="680"/>
                  </a:cubicBezTo>
                  <a:cubicBezTo>
                    <a:pt x="372" y="684"/>
                    <a:pt x="367" y="691"/>
                    <a:pt x="360" y="695"/>
                  </a:cubicBezTo>
                  <a:cubicBezTo>
                    <a:pt x="356" y="697"/>
                    <a:pt x="351" y="698"/>
                    <a:pt x="347" y="700"/>
                  </a:cubicBezTo>
                  <a:cubicBezTo>
                    <a:pt x="345" y="700"/>
                    <a:pt x="338" y="704"/>
                    <a:pt x="336" y="704"/>
                  </a:cubicBezTo>
                  <a:cubicBezTo>
                    <a:pt x="334" y="703"/>
                    <a:pt x="330" y="694"/>
                    <a:pt x="329" y="692"/>
                  </a:cubicBezTo>
                  <a:cubicBezTo>
                    <a:pt x="326" y="688"/>
                    <a:pt x="324" y="685"/>
                    <a:pt x="322" y="681"/>
                  </a:cubicBezTo>
                  <a:cubicBezTo>
                    <a:pt x="321" y="686"/>
                    <a:pt x="319" y="690"/>
                    <a:pt x="318" y="694"/>
                  </a:cubicBezTo>
                  <a:cubicBezTo>
                    <a:pt x="318" y="697"/>
                    <a:pt x="318" y="703"/>
                    <a:pt x="316" y="704"/>
                  </a:cubicBezTo>
                  <a:cubicBezTo>
                    <a:pt x="313" y="705"/>
                    <a:pt x="304" y="704"/>
                    <a:pt x="301" y="704"/>
                  </a:cubicBezTo>
                  <a:cubicBezTo>
                    <a:pt x="295" y="704"/>
                    <a:pt x="289" y="705"/>
                    <a:pt x="283" y="704"/>
                  </a:cubicBezTo>
                  <a:cubicBezTo>
                    <a:pt x="280" y="703"/>
                    <a:pt x="279" y="702"/>
                    <a:pt x="277" y="700"/>
                  </a:cubicBezTo>
                  <a:cubicBezTo>
                    <a:pt x="272" y="696"/>
                    <a:pt x="268" y="691"/>
                    <a:pt x="264" y="687"/>
                  </a:cubicBezTo>
                  <a:cubicBezTo>
                    <a:pt x="263" y="687"/>
                    <a:pt x="261" y="685"/>
                    <a:pt x="261" y="684"/>
                  </a:cubicBezTo>
                  <a:cubicBezTo>
                    <a:pt x="261" y="683"/>
                    <a:pt x="266" y="680"/>
                    <a:pt x="267" y="679"/>
                  </a:cubicBezTo>
                  <a:cubicBezTo>
                    <a:pt x="268" y="678"/>
                    <a:pt x="269" y="677"/>
                    <a:pt x="269" y="675"/>
                  </a:cubicBezTo>
                  <a:cubicBezTo>
                    <a:pt x="269" y="674"/>
                    <a:pt x="265" y="670"/>
                    <a:pt x="264" y="669"/>
                  </a:cubicBezTo>
                  <a:cubicBezTo>
                    <a:pt x="262" y="665"/>
                    <a:pt x="262" y="663"/>
                    <a:pt x="258" y="663"/>
                  </a:cubicBezTo>
                  <a:cubicBezTo>
                    <a:pt x="253" y="664"/>
                    <a:pt x="247" y="666"/>
                    <a:pt x="241" y="668"/>
                  </a:cubicBezTo>
                  <a:cubicBezTo>
                    <a:pt x="234" y="670"/>
                    <a:pt x="227" y="673"/>
                    <a:pt x="220" y="674"/>
                  </a:cubicBezTo>
                  <a:cubicBezTo>
                    <a:pt x="208" y="676"/>
                    <a:pt x="196" y="678"/>
                    <a:pt x="184" y="680"/>
                  </a:cubicBezTo>
                  <a:cubicBezTo>
                    <a:pt x="176" y="682"/>
                    <a:pt x="170" y="687"/>
                    <a:pt x="163" y="690"/>
                  </a:cubicBezTo>
                  <a:cubicBezTo>
                    <a:pt x="159" y="692"/>
                    <a:pt x="154" y="694"/>
                    <a:pt x="150" y="697"/>
                  </a:cubicBezTo>
                  <a:cubicBezTo>
                    <a:pt x="146" y="700"/>
                    <a:pt x="143" y="704"/>
                    <a:pt x="139" y="708"/>
                  </a:cubicBezTo>
                  <a:cubicBezTo>
                    <a:pt x="132" y="715"/>
                    <a:pt x="125" y="722"/>
                    <a:pt x="117" y="730"/>
                  </a:cubicBezTo>
                  <a:cubicBezTo>
                    <a:pt x="123" y="735"/>
                    <a:pt x="128" y="740"/>
                    <a:pt x="134" y="745"/>
                  </a:cubicBezTo>
                  <a:cubicBezTo>
                    <a:pt x="129" y="745"/>
                    <a:pt x="120" y="747"/>
                    <a:pt x="116" y="744"/>
                  </a:cubicBezTo>
                  <a:cubicBezTo>
                    <a:pt x="113" y="742"/>
                    <a:pt x="111" y="737"/>
                    <a:pt x="109" y="733"/>
                  </a:cubicBezTo>
                  <a:cubicBezTo>
                    <a:pt x="107" y="731"/>
                    <a:pt x="104" y="728"/>
                    <a:pt x="103" y="725"/>
                  </a:cubicBezTo>
                  <a:cubicBezTo>
                    <a:pt x="101" y="718"/>
                    <a:pt x="105" y="710"/>
                    <a:pt x="103" y="703"/>
                  </a:cubicBezTo>
                  <a:cubicBezTo>
                    <a:pt x="102" y="698"/>
                    <a:pt x="94" y="693"/>
                    <a:pt x="91" y="689"/>
                  </a:cubicBezTo>
                  <a:cubicBezTo>
                    <a:pt x="86" y="695"/>
                    <a:pt x="81" y="701"/>
                    <a:pt x="77" y="707"/>
                  </a:cubicBezTo>
                  <a:cubicBezTo>
                    <a:pt x="74" y="712"/>
                    <a:pt x="73" y="718"/>
                    <a:pt x="71" y="724"/>
                  </a:cubicBezTo>
                  <a:cubicBezTo>
                    <a:pt x="63" y="721"/>
                    <a:pt x="56" y="717"/>
                    <a:pt x="48" y="715"/>
                  </a:cubicBezTo>
                  <a:cubicBezTo>
                    <a:pt x="41" y="712"/>
                    <a:pt x="34" y="711"/>
                    <a:pt x="27" y="710"/>
                  </a:cubicBezTo>
                  <a:cubicBezTo>
                    <a:pt x="28" y="716"/>
                    <a:pt x="28" y="723"/>
                    <a:pt x="30" y="729"/>
                  </a:cubicBezTo>
                  <a:cubicBezTo>
                    <a:pt x="32" y="733"/>
                    <a:pt x="39" y="735"/>
                    <a:pt x="40" y="739"/>
                  </a:cubicBezTo>
                  <a:cubicBezTo>
                    <a:pt x="40" y="741"/>
                    <a:pt x="38" y="747"/>
                    <a:pt x="38" y="749"/>
                  </a:cubicBezTo>
                  <a:cubicBezTo>
                    <a:pt x="36" y="751"/>
                    <a:pt x="34" y="753"/>
                    <a:pt x="32" y="755"/>
                  </a:cubicBezTo>
                  <a:cubicBezTo>
                    <a:pt x="30" y="757"/>
                    <a:pt x="30" y="757"/>
                    <a:pt x="30" y="759"/>
                  </a:cubicBezTo>
                  <a:cubicBezTo>
                    <a:pt x="30" y="762"/>
                    <a:pt x="33" y="768"/>
                    <a:pt x="34" y="770"/>
                  </a:cubicBezTo>
                  <a:cubicBezTo>
                    <a:pt x="37" y="776"/>
                    <a:pt x="40" y="780"/>
                    <a:pt x="44" y="785"/>
                  </a:cubicBezTo>
                  <a:cubicBezTo>
                    <a:pt x="47" y="789"/>
                    <a:pt x="52" y="792"/>
                    <a:pt x="55" y="797"/>
                  </a:cubicBezTo>
                  <a:cubicBezTo>
                    <a:pt x="56" y="801"/>
                    <a:pt x="53" y="809"/>
                    <a:pt x="52" y="813"/>
                  </a:cubicBezTo>
                  <a:cubicBezTo>
                    <a:pt x="51" y="821"/>
                    <a:pt x="51" y="822"/>
                    <a:pt x="54" y="828"/>
                  </a:cubicBezTo>
                  <a:cubicBezTo>
                    <a:pt x="57" y="834"/>
                    <a:pt x="58" y="838"/>
                    <a:pt x="64" y="840"/>
                  </a:cubicBezTo>
                  <a:cubicBezTo>
                    <a:pt x="67" y="842"/>
                    <a:pt x="71" y="843"/>
                    <a:pt x="75" y="845"/>
                  </a:cubicBezTo>
                  <a:cubicBezTo>
                    <a:pt x="76" y="845"/>
                    <a:pt x="82" y="846"/>
                    <a:pt x="83" y="848"/>
                  </a:cubicBezTo>
                  <a:cubicBezTo>
                    <a:pt x="85" y="851"/>
                    <a:pt x="82" y="857"/>
                    <a:pt x="84" y="861"/>
                  </a:cubicBezTo>
                  <a:cubicBezTo>
                    <a:pt x="85" y="862"/>
                    <a:pt x="88" y="864"/>
                    <a:pt x="90" y="865"/>
                  </a:cubicBezTo>
                  <a:cubicBezTo>
                    <a:pt x="93" y="867"/>
                    <a:pt x="97" y="870"/>
                    <a:pt x="101" y="873"/>
                  </a:cubicBezTo>
                  <a:cubicBezTo>
                    <a:pt x="111" y="880"/>
                    <a:pt x="119" y="887"/>
                    <a:pt x="128" y="896"/>
                  </a:cubicBezTo>
                  <a:cubicBezTo>
                    <a:pt x="132" y="900"/>
                    <a:pt x="131" y="904"/>
                    <a:pt x="131" y="910"/>
                  </a:cubicBezTo>
                  <a:cubicBezTo>
                    <a:pt x="131" y="915"/>
                    <a:pt x="129" y="922"/>
                    <a:pt x="131" y="928"/>
                  </a:cubicBezTo>
                  <a:cubicBezTo>
                    <a:pt x="132" y="934"/>
                    <a:pt x="137" y="941"/>
                    <a:pt x="140" y="946"/>
                  </a:cubicBezTo>
                  <a:cubicBezTo>
                    <a:pt x="142" y="950"/>
                    <a:pt x="145" y="958"/>
                    <a:pt x="149" y="960"/>
                  </a:cubicBezTo>
                  <a:cubicBezTo>
                    <a:pt x="153" y="961"/>
                    <a:pt x="158" y="960"/>
                    <a:pt x="162" y="960"/>
                  </a:cubicBezTo>
                  <a:cubicBezTo>
                    <a:pt x="166" y="960"/>
                    <a:pt x="165" y="959"/>
                    <a:pt x="166" y="962"/>
                  </a:cubicBezTo>
                  <a:cubicBezTo>
                    <a:pt x="168" y="968"/>
                    <a:pt x="167" y="977"/>
                    <a:pt x="168" y="984"/>
                  </a:cubicBezTo>
                  <a:cubicBezTo>
                    <a:pt x="166" y="984"/>
                    <a:pt x="161" y="983"/>
                    <a:pt x="159" y="984"/>
                  </a:cubicBezTo>
                  <a:cubicBezTo>
                    <a:pt x="157" y="985"/>
                    <a:pt x="157" y="986"/>
                    <a:pt x="157" y="989"/>
                  </a:cubicBezTo>
                  <a:cubicBezTo>
                    <a:pt x="155" y="993"/>
                    <a:pt x="155" y="998"/>
                    <a:pt x="152" y="1001"/>
                  </a:cubicBezTo>
                  <a:cubicBezTo>
                    <a:pt x="147" y="1007"/>
                    <a:pt x="142" y="1012"/>
                    <a:pt x="137" y="1017"/>
                  </a:cubicBezTo>
                  <a:cubicBezTo>
                    <a:pt x="134" y="1020"/>
                    <a:pt x="131" y="1022"/>
                    <a:pt x="128" y="1025"/>
                  </a:cubicBezTo>
                  <a:cubicBezTo>
                    <a:pt x="125" y="1027"/>
                    <a:pt x="122" y="1029"/>
                    <a:pt x="118" y="1031"/>
                  </a:cubicBezTo>
                  <a:cubicBezTo>
                    <a:pt x="117" y="1032"/>
                    <a:pt x="112" y="1034"/>
                    <a:pt x="111" y="1036"/>
                  </a:cubicBezTo>
                  <a:cubicBezTo>
                    <a:pt x="110" y="1038"/>
                    <a:pt x="111" y="1045"/>
                    <a:pt x="111" y="1048"/>
                  </a:cubicBezTo>
                  <a:cubicBezTo>
                    <a:pt x="111" y="1056"/>
                    <a:pt x="112" y="1063"/>
                    <a:pt x="112" y="1071"/>
                  </a:cubicBezTo>
                  <a:cubicBezTo>
                    <a:pt x="112" y="1072"/>
                    <a:pt x="113" y="1076"/>
                    <a:pt x="112" y="1078"/>
                  </a:cubicBezTo>
                  <a:cubicBezTo>
                    <a:pt x="111" y="1079"/>
                    <a:pt x="111" y="1079"/>
                    <a:pt x="109" y="1080"/>
                  </a:cubicBezTo>
                  <a:cubicBezTo>
                    <a:pt x="105" y="1081"/>
                    <a:pt x="97" y="1082"/>
                    <a:pt x="94" y="1085"/>
                  </a:cubicBezTo>
                  <a:cubicBezTo>
                    <a:pt x="93" y="1087"/>
                    <a:pt x="92" y="1092"/>
                    <a:pt x="92" y="1094"/>
                  </a:cubicBezTo>
                  <a:cubicBezTo>
                    <a:pt x="91" y="1097"/>
                    <a:pt x="90" y="1101"/>
                    <a:pt x="89" y="1105"/>
                  </a:cubicBezTo>
                  <a:cubicBezTo>
                    <a:pt x="88" y="1110"/>
                    <a:pt x="92" y="1112"/>
                    <a:pt x="96" y="1116"/>
                  </a:cubicBezTo>
                  <a:cubicBezTo>
                    <a:pt x="101" y="1121"/>
                    <a:pt x="101" y="1121"/>
                    <a:pt x="101" y="1129"/>
                  </a:cubicBezTo>
                  <a:cubicBezTo>
                    <a:pt x="101" y="1134"/>
                    <a:pt x="102" y="1139"/>
                    <a:pt x="100" y="1143"/>
                  </a:cubicBezTo>
                  <a:cubicBezTo>
                    <a:pt x="99" y="1147"/>
                    <a:pt x="97" y="1150"/>
                    <a:pt x="96" y="1153"/>
                  </a:cubicBezTo>
                  <a:cubicBezTo>
                    <a:pt x="94" y="1157"/>
                    <a:pt x="95" y="1156"/>
                    <a:pt x="93" y="1156"/>
                  </a:cubicBezTo>
                  <a:cubicBezTo>
                    <a:pt x="90" y="1157"/>
                    <a:pt x="86" y="1154"/>
                    <a:pt x="84" y="1154"/>
                  </a:cubicBezTo>
                  <a:cubicBezTo>
                    <a:pt x="81" y="1153"/>
                    <a:pt x="77" y="1151"/>
                    <a:pt x="73" y="1151"/>
                  </a:cubicBezTo>
                  <a:cubicBezTo>
                    <a:pt x="68" y="1149"/>
                    <a:pt x="64" y="1151"/>
                    <a:pt x="59" y="1153"/>
                  </a:cubicBezTo>
                  <a:cubicBezTo>
                    <a:pt x="54" y="1154"/>
                    <a:pt x="53" y="1154"/>
                    <a:pt x="50" y="1158"/>
                  </a:cubicBezTo>
                  <a:cubicBezTo>
                    <a:pt x="46" y="1164"/>
                    <a:pt x="42" y="1170"/>
                    <a:pt x="38" y="1176"/>
                  </a:cubicBezTo>
                  <a:cubicBezTo>
                    <a:pt x="34" y="1180"/>
                    <a:pt x="31" y="1187"/>
                    <a:pt x="27" y="1191"/>
                  </a:cubicBezTo>
                  <a:cubicBezTo>
                    <a:pt x="24" y="1193"/>
                    <a:pt x="19" y="1194"/>
                    <a:pt x="16" y="1196"/>
                  </a:cubicBezTo>
                  <a:cubicBezTo>
                    <a:pt x="12" y="1197"/>
                    <a:pt x="3" y="1199"/>
                    <a:pt x="2" y="1202"/>
                  </a:cubicBezTo>
                  <a:cubicBezTo>
                    <a:pt x="0" y="1206"/>
                    <a:pt x="3" y="1214"/>
                    <a:pt x="5" y="1218"/>
                  </a:cubicBezTo>
                  <a:cubicBezTo>
                    <a:pt x="6" y="1222"/>
                    <a:pt x="8" y="1227"/>
                    <a:pt x="10" y="1231"/>
                  </a:cubicBezTo>
                  <a:cubicBezTo>
                    <a:pt x="12" y="1236"/>
                    <a:pt x="14" y="1243"/>
                    <a:pt x="17" y="1247"/>
                  </a:cubicBezTo>
                  <a:cubicBezTo>
                    <a:pt x="23" y="1254"/>
                    <a:pt x="37" y="1256"/>
                    <a:pt x="38" y="1265"/>
                  </a:cubicBezTo>
                  <a:cubicBezTo>
                    <a:pt x="38" y="1273"/>
                    <a:pt x="39" y="1280"/>
                    <a:pt x="39" y="1288"/>
                  </a:cubicBezTo>
                  <a:cubicBezTo>
                    <a:pt x="40" y="1292"/>
                    <a:pt x="39" y="1297"/>
                    <a:pt x="40" y="1301"/>
                  </a:cubicBezTo>
                  <a:cubicBezTo>
                    <a:pt x="41" y="1305"/>
                    <a:pt x="45" y="1310"/>
                    <a:pt x="47" y="1314"/>
                  </a:cubicBezTo>
                  <a:cubicBezTo>
                    <a:pt x="51" y="1321"/>
                    <a:pt x="55" y="1327"/>
                    <a:pt x="58" y="1334"/>
                  </a:cubicBezTo>
                  <a:cubicBezTo>
                    <a:pt x="62" y="1342"/>
                    <a:pt x="60" y="1350"/>
                    <a:pt x="62" y="1359"/>
                  </a:cubicBezTo>
                  <a:cubicBezTo>
                    <a:pt x="63" y="1369"/>
                    <a:pt x="65" y="1379"/>
                    <a:pt x="67" y="1389"/>
                  </a:cubicBezTo>
                  <a:cubicBezTo>
                    <a:pt x="68" y="1397"/>
                    <a:pt x="69" y="1404"/>
                    <a:pt x="70" y="1412"/>
                  </a:cubicBezTo>
                  <a:cubicBezTo>
                    <a:pt x="71" y="1415"/>
                    <a:pt x="71" y="1419"/>
                    <a:pt x="72" y="1422"/>
                  </a:cubicBezTo>
                  <a:cubicBezTo>
                    <a:pt x="72" y="1424"/>
                    <a:pt x="73" y="1428"/>
                    <a:pt x="72" y="1429"/>
                  </a:cubicBezTo>
                  <a:cubicBezTo>
                    <a:pt x="71" y="1431"/>
                    <a:pt x="61" y="1433"/>
                    <a:pt x="59" y="1433"/>
                  </a:cubicBezTo>
                  <a:cubicBezTo>
                    <a:pt x="53" y="1435"/>
                    <a:pt x="52" y="1439"/>
                    <a:pt x="49" y="1444"/>
                  </a:cubicBezTo>
                  <a:cubicBezTo>
                    <a:pt x="46" y="1448"/>
                    <a:pt x="44" y="1452"/>
                    <a:pt x="41" y="1456"/>
                  </a:cubicBezTo>
                  <a:cubicBezTo>
                    <a:pt x="39" y="1458"/>
                    <a:pt x="34" y="1461"/>
                    <a:pt x="33" y="1464"/>
                  </a:cubicBezTo>
                  <a:cubicBezTo>
                    <a:pt x="32" y="1466"/>
                    <a:pt x="32" y="1466"/>
                    <a:pt x="33" y="1468"/>
                  </a:cubicBezTo>
                  <a:cubicBezTo>
                    <a:pt x="35" y="1474"/>
                    <a:pt x="37" y="1479"/>
                    <a:pt x="39" y="1485"/>
                  </a:cubicBezTo>
                  <a:cubicBezTo>
                    <a:pt x="40" y="1483"/>
                    <a:pt x="43" y="1479"/>
                    <a:pt x="45" y="1479"/>
                  </a:cubicBezTo>
                  <a:cubicBezTo>
                    <a:pt x="46" y="1478"/>
                    <a:pt x="48" y="1479"/>
                    <a:pt x="50" y="1480"/>
                  </a:cubicBezTo>
                  <a:cubicBezTo>
                    <a:pt x="53" y="1481"/>
                    <a:pt x="57" y="1483"/>
                    <a:pt x="60" y="1484"/>
                  </a:cubicBezTo>
                  <a:cubicBezTo>
                    <a:pt x="62" y="1485"/>
                    <a:pt x="66" y="1486"/>
                    <a:pt x="67" y="1487"/>
                  </a:cubicBezTo>
                  <a:cubicBezTo>
                    <a:pt x="69" y="1490"/>
                    <a:pt x="67" y="1500"/>
                    <a:pt x="67" y="1503"/>
                  </a:cubicBezTo>
                  <a:cubicBezTo>
                    <a:pt x="68" y="1508"/>
                    <a:pt x="72" y="1511"/>
                    <a:pt x="75" y="1514"/>
                  </a:cubicBezTo>
                  <a:cubicBezTo>
                    <a:pt x="73" y="1516"/>
                    <a:pt x="68" y="1519"/>
                    <a:pt x="67" y="1522"/>
                  </a:cubicBezTo>
                  <a:cubicBezTo>
                    <a:pt x="66" y="1525"/>
                    <a:pt x="67" y="1532"/>
                    <a:pt x="67" y="1536"/>
                  </a:cubicBezTo>
                  <a:cubicBezTo>
                    <a:pt x="67" y="1539"/>
                    <a:pt x="67" y="1541"/>
                    <a:pt x="69" y="1543"/>
                  </a:cubicBezTo>
                  <a:cubicBezTo>
                    <a:pt x="73" y="1547"/>
                    <a:pt x="79" y="1549"/>
                    <a:pt x="83" y="1551"/>
                  </a:cubicBezTo>
                  <a:cubicBezTo>
                    <a:pt x="86" y="1552"/>
                    <a:pt x="87" y="1553"/>
                    <a:pt x="88" y="1555"/>
                  </a:cubicBezTo>
                  <a:cubicBezTo>
                    <a:pt x="90" y="1559"/>
                    <a:pt x="90" y="1565"/>
                    <a:pt x="91" y="1569"/>
                  </a:cubicBezTo>
                  <a:cubicBezTo>
                    <a:pt x="93" y="1575"/>
                    <a:pt x="92" y="1584"/>
                    <a:pt x="97" y="1588"/>
                  </a:cubicBezTo>
                  <a:cubicBezTo>
                    <a:pt x="101" y="1592"/>
                    <a:pt x="105" y="1596"/>
                    <a:pt x="108" y="1600"/>
                  </a:cubicBezTo>
                  <a:cubicBezTo>
                    <a:pt x="111" y="1602"/>
                    <a:pt x="117" y="1606"/>
                    <a:pt x="118" y="1610"/>
                  </a:cubicBezTo>
                  <a:cubicBezTo>
                    <a:pt x="119" y="1612"/>
                    <a:pt x="118" y="1614"/>
                    <a:pt x="117" y="1616"/>
                  </a:cubicBezTo>
                  <a:cubicBezTo>
                    <a:pt x="115" y="1621"/>
                    <a:pt x="114" y="1627"/>
                    <a:pt x="112" y="1632"/>
                  </a:cubicBezTo>
                  <a:cubicBezTo>
                    <a:pt x="109" y="1639"/>
                    <a:pt x="103" y="1645"/>
                    <a:pt x="99" y="1652"/>
                  </a:cubicBezTo>
                  <a:cubicBezTo>
                    <a:pt x="97" y="1655"/>
                    <a:pt x="97" y="1655"/>
                    <a:pt x="98" y="1659"/>
                  </a:cubicBezTo>
                  <a:cubicBezTo>
                    <a:pt x="100" y="1663"/>
                    <a:pt x="102" y="1668"/>
                    <a:pt x="103" y="1673"/>
                  </a:cubicBezTo>
                  <a:cubicBezTo>
                    <a:pt x="103" y="1677"/>
                    <a:pt x="103" y="1681"/>
                    <a:pt x="103" y="1685"/>
                  </a:cubicBezTo>
                  <a:cubicBezTo>
                    <a:pt x="103" y="1690"/>
                    <a:pt x="102" y="1690"/>
                    <a:pt x="98" y="1693"/>
                  </a:cubicBezTo>
                  <a:cubicBezTo>
                    <a:pt x="95" y="1697"/>
                    <a:pt x="95" y="1697"/>
                    <a:pt x="95" y="1702"/>
                  </a:cubicBezTo>
                  <a:cubicBezTo>
                    <a:pt x="95" y="1707"/>
                    <a:pt x="94" y="1713"/>
                    <a:pt x="95" y="1718"/>
                  </a:cubicBezTo>
                  <a:cubicBezTo>
                    <a:pt x="96" y="1721"/>
                    <a:pt x="99" y="1722"/>
                    <a:pt x="103" y="1723"/>
                  </a:cubicBezTo>
                  <a:cubicBezTo>
                    <a:pt x="106" y="1725"/>
                    <a:pt x="108" y="1726"/>
                    <a:pt x="112" y="1726"/>
                  </a:cubicBezTo>
                  <a:cubicBezTo>
                    <a:pt x="116" y="1726"/>
                    <a:pt x="123" y="1727"/>
                    <a:pt x="127" y="1726"/>
                  </a:cubicBezTo>
                  <a:cubicBezTo>
                    <a:pt x="130" y="1725"/>
                    <a:pt x="132" y="1720"/>
                    <a:pt x="135" y="1718"/>
                  </a:cubicBezTo>
                  <a:cubicBezTo>
                    <a:pt x="138" y="1716"/>
                    <a:pt x="141" y="1715"/>
                    <a:pt x="146" y="1716"/>
                  </a:cubicBezTo>
                  <a:cubicBezTo>
                    <a:pt x="150" y="1717"/>
                    <a:pt x="151" y="1720"/>
                    <a:pt x="154" y="1723"/>
                  </a:cubicBezTo>
                  <a:cubicBezTo>
                    <a:pt x="156" y="1726"/>
                    <a:pt x="157" y="1728"/>
                    <a:pt x="160" y="1728"/>
                  </a:cubicBezTo>
                  <a:cubicBezTo>
                    <a:pt x="164" y="1728"/>
                    <a:pt x="170" y="1724"/>
                    <a:pt x="175" y="1723"/>
                  </a:cubicBezTo>
                  <a:cubicBezTo>
                    <a:pt x="178" y="1721"/>
                    <a:pt x="179" y="1721"/>
                    <a:pt x="182" y="1722"/>
                  </a:cubicBezTo>
                  <a:cubicBezTo>
                    <a:pt x="186" y="1723"/>
                    <a:pt x="192" y="1728"/>
                    <a:pt x="196" y="1728"/>
                  </a:cubicBezTo>
                  <a:cubicBezTo>
                    <a:pt x="198" y="1728"/>
                    <a:pt x="202" y="1722"/>
                    <a:pt x="203" y="1721"/>
                  </a:cubicBezTo>
                  <a:cubicBezTo>
                    <a:pt x="206" y="1718"/>
                    <a:pt x="207" y="1716"/>
                    <a:pt x="211" y="1715"/>
                  </a:cubicBezTo>
                  <a:cubicBezTo>
                    <a:pt x="213" y="1715"/>
                    <a:pt x="224" y="1715"/>
                    <a:pt x="226" y="1716"/>
                  </a:cubicBezTo>
                  <a:cubicBezTo>
                    <a:pt x="228" y="1717"/>
                    <a:pt x="227" y="1725"/>
                    <a:pt x="227" y="1727"/>
                  </a:cubicBezTo>
                  <a:cubicBezTo>
                    <a:pt x="228" y="1735"/>
                    <a:pt x="238" y="1739"/>
                    <a:pt x="243" y="1746"/>
                  </a:cubicBezTo>
                  <a:cubicBezTo>
                    <a:pt x="244" y="1748"/>
                    <a:pt x="244" y="1752"/>
                    <a:pt x="244" y="1755"/>
                  </a:cubicBezTo>
                  <a:cubicBezTo>
                    <a:pt x="244" y="1760"/>
                    <a:pt x="245" y="1761"/>
                    <a:pt x="241" y="1763"/>
                  </a:cubicBezTo>
                  <a:cubicBezTo>
                    <a:pt x="238" y="1764"/>
                    <a:pt x="230" y="1764"/>
                    <a:pt x="228" y="1766"/>
                  </a:cubicBezTo>
                  <a:cubicBezTo>
                    <a:pt x="227" y="1768"/>
                    <a:pt x="228" y="1775"/>
                    <a:pt x="228" y="1777"/>
                  </a:cubicBezTo>
                  <a:cubicBezTo>
                    <a:pt x="228" y="1781"/>
                    <a:pt x="228" y="1785"/>
                    <a:pt x="228" y="1789"/>
                  </a:cubicBezTo>
                  <a:cubicBezTo>
                    <a:pt x="236" y="1789"/>
                    <a:pt x="244" y="1789"/>
                    <a:pt x="251" y="1787"/>
                  </a:cubicBezTo>
                  <a:cubicBezTo>
                    <a:pt x="255" y="1785"/>
                    <a:pt x="263" y="1781"/>
                    <a:pt x="266" y="1782"/>
                  </a:cubicBezTo>
                  <a:cubicBezTo>
                    <a:pt x="270" y="1782"/>
                    <a:pt x="274" y="1787"/>
                    <a:pt x="276" y="1789"/>
                  </a:cubicBezTo>
                  <a:cubicBezTo>
                    <a:pt x="279" y="1791"/>
                    <a:pt x="283" y="1792"/>
                    <a:pt x="285" y="1795"/>
                  </a:cubicBezTo>
                  <a:cubicBezTo>
                    <a:pt x="288" y="1798"/>
                    <a:pt x="290" y="1804"/>
                    <a:pt x="292" y="1808"/>
                  </a:cubicBezTo>
                  <a:cubicBezTo>
                    <a:pt x="296" y="1815"/>
                    <a:pt x="299" y="1821"/>
                    <a:pt x="302" y="1829"/>
                  </a:cubicBezTo>
                  <a:cubicBezTo>
                    <a:pt x="303" y="1835"/>
                    <a:pt x="304" y="1841"/>
                    <a:pt x="306" y="1846"/>
                  </a:cubicBezTo>
                  <a:cubicBezTo>
                    <a:pt x="308" y="1850"/>
                    <a:pt x="312" y="1852"/>
                    <a:pt x="314" y="1855"/>
                  </a:cubicBezTo>
                  <a:cubicBezTo>
                    <a:pt x="310" y="1859"/>
                    <a:pt x="307" y="1861"/>
                    <a:pt x="307" y="1867"/>
                  </a:cubicBezTo>
                  <a:cubicBezTo>
                    <a:pt x="307" y="1870"/>
                    <a:pt x="306" y="1875"/>
                    <a:pt x="307" y="1878"/>
                  </a:cubicBezTo>
                  <a:cubicBezTo>
                    <a:pt x="308" y="1880"/>
                    <a:pt x="308" y="1880"/>
                    <a:pt x="310" y="1881"/>
                  </a:cubicBezTo>
                  <a:cubicBezTo>
                    <a:pt x="315" y="1883"/>
                    <a:pt x="321" y="1887"/>
                    <a:pt x="326" y="1888"/>
                  </a:cubicBezTo>
                  <a:cubicBezTo>
                    <a:pt x="331" y="1889"/>
                    <a:pt x="338" y="1886"/>
                    <a:pt x="343" y="1889"/>
                  </a:cubicBezTo>
                  <a:cubicBezTo>
                    <a:pt x="345" y="1890"/>
                    <a:pt x="347" y="1893"/>
                    <a:pt x="349" y="1895"/>
                  </a:cubicBezTo>
                  <a:cubicBezTo>
                    <a:pt x="351" y="1897"/>
                    <a:pt x="355" y="1899"/>
                    <a:pt x="355" y="1901"/>
                  </a:cubicBezTo>
                  <a:cubicBezTo>
                    <a:pt x="356" y="1903"/>
                    <a:pt x="355" y="1906"/>
                    <a:pt x="355" y="1908"/>
                  </a:cubicBezTo>
                  <a:cubicBezTo>
                    <a:pt x="354" y="1912"/>
                    <a:pt x="354" y="1916"/>
                    <a:pt x="353" y="1920"/>
                  </a:cubicBezTo>
                  <a:cubicBezTo>
                    <a:pt x="352" y="1926"/>
                    <a:pt x="346" y="1927"/>
                    <a:pt x="344" y="1932"/>
                  </a:cubicBezTo>
                  <a:cubicBezTo>
                    <a:pt x="343" y="1935"/>
                    <a:pt x="342" y="1945"/>
                    <a:pt x="343" y="1948"/>
                  </a:cubicBezTo>
                  <a:cubicBezTo>
                    <a:pt x="345" y="1953"/>
                    <a:pt x="353" y="1957"/>
                    <a:pt x="356" y="1960"/>
                  </a:cubicBezTo>
                  <a:cubicBezTo>
                    <a:pt x="359" y="1965"/>
                    <a:pt x="361" y="1970"/>
                    <a:pt x="363" y="1975"/>
                  </a:cubicBezTo>
                  <a:cubicBezTo>
                    <a:pt x="364" y="1980"/>
                    <a:pt x="363" y="1986"/>
                    <a:pt x="366" y="1991"/>
                  </a:cubicBezTo>
                  <a:cubicBezTo>
                    <a:pt x="368" y="1994"/>
                    <a:pt x="376" y="1995"/>
                    <a:pt x="380" y="1997"/>
                  </a:cubicBezTo>
                  <a:cubicBezTo>
                    <a:pt x="385" y="1999"/>
                    <a:pt x="390" y="2001"/>
                    <a:pt x="396" y="2003"/>
                  </a:cubicBezTo>
                  <a:cubicBezTo>
                    <a:pt x="402" y="2006"/>
                    <a:pt x="401" y="2006"/>
                    <a:pt x="401" y="2012"/>
                  </a:cubicBezTo>
                  <a:cubicBezTo>
                    <a:pt x="401" y="2024"/>
                    <a:pt x="401" y="2036"/>
                    <a:pt x="400" y="2047"/>
                  </a:cubicBezTo>
                  <a:cubicBezTo>
                    <a:pt x="396" y="2070"/>
                    <a:pt x="398" y="2092"/>
                    <a:pt x="395" y="2114"/>
                  </a:cubicBezTo>
                  <a:cubicBezTo>
                    <a:pt x="394" y="2124"/>
                    <a:pt x="393" y="2133"/>
                    <a:pt x="394" y="2143"/>
                  </a:cubicBezTo>
                  <a:cubicBezTo>
                    <a:pt x="395" y="2157"/>
                    <a:pt x="395" y="2172"/>
                    <a:pt x="396" y="2187"/>
                  </a:cubicBezTo>
                  <a:cubicBezTo>
                    <a:pt x="396" y="2191"/>
                    <a:pt x="396" y="2192"/>
                    <a:pt x="398" y="2194"/>
                  </a:cubicBezTo>
                  <a:cubicBezTo>
                    <a:pt x="403" y="2200"/>
                    <a:pt x="409" y="2205"/>
                    <a:pt x="414" y="2210"/>
                  </a:cubicBezTo>
                  <a:cubicBezTo>
                    <a:pt x="417" y="2212"/>
                    <a:pt x="421" y="2219"/>
                    <a:pt x="425" y="2221"/>
                  </a:cubicBezTo>
                  <a:cubicBezTo>
                    <a:pt x="426" y="2221"/>
                    <a:pt x="429" y="2220"/>
                    <a:pt x="430" y="2220"/>
                  </a:cubicBezTo>
                  <a:cubicBezTo>
                    <a:pt x="435" y="2220"/>
                    <a:pt x="439" y="2220"/>
                    <a:pt x="443" y="2219"/>
                  </a:cubicBezTo>
                  <a:cubicBezTo>
                    <a:pt x="450" y="2219"/>
                    <a:pt x="450" y="2219"/>
                    <a:pt x="454" y="2214"/>
                  </a:cubicBezTo>
                  <a:cubicBezTo>
                    <a:pt x="456" y="2209"/>
                    <a:pt x="460" y="2205"/>
                    <a:pt x="462" y="2200"/>
                  </a:cubicBezTo>
                  <a:cubicBezTo>
                    <a:pt x="465" y="2194"/>
                    <a:pt x="465" y="2185"/>
                    <a:pt x="469" y="2180"/>
                  </a:cubicBezTo>
                  <a:cubicBezTo>
                    <a:pt x="471" y="2177"/>
                    <a:pt x="480" y="2179"/>
                    <a:pt x="484" y="2179"/>
                  </a:cubicBezTo>
                  <a:cubicBezTo>
                    <a:pt x="495" y="2179"/>
                    <a:pt x="506" y="2172"/>
                    <a:pt x="516" y="2168"/>
                  </a:cubicBezTo>
                  <a:cubicBezTo>
                    <a:pt x="520" y="2167"/>
                    <a:pt x="525" y="2166"/>
                    <a:pt x="527" y="2163"/>
                  </a:cubicBezTo>
                  <a:cubicBezTo>
                    <a:pt x="531" y="2159"/>
                    <a:pt x="527" y="2149"/>
                    <a:pt x="531" y="2145"/>
                  </a:cubicBezTo>
                  <a:cubicBezTo>
                    <a:pt x="532" y="2143"/>
                    <a:pt x="544" y="2138"/>
                    <a:pt x="546" y="2138"/>
                  </a:cubicBezTo>
                  <a:cubicBezTo>
                    <a:pt x="547" y="2138"/>
                    <a:pt x="549" y="2141"/>
                    <a:pt x="550" y="2142"/>
                  </a:cubicBezTo>
                  <a:cubicBezTo>
                    <a:pt x="553" y="2145"/>
                    <a:pt x="555" y="2148"/>
                    <a:pt x="558" y="2151"/>
                  </a:cubicBezTo>
                  <a:cubicBezTo>
                    <a:pt x="565" y="2158"/>
                    <a:pt x="558" y="2170"/>
                    <a:pt x="564" y="2178"/>
                  </a:cubicBezTo>
                  <a:cubicBezTo>
                    <a:pt x="567" y="2183"/>
                    <a:pt x="571" y="2188"/>
                    <a:pt x="574" y="2193"/>
                  </a:cubicBezTo>
                  <a:cubicBezTo>
                    <a:pt x="574" y="2189"/>
                    <a:pt x="574" y="2186"/>
                    <a:pt x="574" y="2182"/>
                  </a:cubicBezTo>
                  <a:cubicBezTo>
                    <a:pt x="574" y="2179"/>
                    <a:pt x="573" y="2171"/>
                    <a:pt x="574" y="2169"/>
                  </a:cubicBezTo>
                  <a:cubicBezTo>
                    <a:pt x="575" y="2167"/>
                    <a:pt x="578" y="2166"/>
                    <a:pt x="579" y="2165"/>
                  </a:cubicBezTo>
                  <a:cubicBezTo>
                    <a:pt x="584" y="2162"/>
                    <a:pt x="589" y="2159"/>
                    <a:pt x="593" y="2155"/>
                  </a:cubicBezTo>
                  <a:cubicBezTo>
                    <a:pt x="598" y="2152"/>
                    <a:pt x="605" y="2150"/>
                    <a:pt x="605" y="2144"/>
                  </a:cubicBezTo>
                  <a:cubicBezTo>
                    <a:pt x="606" y="2134"/>
                    <a:pt x="605" y="2124"/>
                    <a:pt x="605" y="2114"/>
                  </a:cubicBezTo>
                  <a:cubicBezTo>
                    <a:pt x="605" y="2112"/>
                    <a:pt x="605" y="2108"/>
                    <a:pt x="605" y="2106"/>
                  </a:cubicBezTo>
                  <a:cubicBezTo>
                    <a:pt x="606" y="2104"/>
                    <a:pt x="610" y="2101"/>
                    <a:pt x="612" y="2099"/>
                  </a:cubicBezTo>
                  <a:cubicBezTo>
                    <a:pt x="617" y="2094"/>
                    <a:pt x="624" y="2089"/>
                    <a:pt x="628" y="2083"/>
                  </a:cubicBezTo>
                  <a:cubicBezTo>
                    <a:pt x="629" y="2080"/>
                    <a:pt x="630" y="2076"/>
                    <a:pt x="631" y="2073"/>
                  </a:cubicBezTo>
                  <a:cubicBezTo>
                    <a:pt x="633" y="2068"/>
                    <a:pt x="635" y="2063"/>
                    <a:pt x="636" y="2058"/>
                  </a:cubicBezTo>
                  <a:cubicBezTo>
                    <a:pt x="637" y="2052"/>
                    <a:pt x="632" y="2044"/>
                    <a:pt x="631" y="2037"/>
                  </a:cubicBezTo>
                  <a:cubicBezTo>
                    <a:pt x="630" y="2034"/>
                    <a:pt x="630" y="2034"/>
                    <a:pt x="632" y="2032"/>
                  </a:cubicBezTo>
                  <a:cubicBezTo>
                    <a:pt x="636" y="2028"/>
                    <a:pt x="640" y="2024"/>
                    <a:pt x="643" y="2020"/>
                  </a:cubicBezTo>
                  <a:cubicBezTo>
                    <a:pt x="649" y="2015"/>
                    <a:pt x="650" y="2007"/>
                    <a:pt x="652" y="1999"/>
                  </a:cubicBezTo>
                  <a:cubicBezTo>
                    <a:pt x="654" y="1992"/>
                    <a:pt x="659" y="1987"/>
                    <a:pt x="664" y="1981"/>
                  </a:cubicBezTo>
                  <a:cubicBezTo>
                    <a:pt x="666" y="1979"/>
                    <a:pt x="666" y="1978"/>
                    <a:pt x="669" y="1977"/>
                  </a:cubicBezTo>
                  <a:cubicBezTo>
                    <a:pt x="673" y="1976"/>
                    <a:pt x="680" y="1979"/>
                    <a:pt x="684" y="1979"/>
                  </a:cubicBezTo>
                  <a:cubicBezTo>
                    <a:pt x="691" y="1981"/>
                    <a:pt x="697" y="1980"/>
                    <a:pt x="705" y="1979"/>
                  </a:cubicBezTo>
                  <a:cubicBezTo>
                    <a:pt x="708" y="1979"/>
                    <a:pt x="714" y="1977"/>
                    <a:pt x="717" y="1978"/>
                  </a:cubicBezTo>
                  <a:cubicBezTo>
                    <a:pt x="720" y="1978"/>
                    <a:pt x="723" y="1980"/>
                    <a:pt x="725" y="1981"/>
                  </a:cubicBezTo>
                  <a:cubicBezTo>
                    <a:pt x="732" y="1984"/>
                    <a:pt x="738" y="1989"/>
                    <a:pt x="745" y="1990"/>
                  </a:cubicBezTo>
                  <a:cubicBezTo>
                    <a:pt x="749" y="1991"/>
                    <a:pt x="754" y="1992"/>
                    <a:pt x="758" y="1992"/>
                  </a:cubicBezTo>
                  <a:cubicBezTo>
                    <a:pt x="760" y="1992"/>
                    <a:pt x="766" y="1992"/>
                    <a:pt x="767" y="1994"/>
                  </a:cubicBezTo>
                  <a:cubicBezTo>
                    <a:pt x="769" y="1996"/>
                    <a:pt x="767" y="2005"/>
                    <a:pt x="767" y="2007"/>
                  </a:cubicBezTo>
                  <a:cubicBezTo>
                    <a:pt x="767" y="2011"/>
                    <a:pt x="767" y="2013"/>
                    <a:pt x="768" y="2016"/>
                  </a:cubicBezTo>
                  <a:cubicBezTo>
                    <a:pt x="771" y="2019"/>
                    <a:pt x="777" y="2021"/>
                    <a:pt x="778" y="2024"/>
                  </a:cubicBezTo>
                  <a:cubicBezTo>
                    <a:pt x="780" y="2027"/>
                    <a:pt x="778" y="2033"/>
                    <a:pt x="778" y="2036"/>
                  </a:cubicBezTo>
                  <a:cubicBezTo>
                    <a:pt x="778" y="2040"/>
                    <a:pt x="777" y="2040"/>
                    <a:pt x="781" y="2042"/>
                  </a:cubicBezTo>
                  <a:cubicBezTo>
                    <a:pt x="785" y="2044"/>
                    <a:pt x="792" y="2043"/>
                    <a:pt x="797" y="2044"/>
                  </a:cubicBezTo>
                  <a:cubicBezTo>
                    <a:pt x="799" y="2044"/>
                    <a:pt x="803" y="2046"/>
                    <a:pt x="804" y="2045"/>
                  </a:cubicBezTo>
                  <a:cubicBezTo>
                    <a:pt x="807" y="2044"/>
                    <a:pt x="812" y="2038"/>
                    <a:pt x="814" y="2035"/>
                  </a:cubicBezTo>
                  <a:cubicBezTo>
                    <a:pt x="816" y="2033"/>
                    <a:pt x="820" y="2031"/>
                    <a:pt x="821" y="2028"/>
                  </a:cubicBezTo>
                  <a:cubicBezTo>
                    <a:pt x="822" y="2025"/>
                    <a:pt x="821" y="2019"/>
                    <a:pt x="821" y="2015"/>
                  </a:cubicBezTo>
                  <a:cubicBezTo>
                    <a:pt x="821" y="2011"/>
                    <a:pt x="820" y="2011"/>
                    <a:pt x="824" y="2010"/>
                  </a:cubicBezTo>
                  <a:cubicBezTo>
                    <a:pt x="828" y="2010"/>
                    <a:pt x="835" y="2009"/>
                    <a:pt x="839" y="2010"/>
                  </a:cubicBezTo>
                  <a:cubicBezTo>
                    <a:pt x="844" y="2012"/>
                    <a:pt x="849" y="2020"/>
                    <a:pt x="853" y="2024"/>
                  </a:cubicBezTo>
                  <a:cubicBezTo>
                    <a:pt x="856" y="2026"/>
                    <a:pt x="858" y="2029"/>
                    <a:pt x="861" y="2032"/>
                  </a:cubicBezTo>
                  <a:cubicBezTo>
                    <a:pt x="863" y="2035"/>
                    <a:pt x="867" y="2038"/>
                    <a:pt x="869" y="2041"/>
                  </a:cubicBezTo>
                  <a:cubicBezTo>
                    <a:pt x="870" y="2044"/>
                    <a:pt x="869" y="2050"/>
                    <a:pt x="869" y="2053"/>
                  </a:cubicBezTo>
                  <a:cubicBezTo>
                    <a:pt x="869" y="2059"/>
                    <a:pt x="869" y="2058"/>
                    <a:pt x="875" y="2058"/>
                  </a:cubicBezTo>
                  <a:cubicBezTo>
                    <a:pt x="877" y="2058"/>
                    <a:pt x="882" y="2058"/>
                    <a:pt x="884" y="2060"/>
                  </a:cubicBezTo>
                  <a:cubicBezTo>
                    <a:pt x="886" y="2062"/>
                    <a:pt x="887" y="2069"/>
                    <a:pt x="888" y="2072"/>
                  </a:cubicBezTo>
                  <a:cubicBezTo>
                    <a:pt x="891" y="2080"/>
                    <a:pt x="892" y="2085"/>
                    <a:pt x="898" y="2091"/>
                  </a:cubicBezTo>
                  <a:cubicBezTo>
                    <a:pt x="903" y="2096"/>
                    <a:pt x="909" y="2101"/>
                    <a:pt x="914" y="2107"/>
                  </a:cubicBezTo>
                  <a:cubicBezTo>
                    <a:pt x="917" y="2110"/>
                    <a:pt x="920" y="2113"/>
                    <a:pt x="924" y="2117"/>
                  </a:cubicBezTo>
                  <a:cubicBezTo>
                    <a:pt x="927" y="2120"/>
                    <a:pt x="927" y="2119"/>
                    <a:pt x="925" y="2124"/>
                  </a:cubicBezTo>
                  <a:cubicBezTo>
                    <a:pt x="925" y="2126"/>
                    <a:pt x="922" y="2131"/>
                    <a:pt x="923" y="2133"/>
                  </a:cubicBezTo>
                  <a:cubicBezTo>
                    <a:pt x="924" y="2137"/>
                    <a:pt x="931" y="2140"/>
                    <a:pt x="933" y="2143"/>
                  </a:cubicBezTo>
                  <a:cubicBezTo>
                    <a:pt x="937" y="2149"/>
                    <a:pt x="938" y="2158"/>
                    <a:pt x="939" y="2164"/>
                  </a:cubicBezTo>
                  <a:cubicBezTo>
                    <a:pt x="939" y="2166"/>
                    <a:pt x="939" y="2170"/>
                    <a:pt x="941" y="2172"/>
                  </a:cubicBezTo>
                  <a:cubicBezTo>
                    <a:pt x="943" y="2174"/>
                    <a:pt x="950" y="2175"/>
                    <a:pt x="953" y="2176"/>
                  </a:cubicBezTo>
                  <a:cubicBezTo>
                    <a:pt x="960" y="2179"/>
                    <a:pt x="965" y="2180"/>
                    <a:pt x="970" y="2186"/>
                  </a:cubicBezTo>
                  <a:cubicBezTo>
                    <a:pt x="972" y="2189"/>
                    <a:pt x="975" y="2193"/>
                    <a:pt x="978" y="2197"/>
                  </a:cubicBezTo>
                  <a:cubicBezTo>
                    <a:pt x="980" y="2200"/>
                    <a:pt x="982" y="2204"/>
                    <a:pt x="985" y="2205"/>
                  </a:cubicBezTo>
                  <a:cubicBezTo>
                    <a:pt x="987" y="2208"/>
                    <a:pt x="993" y="2208"/>
                    <a:pt x="996" y="2209"/>
                  </a:cubicBezTo>
                  <a:cubicBezTo>
                    <a:pt x="998" y="2210"/>
                    <a:pt x="1000" y="2210"/>
                    <a:pt x="1001" y="2211"/>
                  </a:cubicBezTo>
                  <a:cubicBezTo>
                    <a:pt x="1003" y="2212"/>
                    <a:pt x="1002" y="2211"/>
                    <a:pt x="1002" y="2213"/>
                  </a:cubicBezTo>
                  <a:cubicBezTo>
                    <a:pt x="1004" y="2217"/>
                    <a:pt x="1002" y="2224"/>
                    <a:pt x="1002" y="2228"/>
                  </a:cubicBezTo>
                  <a:cubicBezTo>
                    <a:pt x="1002" y="2232"/>
                    <a:pt x="1002" y="2232"/>
                    <a:pt x="1006" y="2233"/>
                  </a:cubicBezTo>
                  <a:cubicBezTo>
                    <a:pt x="1010" y="2234"/>
                    <a:pt x="1016" y="2237"/>
                    <a:pt x="1020" y="2237"/>
                  </a:cubicBezTo>
                  <a:cubicBezTo>
                    <a:pt x="1023" y="2237"/>
                    <a:pt x="1023" y="2236"/>
                    <a:pt x="1026" y="2233"/>
                  </a:cubicBezTo>
                  <a:cubicBezTo>
                    <a:pt x="1031" y="2227"/>
                    <a:pt x="1037" y="2222"/>
                    <a:pt x="1043" y="2216"/>
                  </a:cubicBezTo>
                  <a:cubicBezTo>
                    <a:pt x="1049" y="2210"/>
                    <a:pt x="1056" y="2204"/>
                    <a:pt x="1063" y="2199"/>
                  </a:cubicBezTo>
                  <a:cubicBezTo>
                    <a:pt x="1068" y="2195"/>
                    <a:pt x="1077" y="2197"/>
                    <a:pt x="1084" y="2197"/>
                  </a:cubicBezTo>
                  <a:cubicBezTo>
                    <a:pt x="1088" y="2197"/>
                    <a:pt x="1088" y="2198"/>
                    <a:pt x="1090" y="2195"/>
                  </a:cubicBezTo>
                  <a:cubicBezTo>
                    <a:pt x="1093" y="2192"/>
                    <a:pt x="1096" y="2189"/>
                    <a:pt x="1099" y="2187"/>
                  </a:cubicBezTo>
                  <a:cubicBezTo>
                    <a:pt x="1103" y="2190"/>
                    <a:pt x="1107" y="2197"/>
                    <a:pt x="1112" y="2200"/>
                  </a:cubicBezTo>
                  <a:cubicBezTo>
                    <a:pt x="1114" y="2201"/>
                    <a:pt x="1117" y="2201"/>
                    <a:pt x="1119" y="2201"/>
                  </a:cubicBezTo>
                  <a:cubicBezTo>
                    <a:pt x="1122" y="2202"/>
                    <a:pt x="1127" y="2204"/>
                    <a:pt x="1129" y="2203"/>
                  </a:cubicBezTo>
                  <a:cubicBezTo>
                    <a:pt x="1132" y="2203"/>
                    <a:pt x="1134" y="2198"/>
                    <a:pt x="1136" y="2197"/>
                  </a:cubicBezTo>
                  <a:cubicBezTo>
                    <a:pt x="1138" y="2195"/>
                    <a:pt x="1138" y="2195"/>
                    <a:pt x="1141" y="2195"/>
                  </a:cubicBezTo>
                  <a:cubicBezTo>
                    <a:pt x="1145" y="2195"/>
                    <a:pt x="1149" y="2195"/>
                    <a:pt x="1153" y="2195"/>
                  </a:cubicBezTo>
                  <a:cubicBezTo>
                    <a:pt x="1155" y="2195"/>
                    <a:pt x="1159" y="2194"/>
                    <a:pt x="1161" y="2195"/>
                  </a:cubicBezTo>
                  <a:cubicBezTo>
                    <a:pt x="1166" y="2197"/>
                    <a:pt x="1167" y="2206"/>
                    <a:pt x="1172" y="2208"/>
                  </a:cubicBezTo>
                  <a:cubicBezTo>
                    <a:pt x="1175" y="2209"/>
                    <a:pt x="1181" y="2208"/>
                    <a:pt x="1183" y="2208"/>
                  </a:cubicBezTo>
                  <a:cubicBezTo>
                    <a:pt x="1187" y="2207"/>
                    <a:pt x="1186" y="2207"/>
                    <a:pt x="1187" y="2203"/>
                  </a:cubicBezTo>
                  <a:cubicBezTo>
                    <a:pt x="1188" y="2200"/>
                    <a:pt x="1188" y="2194"/>
                    <a:pt x="1190" y="2192"/>
                  </a:cubicBezTo>
                  <a:cubicBezTo>
                    <a:pt x="1191" y="2190"/>
                    <a:pt x="1190" y="2190"/>
                    <a:pt x="1193" y="2190"/>
                  </a:cubicBezTo>
                  <a:cubicBezTo>
                    <a:pt x="1201" y="2191"/>
                    <a:pt x="1209" y="2194"/>
                    <a:pt x="1217" y="2195"/>
                  </a:cubicBezTo>
                  <a:cubicBezTo>
                    <a:pt x="1223" y="2196"/>
                    <a:pt x="1224" y="2190"/>
                    <a:pt x="1229" y="2186"/>
                  </a:cubicBezTo>
                  <a:cubicBezTo>
                    <a:pt x="1234" y="2183"/>
                    <a:pt x="1241" y="2183"/>
                    <a:pt x="1247" y="2182"/>
                  </a:cubicBezTo>
                  <a:cubicBezTo>
                    <a:pt x="1253" y="2181"/>
                    <a:pt x="1256" y="2183"/>
                    <a:pt x="1261" y="2186"/>
                  </a:cubicBezTo>
                  <a:cubicBezTo>
                    <a:pt x="1266" y="2188"/>
                    <a:pt x="1271" y="2189"/>
                    <a:pt x="1274" y="2193"/>
                  </a:cubicBezTo>
                  <a:cubicBezTo>
                    <a:pt x="1280" y="2199"/>
                    <a:pt x="1286" y="2204"/>
                    <a:pt x="1291" y="2210"/>
                  </a:cubicBezTo>
                  <a:cubicBezTo>
                    <a:pt x="1297" y="2215"/>
                    <a:pt x="1296" y="2215"/>
                    <a:pt x="1303" y="2212"/>
                  </a:cubicBezTo>
                  <a:cubicBezTo>
                    <a:pt x="1308" y="2210"/>
                    <a:pt x="1313" y="2207"/>
                    <a:pt x="1319" y="2206"/>
                  </a:cubicBezTo>
                  <a:cubicBezTo>
                    <a:pt x="1324" y="2204"/>
                    <a:pt x="1333" y="2204"/>
                    <a:pt x="1337" y="2201"/>
                  </a:cubicBezTo>
                  <a:cubicBezTo>
                    <a:pt x="1340" y="2199"/>
                    <a:pt x="1342" y="2194"/>
                    <a:pt x="1344" y="2191"/>
                  </a:cubicBezTo>
                  <a:cubicBezTo>
                    <a:pt x="1347" y="2188"/>
                    <a:pt x="1346" y="2188"/>
                    <a:pt x="1350" y="2189"/>
                  </a:cubicBezTo>
                  <a:cubicBezTo>
                    <a:pt x="1353" y="2190"/>
                    <a:pt x="1358" y="2195"/>
                    <a:pt x="1362" y="2195"/>
                  </a:cubicBezTo>
                  <a:cubicBezTo>
                    <a:pt x="1365" y="2195"/>
                    <a:pt x="1366" y="2192"/>
                    <a:pt x="1368" y="2190"/>
                  </a:cubicBezTo>
                  <a:cubicBezTo>
                    <a:pt x="1370" y="2188"/>
                    <a:pt x="1373" y="2184"/>
                    <a:pt x="1375" y="2183"/>
                  </a:cubicBezTo>
                  <a:cubicBezTo>
                    <a:pt x="1377" y="2182"/>
                    <a:pt x="1385" y="2183"/>
                    <a:pt x="1387" y="2183"/>
                  </a:cubicBezTo>
                  <a:cubicBezTo>
                    <a:pt x="1392" y="2185"/>
                    <a:pt x="1397" y="2192"/>
                    <a:pt x="1401" y="2196"/>
                  </a:cubicBezTo>
                  <a:cubicBezTo>
                    <a:pt x="1412" y="2185"/>
                    <a:pt x="1424" y="2173"/>
                    <a:pt x="1435" y="2162"/>
                  </a:cubicBezTo>
                  <a:cubicBezTo>
                    <a:pt x="1438" y="2158"/>
                    <a:pt x="1444" y="2150"/>
                    <a:pt x="1449" y="2149"/>
                  </a:cubicBezTo>
                  <a:cubicBezTo>
                    <a:pt x="1452" y="2148"/>
                    <a:pt x="1458" y="2151"/>
                    <a:pt x="1462" y="2151"/>
                  </a:cubicBezTo>
                  <a:cubicBezTo>
                    <a:pt x="1466" y="2152"/>
                    <a:pt x="1469" y="2152"/>
                    <a:pt x="1473" y="2153"/>
                  </a:cubicBezTo>
                  <a:cubicBezTo>
                    <a:pt x="1473" y="2149"/>
                    <a:pt x="1472" y="2141"/>
                    <a:pt x="1473" y="2138"/>
                  </a:cubicBezTo>
                  <a:cubicBezTo>
                    <a:pt x="1475" y="2135"/>
                    <a:pt x="1480" y="2134"/>
                    <a:pt x="1483" y="2133"/>
                  </a:cubicBezTo>
                  <a:cubicBezTo>
                    <a:pt x="1492" y="2130"/>
                    <a:pt x="1501" y="2124"/>
                    <a:pt x="1511" y="2126"/>
                  </a:cubicBezTo>
                  <a:cubicBezTo>
                    <a:pt x="1515" y="2127"/>
                    <a:pt x="1523" y="2130"/>
                    <a:pt x="1528" y="2129"/>
                  </a:cubicBezTo>
                  <a:cubicBezTo>
                    <a:pt x="1531" y="2129"/>
                    <a:pt x="1536" y="2125"/>
                    <a:pt x="1539" y="2123"/>
                  </a:cubicBezTo>
                  <a:cubicBezTo>
                    <a:pt x="1542" y="2121"/>
                    <a:pt x="1550" y="2118"/>
                    <a:pt x="1552" y="2115"/>
                  </a:cubicBezTo>
                  <a:cubicBezTo>
                    <a:pt x="1553" y="2112"/>
                    <a:pt x="1551" y="2103"/>
                    <a:pt x="1551" y="2100"/>
                  </a:cubicBezTo>
                  <a:cubicBezTo>
                    <a:pt x="1551" y="2096"/>
                    <a:pt x="1549" y="2092"/>
                    <a:pt x="1551" y="2090"/>
                  </a:cubicBezTo>
                  <a:cubicBezTo>
                    <a:pt x="1554" y="2086"/>
                    <a:pt x="1561" y="2084"/>
                    <a:pt x="1565" y="2082"/>
                  </a:cubicBezTo>
                  <a:cubicBezTo>
                    <a:pt x="1573" y="2077"/>
                    <a:pt x="1581" y="2072"/>
                    <a:pt x="1589" y="2067"/>
                  </a:cubicBezTo>
                  <a:cubicBezTo>
                    <a:pt x="1598" y="2060"/>
                    <a:pt x="1607" y="2052"/>
                    <a:pt x="1616" y="2045"/>
                  </a:cubicBezTo>
                  <a:cubicBezTo>
                    <a:pt x="1618" y="2043"/>
                    <a:pt x="1624" y="2040"/>
                    <a:pt x="1625" y="2038"/>
                  </a:cubicBezTo>
                  <a:cubicBezTo>
                    <a:pt x="1625" y="2035"/>
                    <a:pt x="1621" y="2028"/>
                    <a:pt x="1620" y="2026"/>
                  </a:cubicBezTo>
                  <a:cubicBezTo>
                    <a:pt x="1617" y="2020"/>
                    <a:pt x="1613" y="2014"/>
                    <a:pt x="1612" y="2007"/>
                  </a:cubicBezTo>
                  <a:cubicBezTo>
                    <a:pt x="1611" y="2003"/>
                    <a:pt x="1611" y="1997"/>
                    <a:pt x="1611" y="1993"/>
                  </a:cubicBezTo>
                  <a:cubicBezTo>
                    <a:pt x="1611" y="1988"/>
                    <a:pt x="1613" y="1984"/>
                    <a:pt x="1609" y="1981"/>
                  </a:cubicBezTo>
                  <a:cubicBezTo>
                    <a:pt x="1605" y="1976"/>
                    <a:pt x="1600" y="1972"/>
                    <a:pt x="1596" y="1967"/>
                  </a:cubicBezTo>
                  <a:cubicBezTo>
                    <a:pt x="1600" y="1964"/>
                    <a:pt x="1604" y="1960"/>
                    <a:pt x="1607" y="1956"/>
                  </a:cubicBezTo>
                  <a:cubicBezTo>
                    <a:pt x="1610" y="1953"/>
                    <a:pt x="1610" y="1951"/>
                    <a:pt x="1611" y="1947"/>
                  </a:cubicBezTo>
                  <a:cubicBezTo>
                    <a:pt x="1611" y="1941"/>
                    <a:pt x="1612" y="1934"/>
                    <a:pt x="1613" y="1928"/>
                  </a:cubicBezTo>
                  <a:cubicBezTo>
                    <a:pt x="1614" y="1923"/>
                    <a:pt x="1614" y="1923"/>
                    <a:pt x="1610" y="1922"/>
                  </a:cubicBezTo>
                  <a:cubicBezTo>
                    <a:pt x="1604" y="1919"/>
                    <a:pt x="1598" y="1916"/>
                    <a:pt x="1592" y="1914"/>
                  </a:cubicBezTo>
                  <a:cubicBezTo>
                    <a:pt x="1589" y="1912"/>
                    <a:pt x="1585" y="1910"/>
                    <a:pt x="1581" y="1909"/>
                  </a:cubicBezTo>
                  <a:cubicBezTo>
                    <a:pt x="1576" y="1908"/>
                    <a:pt x="1571" y="1909"/>
                    <a:pt x="1566" y="1909"/>
                  </a:cubicBezTo>
                  <a:cubicBezTo>
                    <a:pt x="1563" y="1909"/>
                    <a:pt x="1556" y="1910"/>
                    <a:pt x="1554" y="1908"/>
                  </a:cubicBezTo>
                  <a:cubicBezTo>
                    <a:pt x="1553" y="1907"/>
                    <a:pt x="1551" y="1894"/>
                    <a:pt x="1552" y="1893"/>
                  </a:cubicBezTo>
                  <a:cubicBezTo>
                    <a:pt x="1554" y="1892"/>
                    <a:pt x="1560" y="1892"/>
                    <a:pt x="1562" y="1891"/>
                  </a:cubicBezTo>
                  <a:cubicBezTo>
                    <a:pt x="1565" y="1891"/>
                    <a:pt x="1567" y="1890"/>
                    <a:pt x="1570" y="1890"/>
                  </a:cubicBezTo>
                  <a:cubicBezTo>
                    <a:pt x="1567" y="1883"/>
                    <a:pt x="1560" y="1875"/>
                    <a:pt x="1561" y="1868"/>
                  </a:cubicBezTo>
                  <a:cubicBezTo>
                    <a:pt x="1562" y="1861"/>
                    <a:pt x="1563" y="1855"/>
                    <a:pt x="1564" y="1849"/>
                  </a:cubicBezTo>
                  <a:cubicBezTo>
                    <a:pt x="1564" y="1847"/>
                    <a:pt x="1567" y="1837"/>
                    <a:pt x="1566" y="1835"/>
                  </a:cubicBezTo>
                  <a:cubicBezTo>
                    <a:pt x="1565" y="1833"/>
                    <a:pt x="1555" y="1833"/>
                    <a:pt x="1553" y="1832"/>
                  </a:cubicBezTo>
                  <a:cubicBezTo>
                    <a:pt x="1550" y="1832"/>
                    <a:pt x="1546" y="1832"/>
                    <a:pt x="1543" y="1830"/>
                  </a:cubicBezTo>
                  <a:cubicBezTo>
                    <a:pt x="1538" y="1827"/>
                    <a:pt x="1534" y="1821"/>
                    <a:pt x="1530" y="1817"/>
                  </a:cubicBezTo>
                  <a:cubicBezTo>
                    <a:pt x="1527" y="1814"/>
                    <a:pt x="1524" y="1811"/>
                    <a:pt x="1521" y="1808"/>
                  </a:cubicBezTo>
                  <a:cubicBezTo>
                    <a:pt x="1524" y="1807"/>
                    <a:pt x="1526" y="1807"/>
                    <a:pt x="1529" y="1806"/>
                  </a:cubicBezTo>
                  <a:cubicBezTo>
                    <a:pt x="1532" y="1805"/>
                    <a:pt x="1537" y="1805"/>
                    <a:pt x="1539" y="1804"/>
                  </a:cubicBezTo>
                  <a:cubicBezTo>
                    <a:pt x="1542" y="1802"/>
                    <a:pt x="1541" y="1793"/>
                    <a:pt x="1542" y="1789"/>
                  </a:cubicBezTo>
                  <a:cubicBezTo>
                    <a:pt x="1542" y="1785"/>
                    <a:pt x="1544" y="1778"/>
                    <a:pt x="1542" y="1774"/>
                  </a:cubicBezTo>
                  <a:cubicBezTo>
                    <a:pt x="1540" y="1771"/>
                    <a:pt x="1537" y="1770"/>
                    <a:pt x="1535" y="1767"/>
                  </a:cubicBezTo>
                  <a:cubicBezTo>
                    <a:pt x="1533" y="1765"/>
                    <a:pt x="1533" y="1763"/>
                    <a:pt x="1532" y="1761"/>
                  </a:cubicBezTo>
                  <a:cubicBezTo>
                    <a:pt x="1531" y="1758"/>
                    <a:pt x="1529" y="1755"/>
                    <a:pt x="1529" y="1752"/>
                  </a:cubicBezTo>
                  <a:cubicBezTo>
                    <a:pt x="1529" y="1750"/>
                    <a:pt x="1530" y="1748"/>
                    <a:pt x="1531" y="1746"/>
                  </a:cubicBezTo>
                  <a:cubicBezTo>
                    <a:pt x="1533" y="1742"/>
                    <a:pt x="1537" y="1736"/>
                    <a:pt x="1535" y="1732"/>
                  </a:cubicBezTo>
                  <a:cubicBezTo>
                    <a:pt x="1534" y="1729"/>
                    <a:pt x="1530" y="1727"/>
                    <a:pt x="1528" y="1725"/>
                  </a:cubicBezTo>
                  <a:cubicBezTo>
                    <a:pt x="1527" y="1724"/>
                    <a:pt x="1522" y="1720"/>
                    <a:pt x="1521" y="1718"/>
                  </a:cubicBezTo>
                  <a:cubicBezTo>
                    <a:pt x="1521" y="1716"/>
                    <a:pt x="1530" y="1707"/>
                    <a:pt x="1531" y="1705"/>
                  </a:cubicBezTo>
                  <a:cubicBezTo>
                    <a:pt x="1532" y="1703"/>
                    <a:pt x="1534" y="1702"/>
                    <a:pt x="1533" y="1701"/>
                  </a:cubicBezTo>
                  <a:cubicBezTo>
                    <a:pt x="1533" y="1699"/>
                    <a:pt x="1527" y="1695"/>
                    <a:pt x="1526" y="1693"/>
                  </a:cubicBezTo>
                  <a:cubicBezTo>
                    <a:pt x="1522" y="1689"/>
                    <a:pt x="1523" y="1685"/>
                    <a:pt x="1523" y="1679"/>
                  </a:cubicBezTo>
                  <a:cubicBezTo>
                    <a:pt x="1523" y="1675"/>
                    <a:pt x="1522" y="1667"/>
                    <a:pt x="1524" y="1665"/>
                  </a:cubicBezTo>
                  <a:cubicBezTo>
                    <a:pt x="1526" y="1663"/>
                    <a:pt x="1530" y="1662"/>
                    <a:pt x="1532" y="1660"/>
                  </a:cubicBezTo>
                  <a:cubicBezTo>
                    <a:pt x="1536" y="1659"/>
                    <a:pt x="1539" y="1657"/>
                    <a:pt x="1543" y="1655"/>
                  </a:cubicBezTo>
                  <a:cubicBezTo>
                    <a:pt x="1547" y="1653"/>
                    <a:pt x="1551" y="1650"/>
                    <a:pt x="1555" y="1648"/>
                  </a:cubicBezTo>
                  <a:cubicBezTo>
                    <a:pt x="1561" y="1645"/>
                    <a:pt x="1563" y="1644"/>
                    <a:pt x="1570" y="1644"/>
                  </a:cubicBezTo>
                  <a:cubicBezTo>
                    <a:pt x="1575" y="1645"/>
                    <a:pt x="1580" y="1647"/>
                    <a:pt x="1584" y="1644"/>
                  </a:cubicBezTo>
                  <a:cubicBezTo>
                    <a:pt x="1590" y="1640"/>
                    <a:pt x="1593" y="1634"/>
                    <a:pt x="1598" y="1630"/>
                  </a:cubicBezTo>
                  <a:cubicBezTo>
                    <a:pt x="1603" y="1627"/>
                    <a:pt x="1610" y="1625"/>
                    <a:pt x="1615" y="1623"/>
                  </a:cubicBezTo>
                  <a:cubicBezTo>
                    <a:pt x="1617" y="1623"/>
                    <a:pt x="1619" y="1622"/>
                    <a:pt x="1620" y="1621"/>
                  </a:cubicBezTo>
                  <a:cubicBezTo>
                    <a:pt x="1621" y="1619"/>
                    <a:pt x="1621" y="1614"/>
                    <a:pt x="1621" y="1612"/>
                  </a:cubicBezTo>
                  <a:cubicBezTo>
                    <a:pt x="1622" y="1606"/>
                    <a:pt x="1624" y="1602"/>
                    <a:pt x="1620" y="1598"/>
                  </a:cubicBezTo>
                  <a:cubicBezTo>
                    <a:pt x="1617" y="1595"/>
                    <a:pt x="1609" y="1590"/>
                    <a:pt x="1609" y="1586"/>
                  </a:cubicBezTo>
                  <a:cubicBezTo>
                    <a:pt x="1609" y="1584"/>
                    <a:pt x="1612" y="1580"/>
                    <a:pt x="1613" y="1578"/>
                  </a:cubicBezTo>
                  <a:cubicBezTo>
                    <a:pt x="1613" y="1576"/>
                    <a:pt x="1615" y="1570"/>
                    <a:pt x="1616" y="1568"/>
                  </a:cubicBezTo>
                  <a:cubicBezTo>
                    <a:pt x="1619" y="1566"/>
                    <a:pt x="1627" y="1566"/>
                    <a:pt x="1631" y="1565"/>
                  </a:cubicBezTo>
                  <a:cubicBezTo>
                    <a:pt x="1635" y="1564"/>
                    <a:pt x="1641" y="1564"/>
                    <a:pt x="1644" y="1562"/>
                  </a:cubicBezTo>
                  <a:cubicBezTo>
                    <a:pt x="1649" y="1559"/>
                    <a:pt x="1653" y="1554"/>
                    <a:pt x="1656" y="1550"/>
                  </a:cubicBezTo>
                  <a:cubicBezTo>
                    <a:pt x="1662" y="1545"/>
                    <a:pt x="1667" y="1539"/>
                    <a:pt x="1673" y="1534"/>
                  </a:cubicBezTo>
                  <a:cubicBezTo>
                    <a:pt x="1675" y="1532"/>
                    <a:pt x="1679" y="1529"/>
                    <a:pt x="1680" y="1526"/>
                  </a:cubicBezTo>
                  <a:cubicBezTo>
                    <a:pt x="1682" y="1521"/>
                    <a:pt x="1680" y="1513"/>
                    <a:pt x="1680" y="1508"/>
                  </a:cubicBezTo>
                  <a:cubicBezTo>
                    <a:pt x="1679" y="1504"/>
                    <a:pt x="1679" y="1500"/>
                    <a:pt x="1679" y="1496"/>
                  </a:cubicBezTo>
                  <a:cubicBezTo>
                    <a:pt x="1679" y="1493"/>
                    <a:pt x="1678" y="1489"/>
                    <a:pt x="1679" y="1487"/>
                  </a:cubicBezTo>
                  <a:cubicBezTo>
                    <a:pt x="1680" y="1484"/>
                    <a:pt x="1686" y="1483"/>
                    <a:pt x="1690" y="1482"/>
                  </a:cubicBezTo>
                  <a:cubicBezTo>
                    <a:pt x="1693" y="1481"/>
                    <a:pt x="1703" y="1479"/>
                    <a:pt x="1705" y="1476"/>
                  </a:cubicBezTo>
                  <a:cubicBezTo>
                    <a:pt x="1706" y="1473"/>
                    <a:pt x="1705" y="1465"/>
                    <a:pt x="1703" y="1462"/>
                  </a:cubicBezTo>
                  <a:cubicBezTo>
                    <a:pt x="1700" y="1457"/>
                    <a:pt x="1693" y="1452"/>
                    <a:pt x="1688" y="1447"/>
                  </a:cubicBezTo>
                  <a:cubicBezTo>
                    <a:pt x="1685" y="1444"/>
                    <a:pt x="1681" y="1441"/>
                    <a:pt x="1679" y="1437"/>
                  </a:cubicBezTo>
                  <a:cubicBezTo>
                    <a:pt x="1676" y="1432"/>
                    <a:pt x="1677" y="1425"/>
                    <a:pt x="1674" y="1420"/>
                  </a:cubicBezTo>
                  <a:cubicBezTo>
                    <a:pt x="1671" y="1416"/>
                    <a:pt x="1666" y="1413"/>
                    <a:pt x="1663" y="1409"/>
                  </a:cubicBezTo>
                  <a:cubicBezTo>
                    <a:pt x="1658" y="1404"/>
                    <a:pt x="1653" y="1399"/>
                    <a:pt x="1647" y="1394"/>
                  </a:cubicBezTo>
                  <a:cubicBezTo>
                    <a:pt x="1644" y="1390"/>
                    <a:pt x="1640" y="1390"/>
                    <a:pt x="1635" y="1389"/>
                  </a:cubicBezTo>
                  <a:cubicBezTo>
                    <a:pt x="1634" y="1389"/>
                    <a:pt x="1628" y="1389"/>
                    <a:pt x="1627" y="1387"/>
                  </a:cubicBezTo>
                  <a:cubicBezTo>
                    <a:pt x="1626" y="1386"/>
                    <a:pt x="1626" y="1383"/>
                    <a:pt x="1626" y="1382"/>
                  </a:cubicBezTo>
                  <a:cubicBezTo>
                    <a:pt x="1625" y="1376"/>
                    <a:pt x="1623" y="1370"/>
                    <a:pt x="1623" y="1364"/>
                  </a:cubicBezTo>
                  <a:cubicBezTo>
                    <a:pt x="1623" y="1358"/>
                    <a:pt x="1625" y="1351"/>
                    <a:pt x="1626" y="1345"/>
                  </a:cubicBezTo>
                  <a:cubicBezTo>
                    <a:pt x="1627" y="1339"/>
                    <a:pt x="1629" y="1338"/>
                    <a:pt x="1624" y="1333"/>
                  </a:cubicBezTo>
                  <a:cubicBezTo>
                    <a:pt x="1622" y="1331"/>
                    <a:pt x="1613" y="1325"/>
                    <a:pt x="1614" y="1322"/>
                  </a:cubicBezTo>
                  <a:cubicBezTo>
                    <a:pt x="1614" y="1320"/>
                    <a:pt x="1617" y="1318"/>
                    <a:pt x="1618" y="1316"/>
                  </a:cubicBezTo>
                  <a:cubicBezTo>
                    <a:pt x="1621" y="1313"/>
                    <a:pt x="1623" y="1309"/>
                    <a:pt x="1626" y="1306"/>
                  </a:cubicBezTo>
                  <a:cubicBezTo>
                    <a:pt x="1628" y="1303"/>
                    <a:pt x="1634" y="1298"/>
                    <a:pt x="1635" y="1294"/>
                  </a:cubicBezTo>
                  <a:cubicBezTo>
                    <a:pt x="1637" y="1289"/>
                    <a:pt x="1635" y="1280"/>
                    <a:pt x="1635" y="1274"/>
                  </a:cubicBezTo>
                  <a:cubicBezTo>
                    <a:pt x="1635" y="1270"/>
                    <a:pt x="1635" y="1266"/>
                    <a:pt x="1635" y="1262"/>
                  </a:cubicBezTo>
                  <a:cubicBezTo>
                    <a:pt x="1636" y="1255"/>
                    <a:pt x="1637" y="1247"/>
                    <a:pt x="1637" y="1240"/>
                  </a:cubicBezTo>
                  <a:cubicBezTo>
                    <a:pt x="1636" y="1235"/>
                    <a:pt x="1631" y="1233"/>
                    <a:pt x="1627" y="1229"/>
                  </a:cubicBezTo>
                  <a:cubicBezTo>
                    <a:pt x="1624" y="1225"/>
                    <a:pt x="1624" y="1219"/>
                    <a:pt x="1622" y="1214"/>
                  </a:cubicBezTo>
                  <a:cubicBezTo>
                    <a:pt x="1621" y="1208"/>
                    <a:pt x="1620" y="1205"/>
                    <a:pt x="1616" y="1201"/>
                  </a:cubicBezTo>
                  <a:cubicBezTo>
                    <a:pt x="1611" y="1196"/>
                    <a:pt x="1609" y="1195"/>
                    <a:pt x="1609" y="1189"/>
                  </a:cubicBezTo>
                  <a:cubicBezTo>
                    <a:pt x="1609" y="1185"/>
                    <a:pt x="1609" y="1181"/>
                    <a:pt x="1609" y="1177"/>
                  </a:cubicBezTo>
                  <a:cubicBezTo>
                    <a:pt x="1609" y="1175"/>
                    <a:pt x="1608" y="1170"/>
                    <a:pt x="1609" y="1168"/>
                  </a:cubicBezTo>
                  <a:cubicBezTo>
                    <a:pt x="1610" y="1165"/>
                    <a:pt x="1620" y="1164"/>
                    <a:pt x="1623" y="1164"/>
                  </a:cubicBezTo>
                  <a:cubicBezTo>
                    <a:pt x="1629" y="1162"/>
                    <a:pt x="1632" y="1163"/>
                    <a:pt x="1638" y="1165"/>
                  </a:cubicBezTo>
                  <a:cubicBezTo>
                    <a:pt x="1643" y="1166"/>
                    <a:pt x="1647" y="1167"/>
                    <a:pt x="1652" y="1169"/>
                  </a:cubicBezTo>
                  <a:cubicBezTo>
                    <a:pt x="1655" y="1171"/>
                    <a:pt x="1658" y="1173"/>
                    <a:pt x="1661" y="1175"/>
                  </a:cubicBezTo>
                  <a:cubicBezTo>
                    <a:pt x="1663" y="1176"/>
                    <a:pt x="1667" y="1179"/>
                    <a:pt x="1670" y="1179"/>
                  </a:cubicBezTo>
                  <a:cubicBezTo>
                    <a:pt x="1673" y="1180"/>
                    <a:pt x="1680" y="1174"/>
                    <a:pt x="1684" y="1172"/>
                  </a:cubicBezTo>
                  <a:cubicBezTo>
                    <a:pt x="1688" y="1170"/>
                    <a:pt x="1692" y="1168"/>
                    <a:pt x="1696" y="1166"/>
                  </a:cubicBezTo>
                  <a:cubicBezTo>
                    <a:pt x="1701" y="1165"/>
                    <a:pt x="1708" y="1164"/>
                    <a:pt x="1712" y="1161"/>
                  </a:cubicBezTo>
                  <a:cubicBezTo>
                    <a:pt x="1717" y="1158"/>
                    <a:pt x="1722" y="1151"/>
                    <a:pt x="1726" y="1147"/>
                  </a:cubicBezTo>
                  <a:cubicBezTo>
                    <a:pt x="1730" y="1143"/>
                    <a:pt x="1731" y="1140"/>
                    <a:pt x="1734" y="1136"/>
                  </a:cubicBezTo>
                  <a:cubicBezTo>
                    <a:pt x="1736" y="1133"/>
                    <a:pt x="1738" y="1129"/>
                    <a:pt x="1739" y="1126"/>
                  </a:cubicBezTo>
                  <a:cubicBezTo>
                    <a:pt x="1740" y="1125"/>
                    <a:pt x="1742" y="1121"/>
                    <a:pt x="1743" y="1120"/>
                  </a:cubicBezTo>
                  <a:cubicBezTo>
                    <a:pt x="1744" y="1119"/>
                    <a:pt x="1748" y="1120"/>
                    <a:pt x="1750" y="1120"/>
                  </a:cubicBezTo>
                  <a:cubicBezTo>
                    <a:pt x="1753" y="1120"/>
                    <a:pt x="1757" y="1121"/>
                    <a:pt x="1760" y="1120"/>
                  </a:cubicBezTo>
                  <a:cubicBezTo>
                    <a:pt x="1763" y="1120"/>
                    <a:pt x="1765" y="1118"/>
                    <a:pt x="1767" y="1117"/>
                  </a:cubicBezTo>
                  <a:cubicBezTo>
                    <a:pt x="1769" y="1115"/>
                    <a:pt x="1770" y="1114"/>
                    <a:pt x="1772" y="1115"/>
                  </a:cubicBezTo>
                  <a:cubicBezTo>
                    <a:pt x="1775" y="1116"/>
                    <a:pt x="1776" y="1121"/>
                    <a:pt x="1779" y="1121"/>
                  </a:cubicBezTo>
                  <a:cubicBezTo>
                    <a:pt x="1780" y="1122"/>
                    <a:pt x="1786" y="1119"/>
                    <a:pt x="1787" y="1119"/>
                  </a:cubicBezTo>
                  <a:cubicBezTo>
                    <a:pt x="1791" y="1116"/>
                    <a:pt x="1789" y="1107"/>
                    <a:pt x="1789" y="1103"/>
                  </a:cubicBezTo>
                  <a:cubicBezTo>
                    <a:pt x="1789" y="1091"/>
                    <a:pt x="1788" y="1080"/>
                    <a:pt x="1788" y="1068"/>
                  </a:cubicBezTo>
                  <a:cubicBezTo>
                    <a:pt x="1787" y="1064"/>
                    <a:pt x="1789" y="1059"/>
                    <a:pt x="1789" y="1055"/>
                  </a:cubicBezTo>
                  <a:cubicBezTo>
                    <a:pt x="1790" y="1049"/>
                    <a:pt x="1792" y="1045"/>
                    <a:pt x="1789" y="1041"/>
                  </a:cubicBezTo>
                  <a:cubicBezTo>
                    <a:pt x="1784" y="1036"/>
                    <a:pt x="1778" y="1032"/>
                    <a:pt x="1774" y="1026"/>
                  </a:cubicBezTo>
                  <a:cubicBezTo>
                    <a:pt x="1771" y="1022"/>
                    <a:pt x="1772" y="1016"/>
                    <a:pt x="1769" y="1012"/>
                  </a:cubicBezTo>
                  <a:cubicBezTo>
                    <a:pt x="1766" y="1007"/>
                    <a:pt x="1760" y="1003"/>
                    <a:pt x="1757" y="999"/>
                  </a:cubicBezTo>
                  <a:cubicBezTo>
                    <a:pt x="1753" y="996"/>
                    <a:pt x="1751" y="995"/>
                    <a:pt x="1746" y="992"/>
                  </a:cubicBezTo>
                  <a:cubicBezTo>
                    <a:pt x="1740" y="989"/>
                    <a:pt x="1732" y="986"/>
                    <a:pt x="1727" y="982"/>
                  </a:cubicBezTo>
                  <a:cubicBezTo>
                    <a:pt x="1723" y="979"/>
                    <a:pt x="1722" y="973"/>
                    <a:pt x="1720" y="969"/>
                  </a:cubicBezTo>
                  <a:cubicBezTo>
                    <a:pt x="1715" y="958"/>
                    <a:pt x="1707" y="950"/>
                    <a:pt x="1700" y="941"/>
                  </a:cubicBezTo>
                  <a:cubicBezTo>
                    <a:pt x="1697" y="936"/>
                    <a:pt x="1701" y="927"/>
                    <a:pt x="1699" y="924"/>
                  </a:cubicBezTo>
                  <a:cubicBezTo>
                    <a:pt x="1696" y="921"/>
                    <a:pt x="1690" y="923"/>
                    <a:pt x="1689" y="919"/>
                  </a:cubicBezTo>
                  <a:cubicBezTo>
                    <a:pt x="1689" y="917"/>
                    <a:pt x="1691" y="912"/>
                    <a:pt x="1691" y="910"/>
                  </a:cubicBezTo>
                  <a:cubicBezTo>
                    <a:pt x="1692" y="906"/>
                    <a:pt x="1692" y="903"/>
                    <a:pt x="1693" y="900"/>
                  </a:cubicBezTo>
                  <a:cubicBezTo>
                    <a:pt x="1694" y="895"/>
                    <a:pt x="1701" y="889"/>
                    <a:pt x="1705" y="885"/>
                  </a:cubicBezTo>
                  <a:cubicBezTo>
                    <a:pt x="1701" y="882"/>
                    <a:pt x="1689" y="879"/>
                    <a:pt x="1688" y="875"/>
                  </a:cubicBezTo>
                  <a:cubicBezTo>
                    <a:pt x="1687" y="871"/>
                    <a:pt x="1690" y="865"/>
                    <a:pt x="1690" y="861"/>
                  </a:cubicBezTo>
                  <a:cubicBezTo>
                    <a:pt x="1691" y="859"/>
                    <a:pt x="1691" y="856"/>
                    <a:pt x="1692" y="855"/>
                  </a:cubicBezTo>
                  <a:cubicBezTo>
                    <a:pt x="1694" y="853"/>
                    <a:pt x="1699" y="852"/>
                    <a:pt x="1702" y="851"/>
                  </a:cubicBezTo>
                  <a:cubicBezTo>
                    <a:pt x="1706" y="849"/>
                    <a:pt x="1711" y="847"/>
                    <a:pt x="1715" y="845"/>
                  </a:cubicBezTo>
                  <a:cubicBezTo>
                    <a:pt x="1717" y="845"/>
                    <a:pt x="1722" y="844"/>
                    <a:pt x="1722" y="842"/>
                  </a:cubicBezTo>
                  <a:cubicBezTo>
                    <a:pt x="1724" y="840"/>
                    <a:pt x="1722" y="834"/>
                    <a:pt x="1722" y="831"/>
                  </a:cubicBezTo>
                  <a:cubicBezTo>
                    <a:pt x="1730" y="832"/>
                    <a:pt x="1738" y="832"/>
                    <a:pt x="1746" y="832"/>
                  </a:cubicBezTo>
                  <a:cubicBezTo>
                    <a:pt x="1746" y="828"/>
                    <a:pt x="1745" y="824"/>
                    <a:pt x="1745" y="820"/>
                  </a:cubicBezTo>
                  <a:cubicBezTo>
                    <a:pt x="1745" y="817"/>
                    <a:pt x="1746" y="808"/>
                    <a:pt x="1744" y="806"/>
                  </a:cubicBezTo>
                  <a:cubicBezTo>
                    <a:pt x="1743" y="804"/>
                    <a:pt x="1735" y="803"/>
                    <a:pt x="1733" y="802"/>
                  </a:cubicBezTo>
                  <a:cubicBezTo>
                    <a:pt x="1729" y="801"/>
                    <a:pt x="1727" y="801"/>
                    <a:pt x="1724" y="798"/>
                  </a:cubicBezTo>
                  <a:cubicBezTo>
                    <a:pt x="1722" y="795"/>
                    <a:pt x="1715" y="789"/>
                    <a:pt x="1715" y="786"/>
                  </a:cubicBezTo>
                  <a:cubicBezTo>
                    <a:pt x="1715" y="783"/>
                    <a:pt x="1719" y="780"/>
                    <a:pt x="1721" y="778"/>
                  </a:cubicBezTo>
                  <a:cubicBezTo>
                    <a:pt x="1723" y="776"/>
                    <a:pt x="1727" y="772"/>
                    <a:pt x="1730" y="771"/>
                  </a:cubicBezTo>
                  <a:cubicBezTo>
                    <a:pt x="1732" y="770"/>
                    <a:pt x="1742" y="773"/>
                    <a:pt x="1744" y="771"/>
                  </a:cubicBezTo>
                  <a:cubicBezTo>
                    <a:pt x="1745" y="769"/>
                    <a:pt x="1744" y="760"/>
                    <a:pt x="1744" y="757"/>
                  </a:cubicBezTo>
                  <a:cubicBezTo>
                    <a:pt x="1744" y="752"/>
                    <a:pt x="1743" y="752"/>
                    <a:pt x="1747" y="750"/>
                  </a:cubicBezTo>
                  <a:cubicBezTo>
                    <a:pt x="1750" y="748"/>
                    <a:pt x="1757" y="745"/>
                    <a:pt x="1759" y="742"/>
                  </a:cubicBezTo>
                  <a:cubicBezTo>
                    <a:pt x="1760" y="739"/>
                    <a:pt x="1757" y="732"/>
                    <a:pt x="1759" y="729"/>
                  </a:cubicBezTo>
                  <a:cubicBezTo>
                    <a:pt x="1760" y="727"/>
                    <a:pt x="1767" y="726"/>
                    <a:pt x="1770" y="726"/>
                  </a:cubicBezTo>
                  <a:cubicBezTo>
                    <a:pt x="1774" y="725"/>
                    <a:pt x="1776" y="724"/>
                    <a:pt x="1778" y="726"/>
                  </a:cubicBezTo>
                  <a:cubicBezTo>
                    <a:pt x="1782" y="728"/>
                    <a:pt x="1784" y="735"/>
                    <a:pt x="1788" y="737"/>
                  </a:cubicBezTo>
                  <a:cubicBezTo>
                    <a:pt x="1791" y="738"/>
                    <a:pt x="1797" y="736"/>
                    <a:pt x="1800" y="736"/>
                  </a:cubicBezTo>
                  <a:cubicBezTo>
                    <a:pt x="1805" y="735"/>
                    <a:pt x="1805" y="733"/>
                    <a:pt x="1807" y="729"/>
                  </a:cubicBezTo>
                  <a:cubicBezTo>
                    <a:pt x="1808" y="725"/>
                    <a:pt x="1812" y="721"/>
                    <a:pt x="1812" y="718"/>
                  </a:cubicBezTo>
                  <a:cubicBezTo>
                    <a:pt x="1812" y="713"/>
                    <a:pt x="1806" y="708"/>
                    <a:pt x="1807" y="704"/>
                  </a:cubicBezTo>
                  <a:cubicBezTo>
                    <a:pt x="1807" y="701"/>
                    <a:pt x="1810" y="698"/>
                    <a:pt x="1812" y="696"/>
                  </a:cubicBezTo>
                  <a:cubicBezTo>
                    <a:pt x="1816" y="689"/>
                    <a:pt x="1822" y="682"/>
                    <a:pt x="1824" y="674"/>
                  </a:cubicBezTo>
                  <a:cubicBezTo>
                    <a:pt x="1825" y="671"/>
                    <a:pt x="1826" y="662"/>
                    <a:pt x="1828" y="661"/>
                  </a:cubicBezTo>
                  <a:cubicBezTo>
                    <a:pt x="1831" y="658"/>
                    <a:pt x="1838" y="659"/>
                    <a:pt x="1842" y="658"/>
                  </a:cubicBezTo>
                  <a:cubicBezTo>
                    <a:pt x="1843" y="658"/>
                    <a:pt x="1844" y="658"/>
                    <a:pt x="1844" y="657"/>
                  </a:cubicBezTo>
                  <a:cubicBezTo>
                    <a:pt x="1845" y="655"/>
                    <a:pt x="1844" y="651"/>
                    <a:pt x="1844" y="649"/>
                  </a:cubicBezTo>
                  <a:cubicBezTo>
                    <a:pt x="1844" y="645"/>
                    <a:pt x="1844" y="643"/>
                    <a:pt x="1843" y="639"/>
                  </a:cubicBezTo>
                  <a:cubicBezTo>
                    <a:pt x="1841" y="634"/>
                    <a:pt x="1840" y="628"/>
                    <a:pt x="1837" y="624"/>
                  </a:cubicBezTo>
                  <a:cubicBezTo>
                    <a:pt x="1835" y="621"/>
                    <a:pt x="1834" y="620"/>
                    <a:pt x="1831" y="618"/>
                  </a:cubicBezTo>
                  <a:cubicBezTo>
                    <a:pt x="1823" y="614"/>
                    <a:pt x="1817" y="610"/>
                    <a:pt x="1811" y="604"/>
                  </a:cubicBezTo>
                  <a:cubicBezTo>
                    <a:pt x="1807" y="601"/>
                    <a:pt x="1802" y="597"/>
                    <a:pt x="1799" y="593"/>
                  </a:cubicBezTo>
                  <a:cubicBezTo>
                    <a:pt x="1798" y="590"/>
                    <a:pt x="1799" y="586"/>
                    <a:pt x="1799" y="583"/>
                  </a:cubicBezTo>
                  <a:cubicBezTo>
                    <a:pt x="1799" y="574"/>
                    <a:pt x="1798" y="566"/>
                    <a:pt x="1798" y="557"/>
                  </a:cubicBezTo>
                  <a:cubicBezTo>
                    <a:pt x="1798" y="555"/>
                    <a:pt x="1798" y="549"/>
                    <a:pt x="1797" y="547"/>
                  </a:cubicBezTo>
                  <a:cubicBezTo>
                    <a:pt x="1795" y="544"/>
                    <a:pt x="1786" y="541"/>
                    <a:pt x="1783" y="540"/>
                  </a:cubicBezTo>
                  <a:cubicBezTo>
                    <a:pt x="1779" y="538"/>
                    <a:pt x="1778" y="537"/>
                    <a:pt x="1776" y="534"/>
                  </a:cubicBezTo>
                  <a:cubicBezTo>
                    <a:pt x="1773" y="530"/>
                    <a:pt x="1769" y="526"/>
                    <a:pt x="1767" y="521"/>
                  </a:cubicBezTo>
                  <a:cubicBezTo>
                    <a:pt x="1766" y="518"/>
                    <a:pt x="1765" y="503"/>
                    <a:pt x="1768" y="501"/>
                  </a:cubicBezTo>
                  <a:cubicBezTo>
                    <a:pt x="1770" y="499"/>
                    <a:pt x="1778" y="499"/>
                    <a:pt x="1781" y="498"/>
                  </a:cubicBezTo>
                  <a:cubicBezTo>
                    <a:pt x="1780" y="495"/>
                    <a:pt x="1779" y="492"/>
                    <a:pt x="1777" y="488"/>
                  </a:cubicBezTo>
                  <a:cubicBezTo>
                    <a:pt x="1777" y="486"/>
                    <a:pt x="1776" y="480"/>
                    <a:pt x="1774" y="479"/>
                  </a:cubicBezTo>
                  <a:cubicBezTo>
                    <a:pt x="1773" y="477"/>
                    <a:pt x="1767" y="477"/>
                    <a:pt x="1765" y="476"/>
                  </a:cubicBezTo>
                  <a:cubicBezTo>
                    <a:pt x="1763" y="475"/>
                    <a:pt x="1755" y="475"/>
                    <a:pt x="1754" y="473"/>
                  </a:cubicBezTo>
                  <a:cubicBezTo>
                    <a:pt x="1753" y="472"/>
                    <a:pt x="1757" y="456"/>
                    <a:pt x="1758" y="455"/>
                  </a:cubicBezTo>
                  <a:cubicBezTo>
                    <a:pt x="1759" y="453"/>
                    <a:pt x="1765" y="452"/>
                    <a:pt x="1767" y="451"/>
                  </a:cubicBezTo>
                  <a:cubicBezTo>
                    <a:pt x="1769" y="450"/>
                    <a:pt x="1776" y="449"/>
                    <a:pt x="1778" y="447"/>
                  </a:cubicBezTo>
                  <a:cubicBezTo>
                    <a:pt x="1781" y="443"/>
                    <a:pt x="1777" y="432"/>
                    <a:pt x="1779" y="427"/>
                  </a:cubicBezTo>
                  <a:cubicBezTo>
                    <a:pt x="1780" y="424"/>
                    <a:pt x="1786" y="418"/>
                    <a:pt x="1789" y="417"/>
                  </a:cubicBezTo>
                  <a:cubicBezTo>
                    <a:pt x="1793" y="416"/>
                    <a:pt x="1798" y="417"/>
                    <a:pt x="1802" y="417"/>
                  </a:cubicBezTo>
                  <a:cubicBezTo>
                    <a:pt x="1803" y="417"/>
                    <a:pt x="1810" y="418"/>
                    <a:pt x="1811" y="417"/>
                  </a:cubicBezTo>
                  <a:cubicBezTo>
                    <a:pt x="1812" y="416"/>
                    <a:pt x="1812" y="410"/>
                    <a:pt x="1812" y="409"/>
                  </a:cubicBezTo>
                  <a:cubicBezTo>
                    <a:pt x="1812" y="404"/>
                    <a:pt x="1812" y="399"/>
                    <a:pt x="1813" y="395"/>
                  </a:cubicBezTo>
                  <a:cubicBezTo>
                    <a:pt x="1814" y="392"/>
                    <a:pt x="1812" y="393"/>
                    <a:pt x="1815" y="392"/>
                  </a:cubicBezTo>
                  <a:cubicBezTo>
                    <a:pt x="1819" y="391"/>
                    <a:pt x="1825" y="392"/>
                    <a:pt x="1829" y="392"/>
                  </a:cubicBezTo>
                  <a:cubicBezTo>
                    <a:pt x="1833" y="392"/>
                    <a:pt x="1837" y="393"/>
                    <a:pt x="1841" y="392"/>
                  </a:cubicBezTo>
                  <a:cubicBezTo>
                    <a:pt x="1844" y="392"/>
                    <a:pt x="1844" y="391"/>
                    <a:pt x="1846" y="389"/>
                  </a:cubicBezTo>
                  <a:cubicBezTo>
                    <a:pt x="1848" y="387"/>
                    <a:pt x="1853" y="384"/>
                    <a:pt x="1854" y="381"/>
                  </a:cubicBezTo>
                  <a:cubicBezTo>
                    <a:pt x="1855" y="379"/>
                    <a:pt x="1853" y="376"/>
                    <a:pt x="1853" y="374"/>
                  </a:cubicBezTo>
                  <a:cubicBezTo>
                    <a:pt x="1851" y="369"/>
                    <a:pt x="1847" y="360"/>
                    <a:pt x="1848" y="355"/>
                  </a:cubicBezTo>
                  <a:cubicBezTo>
                    <a:pt x="1849" y="351"/>
                    <a:pt x="1852" y="347"/>
                    <a:pt x="1854" y="344"/>
                  </a:cubicBezTo>
                  <a:cubicBezTo>
                    <a:pt x="1855" y="342"/>
                    <a:pt x="1858" y="338"/>
                    <a:pt x="1858" y="336"/>
                  </a:cubicBezTo>
                  <a:cubicBezTo>
                    <a:pt x="1858" y="334"/>
                    <a:pt x="1854" y="330"/>
                    <a:pt x="1853" y="329"/>
                  </a:cubicBezTo>
                  <a:cubicBezTo>
                    <a:pt x="1851" y="325"/>
                    <a:pt x="1848" y="321"/>
                    <a:pt x="1846" y="316"/>
                  </a:cubicBezTo>
                  <a:cubicBezTo>
                    <a:pt x="1844" y="314"/>
                    <a:pt x="1844" y="314"/>
                    <a:pt x="1842" y="313"/>
                  </a:cubicBezTo>
                  <a:cubicBezTo>
                    <a:pt x="1839" y="312"/>
                    <a:pt x="1833" y="315"/>
                    <a:pt x="1830" y="313"/>
                  </a:cubicBezTo>
                  <a:cubicBezTo>
                    <a:pt x="1829" y="312"/>
                    <a:pt x="1828" y="308"/>
                    <a:pt x="1827" y="307"/>
                  </a:cubicBezTo>
                  <a:cubicBezTo>
                    <a:pt x="1825" y="302"/>
                    <a:pt x="1823" y="298"/>
                    <a:pt x="1820" y="293"/>
                  </a:cubicBezTo>
                  <a:cubicBezTo>
                    <a:pt x="1818" y="288"/>
                    <a:pt x="1814" y="284"/>
                    <a:pt x="1809" y="279"/>
                  </a:cubicBezTo>
                  <a:cubicBezTo>
                    <a:pt x="1808" y="278"/>
                    <a:pt x="1805" y="275"/>
                    <a:pt x="1804" y="274"/>
                  </a:cubicBezTo>
                  <a:cubicBezTo>
                    <a:pt x="1801" y="273"/>
                    <a:pt x="1795" y="274"/>
                    <a:pt x="1791" y="274"/>
                  </a:cubicBezTo>
                  <a:cubicBezTo>
                    <a:pt x="1785" y="274"/>
                    <a:pt x="1780" y="275"/>
                    <a:pt x="1774" y="278"/>
                  </a:cubicBezTo>
                  <a:cubicBezTo>
                    <a:pt x="1768" y="279"/>
                    <a:pt x="1763" y="283"/>
                    <a:pt x="1757" y="281"/>
                  </a:cubicBezTo>
                  <a:cubicBezTo>
                    <a:pt x="1751" y="278"/>
                    <a:pt x="1744" y="274"/>
                    <a:pt x="1738" y="272"/>
                  </a:cubicBezTo>
                  <a:cubicBezTo>
                    <a:pt x="1734" y="271"/>
                    <a:pt x="1731" y="271"/>
                    <a:pt x="1727" y="271"/>
                  </a:cubicBezTo>
                  <a:cubicBezTo>
                    <a:pt x="1725" y="270"/>
                    <a:pt x="1717" y="271"/>
                    <a:pt x="1715" y="269"/>
                  </a:cubicBezTo>
                  <a:cubicBezTo>
                    <a:pt x="1712" y="266"/>
                    <a:pt x="1714" y="254"/>
                    <a:pt x="1714" y="250"/>
                  </a:cubicBezTo>
                  <a:cubicBezTo>
                    <a:pt x="1714" y="248"/>
                    <a:pt x="1715" y="243"/>
                    <a:pt x="1714" y="241"/>
                  </a:cubicBezTo>
                  <a:cubicBezTo>
                    <a:pt x="1713" y="240"/>
                    <a:pt x="1708" y="238"/>
                    <a:pt x="1706" y="237"/>
                  </a:cubicBezTo>
                  <a:cubicBezTo>
                    <a:pt x="1703" y="235"/>
                    <a:pt x="1698" y="234"/>
                    <a:pt x="1696" y="231"/>
                  </a:cubicBezTo>
                  <a:cubicBezTo>
                    <a:pt x="1695" y="230"/>
                    <a:pt x="1694" y="227"/>
                    <a:pt x="1693" y="225"/>
                  </a:cubicBezTo>
                  <a:cubicBezTo>
                    <a:pt x="1691" y="220"/>
                    <a:pt x="1686" y="211"/>
                    <a:pt x="1687" y="207"/>
                  </a:cubicBezTo>
                  <a:cubicBezTo>
                    <a:pt x="1687" y="204"/>
                    <a:pt x="1691" y="200"/>
                    <a:pt x="1693" y="197"/>
                  </a:cubicBezTo>
                  <a:cubicBezTo>
                    <a:pt x="1695" y="194"/>
                    <a:pt x="1698" y="190"/>
                    <a:pt x="1700" y="186"/>
                  </a:cubicBezTo>
                  <a:cubicBezTo>
                    <a:pt x="1702" y="180"/>
                    <a:pt x="1700" y="172"/>
                    <a:pt x="1700" y="166"/>
                  </a:cubicBezTo>
                  <a:cubicBezTo>
                    <a:pt x="1700" y="165"/>
                    <a:pt x="1700" y="162"/>
                    <a:pt x="1701" y="161"/>
                  </a:cubicBezTo>
                  <a:cubicBezTo>
                    <a:pt x="1702" y="158"/>
                    <a:pt x="1708" y="155"/>
                    <a:pt x="1711" y="153"/>
                  </a:cubicBezTo>
                  <a:cubicBezTo>
                    <a:pt x="1713" y="152"/>
                    <a:pt x="1716" y="151"/>
                    <a:pt x="1716" y="149"/>
                  </a:cubicBezTo>
                  <a:cubicBezTo>
                    <a:pt x="1718" y="146"/>
                    <a:pt x="1716" y="139"/>
                    <a:pt x="1716" y="136"/>
                  </a:cubicBezTo>
                  <a:cubicBezTo>
                    <a:pt x="1716" y="129"/>
                    <a:pt x="1717" y="126"/>
                    <a:pt x="1719" y="120"/>
                  </a:cubicBezTo>
                  <a:cubicBezTo>
                    <a:pt x="1722" y="113"/>
                    <a:pt x="1723" y="104"/>
                    <a:pt x="1728" y="98"/>
                  </a:cubicBezTo>
                  <a:cubicBezTo>
                    <a:pt x="1731" y="93"/>
                    <a:pt x="1740" y="89"/>
                    <a:pt x="1745" y="85"/>
                  </a:cubicBezTo>
                  <a:cubicBezTo>
                    <a:pt x="1746" y="84"/>
                    <a:pt x="1751" y="81"/>
                    <a:pt x="1752" y="80"/>
                  </a:cubicBezTo>
                  <a:cubicBezTo>
                    <a:pt x="1752" y="79"/>
                    <a:pt x="1750" y="76"/>
                    <a:pt x="1749" y="75"/>
                  </a:cubicBezTo>
                  <a:cubicBezTo>
                    <a:pt x="1745" y="68"/>
                    <a:pt x="1740" y="60"/>
                    <a:pt x="1736" y="53"/>
                  </a:cubicBezTo>
                  <a:cubicBezTo>
                    <a:pt x="1733" y="47"/>
                    <a:pt x="1729" y="47"/>
                    <a:pt x="1722" y="44"/>
                  </a:cubicBezTo>
                  <a:cubicBezTo>
                    <a:pt x="1720" y="43"/>
                    <a:pt x="1715" y="42"/>
                    <a:pt x="1712" y="41"/>
                  </a:cubicBezTo>
                  <a:cubicBezTo>
                    <a:pt x="1711" y="39"/>
                    <a:pt x="1710" y="35"/>
                    <a:pt x="1709" y="32"/>
                  </a:cubicBezTo>
                  <a:cubicBezTo>
                    <a:pt x="1708" y="31"/>
                    <a:pt x="1707" y="27"/>
                    <a:pt x="1706" y="26"/>
                  </a:cubicBezTo>
                  <a:cubicBezTo>
                    <a:pt x="1703" y="24"/>
                    <a:pt x="1697" y="24"/>
                    <a:pt x="1694" y="24"/>
                  </a:cubicBezTo>
                  <a:cubicBezTo>
                    <a:pt x="1688" y="23"/>
                    <a:pt x="1683" y="23"/>
                    <a:pt x="1677" y="21"/>
                  </a:cubicBezTo>
                  <a:cubicBezTo>
                    <a:pt x="1673" y="19"/>
                    <a:pt x="1669" y="18"/>
                    <a:pt x="1665" y="16"/>
                  </a:cubicBezTo>
                  <a:cubicBezTo>
                    <a:pt x="1662" y="16"/>
                    <a:pt x="1657" y="15"/>
                    <a:pt x="1655" y="13"/>
                  </a:cubicBezTo>
                  <a:cubicBezTo>
                    <a:pt x="1651" y="10"/>
                    <a:pt x="1648" y="4"/>
                    <a:pt x="1645" y="0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4" name="Freeform 290"/>
            <p:cNvSpPr>
              <a:spLocks/>
            </p:cNvSpPr>
            <p:nvPr userDrawn="1"/>
          </p:nvSpPr>
          <p:spPr bwMode="auto">
            <a:xfrm>
              <a:off x="3850" y="1262"/>
              <a:ext cx="104" cy="137"/>
            </a:xfrm>
            <a:custGeom>
              <a:avLst/>
              <a:gdLst>
                <a:gd name="T0" fmla="*/ 65 w 131"/>
                <a:gd name="T1" fmla="*/ 37 h 172"/>
                <a:gd name="T2" fmla="*/ 58 w 131"/>
                <a:gd name="T3" fmla="*/ 57 h 172"/>
                <a:gd name="T4" fmla="*/ 58 w 131"/>
                <a:gd name="T5" fmla="*/ 34 h 172"/>
                <a:gd name="T6" fmla="*/ 59 w 131"/>
                <a:gd name="T7" fmla="*/ 17 h 172"/>
                <a:gd name="T8" fmla="*/ 55 w 131"/>
                <a:gd name="T9" fmla="*/ 8 h 172"/>
                <a:gd name="T10" fmla="*/ 52 w 131"/>
                <a:gd name="T11" fmla="*/ 1 h 172"/>
                <a:gd name="T12" fmla="*/ 48 w 131"/>
                <a:gd name="T13" fmla="*/ 0 h 172"/>
                <a:gd name="T14" fmla="*/ 39 w 131"/>
                <a:gd name="T15" fmla="*/ 3 h 172"/>
                <a:gd name="T16" fmla="*/ 28 w 131"/>
                <a:gd name="T17" fmla="*/ 16 h 172"/>
                <a:gd name="T18" fmla="*/ 26 w 131"/>
                <a:gd name="T19" fmla="*/ 25 h 172"/>
                <a:gd name="T20" fmla="*/ 26 w 131"/>
                <a:gd name="T21" fmla="*/ 36 h 172"/>
                <a:gd name="T22" fmla="*/ 20 w 131"/>
                <a:gd name="T23" fmla="*/ 46 h 172"/>
                <a:gd name="T24" fmla="*/ 22 w 131"/>
                <a:gd name="T25" fmla="*/ 60 h 172"/>
                <a:gd name="T26" fmla="*/ 24 w 131"/>
                <a:gd name="T27" fmla="*/ 74 h 172"/>
                <a:gd name="T28" fmla="*/ 12 w 131"/>
                <a:gd name="T29" fmla="*/ 89 h 172"/>
                <a:gd name="T30" fmla="*/ 13 w 131"/>
                <a:gd name="T31" fmla="*/ 117 h 172"/>
                <a:gd name="T32" fmla="*/ 6 w 131"/>
                <a:gd name="T33" fmla="*/ 142 h 172"/>
                <a:gd name="T34" fmla="*/ 4 w 131"/>
                <a:gd name="T35" fmla="*/ 153 h 172"/>
                <a:gd name="T36" fmla="*/ 1 w 131"/>
                <a:gd name="T37" fmla="*/ 166 h 172"/>
                <a:gd name="T38" fmla="*/ 10 w 131"/>
                <a:gd name="T39" fmla="*/ 172 h 172"/>
                <a:gd name="T40" fmla="*/ 20 w 131"/>
                <a:gd name="T41" fmla="*/ 164 h 172"/>
                <a:gd name="T42" fmla="*/ 41 w 131"/>
                <a:gd name="T43" fmla="*/ 149 h 172"/>
                <a:gd name="T44" fmla="*/ 65 w 131"/>
                <a:gd name="T45" fmla="*/ 136 h 172"/>
                <a:gd name="T46" fmla="*/ 89 w 131"/>
                <a:gd name="T47" fmla="*/ 132 h 172"/>
                <a:gd name="T48" fmla="*/ 109 w 131"/>
                <a:gd name="T49" fmla="*/ 118 h 172"/>
                <a:gd name="T50" fmla="*/ 118 w 131"/>
                <a:gd name="T51" fmla="*/ 112 h 172"/>
                <a:gd name="T52" fmla="*/ 123 w 131"/>
                <a:gd name="T53" fmla="*/ 102 h 172"/>
                <a:gd name="T54" fmla="*/ 130 w 131"/>
                <a:gd name="T55" fmla="*/ 88 h 172"/>
                <a:gd name="T56" fmla="*/ 128 w 131"/>
                <a:gd name="T57" fmla="*/ 80 h 172"/>
                <a:gd name="T58" fmla="*/ 116 w 131"/>
                <a:gd name="T59" fmla="*/ 56 h 172"/>
                <a:gd name="T60" fmla="*/ 113 w 131"/>
                <a:gd name="T61" fmla="*/ 50 h 172"/>
                <a:gd name="T62" fmla="*/ 110 w 131"/>
                <a:gd name="T63" fmla="*/ 51 h 172"/>
                <a:gd name="T64" fmla="*/ 99 w 131"/>
                <a:gd name="T65" fmla="*/ 54 h 172"/>
                <a:gd name="T66" fmla="*/ 91 w 131"/>
                <a:gd name="T67" fmla="*/ 41 h 172"/>
                <a:gd name="T68" fmla="*/ 86 w 131"/>
                <a:gd name="T69" fmla="*/ 32 h 172"/>
                <a:gd name="T70" fmla="*/ 77 w 131"/>
                <a:gd name="T71" fmla="*/ 23 h 172"/>
                <a:gd name="T72" fmla="*/ 65 w 131"/>
                <a:gd name="T73" fmla="*/ 37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</a:cxnLst>
              <a:rect l="0" t="0" r="r" b="b"/>
              <a:pathLst>
                <a:path w="131" h="172">
                  <a:moveTo>
                    <a:pt x="65" y="37"/>
                  </a:moveTo>
                  <a:cubicBezTo>
                    <a:pt x="63" y="43"/>
                    <a:pt x="60" y="50"/>
                    <a:pt x="58" y="57"/>
                  </a:cubicBezTo>
                  <a:cubicBezTo>
                    <a:pt x="58" y="49"/>
                    <a:pt x="58" y="42"/>
                    <a:pt x="58" y="34"/>
                  </a:cubicBezTo>
                  <a:cubicBezTo>
                    <a:pt x="58" y="28"/>
                    <a:pt x="59" y="23"/>
                    <a:pt x="59" y="17"/>
                  </a:cubicBezTo>
                  <a:cubicBezTo>
                    <a:pt x="58" y="14"/>
                    <a:pt x="57" y="11"/>
                    <a:pt x="55" y="8"/>
                  </a:cubicBezTo>
                  <a:cubicBezTo>
                    <a:pt x="54" y="6"/>
                    <a:pt x="53" y="2"/>
                    <a:pt x="52" y="1"/>
                  </a:cubicBezTo>
                  <a:cubicBezTo>
                    <a:pt x="50" y="0"/>
                    <a:pt x="51" y="0"/>
                    <a:pt x="48" y="0"/>
                  </a:cubicBezTo>
                  <a:cubicBezTo>
                    <a:pt x="44" y="0"/>
                    <a:pt x="42" y="0"/>
                    <a:pt x="39" y="3"/>
                  </a:cubicBezTo>
                  <a:cubicBezTo>
                    <a:pt x="35" y="7"/>
                    <a:pt x="32" y="12"/>
                    <a:pt x="28" y="16"/>
                  </a:cubicBezTo>
                  <a:cubicBezTo>
                    <a:pt x="25" y="20"/>
                    <a:pt x="26" y="20"/>
                    <a:pt x="26" y="25"/>
                  </a:cubicBezTo>
                  <a:cubicBezTo>
                    <a:pt x="26" y="28"/>
                    <a:pt x="27" y="33"/>
                    <a:pt x="26" y="36"/>
                  </a:cubicBezTo>
                  <a:cubicBezTo>
                    <a:pt x="25" y="40"/>
                    <a:pt x="21" y="43"/>
                    <a:pt x="20" y="46"/>
                  </a:cubicBezTo>
                  <a:cubicBezTo>
                    <a:pt x="19" y="50"/>
                    <a:pt x="22" y="56"/>
                    <a:pt x="22" y="60"/>
                  </a:cubicBezTo>
                  <a:cubicBezTo>
                    <a:pt x="23" y="64"/>
                    <a:pt x="25" y="71"/>
                    <a:pt x="24" y="74"/>
                  </a:cubicBezTo>
                  <a:cubicBezTo>
                    <a:pt x="23" y="80"/>
                    <a:pt x="13" y="83"/>
                    <a:pt x="12" y="89"/>
                  </a:cubicBezTo>
                  <a:cubicBezTo>
                    <a:pt x="10" y="98"/>
                    <a:pt x="14" y="108"/>
                    <a:pt x="13" y="117"/>
                  </a:cubicBezTo>
                  <a:cubicBezTo>
                    <a:pt x="12" y="125"/>
                    <a:pt x="8" y="134"/>
                    <a:pt x="6" y="142"/>
                  </a:cubicBezTo>
                  <a:cubicBezTo>
                    <a:pt x="5" y="145"/>
                    <a:pt x="5" y="149"/>
                    <a:pt x="4" y="153"/>
                  </a:cubicBezTo>
                  <a:cubicBezTo>
                    <a:pt x="3" y="156"/>
                    <a:pt x="0" y="164"/>
                    <a:pt x="1" y="166"/>
                  </a:cubicBezTo>
                  <a:cubicBezTo>
                    <a:pt x="1" y="167"/>
                    <a:pt x="9" y="172"/>
                    <a:pt x="10" y="172"/>
                  </a:cubicBezTo>
                  <a:cubicBezTo>
                    <a:pt x="13" y="172"/>
                    <a:pt x="18" y="166"/>
                    <a:pt x="20" y="164"/>
                  </a:cubicBezTo>
                  <a:cubicBezTo>
                    <a:pt x="27" y="159"/>
                    <a:pt x="34" y="154"/>
                    <a:pt x="41" y="149"/>
                  </a:cubicBezTo>
                  <a:cubicBezTo>
                    <a:pt x="49" y="144"/>
                    <a:pt x="57" y="141"/>
                    <a:pt x="65" y="136"/>
                  </a:cubicBezTo>
                  <a:cubicBezTo>
                    <a:pt x="73" y="133"/>
                    <a:pt x="81" y="134"/>
                    <a:pt x="89" y="132"/>
                  </a:cubicBezTo>
                  <a:cubicBezTo>
                    <a:pt x="96" y="131"/>
                    <a:pt x="103" y="123"/>
                    <a:pt x="109" y="118"/>
                  </a:cubicBezTo>
                  <a:cubicBezTo>
                    <a:pt x="112" y="116"/>
                    <a:pt x="116" y="114"/>
                    <a:pt x="118" y="112"/>
                  </a:cubicBezTo>
                  <a:cubicBezTo>
                    <a:pt x="120" y="109"/>
                    <a:pt x="121" y="105"/>
                    <a:pt x="123" y="102"/>
                  </a:cubicBezTo>
                  <a:cubicBezTo>
                    <a:pt x="125" y="98"/>
                    <a:pt x="129" y="92"/>
                    <a:pt x="130" y="88"/>
                  </a:cubicBezTo>
                  <a:cubicBezTo>
                    <a:pt x="131" y="85"/>
                    <a:pt x="129" y="83"/>
                    <a:pt x="128" y="80"/>
                  </a:cubicBezTo>
                  <a:cubicBezTo>
                    <a:pt x="124" y="71"/>
                    <a:pt x="121" y="64"/>
                    <a:pt x="116" y="56"/>
                  </a:cubicBezTo>
                  <a:cubicBezTo>
                    <a:pt x="115" y="54"/>
                    <a:pt x="114" y="51"/>
                    <a:pt x="113" y="50"/>
                  </a:cubicBezTo>
                  <a:cubicBezTo>
                    <a:pt x="112" y="49"/>
                    <a:pt x="112" y="50"/>
                    <a:pt x="110" y="51"/>
                  </a:cubicBezTo>
                  <a:cubicBezTo>
                    <a:pt x="107" y="51"/>
                    <a:pt x="101" y="55"/>
                    <a:pt x="99" y="54"/>
                  </a:cubicBezTo>
                  <a:cubicBezTo>
                    <a:pt x="96" y="52"/>
                    <a:pt x="93" y="43"/>
                    <a:pt x="91" y="41"/>
                  </a:cubicBezTo>
                  <a:cubicBezTo>
                    <a:pt x="90" y="38"/>
                    <a:pt x="88" y="34"/>
                    <a:pt x="86" y="32"/>
                  </a:cubicBezTo>
                  <a:cubicBezTo>
                    <a:pt x="84" y="29"/>
                    <a:pt x="80" y="26"/>
                    <a:pt x="77" y="23"/>
                  </a:cubicBezTo>
                  <a:cubicBezTo>
                    <a:pt x="73" y="27"/>
                    <a:pt x="69" y="32"/>
                    <a:pt x="65" y="3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5" name="Freeform 291"/>
            <p:cNvSpPr>
              <a:spLocks/>
            </p:cNvSpPr>
            <p:nvPr userDrawn="1"/>
          </p:nvSpPr>
          <p:spPr bwMode="auto">
            <a:xfrm>
              <a:off x="3725" y="1203"/>
              <a:ext cx="122" cy="127"/>
            </a:xfrm>
            <a:custGeom>
              <a:avLst/>
              <a:gdLst>
                <a:gd name="T0" fmla="*/ 117 w 153"/>
                <a:gd name="T1" fmla="*/ 17 h 160"/>
                <a:gd name="T2" fmla="*/ 106 w 153"/>
                <a:gd name="T3" fmla="*/ 32 h 160"/>
                <a:gd name="T4" fmla="*/ 99 w 153"/>
                <a:gd name="T5" fmla="*/ 44 h 160"/>
                <a:gd name="T6" fmla="*/ 91 w 153"/>
                <a:gd name="T7" fmla="*/ 42 h 160"/>
                <a:gd name="T8" fmla="*/ 94 w 153"/>
                <a:gd name="T9" fmla="*/ 32 h 160"/>
                <a:gd name="T10" fmla="*/ 97 w 153"/>
                <a:gd name="T11" fmla="*/ 21 h 160"/>
                <a:gd name="T12" fmla="*/ 97 w 153"/>
                <a:gd name="T13" fmla="*/ 0 h 160"/>
                <a:gd name="T14" fmla="*/ 72 w 153"/>
                <a:gd name="T15" fmla="*/ 8 h 160"/>
                <a:gd name="T16" fmla="*/ 54 w 153"/>
                <a:gd name="T17" fmla="*/ 12 h 160"/>
                <a:gd name="T18" fmla="*/ 45 w 153"/>
                <a:gd name="T19" fmla="*/ 15 h 160"/>
                <a:gd name="T20" fmla="*/ 37 w 153"/>
                <a:gd name="T21" fmla="*/ 18 h 160"/>
                <a:gd name="T22" fmla="*/ 30 w 153"/>
                <a:gd name="T23" fmla="*/ 31 h 160"/>
                <a:gd name="T24" fmla="*/ 26 w 153"/>
                <a:gd name="T25" fmla="*/ 44 h 160"/>
                <a:gd name="T26" fmla="*/ 19 w 153"/>
                <a:gd name="T27" fmla="*/ 55 h 160"/>
                <a:gd name="T28" fmla="*/ 16 w 153"/>
                <a:gd name="T29" fmla="*/ 66 h 160"/>
                <a:gd name="T30" fmla="*/ 18 w 153"/>
                <a:gd name="T31" fmla="*/ 74 h 160"/>
                <a:gd name="T32" fmla="*/ 14 w 153"/>
                <a:gd name="T33" fmla="*/ 77 h 160"/>
                <a:gd name="T34" fmla="*/ 0 w 153"/>
                <a:gd name="T35" fmla="*/ 88 h 160"/>
                <a:gd name="T36" fmla="*/ 10 w 153"/>
                <a:gd name="T37" fmla="*/ 95 h 160"/>
                <a:gd name="T38" fmla="*/ 22 w 153"/>
                <a:gd name="T39" fmla="*/ 92 h 160"/>
                <a:gd name="T40" fmla="*/ 28 w 153"/>
                <a:gd name="T41" fmla="*/ 100 h 160"/>
                <a:gd name="T42" fmla="*/ 32 w 153"/>
                <a:gd name="T43" fmla="*/ 106 h 160"/>
                <a:gd name="T44" fmla="*/ 33 w 153"/>
                <a:gd name="T45" fmla="*/ 120 h 160"/>
                <a:gd name="T46" fmla="*/ 42 w 153"/>
                <a:gd name="T47" fmla="*/ 131 h 160"/>
                <a:gd name="T48" fmla="*/ 53 w 153"/>
                <a:gd name="T49" fmla="*/ 133 h 160"/>
                <a:gd name="T50" fmla="*/ 68 w 153"/>
                <a:gd name="T51" fmla="*/ 134 h 160"/>
                <a:gd name="T52" fmla="*/ 71 w 153"/>
                <a:gd name="T53" fmla="*/ 148 h 160"/>
                <a:gd name="T54" fmla="*/ 88 w 153"/>
                <a:gd name="T55" fmla="*/ 137 h 160"/>
                <a:gd name="T56" fmla="*/ 95 w 153"/>
                <a:gd name="T57" fmla="*/ 149 h 160"/>
                <a:gd name="T58" fmla="*/ 103 w 153"/>
                <a:gd name="T59" fmla="*/ 153 h 160"/>
                <a:gd name="T60" fmla="*/ 118 w 153"/>
                <a:gd name="T61" fmla="*/ 159 h 160"/>
                <a:gd name="T62" fmla="*/ 126 w 153"/>
                <a:gd name="T63" fmla="*/ 157 h 160"/>
                <a:gd name="T64" fmla="*/ 141 w 153"/>
                <a:gd name="T65" fmla="*/ 150 h 160"/>
                <a:gd name="T66" fmla="*/ 147 w 153"/>
                <a:gd name="T67" fmla="*/ 143 h 160"/>
                <a:gd name="T68" fmla="*/ 153 w 153"/>
                <a:gd name="T69" fmla="*/ 133 h 160"/>
                <a:gd name="T70" fmla="*/ 146 w 153"/>
                <a:gd name="T71" fmla="*/ 119 h 160"/>
                <a:gd name="T72" fmla="*/ 131 w 153"/>
                <a:gd name="T73" fmla="*/ 98 h 160"/>
                <a:gd name="T74" fmla="*/ 142 w 153"/>
                <a:gd name="T75" fmla="*/ 90 h 160"/>
                <a:gd name="T76" fmla="*/ 145 w 153"/>
                <a:gd name="T77" fmla="*/ 76 h 160"/>
                <a:gd name="T78" fmla="*/ 141 w 153"/>
                <a:gd name="T79" fmla="*/ 52 h 160"/>
                <a:gd name="T80" fmla="*/ 142 w 153"/>
                <a:gd name="T81" fmla="*/ 30 h 160"/>
                <a:gd name="T82" fmla="*/ 127 w 153"/>
                <a:gd name="T83" fmla="*/ 22 h 160"/>
                <a:gd name="T84" fmla="*/ 117 w 153"/>
                <a:gd name="T85" fmla="*/ 17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153" h="160">
                  <a:moveTo>
                    <a:pt x="117" y="17"/>
                  </a:moveTo>
                  <a:cubicBezTo>
                    <a:pt x="113" y="22"/>
                    <a:pt x="109" y="27"/>
                    <a:pt x="106" y="32"/>
                  </a:cubicBezTo>
                  <a:cubicBezTo>
                    <a:pt x="104" y="35"/>
                    <a:pt x="102" y="43"/>
                    <a:pt x="99" y="44"/>
                  </a:cubicBezTo>
                  <a:cubicBezTo>
                    <a:pt x="98" y="45"/>
                    <a:pt x="92" y="43"/>
                    <a:pt x="91" y="42"/>
                  </a:cubicBezTo>
                  <a:cubicBezTo>
                    <a:pt x="91" y="40"/>
                    <a:pt x="93" y="34"/>
                    <a:pt x="94" y="32"/>
                  </a:cubicBezTo>
                  <a:cubicBezTo>
                    <a:pt x="95" y="29"/>
                    <a:pt x="96" y="25"/>
                    <a:pt x="97" y="21"/>
                  </a:cubicBezTo>
                  <a:cubicBezTo>
                    <a:pt x="98" y="14"/>
                    <a:pt x="97" y="7"/>
                    <a:pt x="97" y="0"/>
                  </a:cubicBezTo>
                  <a:cubicBezTo>
                    <a:pt x="88" y="2"/>
                    <a:pt x="80" y="5"/>
                    <a:pt x="72" y="8"/>
                  </a:cubicBezTo>
                  <a:cubicBezTo>
                    <a:pt x="66" y="9"/>
                    <a:pt x="60" y="10"/>
                    <a:pt x="54" y="12"/>
                  </a:cubicBezTo>
                  <a:cubicBezTo>
                    <a:pt x="51" y="13"/>
                    <a:pt x="48" y="14"/>
                    <a:pt x="45" y="15"/>
                  </a:cubicBezTo>
                  <a:cubicBezTo>
                    <a:pt x="43" y="16"/>
                    <a:pt x="38" y="17"/>
                    <a:pt x="37" y="18"/>
                  </a:cubicBezTo>
                  <a:cubicBezTo>
                    <a:pt x="34" y="21"/>
                    <a:pt x="32" y="28"/>
                    <a:pt x="30" y="31"/>
                  </a:cubicBezTo>
                  <a:cubicBezTo>
                    <a:pt x="28" y="35"/>
                    <a:pt x="27" y="40"/>
                    <a:pt x="26" y="44"/>
                  </a:cubicBezTo>
                  <a:cubicBezTo>
                    <a:pt x="25" y="48"/>
                    <a:pt x="23" y="51"/>
                    <a:pt x="19" y="55"/>
                  </a:cubicBezTo>
                  <a:cubicBezTo>
                    <a:pt x="15" y="60"/>
                    <a:pt x="15" y="59"/>
                    <a:pt x="16" y="66"/>
                  </a:cubicBezTo>
                  <a:cubicBezTo>
                    <a:pt x="17" y="67"/>
                    <a:pt x="19" y="72"/>
                    <a:pt x="18" y="74"/>
                  </a:cubicBezTo>
                  <a:cubicBezTo>
                    <a:pt x="18" y="75"/>
                    <a:pt x="15" y="77"/>
                    <a:pt x="14" y="77"/>
                  </a:cubicBezTo>
                  <a:cubicBezTo>
                    <a:pt x="9" y="81"/>
                    <a:pt x="5" y="84"/>
                    <a:pt x="0" y="88"/>
                  </a:cubicBezTo>
                  <a:cubicBezTo>
                    <a:pt x="3" y="91"/>
                    <a:pt x="6" y="95"/>
                    <a:pt x="10" y="95"/>
                  </a:cubicBezTo>
                  <a:cubicBezTo>
                    <a:pt x="14" y="95"/>
                    <a:pt x="19" y="90"/>
                    <a:pt x="22" y="92"/>
                  </a:cubicBezTo>
                  <a:cubicBezTo>
                    <a:pt x="24" y="93"/>
                    <a:pt x="26" y="98"/>
                    <a:pt x="28" y="100"/>
                  </a:cubicBezTo>
                  <a:cubicBezTo>
                    <a:pt x="29" y="102"/>
                    <a:pt x="31" y="104"/>
                    <a:pt x="32" y="106"/>
                  </a:cubicBezTo>
                  <a:cubicBezTo>
                    <a:pt x="34" y="110"/>
                    <a:pt x="32" y="115"/>
                    <a:pt x="33" y="120"/>
                  </a:cubicBezTo>
                  <a:cubicBezTo>
                    <a:pt x="34" y="123"/>
                    <a:pt x="39" y="129"/>
                    <a:pt x="42" y="131"/>
                  </a:cubicBezTo>
                  <a:cubicBezTo>
                    <a:pt x="45" y="133"/>
                    <a:pt x="50" y="132"/>
                    <a:pt x="53" y="133"/>
                  </a:cubicBezTo>
                  <a:cubicBezTo>
                    <a:pt x="56" y="133"/>
                    <a:pt x="65" y="132"/>
                    <a:pt x="68" y="134"/>
                  </a:cubicBezTo>
                  <a:cubicBezTo>
                    <a:pt x="70" y="136"/>
                    <a:pt x="70" y="145"/>
                    <a:pt x="71" y="148"/>
                  </a:cubicBezTo>
                  <a:cubicBezTo>
                    <a:pt x="77" y="144"/>
                    <a:pt x="82" y="141"/>
                    <a:pt x="88" y="137"/>
                  </a:cubicBezTo>
                  <a:cubicBezTo>
                    <a:pt x="90" y="141"/>
                    <a:pt x="93" y="145"/>
                    <a:pt x="95" y="149"/>
                  </a:cubicBezTo>
                  <a:cubicBezTo>
                    <a:pt x="97" y="152"/>
                    <a:pt x="99" y="152"/>
                    <a:pt x="103" y="153"/>
                  </a:cubicBezTo>
                  <a:cubicBezTo>
                    <a:pt x="108" y="155"/>
                    <a:pt x="113" y="158"/>
                    <a:pt x="118" y="159"/>
                  </a:cubicBezTo>
                  <a:cubicBezTo>
                    <a:pt x="122" y="160"/>
                    <a:pt x="123" y="159"/>
                    <a:pt x="126" y="157"/>
                  </a:cubicBezTo>
                  <a:cubicBezTo>
                    <a:pt x="131" y="155"/>
                    <a:pt x="137" y="153"/>
                    <a:pt x="141" y="150"/>
                  </a:cubicBezTo>
                  <a:cubicBezTo>
                    <a:pt x="144" y="148"/>
                    <a:pt x="145" y="146"/>
                    <a:pt x="147" y="143"/>
                  </a:cubicBezTo>
                  <a:cubicBezTo>
                    <a:pt x="149" y="140"/>
                    <a:pt x="153" y="136"/>
                    <a:pt x="153" y="133"/>
                  </a:cubicBezTo>
                  <a:cubicBezTo>
                    <a:pt x="153" y="129"/>
                    <a:pt x="148" y="123"/>
                    <a:pt x="146" y="119"/>
                  </a:cubicBezTo>
                  <a:cubicBezTo>
                    <a:pt x="142" y="112"/>
                    <a:pt x="136" y="105"/>
                    <a:pt x="131" y="98"/>
                  </a:cubicBezTo>
                  <a:cubicBezTo>
                    <a:pt x="134" y="95"/>
                    <a:pt x="140" y="93"/>
                    <a:pt x="142" y="90"/>
                  </a:cubicBezTo>
                  <a:cubicBezTo>
                    <a:pt x="144" y="87"/>
                    <a:pt x="144" y="80"/>
                    <a:pt x="145" y="76"/>
                  </a:cubicBezTo>
                  <a:cubicBezTo>
                    <a:pt x="147" y="67"/>
                    <a:pt x="141" y="60"/>
                    <a:pt x="141" y="52"/>
                  </a:cubicBezTo>
                  <a:cubicBezTo>
                    <a:pt x="140" y="46"/>
                    <a:pt x="145" y="34"/>
                    <a:pt x="142" y="30"/>
                  </a:cubicBezTo>
                  <a:cubicBezTo>
                    <a:pt x="138" y="27"/>
                    <a:pt x="131" y="25"/>
                    <a:pt x="127" y="22"/>
                  </a:cubicBezTo>
                  <a:cubicBezTo>
                    <a:pt x="124" y="21"/>
                    <a:pt x="120" y="19"/>
                    <a:pt x="117" y="1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6" name="Freeform 292"/>
            <p:cNvSpPr>
              <a:spLocks/>
            </p:cNvSpPr>
            <p:nvPr userDrawn="1"/>
          </p:nvSpPr>
          <p:spPr bwMode="auto">
            <a:xfrm>
              <a:off x="3388" y="1830"/>
              <a:ext cx="22" cy="28"/>
            </a:xfrm>
            <a:custGeom>
              <a:avLst/>
              <a:gdLst>
                <a:gd name="T0" fmla="*/ 0 w 27"/>
                <a:gd name="T1" fmla="*/ 13 h 36"/>
                <a:gd name="T2" fmla="*/ 4 w 27"/>
                <a:gd name="T3" fmla="*/ 26 h 36"/>
                <a:gd name="T4" fmla="*/ 12 w 27"/>
                <a:gd name="T5" fmla="*/ 36 h 36"/>
                <a:gd name="T6" fmla="*/ 22 w 27"/>
                <a:gd name="T7" fmla="*/ 24 h 36"/>
                <a:gd name="T8" fmla="*/ 26 w 27"/>
                <a:gd name="T9" fmla="*/ 9 h 36"/>
                <a:gd name="T10" fmla="*/ 18 w 27"/>
                <a:gd name="T11" fmla="*/ 1 h 36"/>
                <a:gd name="T12" fmla="*/ 12 w 27"/>
                <a:gd name="T13" fmla="*/ 2 h 36"/>
                <a:gd name="T14" fmla="*/ 0 w 27"/>
                <a:gd name="T15" fmla="*/ 13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7" h="36">
                  <a:moveTo>
                    <a:pt x="0" y="13"/>
                  </a:moveTo>
                  <a:cubicBezTo>
                    <a:pt x="1" y="17"/>
                    <a:pt x="2" y="22"/>
                    <a:pt x="4" y="26"/>
                  </a:cubicBezTo>
                  <a:cubicBezTo>
                    <a:pt x="6" y="29"/>
                    <a:pt x="9" y="32"/>
                    <a:pt x="12" y="36"/>
                  </a:cubicBezTo>
                  <a:cubicBezTo>
                    <a:pt x="15" y="32"/>
                    <a:pt x="20" y="28"/>
                    <a:pt x="22" y="24"/>
                  </a:cubicBezTo>
                  <a:cubicBezTo>
                    <a:pt x="24" y="20"/>
                    <a:pt x="27" y="12"/>
                    <a:pt x="26" y="9"/>
                  </a:cubicBezTo>
                  <a:cubicBezTo>
                    <a:pt x="25" y="7"/>
                    <a:pt x="20" y="3"/>
                    <a:pt x="18" y="1"/>
                  </a:cubicBezTo>
                  <a:cubicBezTo>
                    <a:pt x="16" y="0"/>
                    <a:pt x="15" y="1"/>
                    <a:pt x="12" y="2"/>
                  </a:cubicBezTo>
                  <a:cubicBezTo>
                    <a:pt x="6" y="4"/>
                    <a:pt x="4" y="8"/>
                    <a:pt x="0" y="13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7" name="Freeform 293"/>
            <p:cNvSpPr>
              <a:spLocks/>
            </p:cNvSpPr>
            <p:nvPr userDrawn="1"/>
          </p:nvSpPr>
          <p:spPr bwMode="auto">
            <a:xfrm>
              <a:off x="3704" y="1102"/>
              <a:ext cx="92" cy="121"/>
            </a:xfrm>
            <a:custGeom>
              <a:avLst/>
              <a:gdLst>
                <a:gd name="T0" fmla="*/ 12 w 116"/>
                <a:gd name="T1" fmla="*/ 41 h 152"/>
                <a:gd name="T2" fmla="*/ 12 w 116"/>
                <a:gd name="T3" fmla="*/ 56 h 152"/>
                <a:gd name="T4" fmla="*/ 15 w 116"/>
                <a:gd name="T5" fmla="*/ 67 h 152"/>
                <a:gd name="T6" fmla="*/ 21 w 116"/>
                <a:gd name="T7" fmla="*/ 73 h 152"/>
                <a:gd name="T8" fmla="*/ 19 w 116"/>
                <a:gd name="T9" fmla="*/ 76 h 152"/>
                <a:gd name="T10" fmla="*/ 9 w 116"/>
                <a:gd name="T11" fmla="*/ 86 h 152"/>
                <a:gd name="T12" fmla="*/ 1 w 116"/>
                <a:gd name="T13" fmla="*/ 101 h 152"/>
                <a:gd name="T14" fmla="*/ 7 w 116"/>
                <a:gd name="T15" fmla="*/ 112 h 152"/>
                <a:gd name="T16" fmla="*/ 13 w 116"/>
                <a:gd name="T17" fmla="*/ 122 h 152"/>
                <a:gd name="T18" fmla="*/ 17 w 116"/>
                <a:gd name="T19" fmla="*/ 135 h 152"/>
                <a:gd name="T20" fmla="*/ 30 w 116"/>
                <a:gd name="T21" fmla="*/ 146 h 152"/>
                <a:gd name="T22" fmla="*/ 38 w 116"/>
                <a:gd name="T23" fmla="*/ 151 h 152"/>
                <a:gd name="T24" fmla="*/ 43 w 116"/>
                <a:gd name="T25" fmla="*/ 146 h 152"/>
                <a:gd name="T26" fmla="*/ 51 w 116"/>
                <a:gd name="T27" fmla="*/ 139 h 152"/>
                <a:gd name="T28" fmla="*/ 60 w 116"/>
                <a:gd name="T29" fmla="*/ 134 h 152"/>
                <a:gd name="T30" fmla="*/ 72 w 116"/>
                <a:gd name="T31" fmla="*/ 132 h 152"/>
                <a:gd name="T32" fmla="*/ 86 w 116"/>
                <a:gd name="T33" fmla="*/ 124 h 152"/>
                <a:gd name="T34" fmla="*/ 100 w 116"/>
                <a:gd name="T35" fmla="*/ 120 h 152"/>
                <a:gd name="T36" fmla="*/ 107 w 116"/>
                <a:gd name="T37" fmla="*/ 117 h 152"/>
                <a:gd name="T38" fmla="*/ 108 w 116"/>
                <a:gd name="T39" fmla="*/ 115 h 152"/>
                <a:gd name="T40" fmla="*/ 103 w 116"/>
                <a:gd name="T41" fmla="*/ 96 h 152"/>
                <a:gd name="T42" fmla="*/ 102 w 116"/>
                <a:gd name="T43" fmla="*/ 83 h 152"/>
                <a:gd name="T44" fmla="*/ 103 w 116"/>
                <a:gd name="T45" fmla="*/ 69 h 152"/>
                <a:gd name="T46" fmla="*/ 116 w 116"/>
                <a:gd name="T47" fmla="*/ 57 h 152"/>
                <a:gd name="T48" fmla="*/ 103 w 116"/>
                <a:gd name="T49" fmla="*/ 44 h 152"/>
                <a:gd name="T50" fmla="*/ 83 w 116"/>
                <a:gd name="T51" fmla="*/ 24 h 152"/>
                <a:gd name="T52" fmla="*/ 80 w 116"/>
                <a:gd name="T53" fmla="*/ 18 h 152"/>
                <a:gd name="T54" fmla="*/ 74 w 116"/>
                <a:gd name="T55" fmla="*/ 6 h 152"/>
                <a:gd name="T56" fmla="*/ 55 w 116"/>
                <a:gd name="T57" fmla="*/ 0 h 152"/>
                <a:gd name="T58" fmla="*/ 53 w 116"/>
                <a:gd name="T59" fmla="*/ 8 h 152"/>
                <a:gd name="T60" fmla="*/ 52 w 116"/>
                <a:gd name="T61" fmla="*/ 18 h 152"/>
                <a:gd name="T62" fmla="*/ 37 w 116"/>
                <a:gd name="T63" fmla="*/ 25 h 152"/>
                <a:gd name="T64" fmla="*/ 12 w 116"/>
                <a:gd name="T65" fmla="*/ 41 h 1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116" h="152">
                  <a:moveTo>
                    <a:pt x="12" y="41"/>
                  </a:moveTo>
                  <a:cubicBezTo>
                    <a:pt x="12" y="46"/>
                    <a:pt x="12" y="51"/>
                    <a:pt x="12" y="56"/>
                  </a:cubicBezTo>
                  <a:cubicBezTo>
                    <a:pt x="12" y="62"/>
                    <a:pt x="11" y="63"/>
                    <a:pt x="15" y="67"/>
                  </a:cubicBezTo>
                  <a:cubicBezTo>
                    <a:pt x="16" y="68"/>
                    <a:pt x="21" y="72"/>
                    <a:pt x="21" y="73"/>
                  </a:cubicBezTo>
                  <a:cubicBezTo>
                    <a:pt x="21" y="74"/>
                    <a:pt x="20" y="75"/>
                    <a:pt x="19" y="76"/>
                  </a:cubicBezTo>
                  <a:cubicBezTo>
                    <a:pt x="16" y="79"/>
                    <a:pt x="11" y="83"/>
                    <a:pt x="9" y="86"/>
                  </a:cubicBezTo>
                  <a:cubicBezTo>
                    <a:pt x="6" y="90"/>
                    <a:pt x="2" y="97"/>
                    <a:pt x="1" y="101"/>
                  </a:cubicBezTo>
                  <a:cubicBezTo>
                    <a:pt x="0" y="105"/>
                    <a:pt x="5" y="108"/>
                    <a:pt x="7" y="112"/>
                  </a:cubicBezTo>
                  <a:cubicBezTo>
                    <a:pt x="10" y="115"/>
                    <a:pt x="12" y="118"/>
                    <a:pt x="13" y="122"/>
                  </a:cubicBezTo>
                  <a:cubicBezTo>
                    <a:pt x="14" y="126"/>
                    <a:pt x="15" y="132"/>
                    <a:pt x="17" y="135"/>
                  </a:cubicBezTo>
                  <a:cubicBezTo>
                    <a:pt x="20" y="139"/>
                    <a:pt x="26" y="143"/>
                    <a:pt x="30" y="146"/>
                  </a:cubicBezTo>
                  <a:cubicBezTo>
                    <a:pt x="32" y="148"/>
                    <a:pt x="35" y="152"/>
                    <a:pt x="38" y="151"/>
                  </a:cubicBezTo>
                  <a:cubicBezTo>
                    <a:pt x="39" y="151"/>
                    <a:pt x="42" y="147"/>
                    <a:pt x="43" y="146"/>
                  </a:cubicBezTo>
                  <a:cubicBezTo>
                    <a:pt x="46" y="144"/>
                    <a:pt x="48" y="141"/>
                    <a:pt x="51" y="139"/>
                  </a:cubicBezTo>
                  <a:cubicBezTo>
                    <a:pt x="55" y="135"/>
                    <a:pt x="55" y="134"/>
                    <a:pt x="60" y="134"/>
                  </a:cubicBezTo>
                  <a:cubicBezTo>
                    <a:pt x="66" y="134"/>
                    <a:pt x="68" y="135"/>
                    <a:pt x="72" y="132"/>
                  </a:cubicBezTo>
                  <a:cubicBezTo>
                    <a:pt x="77" y="129"/>
                    <a:pt x="81" y="126"/>
                    <a:pt x="86" y="124"/>
                  </a:cubicBezTo>
                  <a:cubicBezTo>
                    <a:pt x="91" y="122"/>
                    <a:pt x="95" y="121"/>
                    <a:pt x="100" y="120"/>
                  </a:cubicBezTo>
                  <a:cubicBezTo>
                    <a:pt x="102" y="119"/>
                    <a:pt x="105" y="119"/>
                    <a:pt x="107" y="117"/>
                  </a:cubicBezTo>
                  <a:cubicBezTo>
                    <a:pt x="109" y="116"/>
                    <a:pt x="108" y="118"/>
                    <a:pt x="108" y="115"/>
                  </a:cubicBezTo>
                  <a:cubicBezTo>
                    <a:pt x="109" y="109"/>
                    <a:pt x="104" y="102"/>
                    <a:pt x="103" y="96"/>
                  </a:cubicBezTo>
                  <a:cubicBezTo>
                    <a:pt x="102" y="92"/>
                    <a:pt x="102" y="87"/>
                    <a:pt x="102" y="83"/>
                  </a:cubicBezTo>
                  <a:cubicBezTo>
                    <a:pt x="102" y="79"/>
                    <a:pt x="101" y="72"/>
                    <a:pt x="103" y="69"/>
                  </a:cubicBezTo>
                  <a:cubicBezTo>
                    <a:pt x="105" y="64"/>
                    <a:pt x="112" y="60"/>
                    <a:pt x="116" y="57"/>
                  </a:cubicBezTo>
                  <a:cubicBezTo>
                    <a:pt x="111" y="53"/>
                    <a:pt x="107" y="48"/>
                    <a:pt x="103" y="44"/>
                  </a:cubicBezTo>
                  <a:cubicBezTo>
                    <a:pt x="96" y="38"/>
                    <a:pt x="88" y="32"/>
                    <a:pt x="83" y="24"/>
                  </a:cubicBezTo>
                  <a:cubicBezTo>
                    <a:pt x="81" y="23"/>
                    <a:pt x="81" y="21"/>
                    <a:pt x="80" y="18"/>
                  </a:cubicBezTo>
                  <a:cubicBezTo>
                    <a:pt x="78" y="15"/>
                    <a:pt x="77" y="8"/>
                    <a:pt x="74" y="6"/>
                  </a:cubicBezTo>
                  <a:cubicBezTo>
                    <a:pt x="70" y="3"/>
                    <a:pt x="60" y="2"/>
                    <a:pt x="55" y="0"/>
                  </a:cubicBezTo>
                  <a:cubicBezTo>
                    <a:pt x="54" y="3"/>
                    <a:pt x="54" y="5"/>
                    <a:pt x="53" y="8"/>
                  </a:cubicBezTo>
                  <a:cubicBezTo>
                    <a:pt x="53" y="10"/>
                    <a:pt x="53" y="16"/>
                    <a:pt x="52" y="18"/>
                  </a:cubicBezTo>
                  <a:cubicBezTo>
                    <a:pt x="50" y="21"/>
                    <a:pt x="41" y="23"/>
                    <a:pt x="37" y="25"/>
                  </a:cubicBezTo>
                  <a:cubicBezTo>
                    <a:pt x="28" y="29"/>
                    <a:pt x="20" y="36"/>
                    <a:pt x="12" y="41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8" name="Freeform 294"/>
            <p:cNvSpPr>
              <a:spLocks/>
            </p:cNvSpPr>
            <p:nvPr userDrawn="1"/>
          </p:nvSpPr>
          <p:spPr bwMode="auto">
            <a:xfrm>
              <a:off x="3694" y="1219"/>
              <a:ext cx="39" cy="35"/>
            </a:xfrm>
            <a:custGeom>
              <a:avLst/>
              <a:gdLst>
                <a:gd name="T0" fmla="*/ 30 w 49"/>
                <a:gd name="T1" fmla="*/ 45 h 45"/>
                <a:gd name="T2" fmla="*/ 44 w 49"/>
                <a:gd name="T3" fmla="*/ 30 h 45"/>
                <a:gd name="T4" fmla="*/ 49 w 49"/>
                <a:gd name="T5" fmla="*/ 16 h 45"/>
                <a:gd name="T6" fmla="*/ 41 w 49"/>
                <a:gd name="T7" fmla="*/ 10 h 45"/>
                <a:gd name="T8" fmla="*/ 19 w 49"/>
                <a:gd name="T9" fmla="*/ 3 h 45"/>
                <a:gd name="T10" fmla="*/ 0 w 49"/>
                <a:gd name="T11" fmla="*/ 0 h 45"/>
                <a:gd name="T12" fmla="*/ 3 w 49"/>
                <a:gd name="T13" fmla="*/ 18 h 45"/>
                <a:gd name="T14" fmla="*/ 3 w 49"/>
                <a:gd name="T15" fmla="*/ 32 h 45"/>
                <a:gd name="T16" fmla="*/ 19 w 49"/>
                <a:gd name="T17" fmla="*/ 36 h 45"/>
                <a:gd name="T18" fmla="*/ 30 w 49"/>
                <a:gd name="T19" fmla="*/ 45 h 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49" h="45">
                  <a:moveTo>
                    <a:pt x="30" y="45"/>
                  </a:moveTo>
                  <a:cubicBezTo>
                    <a:pt x="35" y="40"/>
                    <a:pt x="41" y="36"/>
                    <a:pt x="44" y="30"/>
                  </a:cubicBezTo>
                  <a:cubicBezTo>
                    <a:pt x="45" y="27"/>
                    <a:pt x="49" y="20"/>
                    <a:pt x="49" y="16"/>
                  </a:cubicBezTo>
                  <a:cubicBezTo>
                    <a:pt x="48" y="14"/>
                    <a:pt x="43" y="11"/>
                    <a:pt x="41" y="10"/>
                  </a:cubicBezTo>
                  <a:cubicBezTo>
                    <a:pt x="35" y="5"/>
                    <a:pt x="27" y="5"/>
                    <a:pt x="19" y="3"/>
                  </a:cubicBezTo>
                  <a:cubicBezTo>
                    <a:pt x="13" y="1"/>
                    <a:pt x="7" y="1"/>
                    <a:pt x="0" y="0"/>
                  </a:cubicBezTo>
                  <a:cubicBezTo>
                    <a:pt x="1" y="6"/>
                    <a:pt x="2" y="12"/>
                    <a:pt x="3" y="18"/>
                  </a:cubicBezTo>
                  <a:cubicBezTo>
                    <a:pt x="3" y="21"/>
                    <a:pt x="1" y="29"/>
                    <a:pt x="3" y="32"/>
                  </a:cubicBezTo>
                  <a:cubicBezTo>
                    <a:pt x="5" y="34"/>
                    <a:pt x="16" y="35"/>
                    <a:pt x="19" y="36"/>
                  </a:cubicBezTo>
                  <a:cubicBezTo>
                    <a:pt x="24" y="38"/>
                    <a:pt x="27" y="42"/>
                    <a:pt x="30" y="45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9" name="Freeform 295"/>
            <p:cNvSpPr>
              <a:spLocks/>
            </p:cNvSpPr>
            <p:nvPr userDrawn="1"/>
          </p:nvSpPr>
          <p:spPr bwMode="auto">
            <a:xfrm>
              <a:off x="3353" y="1406"/>
              <a:ext cx="979" cy="2201"/>
            </a:xfrm>
            <a:custGeom>
              <a:avLst/>
              <a:gdLst>
                <a:gd name="T0" fmla="*/ 1133 w 1232"/>
                <a:gd name="T1" fmla="*/ 1385 h 2766"/>
                <a:gd name="T2" fmla="*/ 1118 w 1232"/>
                <a:gd name="T3" fmla="*/ 1287 h 2766"/>
                <a:gd name="T4" fmla="*/ 1072 w 1232"/>
                <a:gd name="T5" fmla="*/ 1163 h 2766"/>
                <a:gd name="T6" fmla="*/ 1078 w 1232"/>
                <a:gd name="T7" fmla="*/ 1089 h 2766"/>
                <a:gd name="T8" fmla="*/ 1026 w 1232"/>
                <a:gd name="T9" fmla="*/ 910 h 2766"/>
                <a:gd name="T10" fmla="*/ 1100 w 1232"/>
                <a:gd name="T11" fmla="*/ 816 h 2766"/>
                <a:gd name="T12" fmla="*/ 1116 w 1232"/>
                <a:gd name="T13" fmla="*/ 707 h 2766"/>
                <a:gd name="T14" fmla="*/ 1146 w 1232"/>
                <a:gd name="T15" fmla="*/ 608 h 2766"/>
                <a:gd name="T16" fmla="*/ 1062 w 1232"/>
                <a:gd name="T17" fmla="*/ 493 h 2766"/>
                <a:gd name="T18" fmla="*/ 1032 w 1232"/>
                <a:gd name="T19" fmla="*/ 370 h 2766"/>
                <a:gd name="T20" fmla="*/ 973 w 1232"/>
                <a:gd name="T21" fmla="*/ 455 h 2766"/>
                <a:gd name="T22" fmla="*/ 898 w 1232"/>
                <a:gd name="T23" fmla="*/ 506 h 2766"/>
                <a:gd name="T24" fmla="*/ 979 w 1232"/>
                <a:gd name="T25" fmla="*/ 373 h 2766"/>
                <a:gd name="T26" fmla="*/ 1051 w 1232"/>
                <a:gd name="T27" fmla="*/ 218 h 2766"/>
                <a:gd name="T28" fmla="*/ 999 w 1232"/>
                <a:gd name="T29" fmla="*/ 112 h 2766"/>
                <a:gd name="T30" fmla="*/ 913 w 1232"/>
                <a:gd name="T31" fmla="*/ 79 h 2766"/>
                <a:gd name="T32" fmla="*/ 849 w 1232"/>
                <a:gd name="T33" fmla="*/ 87 h 2766"/>
                <a:gd name="T34" fmla="*/ 792 w 1232"/>
                <a:gd name="T35" fmla="*/ 13 h 2766"/>
                <a:gd name="T36" fmla="*/ 688 w 1232"/>
                <a:gd name="T37" fmla="*/ 128 h 2766"/>
                <a:gd name="T38" fmla="*/ 618 w 1232"/>
                <a:gd name="T39" fmla="*/ 218 h 2766"/>
                <a:gd name="T40" fmla="*/ 503 w 1232"/>
                <a:gd name="T41" fmla="*/ 220 h 2766"/>
                <a:gd name="T42" fmla="*/ 388 w 1232"/>
                <a:gd name="T43" fmla="*/ 292 h 2766"/>
                <a:gd name="T44" fmla="*/ 319 w 1232"/>
                <a:gd name="T45" fmla="*/ 359 h 2766"/>
                <a:gd name="T46" fmla="*/ 310 w 1232"/>
                <a:gd name="T47" fmla="*/ 437 h 2766"/>
                <a:gd name="T48" fmla="*/ 178 w 1232"/>
                <a:gd name="T49" fmla="*/ 475 h 2766"/>
                <a:gd name="T50" fmla="*/ 106 w 1232"/>
                <a:gd name="T51" fmla="*/ 594 h 2766"/>
                <a:gd name="T52" fmla="*/ 96 w 1232"/>
                <a:gd name="T53" fmla="*/ 653 h 2766"/>
                <a:gd name="T54" fmla="*/ 31 w 1232"/>
                <a:gd name="T55" fmla="*/ 627 h 2766"/>
                <a:gd name="T56" fmla="*/ 33 w 1232"/>
                <a:gd name="T57" fmla="*/ 716 h 2766"/>
                <a:gd name="T58" fmla="*/ 70 w 1232"/>
                <a:gd name="T59" fmla="*/ 815 h 2766"/>
                <a:gd name="T60" fmla="*/ 17 w 1232"/>
                <a:gd name="T61" fmla="*/ 910 h 2766"/>
                <a:gd name="T62" fmla="*/ 103 w 1232"/>
                <a:gd name="T63" fmla="*/ 954 h 2766"/>
                <a:gd name="T64" fmla="*/ 98 w 1232"/>
                <a:gd name="T65" fmla="*/ 1080 h 2766"/>
                <a:gd name="T66" fmla="*/ 97 w 1232"/>
                <a:gd name="T67" fmla="*/ 1181 h 2766"/>
                <a:gd name="T68" fmla="*/ 113 w 1232"/>
                <a:gd name="T69" fmla="*/ 1288 h 2766"/>
                <a:gd name="T70" fmla="*/ 161 w 1232"/>
                <a:gd name="T71" fmla="*/ 1409 h 2766"/>
                <a:gd name="T72" fmla="*/ 223 w 1232"/>
                <a:gd name="T73" fmla="*/ 1486 h 2766"/>
                <a:gd name="T74" fmla="*/ 178 w 1232"/>
                <a:gd name="T75" fmla="*/ 1645 h 2766"/>
                <a:gd name="T76" fmla="*/ 144 w 1232"/>
                <a:gd name="T77" fmla="*/ 1802 h 2766"/>
                <a:gd name="T78" fmla="*/ 151 w 1232"/>
                <a:gd name="T79" fmla="*/ 1930 h 2766"/>
                <a:gd name="T80" fmla="*/ 300 w 1232"/>
                <a:gd name="T81" fmla="*/ 2000 h 2766"/>
                <a:gd name="T82" fmla="*/ 310 w 1232"/>
                <a:gd name="T83" fmla="*/ 2115 h 2766"/>
                <a:gd name="T84" fmla="*/ 331 w 1232"/>
                <a:gd name="T85" fmla="*/ 2201 h 2766"/>
                <a:gd name="T86" fmla="*/ 366 w 1232"/>
                <a:gd name="T87" fmla="*/ 2352 h 2766"/>
                <a:gd name="T88" fmla="*/ 419 w 1232"/>
                <a:gd name="T89" fmla="*/ 2428 h 2766"/>
                <a:gd name="T90" fmla="*/ 513 w 1232"/>
                <a:gd name="T91" fmla="*/ 2544 h 2766"/>
                <a:gd name="T92" fmla="*/ 442 w 1232"/>
                <a:gd name="T93" fmla="*/ 2715 h 2766"/>
                <a:gd name="T94" fmla="*/ 547 w 1232"/>
                <a:gd name="T95" fmla="*/ 2765 h 2766"/>
                <a:gd name="T96" fmla="*/ 673 w 1232"/>
                <a:gd name="T97" fmla="*/ 2645 h 2766"/>
                <a:gd name="T98" fmla="*/ 764 w 1232"/>
                <a:gd name="T99" fmla="*/ 2571 h 2766"/>
                <a:gd name="T100" fmla="*/ 740 w 1232"/>
                <a:gd name="T101" fmla="*/ 2492 h 2766"/>
                <a:gd name="T102" fmla="*/ 803 w 1232"/>
                <a:gd name="T103" fmla="*/ 2382 h 2766"/>
                <a:gd name="T104" fmla="*/ 847 w 1232"/>
                <a:gd name="T105" fmla="*/ 2272 h 2766"/>
                <a:gd name="T106" fmla="*/ 843 w 1232"/>
                <a:gd name="T107" fmla="*/ 2128 h 2766"/>
                <a:gd name="T108" fmla="*/ 945 w 1232"/>
                <a:gd name="T109" fmla="*/ 2091 h 2766"/>
                <a:gd name="T110" fmla="*/ 1006 w 1232"/>
                <a:gd name="T111" fmla="*/ 2073 h 2766"/>
                <a:gd name="T112" fmla="*/ 1100 w 1232"/>
                <a:gd name="T113" fmla="*/ 1948 h 2766"/>
                <a:gd name="T114" fmla="*/ 1186 w 1232"/>
                <a:gd name="T115" fmla="*/ 1955 h 2766"/>
                <a:gd name="T116" fmla="*/ 1197 w 1232"/>
                <a:gd name="T117" fmla="*/ 1855 h 2766"/>
                <a:gd name="T118" fmla="*/ 1126 w 1232"/>
                <a:gd name="T119" fmla="*/ 1768 h 2766"/>
                <a:gd name="T120" fmla="*/ 1171 w 1232"/>
                <a:gd name="T121" fmla="*/ 1640 h 2766"/>
                <a:gd name="T122" fmla="*/ 1163 w 1232"/>
                <a:gd name="T123" fmla="*/ 1516 h 2766"/>
                <a:gd name="T124" fmla="*/ 1223 w 1232"/>
                <a:gd name="T125" fmla="*/ 1406 h 27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32" h="2766">
                  <a:moveTo>
                    <a:pt x="1231" y="1377"/>
                  </a:moveTo>
                  <a:cubicBezTo>
                    <a:pt x="1231" y="1376"/>
                    <a:pt x="1230" y="1376"/>
                    <a:pt x="1229" y="1376"/>
                  </a:cubicBezTo>
                  <a:cubicBezTo>
                    <a:pt x="1226" y="1375"/>
                    <a:pt x="1217" y="1374"/>
                    <a:pt x="1214" y="1375"/>
                  </a:cubicBezTo>
                  <a:cubicBezTo>
                    <a:pt x="1211" y="1376"/>
                    <a:pt x="1207" y="1382"/>
                    <a:pt x="1205" y="1384"/>
                  </a:cubicBezTo>
                  <a:cubicBezTo>
                    <a:pt x="1201" y="1388"/>
                    <a:pt x="1202" y="1388"/>
                    <a:pt x="1197" y="1386"/>
                  </a:cubicBezTo>
                  <a:cubicBezTo>
                    <a:pt x="1194" y="1385"/>
                    <a:pt x="1188" y="1381"/>
                    <a:pt x="1185" y="1381"/>
                  </a:cubicBezTo>
                  <a:cubicBezTo>
                    <a:pt x="1181" y="1380"/>
                    <a:pt x="1175" y="1384"/>
                    <a:pt x="1172" y="1385"/>
                  </a:cubicBezTo>
                  <a:cubicBezTo>
                    <a:pt x="1169" y="1386"/>
                    <a:pt x="1165" y="1389"/>
                    <a:pt x="1163" y="1388"/>
                  </a:cubicBezTo>
                  <a:cubicBezTo>
                    <a:pt x="1159" y="1386"/>
                    <a:pt x="1157" y="1379"/>
                    <a:pt x="1153" y="1377"/>
                  </a:cubicBezTo>
                  <a:cubicBezTo>
                    <a:pt x="1151" y="1375"/>
                    <a:pt x="1144" y="1375"/>
                    <a:pt x="1142" y="1376"/>
                  </a:cubicBezTo>
                  <a:cubicBezTo>
                    <a:pt x="1138" y="1378"/>
                    <a:pt x="1136" y="1384"/>
                    <a:pt x="1133" y="1385"/>
                  </a:cubicBezTo>
                  <a:cubicBezTo>
                    <a:pt x="1130" y="1387"/>
                    <a:pt x="1124" y="1386"/>
                    <a:pt x="1121" y="1386"/>
                  </a:cubicBezTo>
                  <a:cubicBezTo>
                    <a:pt x="1117" y="1386"/>
                    <a:pt x="1114" y="1386"/>
                    <a:pt x="1110" y="1384"/>
                  </a:cubicBezTo>
                  <a:cubicBezTo>
                    <a:pt x="1107" y="1383"/>
                    <a:pt x="1102" y="1382"/>
                    <a:pt x="1100" y="1379"/>
                  </a:cubicBezTo>
                  <a:cubicBezTo>
                    <a:pt x="1099" y="1375"/>
                    <a:pt x="1100" y="1367"/>
                    <a:pt x="1100" y="1363"/>
                  </a:cubicBezTo>
                  <a:cubicBezTo>
                    <a:pt x="1100" y="1358"/>
                    <a:pt x="1100" y="1357"/>
                    <a:pt x="1103" y="1353"/>
                  </a:cubicBezTo>
                  <a:cubicBezTo>
                    <a:pt x="1107" y="1349"/>
                    <a:pt x="1108" y="1349"/>
                    <a:pt x="1108" y="1344"/>
                  </a:cubicBezTo>
                  <a:cubicBezTo>
                    <a:pt x="1108" y="1340"/>
                    <a:pt x="1108" y="1336"/>
                    <a:pt x="1108" y="1332"/>
                  </a:cubicBezTo>
                  <a:cubicBezTo>
                    <a:pt x="1106" y="1327"/>
                    <a:pt x="1103" y="1322"/>
                    <a:pt x="1102" y="1317"/>
                  </a:cubicBezTo>
                  <a:cubicBezTo>
                    <a:pt x="1102" y="1314"/>
                    <a:pt x="1104" y="1312"/>
                    <a:pt x="1106" y="1309"/>
                  </a:cubicBezTo>
                  <a:cubicBezTo>
                    <a:pt x="1109" y="1304"/>
                    <a:pt x="1112" y="1300"/>
                    <a:pt x="1115" y="1295"/>
                  </a:cubicBezTo>
                  <a:cubicBezTo>
                    <a:pt x="1116" y="1292"/>
                    <a:pt x="1117" y="1290"/>
                    <a:pt x="1118" y="1287"/>
                  </a:cubicBezTo>
                  <a:cubicBezTo>
                    <a:pt x="1120" y="1283"/>
                    <a:pt x="1124" y="1276"/>
                    <a:pt x="1124" y="1272"/>
                  </a:cubicBezTo>
                  <a:cubicBezTo>
                    <a:pt x="1124" y="1269"/>
                    <a:pt x="1122" y="1268"/>
                    <a:pt x="1120" y="1266"/>
                  </a:cubicBezTo>
                  <a:cubicBezTo>
                    <a:pt x="1116" y="1262"/>
                    <a:pt x="1111" y="1258"/>
                    <a:pt x="1107" y="1253"/>
                  </a:cubicBezTo>
                  <a:cubicBezTo>
                    <a:pt x="1105" y="1251"/>
                    <a:pt x="1101" y="1249"/>
                    <a:pt x="1100" y="1246"/>
                  </a:cubicBezTo>
                  <a:cubicBezTo>
                    <a:pt x="1098" y="1243"/>
                    <a:pt x="1098" y="1238"/>
                    <a:pt x="1098" y="1235"/>
                  </a:cubicBezTo>
                  <a:cubicBezTo>
                    <a:pt x="1096" y="1229"/>
                    <a:pt x="1096" y="1216"/>
                    <a:pt x="1091" y="1212"/>
                  </a:cubicBezTo>
                  <a:cubicBezTo>
                    <a:pt x="1086" y="1209"/>
                    <a:pt x="1081" y="1207"/>
                    <a:pt x="1076" y="1204"/>
                  </a:cubicBezTo>
                  <a:cubicBezTo>
                    <a:pt x="1072" y="1202"/>
                    <a:pt x="1072" y="1202"/>
                    <a:pt x="1072" y="1197"/>
                  </a:cubicBezTo>
                  <a:cubicBezTo>
                    <a:pt x="1072" y="1193"/>
                    <a:pt x="1071" y="1186"/>
                    <a:pt x="1072" y="1182"/>
                  </a:cubicBezTo>
                  <a:cubicBezTo>
                    <a:pt x="1073" y="1179"/>
                    <a:pt x="1078" y="1176"/>
                    <a:pt x="1081" y="1174"/>
                  </a:cubicBezTo>
                  <a:cubicBezTo>
                    <a:pt x="1077" y="1171"/>
                    <a:pt x="1073" y="1168"/>
                    <a:pt x="1072" y="1163"/>
                  </a:cubicBezTo>
                  <a:cubicBezTo>
                    <a:pt x="1072" y="1160"/>
                    <a:pt x="1074" y="1150"/>
                    <a:pt x="1072" y="1147"/>
                  </a:cubicBezTo>
                  <a:cubicBezTo>
                    <a:pt x="1071" y="1146"/>
                    <a:pt x="1067" y="1145"/>
                    <a:pt x="1065" y="1144"/>
                  </a:cubicBezTo>
                  <a:cubicBezTo>
                    <a:pt x="1062" y="1143"/>
                    <a:pt x="1058" y="1141"/>
                    <a:pt x="1055" y="1140"/>
                  </a:cubicBezTo>
                  <a:cubicBezTo>
                    <a:pt x="1053" y="1139"/>
                    <a:pt x="1051" y="1138"/>
                    <a:pt x="1050" y="1139"/>
                  </a:cubicBezTo>
                  <a:cubicBezTo>
                    <a:pt x="1048" y="1139"/>
                    <a:pt x="1045" y="1143"/>
                    <a:pt x="1044" y="1145"/>
                  </a:cubicBezTo>
                  <a:cubicBezTo>
                    <a:pt x="1042" y="1139"/>
                    <a:pt x="1038" y="1132"/>
                    <a:pt x="1037" y="1126"/>
                  </a:cubicBezTo>
                  <a:cubicBezTo>
                    <a:pt x="1037" y="1122"/>
                    <a:pt x="1044" y="1118"/>
                    <a:pt x="1047" y="1114"/>
                  </a:cubicBezTo>
                  <a:cubicBezTo>
                    <a:pt x="1051" y="1110"/>
                    <a:pt x="1054" y="1104"/>
                    <a:pt x="1057" y="1099"/>
                  </a:cubicBezTo>
                  <a:cubicBezTo>
                    <a:pt x="1058" y="1098"/>
                    <a:pt x="1059" y="1095"/>
                    <a:pt x="1060" y="1094"/>
                  </a:cubicBezTo>
                  <a:cubicBezTo>
                    <a:pt x="1063" y="1093"/>
                    <a:pt x="1067" y="1092"/>
                    <a:pt x="1070" y="1092"/>
                  </a:cubicBezTo>
                  <a:cubicBezTo>
                    <a:pt x="1071" y="1091"/>
                    <a:pt x="1077" y="1090"/>
                    <a:pt x="1078" y="1089"/>
                  </a:cubicBezTo>
                  <a:cubicBezTo>
                    <a:pt x="1078" y="1089"/>
                    <a:pt x="1077" y="1087"/>
                    <a:pt x="1077" y="1087"/>
                  </a:cubicBezTo>
                  <a:cubicBezTo>
                    <a:pt x="1078" y="1081"/>
                    <a:pt x="1075" y="1073"/>
                    <a:pt x="1074" y="1067"/>
                  </a:cubicBezTo>
                  <a:cubicBezTo>
                    <a:pt x="1073" y="1058"/>
                    <a:pt x="1072" y="1048"/>
                    <a:pt x="1070" y="1039"/>
                  </a:cubicBezTo>
                  <a:cubicBezTo>
                    <a:pt x="1068" y="1028"/>
                    <a:pt x="1066" y="1017"/>
                    <a:pt x="1066" y="1006"/>
                  </a:cubicBezTo>
                  <a:cubicBezTo>
                    <a:pt x="1066" y="1001"/>
                    <a:pt x="1066" y="999"/>
                    <a:pt x="1064" y="995"/>
                  </a:cubicBezTo>
                  <a:cubicBezTo>
                    <a:pt x="1060" y="989"/>
                    <a:pt x="1057" y="983"/>
                    <a:pt x="1054" y="977"/>
                  </a:cubicBezTo>
                  <a:cubicBezTo>
                    <a:pt x="1051" y="972"/>
                    <a:pt x="1047" y="967"/>
                    <a:pt x="1045" y="962"/>
                  </a:cubicBezTo>
                  <a:cubicBezTo>
                    <a:pt x="1045" y="959"/>
                    <a:pt x="1045" y="955"/>
                    <a:pt x="1045" y="952"/>
                  </a:cubicBezTo>
                  <a:cubicBezTo>
                    <a:pt x="1044" y="945"/>
                    <a:pt x="1044" y="938"/>
                    <a:pt x="1043" y="930"/>
                  </a:cubicBezTo>
                  <a:cubicBezTo>
                    <a:pt x="1043" y="927"/>
                    <a:pt x="1044" y="923"/>
                    <a:pt x="1042" y="921"/>
                  </a:cubicBezTo>
                  <a:cubicBezTo>
                    <a:pt x="1038" y="916"/>
                    <a:pt x="1030" y="913"/>
                    <a:pt x="1026" y="910"/>
                  </a:cubicBezTo>
                  <a:cubicBezTo>
                    <a:pt x="1021" y="907"/>
                    <a:pt x="1021" y="904"/>
                    <a:pt x="1019" y="900"/>
                  </a:cubicBezTo>
                  <a:cubicBezTo>
                    <a:pt x="1015" y="890"/>
                    <a:pt x="1011" y="881"/>
                    <a:pt x="1007" y="871"/>
                  </a:cubicBezTo>
                  <a:cubicBezTo>
                    <a:pt x="1007" y="871"/>
                    <a:pt x="1007" y="871"/>
                    <a:pt x="1007" y="871"/>
                  </a:cubicBezTo>
                  <a:cubicBezTo>
                    <a:pt x="1007" y="869"/>
                    <a:pt x="1006" y="863"/>
                    <a:pt x="1007" y="861"/>
                  </a:cubicBezTo>
                  <a:cubicBezTo>
                    <a:pt x="1008" y="860"/>
                    <a:pt x="1012" y="859"/>
                    <a:pt x="1014" y="858"/>
                  </a:cubicBezTo>
                  <a:cubicBezTo>
                    <a:pt x="1019" y="856"/>
                    <a:pt x="1027" y="855"/>
                    <a:pt x="1032" y="851"/>
                  </a:cubicBezTo>
                  <a:cubicBezTo>
                    <a:pt x="1036" y="848"/>
                    <a:pt x="1040" y="840"/>
                    <a:pt x="1043" y="835"/>
                  </a:cubicBezTo>
                  <a:cubicBezTo>
                    <a:pt x="1047" y="829"/>
                    <a:pt x="1051" y="821"/>
                    <a:pt x="1057" y="816"/>
                  </a:cubicBezTo>
                  <a:cubicBezTo>
                    <a:pt x="1060" y="813"/>
                    <a:pt x="1066" y="812"/>
                    <a:pt x="1070" y="811"/>
                  </a:cubicBezTo>
                  <a:cubicBezTo>
                    <a:pt x="1076" y="809"/>
                    <a:pt x="1078" y="810"/>
                    <a:pt x="1084" y="812"/>
                  </a:cubicBezTo>
                  <a:cubicBezTo>
                    <a:pt x="1087" y="813"/>
                    <a:pt x="1097" y="818"/>
                    <a:pt x="1100" y="816"/>
                  </a:cubicBezTo>
                  <a:cubicBezTo>
                    <a:pt x="1101" y="815"/>
                    <a:pt x="1103" y="808"/>
                    <a:pt x="1104" y="806"/>
                  </a:cubicBezTo>
                  <a:cubicBezTo>
                    <a:pt x="1105" y="804"/>
                    <a:pt x="1106" y="802"/>
                    <a:pt x="1106" y="800"/>
                  </a:cubicBezTo>
                  <a:cubicBezTo>
                    <a:pt x="1107" y="797"/>
                    <a:pt x="1106" y="793"/>
                    <a:pt x="1106" y="790"/>
                  </a:cubicBezTo>
                  <a:cubicBezTo>
                    <a:pt x="1106" y="787"/>
                    <a:pt x="1107" y="783"/>
                    <a:pt x="1106" y="781"/>
                  </a:cubicBezTo>
                  <a:cubicBezTo>
                    <a:pt x="1104" y="776"/>
                    <a:pt x="1095" y="774"/>
                    <a:pt x="1094" y="769"/>
                  </a:cubicBezTo>
                  <a:cubicBezTo>
                    <a:pt x="1092" y="765"/>
                    <a:pt x="1096" y="757"/>
                    <a:pt x="1097" y="752"/>
                  </a:cubicBezTo>
                  <a:cubicBezTo>
                    <a:pt x="1099" y="745"/>
                    <a:pt x="1098" y="745"/>
                    <a:pt x="1105" y="743"/>
                  </a:cubicBezTo>
                  <a:cubicBezTo>
                    <a:pt x="1108" y="742"/>
                    <a:pt x="1115" y="741"/>
                    <a:pt x="1116" y="739"/>
                  </a:cubicBezTo>
                  <a:cubicBezTo>
                    <a:pt x="1117" y="738"/>
                    <a:pt x="1117" y="736"/>
                    <a:pt x="1117" y="734"/>
                  </a:cubicBezTo>
                  <a:cubicBezTo>
                    <a:pt x="1117" y="729"/>
                    <a:pt x="1117" y="723"/>
                    <a:pt x="1117" y="718"/>
                  </a:cubicBezTo>
                  <a:cubicBezTo>
                    <a:pt x="1117" y="714"/>
                    <a:pt x="1117" y="710"/>
                    <a:pt x="1116" y="707"/>
                  </a:cubicBezTo>
                  <a:cubicBezTo>
                    <a:pt x="1116" y="704"/>
                    <a:pt x="1115" y="699"/>
                    <a:pt x="1116" y="697"/>
                  </a:cubicBezTo>
                  <a:cubicBezTo>
                    <a:pt x="1118" y="693"/>
                    <a:pt x="1126" y="689"/>
                    <a:pt x="1129" y="687"/>
                  </a:cubicBezTo>
                  <a:cubicBezTo>
                    <a:pt x="1139" y="680"/>
                    <a:pt x="1147" y="671"/>
                    <a:pt x="1156" y="663"/>
                  </a:cubicBezTo>
                  <a:cubicBezTo>
                    <a:pt x="1159" y="659"/>
                    <a:pt x="1160" y="654"/>
                    <a:pt x="1161" y="649"/>
                  </a:cubicBezTo>
                  <a:cubicBezTo>
                    <a:pt x="1162" y="647"/>
                    <a:pt x="1162" y="645"/>
                    <a:pt x="1164" y="644"/>
                  </a:cubicBezTo>
                  <a:cubicBezTo>
                    <a:pt x="1166" y="643"/>
                    <a:pt x="1171" y="644"/>
                    <a:pt x="1173" y="644"/>
                  </a:cubicBezTo>
                  <a:cubicBezTo>
                    <a:pt x="1173" y="640"/>
                    <a:pt x="1172" y="636"/>
                    <a:pt x="1172" y="632"/>
                  </a:cubicBezTo>
                  <a:cubicBezTo>
                    <a:pt x="1172" y="630"/>
                    <a:pt x="1173" y="621"/>
                    <a:pt x="1171" y="620"/>
                  </a:cubicBezTo>
                  <a:cubicBezTo>
                    <a:pt x="1170" y="619"/>
                    <a:pt x="1162" y="620"/>
                    <a:pt x="1160" y="620"/>
                  </a:cubicBezTo>
                  <a:cubicBezTo>
                    <a:pt x="1157" y="620"/>
                    <a:pt x="1154" y="621"/>
                    <a:pt x="1152" y="619"/>
                  </a:cubicBezTo>
                  <a:cubicBezTo>
                    <a:pt x="1150" y="617"/>
                    <a:pt x="1148" y="611"/>
                    <a:pt x="1146" y="608"/>
                  </a:cubicBezTo>
                  <a:cubicBezTo>
                    <a:pt x="1144" y="603"/>
                    <a:pt x="1141" y="599"/>
                    <a:pt x="1139" y="594"/>
                  </a:cubicBezTo>
                  <a:cubicBezTo>
                    <a:pt x="1135" y="587"/>
                    <a:pt x="1136" y="583"/>
                    <a:pt x="1136" y="575"/>
                  </a:cubicBezTo>
                  <a:cubicBezTo>
                    <a:pt x="1136" y="569"/>
                    <a:pt x="1137" y="561"/>
                    <a:pt x="1134" y="557"/>
                  </a:cubicBezTo>
                  <a:cubicBezTo>
                    <a:pt x="1130" y="552"/>
                    <a:pt x="1124" y="547"/>
                    <a:pt x="1120" y="543"/>
                  </a:cubicBezTo>
                  <a:cubicBezTo>
                    <a:pt x="1113" y="538"/>
                    <a:pt x="1106" y="533"/>
                    <a:pt x="1099" y="528"/>
                  </a:cubicBezTo>
                  <a:cubicBezTo>
                    <a:pt x="1097" y="526"/>
                    <a:pt x="1092" y="524"/>
                    <a:pt x="1090" y="521"/>
                  </a:cubicBezTo>
                  <a:cubicBezTo>
                    <a:pt x="1088" y="519"/>
                    <a:pt x="1089" y="519"/>
                    <a:pt x="1089" y="516"/>
                  </a:cubicBezTo>
                  <a:cubicBezTo>
                    <a:pt x="1089" y="513"/>
                    <a:pt x="1089" y="509"/>
                    <a:pt x="1088" y="508"/>
                  </a:cubicBezTo>
                  <a:cubicBezTo>
                    <a:pt x="1086" y="506"/>
                    <a:pt x="1080" y="505"/>
                    <a:pt x="1077" y="504"/>
                  </a:cubicBezTo>
                  <a:cubicBezTo>
                    <a:pt x="1074" y="502"/>
                    <a:pt x="1068" y="501"/>
                    <a:pt x="1065" y="499"/>
                  </a:cubicBezTo>
                  <a:cubicBezTo>
                    <a:pt x="1063" y="498"/>
                    <a:pt x="1063" y="495"/>
                    <a:pt x="1062" y="493"/>
                  </a:cubicBezTo>
                  <a:cubicBezTo>
                    <a:pt x="1060" y="490"/>
                    <a:pt x="1057" y="485"/>
                    <a:pt x="1056" y="481"/>
                  </a:cubicBezTo>
                  <a:cubicBezTo>
                    <a:pt x="1056" y="480"/>
                    <a:pt x="1057" y="477"/>
                    <a:pt x="1057" y="475"/>
                  </a:cubicBezTo>
                  <a:cubicBezTo>
                    <a:pt x="1058" y="470"/>
                    <a:pt x="1060" y="465"/>
                    <a:pt x="1060" y="460"/>
                  </a:cubicBezTo>
                  <a:cubicBezTo>
                    <a:pt x="1060" y="457"/>
                    <a:pt x="1060" y="458"/>
                    <a:pt x="1058" y="455"/>
                  </a:cubicBezTo>
                  <a:cubicBezTo>
                    <a:pt x="1049" y="445"/>
                    <a:pt x="1038" y="434"/>
                    <a:pt x="1035" y="420"/>
                  </a:cubicBezTo>
                  <a:cubicBezTo>
                    <a:pt x="1034" y="416"/>
                    <a:pt x="1036" y="416"/>
                    <a:pt x="1039" y="413"/>
                  </a:cubicBezTo>
                  <a:cubicBezTo>
                    <a:pt x="1042" y="410"/>
                    <a:pt x="1042" y="409"/>
                    <a:pt x="1043" y="406"/>
                  </a:cubicBezTo>
                  <a:cubicBezTo>
                    <a:pt x="1044" y="402"/>
                    <a:pt x="1045" y="400"/>
                    <a:pt x="1044" y="397"/>
                  </a:cubicBezTo>
                  <a:cubicBezTo>
                    <a:pt x="1042" y="394"/>
                    <a:pt x="1037" y="393"/>
                    <a:pt x="1035" y="390"/>
                  </a:cubicBezTo>
                  <a:cubicBezTo>
                    <a:pt x="1034" y="388"/>
                    <a:pt x="1034" y="383"/>
                    <a:pt x="1034" y="379"/>
                  </a:cubicBezTo>
                  <a:cubicBezTo>
                    <a:pt x="1034" y="378"/>
                    <a:pt x="1034" y="371"/>
                    <a:pt x="1032" y="370"/>
                  </a:cubicBezTo>
                  <a:cubicBezTo>
                    <a:pt x="1031" y="368"/>
                    <a:pt x="1023" y="370"/>
                    <a:pt x="1021" y="370"/>
                  </a:cubicBezTo>
                  <a:cubicBezTo>
                    <a:pt x="1018" y="370"/>
                    <a:pt x="1015" y="370"/>
                    <a:pt x="1013" y="370"/>
                  </a:cubicBezTo>
                  <a:cubicBezTo>
                    <a:pt x="1010" y="370"/>
                    <a:pt x="1002" y="369"/>
                    <a:pt x="1001" y="371"/>
                  </a:cubicBezTo>
                  <a:cubicBezTo>
                    <a:pt x="1000" y="372"/>
                    <a:pt x="1001" y="378"/>
                    <a:pt x="1001" y="380"/>
                  </a:cubicBezTo>
                  <a:cubicBezTo>
                    <a:pt x="1001" y="387"/>
                    <a:pt x="1001" y="392"/>
                    <a:pt x="1000" y="399"/>
                  </a:cubicBezTo>
                  <a:cubicBezTo>
                    <a:pt x="1010" y="400"/>
                    <a:pt x="1016" y="399"/>
                    <a:pt x="1022" y="408"/>
                  </a:cubicBezTo>
                  <a:cubicBezTo>
                    <a:pt x="1024" y="411"/>
                    <a:pt x="1023" y="411"/>
                    <a:pt x="1021" y="414"/>
                  </a:cubicBezTo>
                  <a:cubicBezTo>
                    <a:pt x="1018" y="419"/>
                    <a:pt x="1016" y="425"/>
                    <a:pt x="1013" y="429"/>
                  </a:cubicBezTo>
                  <a:cubicBezTo>
                    <a:pt x="1010" y="434"/>
                    <a:pt x="1002" y="435"/>
                    <a:pt x="996" y="437"/>
                  </a:cubicBezTo>
                  <a:cubicBezTo>
                    <a:pt x="989" y="440"/>
                    <a:pt x="984" y="446"/>
                    <a:pt x="979" y="450"/>
                  </a:cubicBezTo>
                  <a:cubicBezTo>
                    <a:pt x="977" y="452"/>
                    <a:pt x="974" y="453"/>
                    <a:pt x="973" y="455"/>
                  </a:cubicBezTo>
                  <a:cubicBezTo>
                    <a:pt x="972" y="458"/>
                    <a:pt x="972" y="462"/>
                    <a:pt x="971" y="464"/>
                  </a:cubicBezTo>
                  <a:cubicBezTo>
                    <a:pt x="969" y="469"/>
                    <a:pt x="966" y="474"/>
                    <a:pt x="961" y="476"/>
                  </a:cubicBezTo>
                  <a:cubicBezTo>
                    <a:pt x="956" y="478"/>
                    <a:pt x="949" y="477"/>
                    <a:pt x="943" y="479"/>
                  </a:cubicBezTo>
                  <a:cubicBezTo>
                    <a:pt x="935" y="480"/>
                    <a:pt x="929" y="482"/>
                    <a:pt x="923" y="486"/>
                  </a:cubicBezTo>
                  <a:cubicBezTo>
                    <a:pt x="919" y="489"/>
                    <a:pt x="913" y="491"/>
                    <a:pt x="910" y="494"/>
                  </a:cubicBezTo>
                  <a:cubicBezTo>
                    <a:pt x="908" y="496"/>
                    <a:pt x="908" y="495"/>
                    <a:pt x="909" y="498"/>
                  </a:cubicBezTo>
                  <a:cubicBezTo>
                    <a:pt x="909" y="503"/>
                    <a:pt x="911" y="508"/>
                    <a:pt x="911" y="512"/>
                  </a:cubicBezTo>
                  <a:cubicBezTo>
                    <a:pt x="912" y="514"/>
                    <a:pt x="913" y="518"/>
                    <a:pt x="912" y="519"/>
                  </a:cubicBezTo>
                  <a:cubicBezTo>
                    <a:pt x="911" y="521"/>
                    <a:pt x="902" y="523"/>
                    <a:pt x="900" y="524"/>
                  </a:cubicBezTo>
                  <a:cubicBezTo>
                    <a:pt x="897" y="526"/>
                    <a:pt x="894" y="527"/>
                    <a:pt x="891" y="528"/>
                  </a:cubicBezTo>
                  <a:cubicBezTo>
                    <a:pt x="894" y="521"/>
                    <a:pt x="896" y="513"/>
                    <a:pt x="898" y="506"/>
                  </a:cubicBezTo>
                  <a:cubicBezTo>
                    <a:pt x="899" y="501"/>
                    <a:pt x="899" y="496"/>
                    <a:pt x="900" y="491"/>
                  </a:cubicBezTo>
                  <a:cubicBezTo>
                    <a:pt x="901" y="487"/>
                    <a:pt x="900" y="480"/>
                    <a:pt x="902" y="477"/>
                  </a:cubicBezTo>
                  <a:cubicBezTo>
                    <a:pt x="903" y="474"/>
                    <a:pt x="906" y="472"/>
                    <a:pt x="908" y="470"/>
                  </a:cubicBezTo>
                  <a:cubicBezTo>
                    <a:pt x="912" y="466"/>
                    <a:pt x="917" y="463"/>
                    <a:pt x="920" y="458"/>
                  </a:cubicBezTo>
                  <a:cubicBezTo>
                    <a:pt x="925" y="452"/>
                    <a:pt x="927" y="442"/>
                    <a:pt x="929" y="435"/>
                  </a:cubicBezTo>
                  <a:cubicBezTo>
                    <a:pt x="930" y="431"/>
                    <a:pt x="930" y="431"/>
                    <a:pt x="933" y="430"/>
                  </a:cubicBezTo>
                  <a:cubicBezTo>
                    <a:pt x="936" y="428"/>
                    <a:pt x="941" y="427"/>
                    <a:pt x="945" y="426"/>
                  </a:cubicBezTo>
                  <a:cubicBezTo>
                    <a:pt x="948" y="426"/>
                    <a:pt x="956" y="425"/>
                    <a:pt x="959" y="423"/>
                  </a:cubicBezTo>
                  <a:cubicBezTo>
                    <a:pt x="960" y="422"/>
                    <a:pt x="960" y="420"/>
                    <a:pt x="960" y="418"/>
                  </a:cubicBezTo>
                  <a:cubicBezTo>
                    <a:pt x="962" y="409"/>
                    <a:pt x="963" y="398"/>
                    <a:pt x="966" y="389"/>
                  </a:cubicBezTo>
                  <a:cubicBezTo>
                    <a:pt x="968" y="382"/>
                    <a:pt x="975" y="378"/>
                    <a:pt x="979" y="373"/>
                  </a:cubicBezTo>
                  <a:cubicBezTo>
                    <a:pt x="981" y="372"/>
                    <a:pt x="983" y="370"/>
                    <a:pt x="984" y="368"/>
                  </a:cubicBezTo>
                  <a:cubicBezTo>
                    <a:pt x="986" y="365"/>
                    <a:pt x="986" y="360"/>
                    <a:pt x="986" y="356"/>
                  </a:cubicBezTo>
                  <a:cubicBezTo>
                    <a:pt x="988" y="349"/>
                    <a:pt x="990" y="341"/>
                    <a:pt x="991" y="334"/>
                  </a:cubicBezTo>
                  <a:cubicBezTo>
                    <a:pt x="991" y="331"/>
                    <a:pt x="990" y="326"/>
                    <a:pt x="991" y="323"/>
                  </a:cubicBezTo>
                  <a:cubicBezTo>
                    <a:pt x="993" y="320"/>
                    <a:pt x="996" y="317"/>
                    <a:pt x="998" y="315"/>
                  </a:cubicBezTo>
                  <a:cubicBezTo>
                    <a:pt x="1004" y="308"/>
                    <a:pt x="1009" y="301"/>
                    <a:pt x="1015" y="295"/>
                  </a:cubicBezTo>
                  <a:cubicBezTo>
                    <a:pt x="1019" y="290"/>
                    <a:pt x="1025" y="286"/>
                    <a:pt x="1028" y="281"/>
                  </a:cubicBezTo>
                  <a:cubicBezTo>
                    <a:pt x="1033" y="274"/>
                    <a:pt x="1035" y="266"/>
                    <a:pt x="1039" y="259"/>
                  </a:cubicBezTo>
                  <a:cubicBezTo>
                    <a:pt x="1042" y="253"/>
                    <a:pt x="1049" y="248"/>
                    <a:pt x="1051" y="242"/>
                  </a:cubicBezTo>
                  <a:cubicBezTo>
                    <a:pt x="1052" y="238"/>
                    <a:pt x="1051" y="233"/>
                    <a:pt x="1051" y="229"/>
                  </a:cubicBezTo>
                  <a:cubicBezTo>
                    <a:pt x="1051" y="226"/>
                    <a:pt x="1050" y="221"/>
                    <a:pt x="1051" y="218"/>
                  </a:cubicBezTo>
                  <a:cubicBezTo>
                    <a:pt x="1053" y="213"/>
                    <a:pt x="1064" y="209"/>
                    <a:pt x="1064" y="204"/>
                  </a:cubicBezTo>
                  <a:cubicBezTo>
                    <a:pt x="1064" y="201"/>
                    <a:pt x="1060" y="196"/>
                    <a:pt x="1058" y="193"/>
                  </a:cubicBezTo>
                  <a:cubicBezTo>
                    <a:pt x="1056" y="189"/>
                    <a:pt x="1054" y="185"/>
                    <a:pt x="1051" y="181"/>
                  </a:cubicBezTo>
                  <a:cubicBezTo>
                    <a:pt x="1047" y="176"/>
                    <a:pt x="1039" y="173"/>
                    <a:pt x="1033" y="170"/>
                  </a:cubicBezTo>
                  <a:cubicBezTo>
                    <a:pt x="1026" y="166"/>
                    <a:pt x="1022" y="162"/>
                    <a:pt x="1017" y="157"/>
                  </a:cubicBezTo>
                  <a:cubicBezTo>
                    <a:pt x="1025" y="158"/>
                    <a:pt x="1033" y="160"/>
                    <a:pt x="1041" y="161"/>
                  </a:cubicBezTo>
                  <a:cubicBezTo>
                    <a:pt x="1041" y="155"/>
                    <a:pt x="1042" y="149"/>
                    <a:pt x="1042" y="143"/>
                  </a:cubicBezTo>
                  <a:cubicBezTo>
                    <a:pt x="1043" y="137"/>
                    <a:pt x="1043" y="137"/>
                    <a:pt x="1039" y="132"/>
                  </a:cubicBezTo>
                  <a:cubicBezTo>
                    <a:pt x="1031" y="124"/>
                    <a:pt x="1023" y="116"/>
                    <a:pt x="1015" y="108"/>
                  </a:cubicBezTo>
                  <a:cubicBezTo>
                    <a:pt x="1013" y="110"/>
                    <a:pt x="1009" y="117"/>
                    <a:pt x="1007" y="117"/>
                  </a:cubicBezTo>
                  <a:cubicBezTo>
                    <a:pt x="1005" y="118"/>
                    <a:pt x="1001" y="113"/>
                    <a:pt x="999" y="112"/>
                  </a:cubicBezTo>
                  <a:cubicBezTo>
                    <a:pt x="997" y="110"/>
                    <a:pt x="994" y="108"/>
                    <a:pt x="992" y="105"/>
                  </a:cubicBezTo>
                  <a:cubicBezTo>
                    <a:pt x="990" y="103"/>
                    <a:pt x="988" y="98"/>
                    <a:pt x="987" y="95"/>
                  </a:cubicBezTo>
                  <a:cubicBezTo>
                    <a:pt x="984" y="90"/>
                    <a:pt x="982" y="84"/>
                    <a:pt x="978" y="79"/>
                  </a:cubicBezTo>
                  <a:cubicBezTo>
                    <a:pt x="975" y="77"/>
                    <a:pt x="971" y="72"/>
                    <a:pt x="968" y="70"/>
                  </a:cubicBezTo>
                  <a:cubicBezTo>
                    <a:pt x="966" y="69"/>
                    <a:pt x="966" y="69"/>
                    <a:pt x="963" y="70"/>
                  </a:cubicBezTo>
                  <a:cubicBezTo>
                    <a:pt x="959" y="72"/>
                    <a:pt x="955" y="75"/>
                    <a:pt x="951" y="76"/>
                  </a:cubicBezTo>
                  <a:cubicBezTo>
                    <a:pt x="948" y="77"/>
                    <a:pt x="949" y="78"/>
                    <a:pt x="946" y="75"/>
                  </a:cubicBezTo>
                  <a:cubicBezTo>
                    <a:pt x="943" y="73"/>
                    <a:pt x="940" y="69"/>
                    <a:pt x="937" y="66"/>
                  </a:cubicBezTo>
                  <a:cubicBezTo>
                    <a:pt x="934" y="64"/>
                    <a:pt x="936" y="64"/>
                    <a:pt x="933" y="65"/>
                  </a:cubicBezTo>
                  <a:cubicBezTo>
                    <a:pt x="930" y="66"/>
                    <a:pt x="926" y="70"/>
                    <a:pt x="923" y="72"/>
                  </a:cubicBezTo>
                  <a:cubicBezTo>
                    <a:pt x="919" y="75"/>
                    <a:pt x="916" y="77"/>
                    <a:pt x="913" y="79"/>
                  </a:cubicBezTo>
                  <a:cubicBezTo>
                    <a:pt x="908" y="82"/>
                    <a:pt x="901" y="81"/>
                    <a:pt x="895" y="81"/>
                  </a:cubicBezTo>
                  <a:cubicBezTo>
                    <a:pt x="888" y="81"/>
                    <a:pt x="886" y="81"/>
                    <a:pt x="880" y="85"/>
                  </a:cubicBezTo>
                  <a:cubicBezTo>
                    <a:pt x="873" y="88"/>
                    <a:pt x="867" y="92"/>
                    <a:pt x="861" y="95"/>
                  </a:cubicBezTo>
                  <a:cubicBezTo>
                    <a:pt x="864" y="98"/>
                    <a:pt x="871" y="103"/>
                    <a:pt x="871" y="107"/>
                  </a:cubicBezTo>
                  <a:cubicBezTo>
                    <a:pt x="871" y="110"/>
                    <a:pt x="869" y="115"/>
                    <a:pt x="868" y="118"/>
                  </a:cubicBezTo>
                  <a:cubicBezTo>
                    <a:pt x="867" y="121"/>
                    <a:pt x="866" y="123"/>
                    <a:pt x="865" y="126"/>
                  </a:cubicBezTo>
                  <a:cubicBezTo>
                    <a:pt x="858" y="123"/>
                    <a:pt x="851" y="120"/>
                    <a:pt x="844" y="118"/>
                  </a:cubicBezTo>
                  <a:cubicBezTo>
                    <a:pt x="840" y="117"/>
                    <a:pt x="837" y="118"/>
                    <a:pt x="835" y="114"/>
                  </a:cubicBezTo>
                  <a:cubicBezTo>
                    <a:pt x="834" y="112"/>
                    <a:pt x="833" y="107"/>
                    <a:pt x="833" y="104"/>
                  </a:cubicBezTo>
                  <a:cubicBezTo>
                    <a:pt x="834" y="100"/>
                    <a:pt x="840" y="96"/>
                    <a:pt x="843" y="93"/>
                  </a:cubicBezTo>
                  <a:cubicBezTo>
                    <a:pt x="844" y="92"/>
                    <a:pt x="848" y="89"/>
                    <a:pt x="849" y="87"/>
                  </a:cubicBezTo>
                  <a:cubicBezTo>
                    <a:pt x="849" y="86"/>
                    <a:pt x="847" y="86"/>
                    <a:pt x="847" y="85"/>
                  </a:cubicBezTo>
                  <a:cubicBezTo>
                    <a:pt x="843" y="80"/>
                    <a:pt x="838" y="74"/>
                    <a:pt x="833" y="71"/>
                  </a:cubicBezTo>
                  <a:cubicBezTo>
                    <a:pt x="830" y="69"/>
                    <a:pt x="825" y="70"/>
                    <a:pt x="821" y="70"/>
                  </a:cubicBezTo>
                  <a:cubicBezTo>
                    <a:pt x="816" y="70"/>
                    <a:pt x="811" y="69"/>
                    <a:pt x="807" y="71"/>
                  </a:cubicBezTo>
                  <a:cubicBezTo>
                    <a:pt x="803" y="74"/>
                    <a:pt x="803" y="77"/>
                    <a:pt x="798" y="77"/>
                  </a:cubicBezTo>
                  <a:cubicBezTo>
                    <a:pt x="786" y="76"/>
                    <a:pt x="775" y="76"/>
                    <a:pt x="764" y="75"/>
                  </a:cubicBezTo>
                  <a:cubicBezTo>
                    <a:pt x="770" y="67"/>
                    <a:pt x="776" y="58"/>
                    <a:pt x="784" y="50"/>
                  </a:cubicBezTo>
                  <a:cubicBezTo>
                    <a:pt x="786" y="48"/>
                    <a:pt x="789" y="45"/>
                    <a:pt x="792" y="42"/>
                  </a:cubicBezTo>
                  <a:cubicBezTo>
                    <a:pt x="793" y="41"/>
                    <a:pt x="797" y="38"/>
                    <a:pt x="797" y="37"/>
                  </a:cubicBezTo>
                  <a:cubicBezTo>
                    <a:pt x="799" y="33"/>
                    <a:pt x="795" y="24"/>
                    <a:pt x="794" y="21"/>
                  </a:cubicBezTo>
                  <a:cubicBezTo>
                    <a:pt x="794" y="19"/>
                    <a:pt x="793" y="14"/>
                    <a:pt x="792" y="13"/>
                  </a:cubicBezTo>
                  <a:cubicBezTo>
                    <a:pt x="791" y="12"/>
                    <a:pt x="790" y="13"/>
                    <a:pt x="789" y="13"/>
                  </a:cubicBezTo>
                  <a:cubicBezTo>
                    <a:pt x="785" y="13"/>
                    <a:pt x="778" y="16"/>
                    <a:pt x="774" y="15"/>
                  </a:cubicBezTo>
                  <a:cubicBezTo>
                    <a:pt x="769" y="13"/>
                    <a:pt x="763" y="8"/>
                    <a:pt x="759" y="6"/>
                  </a:cubicBezTo>
                  <a:cubicBezTo>
                    <a:pt x="756" y="4"/>
                    <a:pt x="752" y="0"/>
                    <a:pt x="750" y="1"/>
                  </a:cubicBezTo>
                  <a:cubicBezTo>
                    <a:pt x="745" y="4"/>
                    <a:pt x="740" y="11"/>
                    <a:pt x="737" y="15"/>
                  </a:cubicBezTo>
                  <a:cubicBezTo>
                    <a:pt x="735" y="18"/>
                    <a:pt x="732" y="20"/>
                    <a:pt x="730" y="22"/>
                  </a:cubicBezTo>
                  <a:cubicBezTo>
                    <a:pt x="723" y="27"/>
                    <a:pt x="712" y="32"/>
                    <a:pt x="709" y="40"/>
                  </a:cubicBezTo>
                  <a:cubicBezTo>
                    <a:pt x="704" y="52"/>
                    <a:pt x="699" y="64"/>
                    <a:pt x="694" y="76"/>
                  </a:cubicBezTo>
                  <a:cubicBezTo>
                    <a:pt x="691" y="83"/>
                    <a:pt x="688" y="91"/>
                    <a:pt x="687" y="99"/>
                  </a:cubicBezTo>
                  <a:cubicBezTo>
                    <a:pt x="686" y="105"/>
                    <a:pt x="687" y="111"/>
                    <a:pt x="687" y="116"/>
                  </a:cubicBezTo>
                  <a:cubicBezTo>
                    <a:pt x="687" y="120"/>
                    <a:pt x="686" y="125"/>
                    <a:pt x="688" y="128"/>
                  </a:cubicBezTo>
                  <a:cubicBezTo>
                    <a:pt x="692" y="133"/>
                    <a:pt x="696" y="132"/>
                    <a:pt x="697" y="138"/>
                  </a:cubicBezTo>
                  <a:cubicBezTo>
                    <a:pt x="697" y="143"/>
                    <a:pt x="698" y="149"/>
                    <a:pt x="699" y="154"/>
                  </a:cubicBezTo>
                  <a:cubicBezTo>
                    <a:pt x="687" y="154"/>
                    <a:pt x="677" y="159"/>
                    <a:pt x="666" y="162"/>
                  </a:cubicBezTo>
                  <a:cubicBezTo>
                    <a:pt x="657" y="164"/>
                    <a:pt x="646" y="163"/>
                    <a:pt x="637" y="163"/>
                  </a:cubicBezTo>
                  <a:cubicBezTo>
                    <a:pt x="639" y="167"/>
                    <a:pt x="641" y="172"/>
                    <a:pt x="644" y="175"/>
                  </a:cubicBezTo>
                  <a:cubicBezTo>
                    <a:pt x="646" y="178"/>
                    <a:pt x="650" y="180"/>
                    <a:pt x="653" y="182"/>
                  </a:cubicBezTo>
                  <a:cubicBezTo>
                    <a:pt x="660" y="187"/>
                    <a:pt x="664" y="194"/>
                    <a:pt x="669" y="201"/>
                  </a:cubicBezTo>
                  <a:cubicBezTo>
                    <a:pt x="661" y="199"/>
                    <a:pt x="652" y="195"/>
                    <a:pt x="644" y="196"/>
                  </a:cubicBezTo>
                  <a:cubicBezTo>
                    <a:pt x="639" y="196"/>
                    <a:pt x="633" y="198"/>
                    <a:pt x="628" y="199"/>
                  </a:cubicBezTo>
                  <a:cubicBezTo>
                    <a:pt x="625" y="200"/>
                    <a:pt x="623" y="199"/>
                    <a:pt x="621" y="202"/>
                  </a:cubicBezTo>
                  <a:cubicBezTo>
                    <a:pt x="619" y="207"/>
                    <a:pt x="621" y="214"/>
                    <a:pt x="618" y="218"/>
                  </a:cubicBezTo>
                  <a:cubicBezTo>
                    <a:pt x="617" y="220"/>
                    <a:pt x="616" y="219"/>
                    <a:pt x="613" y="219"/>
                  </a:cubicBezTo>
                  <a:cubicBezTo>
                    <a:pt x="607" y="219"/>
                    <a:pt x="601" y="219"/>
                    <a:pt x="596" y="219"/>
                  </a:cubicBezTo>
                  <a:cubicBezTo>
                    <a:pt x="592" y="219"/>
                    <a:pt x="586" y="217"/>
                    <a:pt x="582" y="218"/>
                  </a:cubicBezTo>
                  <a:cubicBezTo>
                    <a:pt x="577" y="220"/>
                    <a:pt x="571" y="229"/>
                    <a:pt x="567" y="233"/>
                  </a:cubicBezTo>
                  <a:cubicBezTo>
                    <a:pt x="567" y="227"/>
                    <a:pt x="565" y="220"/>
                    <a:pt x="567" y="215"/>
                  </a:cubicBezTo>
                  <a:cubicBezTo>
                    <a:pt x="569" y="208"/>
                    <a:pt x="574" y="201"/>
                    <a:pt x="578" y="195"/>
                  </a:cubicBezTo>
                  <a:cubicBezTo>
                    <a:pt x="573" y="195"/>
                    <a:pt x="568" y="196"/>
                    <a:pt x="563" y="197"/>
                  </a:cubicBezTo>
                  <a:cubicBezTo>
                    <a:pt x="556" y="198"/>
                    <a:pt x="557" y="198"/>
                    <a:pt x="554" y="203"/>
                  </a:cubicBezTo>
                  <a:cubicBezTo>
                    <a:pt x="552" y="208"/>
                    <a:pt x="552" y="211"/>
                    <a:pt x="548" y="212"/>
                  </a:cubicBezTo>
                  <a:cubicBezTo>
                    <a:pt x="542" y="213"/>
                    <a:pt x="535" y="213"/>
                    <a:pt x="529" y="214"/>
                  </a:cubicBezTo>
                  <a:cubicBezTo>
                    <a:pt x="520" y="215"/>
                    <a:pt x="511" y="218"/>
                    <a:pt x="503" y="220"/>
                  </a:cubicBezTo>
                  <a:cubicBezTo>
                    <a:pt x="499" y="221"/>
                    <a:pt x="496" y="221"/>
                    <a:pt x="493" y="223"/>
                  </a:cubicBezTo>
                  <a:cubicBezTo>
                    <a:pt x="489" y="225"/>
                    <a:pt x="486" y="230"/>
                    <a:pt x="482" y="234"/>
                  </a:cubicBezTo>
                  <a:cubicBezTo>
                    <a:pt x="489" y="236"/>
                    <a:pt x="496" y="238"/>
                    <a:pt x="503" y="241"/>
                  </a:cubicBezTo>
                  <a:cubicBezTo>
                    <a:pt x="501" y="243"/>
                    <a:pt x="499" y="247"/>
                    <a:pt x="496" y="249"/>
                  </a:cubicBezTo>
                  <a:cubicBezTo>
                    <a:pt x="493" y="251"/>
                    <a:pt x="489" y="251"/>
                    <a:pt x="486" y="252"/>
                  </a:cubicBezTo>
                  <a:cubicBezTo>
                    <a:pt x="478" y="254"/>
                    <a:pt x="468" y="255"/>
                    <a:pt x="463" y="260"/>
                  </a:cubicBezTo>
                  <a:cubicBezTo>
                    <a:pt x="460" y="263"/>
                    <a:pt x="457" y="268"/>
                    <a:pt x="453" y="270"/>
                  </a:cubicBezTo>
                  <a:cubicBezTo>
                    <a:pt x="452" y="270"/>
                    <a:pt x="450" y="270"/>
                    <a:pt x="448" y="270"/>
                  </a:cubicBezTo>
                  <a:cubicBezTo>
                    <a:pt x="438" y="272"/>
                    <a:pt x="429" y="273"/>
                    <a:pt x="419" y="275"/>
                  </a:cubicBezTo>
                  <a:cubicBezTo>
                    <a:pt x="411" y="276"/>
                    <a:pt x="409" y="276"/>
                    <a:pt x="404" y="281"/>
                  </a:cubicBezTo>
                  <a:cubicBezTo>
                    <a:pt x="398" y="287"/>
                    <a:pt x="396" y="289"/>
                    <a:pt x="388" y="292"/>
                  </a:cubicBezTo>
                  <a:cubicBezTo>
                    <a:pt x="383" y="294"/>
                    <a:pt x="378" y="296"/>
                    <a:pt x="373" y="298"/>
                  </a:cubicBezTo>
                  <a:cubicBezTo>
                    <a:pt x="370" y="298"/>
                    <a:pt x="366" y="299"/>
                    <a:pt x="364" y="301"/>
                  </a:cubicBezTo>
                  <a:cubicBezTo>
                    <a:pt x="362" y="302"/>
                    <a:pt x="362" y="306"/>
                    <a:pt x="361" y="307"/>
                  </a:cubicBezTo>
                  <a:cubicBezTo>
                    <a:pt x="358" y="312"/>
                    <a:pt x="356" y="317"/>
                    <a:pt x="354" y="321"/>
                  </a:cubicBezTo>
                  <a:cubicBezTo>
                    <a:pt x="353" y="323"/>
                    <a:pt x="352" y="327"/>
                    <a:pt x="351" y="328"/>
                  </a:cubicBezTo>
                  <a:cubicBezTo>
                    <a:pt x="349" y="329"/>
                    <a:pt x="343" y="328"/>
                    <a:pt x="341" y="328"/>
                  </a:cubicBezTo>
                  <a:cubicBezTo>
                    <a:pt x="334" y="328"/>
                    <a:pt x="326" y="327"/>
                    <a:pt x="318" y="327"/>
                  </a:cubicBezTo>
                  <a:cubicBezTo>
                    <a:pt x="318" y="330"/>
                    <a:pt x="318" y="333"/>
                    <a:pt x="318" y="336"/>
                  </a:cubicBezTo>
                  <a:cubicBezTo>
                    <a:pt x="318" y="337"/>
                    <a:pt x="318" y="344"/>
                    <a:pt x="319" y="345"/>
                  </a:cubicBezTo>
                  <a:cubicBezTo>
                    <a:pt x="321" y="347"/>
                    <a:pt x="332" y="346"/>
                    <a:pt x="335" y="346"/>
                  </a:cubicBezTo>
                  <a:cubicBezTo>
                    <a:pt x="330" y="350"/>
                    <a:pt x="323" y="354"/>
                    <a:pt x="319" y="359"/>
                  </a:cubicBezTo>
                  <a:cubicBezTo>
                    <a:pt x="316" y="362"/>
                    <a:pt x="307" y="373"/>
                    <a:pt x="308" y="376"/>
                  </a:cubicBezTo>
                  <a:cubicBezTo>
                    <a:pt x="309" y="380"/>
                    <a:pt x="316" y="382"/>
                    <a:pt x="317" y="385"/>
                  </a:cubicBezTo>
                  <a:cubicBezTo>
                    <a:pt x="317" y="388"/>
                    <a:pt x="314" y="392"/>
                    <a:pt x="313" y="394"/>
                  </a:cubicBezTo>
                  <a:cubicBezTo>
                    <a:pt x="312" y="398"/>
                    <a:pt x="310" y="399"/>
                    <a:pt x="312" y="402"/>
                  </a:cubicBezTo>
                  <a:cubicBezTo>
                    <a:pt x="314" y="405"/>
                    <a:pt x="317" y="408"/>
                    <a:pt x="320" y="411"/>
                  </a:cubicBezTo>
                  <a:cubicBezTo>
                    <a:pt x="315" y="412"/>
                    <a:pt x="310" y="414"/>
                    <a:pt x="306" y="415"/>
                  </a:cubicBezTo>
                  <a:cubicBezTo>
                    <a:pt x="306" y="412"/>
                    <a:pt x="306" y="407"/>
                    <a:pt x="304" y="405"/>
                  </a:cubicBezTo>
                  <a:cubicBezTo>
                    <a:pt x="299" y="400"/>
                    <a:pt x="293" y="409"/>
                    <a:pt x="290" y="412"/>
                  </a:cubicBezTo>
                  <a:cubicBezTo>
                    <a:pt x="288" y="415"/>
                    <a:pt x="283" y="418"/>
                    <a:pt x="284" y="420"/>
                  </a:cubicBezTo>
                  <a:cubicBezTo>
                    <a:pt x="285" y="423"/>
                    <a:pt x="292" y="429"/>
                    <a:pt x="294" y="430"/>
                  </a:cubicBezTo>
                  <a:cubicBezTo>
                    <a:pt x="299" y="434"/>
                    <a:pt x="306" y="433"/>
                    <a:pt x="310" y="437"/>
                  </a:cubicBezTo>
                  <a:cubicBezTo>
                    <a:pt x="312" y="439"/>
                    <a:pt x="321" y="451"/>
                    <a:pt x="321" y="454"/>
                  </a:cubicBezTo>
                  <a:cubicBezTo>
                    <a:pt x="320" y="457"/>
                    <a:pt x="313" y="463"/>
                    <a:pt x="311" y="464"/>
                  </a:cubicBezTo>
                  <a:cubicBezTo>
                    <a:pt x="309" y="466"/>
                    <a:pt x="309" y="466"/>
                    <a:pt x="306" y="466"/>
                  </a:cubicBezTo>
                  <a:cubicBezTo>
                    <a:pt x="299" y="466"/>
                    <a:pt x="292" y="464"/>
                    <a:pt x="286" y="466"/>
                  </a:cubicBezTo>
                  <a:cubicBezTo>
                    <a:pt x="278" y="468"/>
                    <a:pt x="270" y="473"/>
                    <a:pt x="262" y="476"/>
                  </a:cubicBezTo>
                  <a:cubicBezTo>
                    <a:pt x="257" y="478"/>
                    <a:pt x="254" y="479"/>
                    <a:pt x="249" y="479"/>
                  </a:cubicBezTo>
                  <a:cubicBezTo>
                    <a:pt x="239" y="479"/>
                    <a:pt x="229" y="479"/>
                    <a:pt x="220" y="479"/>
                  </a:cubicBezTo>
                  <a:cubicBezTo>
                    <a:pt x="218" y="479"/>
                    <a:pt x="212" y="478"/>
                    <a:pt x="210" y="479"/>
                  </a:cubicBezTo>
                  <a:cubicBezTo>
                    <a:pt x="209" y="479"/>
                    <a:pt x="210" y="484"/>
                    <a:pt x="210" y="486"/>
                  </a:cubicBezTo>
                  <a:cubicBezTo>
                    <a:pt x="206" y="484"/>
                    <a:pt x="203" y="483"/>
                    <a:pt x="199" y="482"/>
                  </a:cubicBezTo>
                  <a:cubicBezTo>
                    <a:pt x="192" y="479"/>
                    <a:pt x="185" y="475"/>
                    <a:pt x="178" y="475"/>
                  </a:cubicBezTo>
                  <a:cubicBezTo>
                    <a:pt x="166" y="475"/>
                    <a:pt x="154" y="475"/>
                    <a:pt x="142" y="475"/>
                  </a:cubicBezTo>
                  <a:cubicBezTo>
                    <a:pt x="135" y="475"/>
                    <a:pt x="128" y="473"/>
                    <a:pt x="123" y="478"/>
                  </a:cubicBezTo>
                  <a:cubicBezTo>
                    <a:pt x="118" y="482"/>
                    <a:pt x="114" y="486"/>
                    <a:pt x="109" y="490"/>
                  </a:cubicBezTo>
                  <a:cubicBezTo>
                    <a:pt x="108" y="491"/>
                    <a:pt x="103" y="494"/>
                    <a:pt x="102" y="497"/>
                  </a:cubicBezTo>
                  <a:cubicBezTo>
                    <a:pt x="101" y="500"/>
                    <a:pt x="104" y="508"/>
                    <a:pt x="105" y="511"/>
                  </a:cubicBezTo>
                  <a:cubicBezTo>
                    <a:pt x="106" y="515"/>
                    <a:pt x="106" y="522"/>
                    <a:pt x="108" y="526"/>
                  </a:cubicBezTo>
                  <a:cubicBezTo>
                    <a:pt x="110" y="529"/>
                    <a:pt x="115" y="531"/>
                    <a:pt x="117" y="534"/>
                  </a:cubicBezTo>
                  <a:cubicBezTo>
                    <a:pt x="118" y="537"/>
                    <a:pt x="115" y="541"/>
                    <a:pt x="114" y="544"/>
                  </a:cubicBezTo>
                  <a:cubicBezTo>
                    <a:pt x="110" y="552"/>
                    <a:pt x="107" y="560"/>
                    <a:pt x="105" y="569"/>
                  </a:cubicBezTo>
                  <a:cubicBezTo>
                    <a:pt x="103" y="574"/>
                    <a:pt x="100" y="580"/>
                    <a:pt x="100" y="585"/>
                  </a:cubicBezTo>
                  <a:cubicBezTo>
                    <a:pt x="100" y="589"/>
                    <a:pt x="103" y="591"/>
                    <a:pt x="106" y="594"/>
                  </a:cubicBezTo>
                  <a:cubicBezTo>
                    <a:pt x="113" y="600"/>
                    <a:pt x="117" y="609"/>
                    <a:pt x="121" y="617"/>
                  </a:cubicBezTo>
                  <a:cubicBezTo>
                    <a:pt x="123" y="619"/>
                    <a:pt x="124" y="623"/>
                    <a:pt x="127" y="624"/>
                  </a:cubicBezTo>
                  <a:cubicBezTo>
                    <a:pt x="131" y="627"/>
                    <a:pt x="138" y="628"/>
                    <a:pt x="142" y="630"/>
                  </a:cubicBezTo>
                  <a:cubicBezTo>
                    <a:pt x="147" y="632"/>
                    <a:pt x="148" y="631"/>
                    <a:pt x="148" y="636"/>
                  </a:cubicBezTo>
                  <a:cubicBezTo>
                    <a:pt x="148" y="640"/>
                    <a:pt x="146" y="645"/>
                    <a:pt x="147" y="649"/>
                  </a:cubicBezTo>
                  <a:cubicBezTo>
                    <a:pt x="150" y="657"/>
                    <a:pt x="161" y="662"/>
                    <a:pt x="159" y="671"/>
                  </a:cubicBezTo>
                  <a:cubicBezTo>
                    <a:pt x="159" y="673"/>
                    <a:pt x="158" y="684"/>
                    <a:pt x="155" y="686"/>
                  </a:cubicBezTo>
                  <a:cubicBezTo>
                    <a:pt x="154" y="687"/>
                    <a:pt x="147" y="686"/>
                    <a:pt x="145" y="686"/>
                  </a:cubicBezTo>
                  <a:cubicBezTo>
                    <a:pt x="137" y="686"/>
                    <a:pt x="126" y="688"/>
                    <a:pt x="120" y="683"/>
                  </a:cubicBezTo>
                  <a:cubicBezTo>
                    <a:pt x="114" y="676"/>
                    <a:pt x="107" y="669"/>
                    <a:pt x="100" y="662"/>
                  </a:cubicBezTo>
                  <a:cubicBezTo>
                    <a:pt x="96" y="658"/>
                    <a:pt x="95" y="658"/>
                    <a:pt x="96" y="653"/>
                  </a:cubicBezTo>
                  <a:cubicBezTo>
                    <a:pt x="98" y="648"/>
                    <a:pt x="101" y="642"/>
                    <a:pt x="102" y="636"/>
                  </a:cubicBezTo>
                  <a:cubicBezTo>
                    <a:pt x="103" y="633"/>
                    <a:pt x="103" y="633"/>
                    <a:pt x="99" y="631"/>
                  </a:cubicBezTo>
                  <a:cubicBezTo>
                    <a:pt x="94" y="628"/>
                    <a:pt x="88" y="625"/>
                    <a:pt x="82" y="622"/>
                  </a:cubicBezTo>
                  <a:cubicBezTo>
                    <a:pt x="74" y="618"/>
                    <a:pt x="69" y="614"/>
                    <a:pt x="63" y="607"/>
                  </a:cubicBezTo>
                  <a:cubicBezTo>
                    <a:pt x="60" y="604"/>
                    <a:pt x="58" y="602"/>
                    <a:pt x="54" y="601"/>
                  </a:cubicBezTo>
                  <a:cubicBezTo>
                    <a:pt x="49" y="601"/>
                    <a:pt x="43" y="604"/>
                    <a:pt x="38" y="604"/>
                  </a:cubicBezTo>
                  <a:cubicBezTo>
                    <a:pt x="30" y="604"/>
                    <a:pt x="21" y="601"/>
                    <a:pt x="13" y="599"/>
                  </a:cubicBezTo>
                  <a:cubicBezTo>
                    <a:pt x="14" y="602"/>
                    <a:pt x="13" y="612"/>
                    <a:pt x="15" y="614"/>
                  </a:cubicBezTo>
                  <a:cubicBezTo>
                    <a:pt x="16" y="614"/>
                    <a:pt x="22" y="613"/>
                    <a:pt x="23" y="614"/>
                  </a:cubicBezTo>
                  <a:cubicBezTo>
                    <a:pt x="26" y="614"/>
                    <a:pt x="25" y="613"/>
                    <a:pt x="27" y="615"/>
                  </a:cubicBezTo>
                  <a:cubicBezTo>
                    <a:pt x="29" y="619"/>
                    <a:pt x="29" y="624"/>
                    <a:pt x="31" y="627"/>
                  </a:cubicBezTo>
                  <a:cubicBezTo>
                    <a:pt x="33" y="630"/>
                    <a:pt x="38" y="635"/>
                    <a:pt x="41" y="637"/>
                  </a:cubicBezTo>
                  <a:cubicBezTo>
                    <a:pt x="45" y="639"/>
                    <a:pt x="51" y="638"/>
                    <a:pt x="55" y="639"/>
                  </a:cubicBezTo>
                  <a:cubicBezTo>
                    <a:pt x="59" y="641"/>
                    <a:pt x="63" y="644"/>
                    <a:pt x="67" y="646"/>
                  </a:cubicBezTo>
                  <a:cubicBezTo>
                    <a:pt x="71" y="648"/>
                    <a:pt x="72" y="648"/>
                    <a:pt x="73" y="653"/>
                  </a:cubicBezTo>
                  <a:cubicBezTo>
                    <a:pt x="74" y="656"/>
                    <a:pt x="77" y="662"/>
                    <a:pt x="75" y="665"/>
                  </a:cubicBezTo>
                  <a:cubicBezTo>
                    <a:pt x="73" y="669"/>
                    <a:pt x="66" y="671"/>
                    <a:pt x="65" y="675"/>
                  </a:cubicBezTo>
                  <a:cubicBezTo>
                    <a:pt x="64" y="678"/>
                    <a:pt x="67" y="684"/>
                    <a:pt x="67" y="687"/>
                  </a:cubicBezTo>
                  <a:cubicBezTo>
                    <a:pt x="61" y="688"/>
                    <a:pt x="56" y="689"/>
                    <a:pt x="50" y="690"/>
                  </a:cubicBezTo>
                  <a:cubicBezTo>
                    <a:pt x="44" y="691"/>
                    <a:pt x="43" y="692"/>
                    <a:pt x="40" y="696"/>
                  </a:cubicBezTo>
                  <a:cubicBezTo>
                    <a:pt x="37" y="699"/>
                    <a:pt x="29" y="705"/>
                    <a:pt x="29" y="708"/>
                  </a:cubicBezTo>
                  <a:cubicBezTo>
                    <a:pt x="29" y="710"/>
                    <a:pt x="32" y="714"/>
                    <a:pt x="33" y="716"/>
                  </a:cubicBezTo>
                  <a:cubicBezTo>
                    <a:pt x="34" y="719"/>
                    <a:pt x="35" y="721"/>
                    <a:pt x="36" y="723"/>
                  </a:cubicBezTo>
                  <a:cubicBezTo>
                    <a:pt x="37" y="721"/>
                    <a:pt x="39" y="719"/>
                    <a:pt x="41" y="716"/>
                  </a:cubicBezTo>
                  <a:cubicBezTo>
                    <a:pt x="43" y="721"/>
                    <a:pt x="45" y="728"/>
                    <a:pt x="49" y="732"/>
                  </a:cubicBezTo>
                  <a:cubicBezTo>
                    <a:pt x="54" y="736"/>
                    <a:pt x="63" y="740"/>
                    <a:pt x="70" y="743"/>
                  </a:cubicBezTo>
                  <a:cubicBezTo>
                    <a:pt x="71" y="744"/>
                    <a:pt x="73" y="745"/>
                    <a:pt x="74" y="746"/>
                  </a:cubicBezTo>
                  <a:cubicBezTo>
                    <a:pt x="75" y="748"/>
                    <a:pt x="73" y="754"/>
                    <a:pt x="73" y="756"/>
                  </a:cubicBezTo>
                  <a:cubicBezTo>
                    <a:pt x="72" y="762"/>
                    <a:pt x="72" y="768"/>
                    <a:pt x="71" y="774"/>
                  </a:cubicBezTo>
                  <a:cubicBezTo>
                    <a:pt x="71" y="780"/>
                    <a:pt x="71" y="786"/>
                    <a:pt x="71" y="792"/>
                  </a:cubicBezTo>
                  <a:cubicBezTo>
                    <a:pt x="71" y="796"/>
                    <a:pt x="71" y="801"/>
                    <a:pt x="71" y="805"/>
                  </a:cubicBezTo>
                  <a:cubicBezTo>
                    <a:pt x="71" y="807"/>
                    <a:pt x="72" y="811"/>
                    <a:pt x="71" y="813"/>
                  </a:cubicBezTo>
                  <a:cubicBezTo>
                    <a:pt x="71" y="816"/>
                    <a:pt x="72" y="814"/>
                    <a:pt x="70" y="815"/>
                  </a:cubicBezTo>
                  <a:cubicBezTo>
                    <a:pt x="67" y="816"/>
                    <a:pt x="62" y="815"/>
                    <a:pt x="59" y="815"/>
                  </a:cubicBezTo>
                  <a:cubicBezTo>
                    <a:pt x="56" y="815"/>
                    <a:pt x="51" y="814"/>
                    <a:pt x="49" y="815"/>
                  </a:cubicBezTo>
                  <a:cubicBezTo>
                    <a:pt x="47" y="815"/>
                    <a:pt x="47" y="817"/>
                    <a:pt x="45" y="818"/>
                  </a:cubicBezTo>
                  <a:cubicBezTo>
                    <a:pt x="39" y="829"/>
                    <a:pt x="31" y="838"/>
                    <a:pt x="22" y="846"/>
                  </a:cubicBezTo>
                  <a:cubicBezTo>
                    <a:pt x="18" y="849"/>
                    <a:pt x="13" y="852"/>
                    <a:pt x="9" y="856"/>
                  </a:cubicBezTo>
                  <a:cubicBezTo>
                    <a:pt x="7" y="857"/>
                    <a:pt x="3" y="859"/>
                    <a:pt x="1" y="862"/>
                  </a:cubicBezTo>
                  <a:cubicBezTo>
                    <a:pt x="0" y="863"/>
                    <a:pt x="0" y="863"/>
                    <a:pt x="0" y="865"/>
                  </a:cubicBezTo>
                  <a:cubicBezTo>
                    <a:pt x="0" y="869"/>
                    <a:pt x="0" y="873"/>
                    <a:pt x="1" y="877"/>
                  </a:cubicBezTo>
                  <a:cubicBezTo>
                    <a:pt x="1" y="879"/>
                    <a:pt x="0" y="883"/>
                    <a:pt x="1" y="884"/>
                  </a:cubicBezTo>
                  <a:cubicBezTo>
                    <a:pt x="3" y="889"/>
                    <a:pt x="9" y="891"/>
                    <a:pt x="11" y="895"/>
                  </a:cubicBezTo>
                  <a:cubicBezTo>
                    <a:pt x="14" y="900"/>
                    <a:pt x="13" y="906"/>
                    <a:pt x="17" y="910"/>
                  </a:cubicBezTo>
                  <a:cubicBezTo>
                    <a:pt x="21" y="914"/>
                    <a:pt x="25" y="920"/>
                    <a:pt x="30" y="922"/>
                  </a:cubicBezTo>
                  <a:cubicBezTo>
                    <a:pt x="34" y="925"/>
                    <a:pt x="43" y="924"/>
                    <a:pt x="49" y="925"/>
                  </a:cubicBezTo>
                  <a:cubicBezTo>
                    <a:pt x="52" y="926"/>
                    <a:pt x="51" y="925"/>
                    <a:pt x="52" y="928"/>
                  </a:cubicBezTo>
                  <a:cubicBezTo>
                    <a:pt x="54" y="930"/>
                    <a:pt x="54" y="935"/>
                    <a:pt x="54" y="938"/>
                  </a:cubicBezTo>
                  <a:cubicBezTo>
                    <a:pt x="55" y="941"/>
                    <a:pt x="60" y="949"/>
                    <a:pt x="63" y="949"/>
                  </a:cubicBezTo>
                  <a:cubicBezTo>
                    <a:pt x="65" y="949"/>
                    <a:pt x="69" y="943"/>
                    <a:pt x="71" y="942"/>
                  </a:cubicBezTo>
                  <a:cubicBezTo>
                    <a:pt x="73" y="940"/>
                    <a:pt x="75" y="938"/>
                    <a:pt x="77" y="937"/>
                  </a:cubicBezTo>
                  <a:cubicBezTo>
                    <a:pt x="79" y="941"/>
                    <a:pt x="81" y="946"/>
                    <a:pt x="86" y="942"/>
                  </a:cubicBezTo>
                  <a:cubicBezTo>
                    <a:pt x="90" y="938"/>
                    <a:pt x="94" y="934"/>
                    <a:pt x="98" y="930"/>
                  </a:cubicBezTo>
                  <a:cubicBezTo>
                    <a:pt x="98" y="935"/>
                    <a:pt x="98" y="941"/>
                    <a:pt x="98" y="946"/>
                  </a:cubicBezTo>
                  <a:cubicBezTo>
                    <a:pt x="97" y="953"/>
                    <a:pt x="96" y="953"/>
                    <a:pt x="103" y="954"/>
                  </a:cubicBezTo>
                  <a:cubicBezTo>
                    <a:pt x="106" y="955"/>
                    <a:pt x="114" y="955"/>
                    <a:pt x="116" y="958"/>
                  </a:cubicBezTo>
                  <a:cubicBezTo>
                    <a:pt x="118" y="962"/>
                    <a:pt x="115" y="970"/>
                    <a:pt x="116" y="975"/>
                  </a:cubicBezTo>
                  <a:cubicBezTo>
                    <a:pt x="116" y="978"/>
                    <a:pt x="119" y="983"/>
                    <a:pt x="120" y="986"/>
                  </a:cubicBezTo>
                  <a:cubicBezTo>
                    <a:pt x="122" y="990"/>
                    <a:pt x="127" y="997"/>
                    <a:pt x="127" y="1002"/>
                  </a:cubicBezTo>
                  <a:cubicBezTo>
                    <a:pt x="127" y="1006"/>
                    <a:pt x="123" y="1012"/>
                    <a:pt x="122" y="1016"/>
                  </a:cubicBezTo>
                  <a:cubicBezTo>
                    <a:pt x="120" y="1021"/>
                    <a:pt x="117" y="1019"/>
                    <a:pt x="112" y="1019"/>
                  </a:cubicBezTo>
                  <a:cubicBezTo>
                    <a:pt x="114" y="1025"/>
                    <a:pt x="121" y="1033"/>
                    <a:pt x="121" y="1039"/>
                  </a:cubicBezTo>
                  <a:cubicBezTo>
                    <a:pt x="120" y="1043"/>
                    <a:pt x="117" y="1049"/>
                    <a:pt x="116" y="1053"/>
                  </a:cubicBezTo>
                  <a:cubicBezTo>
                    <a:pt x="115" y="1056"/>
                    <a:pt x="114" y="1059"/>
                    <a:pt x="112" y="1061"/>
                  </a:cubicBezTo>
                  <a:cubicBezTo>
                    <a:pt x="109" y="1065"/>
                    <a:pt x="105" y="1067"/>
                    <a:pt x="102" y="1071"/>
                  </a:cubicBezTo>
                  <a:cubicBezTo>
                    <a:pt x="100" y="1074"/>
                    <a:pt x="99" y="1077"/>
                    <a:pt x="98" y="1080"/>
                  </a:cubicBezTo>
                  <a:cubicBezTo>
                    <a:pt x="97" y="1085"/>
                    <a:pt x="98" y="1087"/>
                    <a:pt x="93" y="1086"/>
                  </a:cubicBezTo>
                  <a:cubicBezTo>
                    <a:pt x="89" y="1085"/>
                    <a:pt x="84" y="1084"/>
                    <a:pt x="80" y="1083"/>
                  </a:cubicBezTo>
                  <a:cubicBezTo>
                    <a:pt x="80" y="1088"/>
                    <a:pt x="79" y="1093"/>
                    <a:pt x="79" y="1097"/>
                  </a:cubicBezTo>
                  <a:cubicBezTo>
                    <a:pt x="79" y="1102"/>
                    <a:pt x="79" y="1102"/>
                    <a:pt x="83" y="1106"/>
                  </a:cubicBezTo>
                  <a:cubicBezTo>
                    <a:pt x="86" y="1109"/>
                    <a:pt x="89" y="1111"/>
                    <a:pt x="91" y="1115"/>
                  </a:cubicBezTo>
                  <a:cubicBezTo>
                    <a:pt x="93" y="1119"/>
                    <a:pt x="93" y="1126"/>
                    <a:pt x="94" y="1131"/>
                  </a:cubicBezTo>
                  <a:cubicBezTo>
                    <a:pt x="94" y="1135"/>
                    <a:pt x="94" y="1136"/>
                    <a:pt x="92" y="1140"/>
                  </a:cubicBezTo>
                  <a:cubicBezTo>
                    <a:pt x="91" y="1142"/>
                    <a:pt x="84" y="1150"/>
                    <a:pt x="85" y="1153"/>
                  </a:cubicBezTo>
                  <a:cubicBezTo>
                    <a:pt x="85" y="1156"/>
                    <a:pt x="92" y="1160"/>
                    <a:pt x="93" y="1162"/>
                  </a:cubicBezTo>
                  <a:cubicBezTo>
                    <a:pt x="96" y="1165"/>
                    <a:pt x="95" y="1169"/>
                    <a:pt x="95" y="1173"/>
                  </a:cubicBezTo>
                  <a:cubicBezTo>
                    <a:pt x="95" y="1177"/>
                    <a:pt x="94" y="1179"/>
                    <a:pt x="97" y="1181"/>
                  </a:cubicBezTo>
                  <a:cubicBezTo>
                    <a:pt x="100" y="1184"/>
                    <a:pt x="106" y="1187"/>
                    <a:pt x="109" y="1189"/>
                  </a:cubicBezTo>
                  <a:cubicBezTo>
                    <a:pt x="113" y="1191"/>
                    <a:pt x="118" y="1193"/>
                    <a:pt x="121" y="1196"/>
                  </a:cubicBezTo>
                  <a:cubicBezTo>
                    <a:pt x="123" y="1197"/>
                    <a:pt x="124" y="1201"/>
                    <a:pt x="125" y="1203"/>
                  </a:cubicBezTo>
                  <a:cubicBezTo>
                    <a:pt x="126" y="1206"/>
                    <a:pt x="131" y="1212"/>
                    <a:pt x="131" y="1216"/>
                  </a:cubicBezTo>
                  <a:cubicBezTo>
                    <a:pt x="131" y="1218"/>
                    <a:pt x="128" y="1219"/>
                    <a:pt x="126" y="1221"/>
                  </a:cubicBezTo>
                  <a:cubicBezTo>
                    <a:pt x="123" y="1224"/>
                    <a:pt x="117" y="1227"/>
                    <a:pt x="116" y="1231"/>
                  </a:cubicBezTo>
                  <a:cubicBezTo>
                    <a:pt x="114" y="1233"/>
                    <a:pt x="115" y="1239"/>
                    <a:pt x="115" y="1241"/>
                  </a:cubicBezTo>
                  <a:cubicBezTo>
                    <a:pt x="116" y="1248"/>
                    <a:pt x="122" y="1253"/>
                    <a:pt x="123" y="1259"/>
                  </a:cubicBezTo>
                  <a:cubicBezTo>
                    <a:pt x="124" y="1264"/>
                    <a:pt x="123" y="1270"/>
                    <a:pt x="123" y="1275"/>
                  </a:cubicBezTo>
                  <a:cubicBezTo>
                    <a:pt x="123" y="1279"/>
                    <a:pt x="124" y="1278"/>
                    <a:pt x="121" y="1281"/>
                  </a:cubicBezTo>
                  <a:cubicBezTo>
                    <a:pt x="119" y="1282"/>
                    <a:pt x="113" y="1285"/>
                    <a:pt x="113" y="1288"/>
                  </a:cubicBezTo>
                  <a:cubicBezTo>
                    <a:pt x="113" y="1290"/>
                    <a:pt x="118" y="1297"/>
                    <a:pt x="120" y="1299"/>
                  </a:cubicBezTo>
                  <a:cubicBezTo>
                    <a:pt x="121" y="1302"/>
                    <a:pt x="123" y="1309"/>
                    <a:pt x="126" y="1310"/>
                  </a:cubicBezTo>
                  <a:cubicBezTo>
                    <a:pt x="128" y="1312"/>
                    <a:pt x="135" y="1310"/>
                    <a:pt x="138" y="1311"/>
                  </a:cubicBezTo>
                  <a:cubicBezTo>
                    <a:pt x="143" y="1311"/>
                    <a:pt x="151" y="1320"/>
                    <a:pt x="154" y="1325"/>
                  </a:cubicBezTo>
                  <a:cubicBezTo>
                    <a:pt x="156" y="1327"/>
                    <a:pt x="157" y="1330"/>
                    <a:pt x="158" y="1333"/>
                  </a:cubicBezTo>
                  <a:cubicBezTo>
                    <a:pt x="160" y="1337"/>
                    <a:pt x="163" y="1341"/>
                    <a:pt x="165" y="1345"/>
                  </a:cubicBezTo>
                  <a:cubicBezTo>
                    <a:pt x="167" y="1352"/>
                    <a:pt x="166" y="1362"/>
                    <a:pt x="167" y="1369"/>
                  </a:cubicBezTo>
                  <a:cubicBezTo>
                    <a:pt x="167" y="1373"/>
                    <a:pt x="167" y="1373"/>
                    <a:pt x="164" y="1376"/>
                  </a:cubicBezTo>
                  <a:cubicBezTo>
                    <a:pt x="162" y="1378"/>
                    <a:pt x="156" y="1382"/>
                    <a:pt x="155" y="1385"/>
                  </a:cubicBezTo>
                  <a:cubicBezTo>
                    <a:pt x="155" y="1388"/>
                    <a:pt x="158" y="1394"/>
                    <a:pt x="158" y="1397"/>
                  </a:cubicBezTo>
                  <a:cubicBezTo>
                    <a:pt x="159" y="1400"/>
                    <a:pt x="159" y="1407"/>
                    <a:pt x="161" y="1409"/>
                  </a:cubicBezTo>
                  <a:cubicBezTo>
                    <a:pt x="163" y="1411"/>
                    <a:pt x="166" y="1411"/>
                    <a:pt x="168" y="1411"/>
                  </a:cubicBezTo>
                  <a:cubicBezTo>
                    <a:pt x="174" y="1413"/>
                    <a:pt x="179" y="1414"/>
                    <a:pt x="184" y="1415"/>
                  </a:cubicBezTo>
                  <a:cubicBezTo>
                    <a:pt x="187" y="1416"/>
                    <a:pt x="188" y="1416"/>
                    <a:pt x="191" y="1418"/>
                  </a:cubicBezTo>
                  <a:cubicBezTo>
                    <a:pt x="194" y="1421"/>
                    <a:pt x="197" y="1427"/>
                    <a:pt x="201" y="1428"/>
                  </a:cubicBezTo>
                  <a:cubicBezTo>
                    <a:pt x="203" y="1429"/>
                    <a:pt x="201" y="1429"/>
                    <a:pt x="203" y="1429"/>
                  </a:cubicBezTo>
                  <a:cubicBezTo>
                    <a:pt x="204" y="1428"/>
                    <a:pt x="207" y="1425"/>
                    <a:pt x="208" y="1424"/>
                  </a:cubicBezTo>
                  <a:cubicBezTo>
                    <a:pt x="210" y="1421"/>
                    <a:pt x="213" y="1419"/>
                    <a:pt x="216" y="1416"/>
                  </a:cubicBezTo>
                  <a:cubicBezTo>
                    <a:pt x="217" y="1424"/>
                    <a:pt x="219" y="1433"/>
                    <a:pt x="220" y="1441"/>
                  </a:cubicBezTo>
                  <a:cubicBezTo>
                    <a:pt x="221" y="1449"/>
                    <a:pt x="218" y="1457"/>
                    <a:pt x="217" y="1464"/>
                  </a:cubicBezTo>
                  <a:cubicBezTo>
                    <a:pt x="216" y="1467"/>
                    <a:pt x="216" y="1468"/>
                    <a:pt x="217" y="1472"/>
                  </a:cubicBezTo>
                  <a:cubicBezTo>
                    <a:pt x="219" y="1476"/>
                    <a:pt x="222" y="1481"/>
                    <a:pt x="223" y="1486"/>
                  </a:cubicBezTo>
                  <a:cubicBezTo>
                    <a:pt x="224" y="1489"/>
                    <a:pt x="224" y="1488"/>
                    <a:pt x="221" y="1491"/>
                  </a:cubicBezTo>
                  <a:cubicBezTo>
                    <a:pt x="217" y="1495"/>
                    <a:pt x="213" y="1499"/>
                    <a:pt x="209" y="1503"/>
                  </a:cubicBezTo>
                  <a:cubicBezTo>
                    <a:pt x="201" y="1512"/>
                    <a:pt x="193" y="1522"/>
                    <a:pt x="187" y="1533"/>
                  </a:cubicBezTo>
                  <a:cubicBezTo>
                    <a:pt x="185" y="1537"/>
                    <a:pt x="181" y="1542"/>
                    <a:pt x="180" y="1546"/>
                  </a:cubicBezTo>
                  <a:cubicBezTo>
                    <a:pt x="179" y="1549"/>
                    <a:pt x="179" y="1548"/>
                    <a:pt x="180" y="1550"/>
                  </a:cubicBezTo>
                  <a:cubicBezTo>
                    <a:pt x="183" y="1558"/>
                    <a:pt x="192" y="1564"/>
                    <a:pt x="196" y="1571"/>
                  </a:cubicBezTo>
                  <a:cubicBezTo>
                    <a:pt x="198" y="1576"/>
                    <a:pt x="197" y="1584"/>
                    <a:pt x="197" y="1589"/>
                  </a:cubicBezTo>
                  <a:cubicBezTo>
                    <a:pt x="197" y="1593"/>
                    <a:pt x="198" y="1598"/>
                    <a:pt x="197" y="1602"/>
                  </a:cubicBezTo>
                  <a:cubicBezTo>
                    <a:pt x="196" y="1604"/>
                    <a:pt x="196" y="1604"/>
                    <a:pt x="194" y="1606"/>
                  </a:cubicBezTo>
                  <a:cubicBezTo>
                    <a:pt x="190" y="1610"/>
                    <a:pt x="181" y="1615"/>
                    <a:pt x="180" y="1621"/>
                  </a:cubicBezTo>
                  <a:cubicBezTo>
                    <a:pt x="177" y="1628"/>
                    <a:pt x="180" y="1638"/>
                    <a:pt x="178" y="1645"/>
                  </a:cubicBezTo>
                  <a:cubicBezTo>
                    <a:pt x="177" y="1650"/>
                    <a:pt x="171" y="1653"/>
                    <a:pt x="168" y="1657"/>
                  </a:cubicBezTo>
                  <a:cubicBezTo>
                    <a:pt x="162" y="1663"/>
                    <a:pt x="156" y="1669"/>
                    <a:pt x="150" y="1674"/>
                  </a:cubicBezTo>
                  <a:cubicBezTo>
                    <a:pt x="147" y="1678"/>
                    <a:pt x="141" y="1682"/>
                    <a:pt x="140" y="1686"/>
                  </a:cubicBezTo>
                  <a:cubicBezTo>
                    <a:pt x="139" y="1690"/>
                    <a:pt x="140" y="1694"/>
                    <a:pt x="140" y="1698"/>
                  </a:cubicBezTo>
                  <a:cubicBezTo>
                    <a:pt x="140" y="1703"/>
                    <a:pt x="140" y="1708"/>
                    <a:pt x="140" y="1713"/>
                  </a:cubicBezTo>
                  <a:cubicBezTo>
                    <a:pt x="140" y="1720"/>
                    <a:pt x="140" y="1720"/>
                    <a:pt x="146" y="1724"/>
                  </a:cubicBezTo>
                  <a:cubicBezTo>
                    <a:pt x="153" y="1729"/>
                    <a:pt x="161" y="1734"/>
                    <a:pt x="168" y="1739"/>
                  </a:cubicBezTo>
                  <a:cubicBezTo>
                    <a:pt x="179" y="1746"/>
                    <a:pt x="192" y="1750"/>
                    <a:pt x="204" y="1755"/>
                  </a:cubicBezTo>
                  <a:cubicBezTo>
                    <a:pt x="199" y="1763"/>
                    <a:pt x="194" y="1772"/>
                    <a:pt x="189" y="1780"/>
                  </a:cubicBezTo>
                  <a:cubicBezTo>
                    <a:pt x="185" y="1786"/>
                    <a:pt x="179" y="1787"/>
                    <a:pt x="172" y="1790"/>
                  </a:cubicBezTo>
                  <a:cubicBezTo>
                    <a:pt x="163" y="1794"/>
                    <a:pt x="152" y="1797"/>
                    <a:pt x="144" y="1802"/>
                  </a:cubicBezTo>
                  <a:cubicBezTo>
                    <a:pt x="137" y="1807"/>
                    <a:pt x="131" y="1816"/>
                    <a:pt x="125" y="1822"/>
                  </a:cubicBezTo>
                  <a:cubicBezTo>
                    <a:pt x="123" y="1823"/>
                    <a:pt x="117" y="1827"/>
                    <a:pt x="117" y="1829"/>
                  </a:cubicBezTo>
                  <a:cubicBezTo>
                    <a:pt x="117" y="1831"/>
                    <a:pt x="120" y="1835"/>
                    <a:pt x="120" y="1836"/>
                  </a:cubicBezTo>
                  <a:cubicBezTo>
                    <a:pt x="126" y="1847"/>
                    <a:pt x="131" y="1858"/>
                    <a:pt x="136" y="1869"/>
                  </a:cubicBezTo>
                  <a:cubicBezTo>
                    <a:pt x="137" y="1871"/>
                    <a:pt x="140" y="1875"/>
                    <a:pt x="140" y="1877"/>
                  </a:cubicBezTo>
                  <a:cubicBezTo>
                    <a:pt x="140" y="1879"/>
                    <a:pt x="134" y="1884"/>
                    <a:pt x="132" y="1885"/>
                  </a:cubicBezTo>
                  <a:cubicBezTo>
                    <a:pt x="129" y="1889"/>
                    <a:pt x="122" y="1893"/>
                    <a:pt x="120" y="1897"/>
                  </a:cubicBezTo>
                  <a:cubicBezTo>
                    <a:pt x="118" y="1900"/>
                    <a:pt x="120" y="1902"/>
                    <a:pt x="121" y="1905"/>
                  </a:cubicBezTo>
                  <a:cubicBezTo>
                    <a:pt x="122" y="1910"/>
                    <a:pt x="123" y="1917"/>
                    <a:pt x="126" y="1921"/>
                  </a:cubicBezTo>
                  <a:cubicBezTo>
                    <a:pt x="127" y="1924"/>
                    <a:pt x="131" y="1924"/>
                    <a:pt x="134" y="1925"/>
                  </a:cubicBezTo>
                  <a:cubicBezTo>
                    <a:pt x="139" y="1927"/>
                    <a:pt x="145" y="1929"/>
                    <a:pt x="151" y="1930"/>
                  </a:cubicBezTo>
                  <a:cubicBezTo>
                    <a:pt x="153" y="1931"/>
                    <a:pt x="155" y="1930"/>
                    <a:pt x="158" y="1929"/>
                  </a:cubicBezTo>
                  <a:cubicBezTo>
                    <a:pt x="167" y="1927"/>
                    <a:pt x="176" y="1923"/>
                    <a:pt x="185" y="1922"/>
                  </a:cubicBezTo>
                  <a:cubicBezTo>
                    <a:pt x="195" y="1921"/>
                    <a:pt x="207" y="1922"/>
                    <a:pt x="217" y="1922"/>
                  </a:cubicBezTo>
                  <a:cubicBezTo>
                    <a:pt x="226" y="1922"/>
                    <a:pt x="234" y="1925"/>
                    <a:pt x="242" y="1927"/>
                  </a:cubicBezTo>
                  <a:cubicBezTo>
                    <a:pt x="245" y="1928"/>
                    <a:pt x="248" y="1928"/>
                    <a:pt x="251" y="1930"/>
                  </a:cubicBezTo>
                  <a:cubicBezTo>
                    <a:pt x="254" y="1933"/>
                    <a:pt x="257" y="1940"/>
                    <a:pt x="259" y="1943"/>
                  </a:cubicBezTo>
                  <a:cubicBezTo>
                    <a:pt x="264" y="1951"/>
                    <a:pt x="270" y="1956"/>
                    <a:pt x="276" y="1962"/>
                  </a:cubicBezTo>
                  <a:cubicBezTo>
                    <a:pt x="279" y="1966"/>
                    <a:pt x="284" y="1969"/>
                    <a:pt x="286" y="1973"/>
                  </a:cubicBezTo>
                  <a:cubicBezTo>
                    <a:pt x="288" y="1976"/>
                    <a:pt x="288" y="1980"/>
                    <a:pt x="289" y="1983"/>
                  </a:cubicBezTo>
                  <a:cubicBezTo>
                    <a:pt x="290" y="1987"/>
                    <a:pt x="291" y="1996"/>
                    <a:pt x="294" y="1999"/>
                  </a:cubicBezTo>
                  <a:cubicBezTo>
                    <a:pt x="295" y="2001"/>
                    <a:pt x="297" y="2000"/>
                    <a:pt x="300" y="2000"/>
                  </a:cubicBezTo>
                  <a:cubicBezTo>
                    <a:pt x="306" y="2000"/>
                    <a:pt x="313" y="1999"/>
                    <a:pt x="319" y="1999"/>
                  </a:cubicBezTo>
                  <a:cubicBezTo>
                    <a:pt x="322" y="1998"/>
                    <a:pt x="326" y="1997"/>
                    <a:pt x="328" y="1998"/>
                  </a:cubicBezTo>
                  <a:cubicBezTo>
                    <a:pt x="331" y="1999"/>
                    <a:pt x="339" y="2007"/>
                    <a:pt x="339" y="2009"/>
                  </a:cubicBezTo>
                  <a:cubicBezTo>
                    <a:pt x="340" y="2011"/>
                    <a:pt x="338" y="2012"/>
                    <a:pt x="336" y="2014"/>
                  </a:cubicBezTo>
                  <a:cubicBezTo>
                    <a:pt x="328" y="2023"/>
                    <a:pt x="320" y="2031"/>
                    <a:pt x="312" y="2040"/>
                  </a:cubicBezTo>
                  <a:cubicBezTo>
                    <a:pt x="307" y="2045"/>
                    <a:pt x="302" y="2049"/>
                    <a:pt x="300" y="2055"/>
                  </a:cubicBezTo>
                  <a:cubicBezTo>
                    <a:pt x="298" y="2061"/>
                    <a:pt x="296" y="2066"/>
                    <a:pt x="294" y="2072"/>
                  </a:cubicBezTo>
                  <a:cubicBezTo>
                    <a:pt x="293" y="2074"/>
                    <a:pt x="290" y="2079"/>
                    <a:pt x="290" y="2081"/>
                  </a:cubicBezTo>
                  <a:cubicBezTo>
                    <a:pt x="291" y="2084"/>
                    <a:pt x="296" y="2090"/>
                    <a:pt x="298" y="2093"/>
                  </a:cubicBezTo>
                  <a:cubicBezTo>
                    <a:pt x="301" y="2098"/>
                    <a:pt x="304" y="2102"/>
                    <a:pt x="307" y="2107"/>
                  </a:cubicBezTo>
                  <a:cubicBezTo>
                    <a:pt x="308" y="2110"/>
                    <a:pt x="309" y="2112"/>
                    <a:pt x="310" y="2115"/>
                  </a:cubicBezTo>
                  <a:cubicBezTo>
                    <a:pt x="311" y="2118"/>
                    <a:pt x="312" y="2127"/>
                    <a:pt x="314" y="2128"/>
                  </a:cubicBezTo>
                  <a:cubicBezTo>
                    <a:pt x="317" y="2130"/>
                    <a:pt x="327" y="2128"/>
                    <a:pt x="330" y="2128"/>
                  </a:cubicBezTo>
                  <a:cubicBezTo>
                    <a:pt x="333" y="2128"/>
                    <a:pt x="335" y="2128"/>
                    <a:pt x="338" y="2129"/>
                  </a:cubicBezTo>
                  <a:cubicBezTo>
                    <a:pt x="343" y="2131"/>
                    <a:pt x="349" y="2133"/>
                    <a:pt x="355" y="2135"/>
                  </a:cubicBezTo>
                  <a:cubicBezTo>
                    <a:pt x="357" y="2136"/>
                    <a:pt x="365" y="2137"/>
                    <a:pt x="366" y="2139"/>
                  </a:cubicBezTo>
                  <a:cubicBezTo>
                    <a:pt x="368" y="2141"/>
                    <a:pt x="367" y="2149"/>
                    <a:pt x="368" y="2152"/>
                  </a:cubicBezTo>
                  <a:cubicBezTo>
                    <a:pt x="368" y="2155"/>
                    <a:pt x="371" y="2163"/>
                    <a:pt x="370" y="2166"/>
                  </a:cubicBezTo>
                  <a:cubicBezTo>
                    <a:pt x="369" y="2168"/>
                    <a:pt x="362" y="2170"/>
                    <a:pt x="360" y="2171"/>
                  </a:cubicBezTo>
                  <a:cubicBezTo>
                    <a:pt x="355" y="2173"/>
                    <a:pt x="349" y="2175"/>
                    <a:pt x="345" y="2179"/>
                  </a:cubicBezTo>
                  <a:cubicBezTo>
                    <a:pt x="342" y="2180"/>
                    <a:pt x="341" y="2183"/>
                    <a:pt x="340" y="2185"/>
                  </a:cubicBezTo>
                  <a:cubicBezTo>
                    <a:pt x="337" y="2191"/>
                    <a:pt x="334" y="2196"/>
                    <a:pt x="331" y="2201"/>
                  </a:cubicBezTo>
                  <a:cubicBezTo>
                    <a:pt x="327" y="2209"/>
                    <a:pt x="328" y="2215"/>
                    <a:pt x="328" y="2224"/>
                  </a:cubicBezTo>
                  <a:cubicBezTo>
                    <a:pt x="328" y="2232"/>
                    <a:pt x="329" y="2240"/>
                    <a:pt x="327" y="2248"/>
                  </a:cubicBezTo>
                  <a:cubicBezTo>
                    <a:pt x="325" y="2254"/>
                    <a:pt x="323" y="2260"/>
                    <a:pt x="323" y="2265"/>
                  </a:cubicBezTo>
                  <a:cubicBezTo>
                    <a:pt x="322" y="2269"/>
                    <a:pt x="323" y="2273"/>
                    <a:pt x="324" y="2276"/>
                  </a:cubicBezTo>
                  <a:cubicBezTo>
                    <a:pt x="325" y="2280"/>
                    <a:pt x="325" y="2284"/>
                    <a:pt x="327" y="2287"/>
                  </a:cubicBezTo>
                  <a:cubicBezTo>
                    <a:pt x="330" y="2290"/>
                    <a:pt x="334" y="2293"/>
                    <a:pt x="337" y="2295"/>
                  </a:cubicBezTo>
                  <a:cubicBezTo>
                    <a:pt x="341" y="2297"/>
                    <a:pt x="348" y="2297"/>
                    <a:pt x="352" y="2300"/>
                  </a:cubicBezTo>
                  <a:cubicBezTo>
                    <a:pt x="354" y="2302"/>
                    <a:pt x="356" y="2307"/>
                    <a:pt x="357" y="2310"/>
                  </a:cubicBezTo>
                  <a:cubicBezTo>
                    <a:pt x="359" y="2314"/>
                    <a:pt x="363" y="2319"/>
                    <a:pt x="364" y="2323"/>
                  </a:cubicBezTo>
                  <a:cubicBezTo>
                    <a:pt x="365" y="2326"/>
                    <a:pt x="365" y="2330"/>
                    <a:pt x="365" y="2333"/>
                  </a:cubicBezTo>
                  <a:cubicBezTo>
                    <a:pt x="365" y="2339"/>
                    <a:pt x="365" y="2346"/>
                    <a:pt x="366" y="2352"/>
                  </a:cubicBezTo>
                  <a:cubicBezTo>
                    <a:pt x="366" y="2356"/>
                    <a:pt x="367" y="2357"/>
                    <a:pt x="364" y="2359"/>
                  </a:cubicBezTo>
                  <a:cubicBezTo>
                    <a:pt x="360" y="2361"/>
                    <a:pt x="355" y="2362"/>
                    <a:pt x="352" y="2364"/>
                  </a:cubicBezTo>
                  <a:cubicBezTo>
                    <a:pt x="348" y="2367"/>
                    <a:pt x="344" y="2371"/>
                    <a:pt x="341" y="2374"/>
                  </a:cubicBezTo>
                  <a:cubicBezTo>
                    <a:pt x="339" y="2376"/>
                    <a:pt x="331" y="2382"/>
                    <a:pt x="331" y="2385"/>
                  </a:cubicBezTo>
                  <a:cubicBezTo>
                    <a:pt x="330" y="2387"/>
                    <a:pt x="335" y="2392"/>
                    <a:pt x="336" y="2394"/>
                  </a:cubicBezTo>
                  <a:cubicBezTo>
                    <a:pt x="340" y="2402"/>
                    <a:pt x="344" y="2408"/>
                    <a:pt x="350" y="2415"/>
                  </a:cubicBezTo>
                  <a:cubicBezTo>
                    <a:pt x="355" y="2420"/>
                    <a:pt x="361" y="2430"/>
                    <a:pt x="369" y="2433"/>
                  </a:cubicBezTo>
                  <a:cubicBezTo>
                    <a:pt x="374" y="2434"/>
                    <a:pt x="380" y="2435"/>
                    <a:pt x="386" y="2436"/>
                  </a:cubicBezTo>
                  <a:cubicBezTo>
                    <a:pt x="391" y="2437"/>
                    <a:pt x="391" y="2435"/>
                    <a:pt x="394" y="2432"/>
                  </a:cubicBezTo>
                  <a:cubicBezTo>
                    <a:pt x="397" y="2429"/>
                    <a:pt x="399" y="2426"/>
                    <a:pt x="402" y="2426"/>
                  </a:cubicBezTo>
                  <a:cubicBezTo>
                    <a:pt x="407" y="2426"/>
                    <a:pt x="414" y="2427"/>
                    <a:pt x="419" y="2428"/>
                  </a:cubicBezTo>
                  <a:cubicBezTo>
                    <a:pt x="424" y="2428"/>
                    <a:pt x="429" y="2430"/>
                    <a:pt x="434" y="2429"/>
                  </a:cubicBezTo>
                  <a:cubicBezTo>
                    <a:pt x="437" y="2429"/>
                    <a:pt x="440" y="2428"/>
                    <a:pt x="443" y="2427"/>
                  </a:cubicBezTo>
                  <a:cubicBezTo>
                    <a:pt x="445" y="2426"/>
                    <a:pt x="455" y="2421"/>
                    <a:pt x="457" y="2422"/>
                  </a:cubicBezTo>
                  <a:cubicBezTo>
                    <a:pt x="459" y="2422"/>
                    <a:pt x="462" y="2431"/>
                    <a:pt x="463" y="2433"/>
                  </a:cubicBezTo>
                  <a:cubicBezTo>
                    <a:pt x="466" y="2441"/>
                    <a:pt x="461" y="2452"/>
                    <a:pt x="459" y="2459"/>
                  </a:cubicBezTo>
                  <a:cubicBezTo>
                    <a:pt x="458" y="2462"/>
                    <a:pt x="456" y="2466"/>
                    <a:pt x="457" y="2468"/>
                  </a:cubicBezTo>
                  <a:cubicBezTo>
                    <a:pt x="458" y="2471"/>
                    <a:pt x="464" y="2476"/>
                    <a:pt x="467" y="2478"/>
                  </a:cubicBezTo>
                  <a:cubicBezTo>
                    <a:pt x="473" y="2484"/>
                    <a:pt x="480" y="2489"/>
                    <a:pt x="482" y="2497"/>
                  </a:cubicBezTo>
                  <a:cubicBezTo>
                    <a:pt x="484" y="2504"/>
                    <a:pt x="485" y="2515"/>
                    <a:pt x="490" y="2521"/>
                  </a:cubicBezTo>
                  <a:cubicBezTo>
                    <a:pt x="493" y="2526"/>
                    <a:pt x="498" y="2529"/>
                    <a:pt x="501" y="2533"/>
                  </a:cubicBezTo>
                  <a:cubicBezTo>
                    <a:pt x="505" y="2536"/>
                    <a:pt x="510" y="2540"/>
                    <a:pt x="513" y="2544"/>
                  </a:cubicBezTo>
                  <a:cubicBezTo>
                    <a:pt x="516" y="2550"/>
                    <a:pt x="512" y="2561"/>
                    <a:pt x="513" y="2568"/>
                  </a:cubicBezTo>
                  <a:cubicBezTo>
                    <a:pt x="514" y="2575"/>
                    <a:pt x="521" y="2582"/>
                    <a:pt x="519" y="2590"/>
                  </a:cubicBezTo>
                  <a:cubicBezTo>
                    <a:pt x="517" y="2598"/>
                    <a:pt x="516" y="2608"/>
                    <a:pt x="510" y="2614"/>
                  </a:cubicBezTo>
                  <a:cubicBezTo>
                    <a:pt x="506" y="2618"/>
                    <a:pt x="502" y="2623"/>
                    <a:pt x="497" y="2627"/>
                  </a:cubicBezTo>
                  <a:cubicBezTo>
                    <a:pt x="494" y="2630"/>
                    <a:pt x="494" y="2630"/>
                    <a:pt x="494" y="2633"/>
                  </a:cubicBezTo>
                  <a:cubicBezTo>
                    <a:pt x="494" y="2639"/>
                    <a:pt x="495" y="2645"/>
                    <a:pt x="496" y="2651"/>
                  </a:cubicBezTo>
                  <a:cubicBezTo>
                    <a:pt x="496" y="2655"/>
                    <a:pt x="496" y="2655"/>
                    <a:pt x="493" y="2658"/>
                  </a:cubicBezTo>
                  <a:cubicBezTo>
                    <a:pt x="487" y="2664"/>
                    <a:pt x="481" y="2672"/>
                    <a:pt x="474" y="2676"/>
                  </a:cubicBezTo>
                  <a:cubicBezTo>
                    <a:pt x="469" y="2678"/>
                    <a:pt x="463" y="2680"/>
                    <a:pt x="458" y="2683"/>
                  </a:cubicBezTo>
                  <a:cubicBezTo>
                    <a:pt x="455" y="2685"/>
                    <a:pt x="454" y="2686"/>
                    <a:pt x="453" y="2690"/>
                  </a:cubicBezTo>
                  <a:cubicBezTo>
                    <a:pt x="450" y="2698"/>
                    <a:pt x="447" y="2707"/>
                    <a:pt x="442" y="2715"/>
                  </a:cubicBezTo>
                  <a:cubicBezTo>
                    <a:pt x="441" y="2716"/>
                    <a:pt x="437" y="2720"/>
                    <a:pt x="437" y="2722"/>
                  </a:cubicBezTo>
                  <a:cubicBezTo>
                    <a:pt x="436" y="2723"/>
                    <a:pt x="437" y="2722"/>
                    <a:pt x="438" y="2724"/>
                  </a:cubicBezTo>
                  <a:cubicBezTo>
                    <a:pt x="440" y="2728"/>
                    <a:pt x="446" y="2732"/>
                    <a:pt x="450" y="2736"/>
                  </a:cubicBezTo>
                  <a:cubicBezTo>
                    <a:pt x="452" y="2738"/>
                    <a:pt x="454" y="2741"/>
                    <a:pt x="457" y="2743"/>
                  </a:cubicBezTo>
                  <a:cubicBezTo>
                    <a:pt x="461" y="2745"/>
                    <a:pt x="467" y="2746"/>
                    <a:pt x="472" y="2748"/>
                  </a:cubicBezTo>
                  <a:cubicBezTo>
                    <a:pt x="476" y="2749"/>
                    <a:pt x="480" y="2752"/>
                    <a:pt x="484" y="2752"/>
                  </a:cubicBezTo>
                  <a:cubicBezTo>
                    <a:pt x="488" y="2753"/>
                    <a:pt x="492" y="2752"/>
                    <a:pt x="496" y="2752"/>
                  </a:cubicBezTo>
                  <a:cubicBezTo>
                    <a:pt x="500" y="2752"/>
                    <a:pt x="506" y="2751"/>
                    <a:pt x="511" y="2752"/>
                  </a:cubicBezTo>
                  <a:cubicBezTo>
                    <a:pt x="514" y="2753"/>
                    <a:pt x="518" y="2756"/>
                    <a:pt x="521" y="2758"/>
                  </a:cubicBezTo>
                  <a:cubicBezTo>
                    <a:pt x="525" y="2760"/>
                    <a:pt x="530" y="2763"/>
                    <a:pt x="534" y="2765"/>
                  </a:cubicBezTo>
                  <a:cubicBezTo>
                    <a:pt x="538" y="2766"/>
                    <a:pt x="543" y="2765"/>
                    <a:pt x="547" y="2765"/>
                  </a:cubicBezTo>
                  <a:cubicBezTo>
                    <a:pt x="556" y="2765"/>
                    <a:pt x="564" y="2760"/>
                    <a:pt x="573" y="2756"/>
                  </a:cubicBezTo>
                  <a:cubicBezTo>
                    <a:pt x="580" y="2753"/>
                    <a:pt x="585" y="2748"/>
                    <a:pt x="591" y="2743"/>
                  </a:cubicBezTo>
                  <a:cubicBezTo>
                    <a:pt x="596" y="2739"/>
                    <a:pt x="600" y="2735"/>
                    <a:pt x="605" y="2731"/>
                  </a:cubicBezTo>
                  <a:cubicBezTo>
                    <a:pt x="607" y="2729"/>
                    <a:pt x="610" y="2726"/>
                    <a:pt x="613" y="2724"/>
                  </a:cubicBezTo>
                  <a:cubicBezTo>
                    <a:pt x="616" y="2722"/>
                    <a:pt x="620" y="2722"/>
                    <a:pt x="624" y="2721"/>
                  </a:cubicBezTo>
                  <a:cubicBezTo>
                    <a:pt x="627" y="2720"/>
                    <a:pt x="636" y="2719"/>
                    <a:pt x="638" y="2717"/>
                  </a:cubicBezTo>
                  <a:cubicBezTo>
                    <a:pt x="639" y="2715"/>
                    <a:pt x="638" y="2707"/>
                    <a:pt x="638" y="2705"/>
                  </a:cubicBezTo>
                  <a:cubicBezTo>
                    <a:pt x="638" y="2700"/>
                    <a:pt x="637" y="2694"/>
                    <a:pt x="638" y="2688"/>
                  </a:cubicBezTo>
                  <a:cubicBezTo>
                    <a:pt x="639" y="2681"/>
                    <a:pt x="651" y="2677"/>
                    <a:pt x="655" y="2670"/>
                  </a:cubicBezTo>
                  <a:cubicBezTo>
                    <a:pt x="658" y="2664"/>
                    <a:pt x="652" y="2653"/>
                    <a:pt x="657" y="2649"/>
                  </a:cubicBezTo>
                  <a:cubicBezTo>
                    <a:pt x="660" y="2646"/>
                    <a:pt x="669" y="2646"/>
                    <a:pt x="673" y="2645"/>
                  </a:cubicBezTo>
                  <a:cubicBezTo>
                    <a:pt x="675" y="2644"/>
                    <a:pt x="681" y="2644"/>
                    <a:pt x="683" y="2642"/>
                  </a:cubicBezTo>
                  <a:cubicBezTo>
                    <a:pt x="685" y="2640"/>
                    <a:pt x="684" y="2633"/>
                    <a:pt x="685" y="2631"/>
                  </a:cubicBezTo>
                  <a:cubicBezTo>
                    <a:pt x="686" y="2625"/>
                    <a:pt x="687" y="2618"/>
                    <a:pt x="688" y="2612"/>
                  </a:cubicBezTo>
                  <a:cubicBezTo>
                    <a:pt x="689" y="2608"/>
                    <a:pt x="689" y="2603"/>
                    <a:pt x="690" y="2600"/>
                  </a:cubicBezTo>
                  <a:cubicBezTo>
                    <a:pt x="691" y="2597"/>
                    <a:pt x="696" y="2594"/>
                    <a:pt x="699" y="2591"/>
                  </a:cubicBezTo>
                  <a:cubicBezTo>
                    <a:pt x="702" y="2588"/>
                    <a:pt x="702" y="2588"/>
                    <a:pt x="706" y="2589"/>
                  </a:cubicBezTo>
                  <a:cubicBezTo>
                    <a:pt x="712" y="2590"/>
                    <a:pt x="718" y="2591"/>
                    <a:pt x="724" y="2592"/>
                  </a:cubicBezTo>
                  <a:cubicBezTo>
                    <a:pt x="727" y="2593"/>
                    <a:pt x="731" y="2594"/>
                    <a:pt x="733" y="2593"/>
                  </a:cubicBezTo>
                  <a:cubicBezTo>
                    <a:pt x="737" y="2592"/>
                    <a:pt x="741" y="2585"/>
                    <a:pt x="743" y="2583"/>
                  </a:cubicBezTo>
                  <a:cubicBezTo>
                    <a:pt x="747" y="2580"/>
                    <a:pt x="751" y="2573"/>
                    <a:pt x="755" y="2571"/>
                  </a:cubicBezTo>
                  <a:cubicBezTo>
                    <a:pt x="757" y="2570"/>
                    <a:pt x="761" y="2571"/>
                    <a:pt x="764" y="2571"/>
                  </a:cubicBezTo>
                  <a:cubicBezTo>
                    <a:pt x="769" y="2572"/>
                    <a:pt x="776" y="2573"/>
                    <a:pt x="781" y="2572"/>
                  </a:cubicBezTo>
                  <a:cubicBezTo>
                    <a:pt x="784" y="2571"/>
                    <a:pt x="787" y="2567"/>
                    <a:pt x="789" y="2564"/>
                  </a:cubicBezTo>
                  <a:cubicBezTo>
                    <a:pt x="791" y="2563"/>
                    <a:pt x="791" y="2562"/>
                    <a:pt x="793" y="2562"/>
                  </a:cubicBezTo>
                  <a:cubicBezTo>
                    <a:pt x="795" y="2562"/>
                    <a:pt x="799" y="2565"/>
                    <a:pt x="801" y="2565"/>
                  </a:cubicBezTo>
                  <a:cubicBezTo>
                    <a:pt x="806" y="2568"/>
                    <a:pt x="805" y="2565"/>
                    <a:pt x="807" y="2560"/>
                  </a:cubicBezTo>
                  <a:cubicBezTo>
                    <a:pt x="808" y="2559"/>
                    <a:pt x="811" y="2554"/>
                    <a:pt x="811" y="2552"/>
                  </a:cubicBezTo>
                  <a:cubicBezTo>
                    <a:pt x="810" y="2551"/>
                    <a:pt x="810" y="2552"/>
                    <a:pt x="809" y="2551"/>
                  </a:cubicBezTo>
                  <a:cubicBezTo>
                    <a:pt x="805" y="2547"/>
                    <a:pt x="799" y="2546"/>
                    <a:pt x="795" y="2542"/>
                  </a:cubicBezTo>
                  <a:cubicBezTo>
                    <a:pt x="782" y="2532"/>
                    <a:pt x="773" y="2517"/>
                    <a:pt x="760" y="2508"/>
                  </a:cubicBezTo>
                  <a:cubicBezTo>
                    <a:pt x="755" y="2504"/>
                    <a:pt x="750" y="2501"/>
                    <a:pt x="745" y="2498"/>
                  </a:cubicBezTo>
                  <a:cubicBezTo>
                    <a:pt x="741" y="2496"/>
                    <a:pt x="739" y="2496"/>
                    <a:pt x="740" y="2492"/>
                  </a:cubicBezTo>
                  <a:cubicBezTo>
                    <a:pt x="740" y="2489"/>
                    <a:pt x="743" y="2481"/>
                    <a:pt x="745" y="2480"/>
                  </a:cubicBezTo>
                  <a:cubicBezTo>
                    <a:pt x="748" y="2479"/>
                    <a:pt x="756" y="2482"/>
                    <a:pt x="759" y="2482"/>
                  </a:cubicBezTo>
                  <a:cubicBezTo>
                    <a:pt x="759" y="2479"/>
                    <a:pt x="758" y="2471"/>
                    <a:pt x="759" y="2469"/>
                  </a:cubicBezTo>
                  <a:cubicBezTo>
                    <a:pt x="760" y="2467"/>
                    <a:pt x="763" y="2467"/>
                    <a:pt x="766" y="2467"/>
                  </a:cubicBezTo>
                  <a:cubicBezTo>
                    <a:pt x="775" y="2467"/>
                    <a:pt x="784" y="2466"/>
                    <a:pt x="794" y="2466"/>
                  </a:cubicBezTo>
                  <a:cubicBezTo>
                    <a:pt x="793" y="2460"/>
                    <a:pt x="792" y="2455"/>
                    <a:pt x="791" y="2449"/>
                  </a:cubicBezTo>
                  <a:cubicBezTo>
                    <a:pt x="791" y="2444"/>
                    <a:pt x="794" y="2440"/>
                    <a:pt x="797" y="2436"/>
                  </a:cubicBezTo>
                  <a:cubicBezTo>
                    <a:pt x="800" y="2431"/>
                    <a:pt x="798" y="2429"/>
                    <a:pt x="796" y="2423"/>
                  </a:cubicBezTo>
                  <a:cubicBezTo>
                    <a:pt x="795" y="2418"/>
                    <a:pt x="794" y="2415"/>
                    <a:pt x="794" y="2410"/>
                  </a:cubicBezTo>
                  <a:cubicBezTo>
                    <a:pt x="794" y="2404"/>
                    <a:pt x="793" y="2397"/>
                    <a:pt x="794" y="2391"/>
                  </a:cubicBezTo>
                  <a:cubicBezTo>
                    <a:pt x="795" y="2386"/>
                    <a:pt x="801" y="2386"/>
                    <a:pt x="803" y="2382"/>
                  </a:cubicBezTo>
                  <a:cubicBezTo>
                    <a:pt x="805" y="2379"/>
                    <a:pt x="803" y="2370"/>
                    <a:pt x="803" y="2366"/>
                  </a:cubicBezTo>
                  <a:cubicBezTo>
                    <a:pt x="803" y="2361"/>
                    <a:pt x="800" y="2358"/>
                    <a:pt x="797" y="2354"/>
                  </a:cubicBezTo>
                  <a:cubicBezTo>
                    <a:pt x="795" y="2351"/>
                    <a:pt x="790" y="2347"/>
                    <a:pt x="791" y="2343"/>
                  </a:cubicBezTo>
                  <a:cubicBezTo>
                    <a:pt x="791" y="2338"/>
                    <a:pt x="796" y="2331"/>
                    <a:pt x="798" y="2326"/>
                  </a:cubicBezTo>
                  <a:cubicBezTo>
                    <a:pt x="799" y="2322"/>
                    <a:pt x="800" y="2317"/>
                    <a:pt x="801" y="2312"/>
                  </a:cubicBezTo>
                  <a:cubicBezTo>
                    <a:pt x="801" y="2311"/>
                    <a:pt x="802" y="2305"/>
                    <a:pt x="803" y="2304"/>
                  </a:cubicBezTo>
                  <a:cubicBezTo>
                    <a:pt x="804" y="2303"/>
                    <a:pt x="806" y="2303"/>
                    <a:pt x="807" y="2303"/>
                  </a:cubicBezTo>
                  <a:cubicBezTo>
                    <a:pt x="811" y="2303"/>
                    <a:pt x="818" y="2305"/>
                    <a:pt x="820" y="2302"/>
                  </a:cubicBezTo>
                  <a:cubicBezTo>
                    <a:pt x="824" y="2297"/>
                    <a:pt x="825" y="2289"/>
                    <a:pt x="828" y="2284"/>
                  </a:cubicBezTo>
                  <a:cubicBezTo>
                    <a:pt x="830" y="2280"/>
                    <a:pt x="835" y="2278"/>
                    <a:pt x="839" y="2276"/>
                  </a:cubicBezTo>
                  <a:cubicBezTo>
                    <a:pt x="841" y="2275"/>
                    <a:pt x="845" y="2274"/>
                    <a:pt x="847" y="2272"/>
                  </a:cubicBezTo>
                  <a:cubicBezTo>
                    <a:pt x="847" y="2271"/>
                    <a:pt x="847" y="2268"/>
                    <a:pt x="847" y="2267"/>
                  </a:cubicBezTo>
                  <a:cubicBezTo>
                    <a:pt x="847" y="2263"/>
                    <a:pt x="847" y="2258"/>
                    <a:pt x="846" y="2254"/>
                  </a:cubicBezTo>
                  <a:cubicBezTo>
                    <a:pt x="842" y="2245"/>
                    <a:pt x="839" y="2233"/>
                    <a:pt x="831" y="2226"/>
                  </a:cubicBezTo>
                  <a:cubicBezTo>
                    <a:pt x="828" y="2223"/>
                    <a:pt x="821" y="2218"/>
                    <a:pt x="819" y="2213"/>
                  </a:cubicBezTo>
                  <a:cubicBezTo>
                    <a:pt x="817" y="2210"/>
                    <a:pt x="819" y="2203"/>
                    <a:pt x="819" y="2199"/>
                  </a:cubicBezTo>
                  <a:cubicBezTo>
                    <a:pt x="819" y="2194"/>
                    <a:pt x="817" y="2186"/>
                    <a:pt x="819" y="2181"/>
                  </a:cubicBezTo>
                  <a:cubicBezTo>
                    <a:pt x="820" y="2177"/>
                    <a:pt x="825" y="2174"/>
                    <a:pt x="828" y="2171"/>
                  </a:cubicBezTo>
                  <a:cubicBezTo>
                    <a:pt x="832" y="2167"/>
                    <a:pt x="833" y="2167"/>
                    <a:pt x="833" y="2162"/>
                  </a:cubicBezTo>
                  <a:cubicBezTo>
                    <a:pt x="833" y="2154"/>
                    <a:pt x="833" y="2147"/>
                    <a:pt x="833" y="2140"/>
                  </a:cubicBezTo>
                  <a:cubicBezTo>
                    <a:pt x="833" y="2137"/>
                    <a:pt x="832" y="2132"/>
                    <a:pt x="834" y="2131"/>
                  </a:cubicBezTo>
                  <a:cubicBezTo>
                    <a:pt x="836" y="2129"/>
                    <a:pt x="841" y="2129"/>
                    <a:pt x="843" y="2128"/>
                  </a:cubicBezTo>
                  <a:cubicBezTo>
                    <a:pt x="846" y="2128"/>
                    <a:pt x="850" y="2127"/>
                    <a:pt x="853" y="2126"/>
                  </a:cubicBezTo>
                  <a:cubicBezTo>
                    <a:pt x="858" y="2125"/>
                    <a:pt x="860" y="2125"/>
                    <a:pt x="864" y="2126"/>
                  </a:cubicBezTo>
                  <a:cubicBezTo>
                    <a:pt x="869" y="2127"/>
                    <a:pt x="876" y="2129"/>
                    <a:pt x="882" y="2129"/>
                  </a:cubicBezTo>
                  <a:cubicBezTo>
                    <a:pt x="886" y="2128"/>
                    <a:pt x="891" y="2126"/>
                    <a:pt x="895" y="2124"/>
                  </a:cubicBezTo>
                  <a:cubicBezTo>
                    <a:pt x="898" y="2123"/>
                    <a:pt x="902" y="2122"/>
                    <a:pt x="905" y="2120"/>
                  </a:cubicBezTo>
                  <a:cubicBezTo>
                    <a:pt x="907" y="2120"/>
                    <a:pt x="910" y="2119"/>
                    <a:pt x="911" y="2118"/>
                  </a:cubicBezTo>
                  <a:cubicBezTo>
                    <a:pt x="914" y="2116"/>
                    <a:pt x="914" y="2109"/>
                    <a:pt x="915" y="2105"/>
                  </a:cubicBezTo>
                  <a:cubicBezTo>
                    <a:pt x="917" y="2102"/>
                    <a:pt x="917" y="2095"/>
                    <a:pt x="920" y="2092"/>
                  </a:cubicBezTo>
                  <a:cubicBezTo>
                    <a:pt x="922" y="2090"/>
                    <a:pt x="926" y="2089"/>
                    <a:pt x="928" y="2088"/>
                  </a:cubicBezTo>
                  <a:cubicBezTo>
                    <a:pt x="930" y="2087"/>
                    <a:pt x="934" y="2084"/>
                    <a:pt x="936" y="2084"/>
                  </a:cubicBezTo>
                  <a:cubicBezTo>
                    <a:pt x="940" y="2083"/>
                    <a:pt x="943" y="2088"/>
                    <a:pt x="945" y="2091"/>
                  </a:cubicBezTo>
                  <a:cubicBezTo>
                    <a:pt x="949" y="2095"/>
                    <a:pt x="954" y="2098"/>
                    <a:pt x="957" y="2103"/>
                  </a:cubicBezTo>
                  <a:cubicBezTo>
                    <a:pt x="960" y="2107"/>
                    <a:pt x="961" y="2112"/>
                    <a:pt x="963" y="2117"/>
                  </a:cubicBezTo>
                  <a:cubicBezTo>
                    <a:pt x="965" y="2120"/>
                    <a:pt x="966" y="2126"/>
                    <a:pt x="969" y="2130"/>
                  </a:cubicBezTo>
                  <a:cubicBezTo>
                    <a:pt x="972" y="2134"/>
                    <a:pt x="979" y="2137"/>
                    <a:pt x="984" y="2140"/>
                  </a:cubicBezTo>
                  <a:cubicBezTo>
                    <a:pt x="985" y="2141"/>
                    <a:pt x="989" y="2144"/>
                    <a:pt x="991" y="2144"/>
                  </a:cubicBezTo>
                  <a:cubicBezTo>
                    <a:pt x="992" y="2145"/>
                    <a:pt x="991" y="2145"/>
                    <a:pt x="993" y="2144"/>
                  </a:cubicBezTo>
                  <a:cubicBezTo>
                    <a:pt x="999" y="2141"/>
                    <a:pt x="1003" y="2137"/>
                    <a:pt x="1008" y="2134"/>
                  </a:cubicBezTo>
                  <a:cubicBezTo>
                    <a:pt x="1004" y="2130"/>
                    <a:pt x="1001" y="2127"/>
                    <a:pt x="998" y="2123"/>
                  </a:cubicBezTo>
                  <a:cubicBezTo>
                    <a:pt x="995" y="2121"/>
                    <a:pt x="992" y="2119"/>
                    <a:pt x="992" y="2116"/>
                  </a:cubicBezTo>
                  <a:cubicBezTo>
                    <a:pt x="992" y="2111"/>
                    <a:pt x="997" y="2104"/>
                    <a:pt x="998" y="2100"/>
                  </a:cubicBezTo>
                  <a:cubicBezTo>
                    <a:pt x="1002" y="2091"/>
                    <a:pt x="1003" y="2082"/>
                    <a:pt x="1006" y="2073"/>
                  </a:cubicBezTo>
                  <a:cubicBezTo>
                    <a:pt x="1008" y="2065"/>
                    <a:pt x="1015" y="2057"/>
                    <a:pt x="1020" y="2051"/>
                  </a:cubicBezTo>
                  <a:cubicBezTo>
                    <a:pt x="1024" y="2044"/>
                    <a:pt x="1030" y="2039"/>
                    <a:pt x="1036" y="2033"/>
                  </a:cubicBezTo>
                  <a:cubicBezTo>
                    <a:pt x="1042" y="2027"/>
                    <a:pt x="1048" y="2022"/>
                    <a:pt x="1052" y="2015"/>
                  </a:cubicBezTo>
                  <a:cubicBezTo>
                    <a:pt x="1056" y="2010"/>
                    <a:pt x="1059" y="2004"/>
                    <a:pt x="1063" y="1999"/>
                  </a:cubicBezTo>
                  <a:cubicBezTo>
                    <a:pt x="1065" y="1996"/>
                    <a:pt x="1066" y="1996"/>
                    <a:pt x="1064" y="1992"/>
                  </a:cubicBezTo>
                  <a:cubicBezTo>
                    <a:pt x="1061" y="1985"/>
                    <a:pt x="1054" y="1976"/>
                    <a:pt x="1056" y="1968"/>
                  </a:cubicBezTo>
                  <a:cubicBezTo>
                    <a:pt x="1057" y="1962"/>
                    <a:pt x="1058" y="1955"/>
                    <a:pt x="1060" y="1950"/>
                  </a:cubicBezTo>
                  <a:cubicBezTo>
                    <a:pt x="1061" y="1947"/>
                    <a:pt x="1063" y="1946"/>
                    <a:pt x="1066" y="1944"/>
                  </a:cubicBezTo>
                  <a:cubicBezTo>
                    <a:pt x="1070" y="1941"/>
                    <a:pt x="1076" y="1936"/>
                    <a:pt x="1081" y="1935"/>
                  </a:cubicBezTo>
                  <a:cubicBezTo>
                    <a:pt x="1084" y="1934"/>
                    <a:pt x="1090" y="1937"/>
                    <a:pt x="1094" y="1938"/>
                  </a:cubicBezTo>
                  <a:cubicBezTo>
                    <a:pt x="1098" y="1939"/>
                    <a:pt x="1097" y="1944"/>
                    <a:pt x="1100" y="1948"/>
                  </a:cubicBezTo>
                  <a:cubicBezTo>
                    <a:pt x="1101" y="1952"/>
                    <a:pt x="1105" y="1953"/>
                    <a:pt x="1109" y="1955"/>
                  </a:cubicBezTo>
                  <a:cubicBezTo>
                    <a:pt x="1112" y="1956"/>
                    <a:pt x="1117" y="1957"/>
                    <a:pt x="1119" y="1960"/>
                  </a:cubicBezTo>
                  <a:cubicBezTo>
                    <a:pt x="1122" y="1963"/>
                    <a:pt x="1123" y="1971"/>
                    <a:pt x="1126" y="1973"/>
                  </a:cubicBezTo>
                  <a:cubicBezTo>
                    <a:pt x="1130" y="1974"/>
                    <a:pt x="1138" y="1973"/>
                    <a:pt x="1142" y="1973"/>
                  </a:cubicBezTo>
                  <a:cubicBezTo>
                    <a:pt x="1147" y="1973"/>
                    <a:pt x="1147" y="1973"/>
                    <a:pt x="1151" y="1977"/>
                  </a:cubicBezTo>
                  <a:cubicBezTo>
                    <a:pt x="1154" y="1980"/>
                    <a:pt x="1158" y="1986"/>
                    <a:pt x="1161" y="1987"/>
                  </a:cubicBezTo>
                  <a:cubicBezTo>
                    <a:pt x="1164" y="1988"/>
                    <a:pt x="1174" y="1988"/>
                    <a:pt x="1176" y="1987"/>
                  </a:cubicBezTo>
                  <a:cubicBezTo>
                    <a:pt x="1179" y="1986"/>
                    <a:pt x="1177" y="1988"/>
                    <a:pt x="1179" y="1985"/>
                  </a:cubicBezTo>
                  <a:cubicBezTo>
                    <a:pt x="1181" y="1984"/>
                    <a:pt x="1182" y="1980"/>
                    <a:pt x="1183" y="1978"/>
                  </a:cubicBezTo>
                  <a:cubicBezTo>
                    <a:pt x="1185" y="1973"/>
                    <a:pt x="1184" y="1971"/>
                    <a:pt x="1184" y="1965"/>
                  </a:cubicBezTo>
                  <a:cubicBezTo>
                    <a:pt x="1184" y="1961"/>
                    <a:pt x="1184" y="1959"/>
                    <a:pt x="1186" y="1955"/>
                  </a:cubicBezTo>
                  <a:cubicBezTo>
                    <a:pt x="1189" y="1951"/>
                    <a:pt x="1192" y="1945"/>
                    <a:pt x="1195" y="1941"/>
                  </a:cubicBezTo>
                  <a:cubicBezTo>
                    <a:pt x="1198" y="1938"/>
                    <a:pt x="1203" y="1935"/>
                    <a:pt x="1205" y="1931"/>
                  </a:cubicBezTo>
                  <a:cubicBezTo>
                    <a:pt x="1207" y="1928"/>
                    <a:pt x="1204" y="1924"/>
                    <a:pt x="1203" y="1920"/>
                  </a:cubicBezTo>
                  <a:cubicBezTo>
                    <a:pt x="1201" y="1917"/>
                    <a:pt x="1200" y="1913"/>
                    <a:pt x="1198" y="1910"/>
                  </a:cubicBezTo>
                  <a:cubicBezTo>
                    <a:pt x="1197" y="1906"/>
                    <a:pt x="1195" y="1898"/>
                    <a:pt x="1191" y="1895"/>
                  </a:cubicBezTo>
                  <a:cubicBezTo>
                    <a:pt x="1189" y="1893"/>
                    <a:pt x="1183" y="1894"/>
                    <a:pt x="1179" y="1894"/>
                  </a:cubicBezTo>
                  <a:cubicBezTo>
                    <a:pt x="1173" y="1894"/>
                    <a:pt x="1172" y="1895"/>
                    <a:pt x="1170" y="1889"/>
                  </a:cubicBezTo>
                  <a:cubicBezTo>
                    <a:pt x="1168" y="1883"/>
                    <a:pt x="1168" y="1883"/>
                    <a:pt x="1171" y="1877"/>
                  </a:cubicBezTo>
                  <a:cubicBezTo>
                    <a:pt x="1173" y="1874"/>
                    <a:pt x="1174" y="1870"/>
                    <a:pt x="1176" y="1867"/>
                  </a:cubicBezTo>
                  <a:cubicBezTo>
                    <a:pt x="1178" y="1864"/>
                    <a:pt x="1181" y="1855"/>
                    <a:pt x="1184" y="1853"/>
                  </a:cubicBezTo>
                  <a:cubicBezTo>
                    <a:pt x="1186" y="1852"/>
                    <a:pt x="1194" y="1855"/>
                    <a:pt x="1197" y="1855"/>
                  </a:cubicBezTo>
                  <a:cubicBezTo>
                    <a:pt x="1194" y="1848"/>
                    <a:pt x="1190" y="1841"/>
                    <a:pt x="1190" y="1833"/>
                  </a:cubicBezTo>
                  <a:cubicBezTo>
                    <a:pt x="1190" y="1829"/>
                    <a:pt x="1192" y="1820"/>
                    <a:pt x="1190" y="1817"/>
                  </a:cubicBezTo>
                  <a:cubicBezTo>
                    <a:pt x="1189" y="1815"/>
                    <a:pt x="1183" y="1814"/>
                    <a:pt x="1180" y="1813"/>
                  </a:cubicBezTo>
                  <a:cubicBezTo>
                    <a:pt x="1176" y="1811"/>
                    <a:pt x="1173" y="1809"/>
                    <a:pt x="1170" y="1811"/>
                  </a:cubicBezTo>
                  <a:cubicBezTo>
                    <a:pt x="1168" y="1812"/>
                    <a:pt x="1166" y="1816"/>
                    <a:pt x="1164" y="1817"/>
                  </a:cubicBezTo>
                  <a:cubicBezTo>
                    <a:pt x="1162" y="1817"/>
                    <a:pt x="1164" y="1817"/>
                    <a:pt x="1162" y="1816"/>
                  </a:cubicBezTo>
                  <a:cubicBezTo>
                    <a:pt x="1158" y="1814"/>
                    <a:pt x="1154" y="1808"/>
                    <a:pt x="1151" y="1804"/>
                  </a:cubicBezTo>
                  <a:cubicBezTo>
                    <a:pt x="1148" y="1802"/>
                    <a:pt x="1146" y="1799"/>
                    <a:pt x="1143" y="1797"/>
                  </a:cubicBezTo>
                  <a:cubicBezTo>
                    <a:pt x="1140" y="1795"/>
                    <a:pt x="1134" y="1795"/>
                    <a:pt x="1132" y="1792"/>
                  </a:cubicBezTo>
                  <a:cubicBezTo>
                    <a:pt x="1130" y="1789"/>
                    <a:pt x="1129" y="1782"/>
                    <a:pt x="1129" y="1778"/>
                  </a:cubicBezTo>
                  <a:cubicBezTo>
                    <a:pt x="1128" y="1775"/>
                    <a:pt x="1127" y="1771"/>
                    <a:pt x="1126" y="1768"/>
                  </a:cubicBezTo>
                  <a:cubicBezTo>
                    <a:pt x="1126" y="1763"/>
                    <a:pt x="1128" y="1758"/>
                    <a:pt x="1129" y="1753"/>
                  </a:cubicBezTo>
                  <a:cubicBezTo>
                    <a:pt x="1129" y="1750"/>
                    <a:pt x="1129" y="1745"/>
                    <a:pt x="1130" y="1742"/>
                  </a:cubicBezTo>
                  <a:cubicBezTo>
                    <a:pt x="1132" y="1739"/>
                    <a:pt x="1138" y="1737"/>
                    <a:pt x="1139" y="1734"/>
                  </a:cubicBezTo>
                  <a:cubicBezTo>
                    <a:pt x="1140" y="1731"/>
                    <a:pt x="1137" y="1724"/>
                    <a:pt x="1136" y="1721"/>
                  </a:cubicBezTo>
                  <a:cubicBezTo>
                    <a:pt x="1136" y="1717"/>
                    <a:pt x="1133" y="1709"/>
                    <a:pt x="1134" y="1706"/>
                  </a:cubicBezTo>
                  <a:cubicBezTo>
                    <a:pt x="1135" y="1701"/>
                    <a:pt x="1150" y="1701"/>
                    <a:pt x="1154" y="1697"/>
                  </a:cubicBezTo>
                  <a:cubicBezTo>
                    <a:pt x="1156" y="1695"/>
                    <a:pt x="1156" y="1687"/>
                    <a:pt x="1157" y="1684"/>
                  </a:cubicBezTo>
                  <a:cubicBezTo>
                    <a:pt x="1158" y="1681"/>
                    <a:pt x="1158" y="1677"/>
                    <a:pt x="1160" y="1675"/>
                  </a:cubicBezTo>
                  <a:cubicBezTo>
                    <a:pt x="1163" y="1672"/>
                    <a:pt x="1169" y="1671"/>
                    <a:pt x="1171" y="1668"/>
                  </a:cubicBezTo>
                  <a:cubicBezTo>
                    <a:pt x="1173" y="1666"/>
                    <a:pt x="1171" y="1659"/>
                    <a:pt x="1171" y="1656"/>
                  </a:cubicBezTo>
                  <a:cubicBezTo>
                    <a:pt x="1171" y="1651"/>
                    <a:pt x="1171" y="1645"/>
                    <a:pt x="1171" y="1640"/>
                  </a:cubicBezTo>
                  <a:cubicBezTo>
                    <a:pt x="1172" y="1635"/>
                    <a:pt x="1173" y="1635"/>
                    <a:pt x="1177" y="1633"/>
                  </a:cubicBezTo>
                  <a:cubicBezTo>
                    <a:pt x="1180" y="1630"/>
                    <a:pt x="1182" y="1628"/>
                    <a:pt x="1185" y="1626"/>
                  </a:cubicBezTo>
                  <a:cubicBezTo>
                    <a:pt x="1187" y="1624"/>
                    <a:pt x="1196" y="1618"/>
                    <a:pt x="1196" y="1615"/>
                  </a:cubicBezTo>
                  <a:cubicBezTo>
                    <a:pt x="1196" y="1613"/>
                    <a:pt x="1190" y="1608"/>
                    <a:pt x="1188" y="1606"/>
                  </a:cubicBezTo>
                  <a:cubicBezTo>
                    <a:pt x="1186" y="1604"/>
                    <a:pt x="1182" y="1601"/>
                    <a:pt x="1182" y="1599"/>
                  </a:cubicBezTo>
                  <a:cubicBezTo>
                    <a:pt x="1182" y="1595"/>
                    <a:pt x="1188" y="1589"/>
                    <a:pt x="1189" y="1586"/>
                  </a:cubicBezTo>
                  <a:cubicBezTo>
                    <a:pt x="1191" y="1582"/>
                    <a:pt x="1192" y="1578"/>
                    <a:pt x="1193" y="1575"/>
                  </a:cubicBezTo>
                  <a:cubicBezTo>
                    <a:pt x="1195" y="1570"/>
                    <a:pt x="1196" y="1569"/>
                    <a:pt x="1194" y="1566"/>
                  </a:cubicBezTo>
                  <a:cubicBezTo>
                    <a:pt x="1191" y="1562"/>
                    <a:pt x="1187" y="1559"/>
                    <a:pt x="1183" y="1555"/>
                  </a:cubicBezTo>
                  <a:cubicBezTo>
                    <a:pt x="1177" y="1549"/>
                    <a:pt x="1169" y="1543"/>
                    <a:pt x="1164" y="1536"/>
                  </a:cubicBezTo>
                  <a:cubicBezTo>
                    <a:pt x="1160" y="1532"/>
                    <a:pt x="1161" y="1522"/>
                    <a:pt x="1163" y="1516"/>
                  </a:cubicBezTo>
                  <a:cubicBezTo>
                    <a:pt x="1164" y="1511"/>
                    <a:pt x="1167" y="1506"/>
                    <a:pt x="1168" y="1501"/>
                  </a:cubicBezTo>
                  <a:cubicBezTo>
                    <a:pt x="1169" y="1497"/>
                    <a:pt x="1168" y="1496"/>
                    <a:pt x="1167" y="1492"/>
                  </a:cubicBezTo>
                  <a:cubicBezTo>
                    <a:pt x="1164" y="1484"/>
                    <a:pt x="1161" y="1477"/>
                    <a:pt x="1161" y="1467"/>
                  </a:cubicBezTo>
                  <a:cubicBezTo>
                    <a:pt x="1161" y="1463"/>
                    <a:pt x="1160" y="1458"/>
                    <a:pt x="1161" y="1453"/>
                  </a:cubicBezTo>
                  <a:cubicBezTo>
                    <a:pt x="1162" y="1450"/>
                    <a:pt x="1164" y="1446"/>
                    <a:pt x="1165" y="1442"/>
                  </a:cubicBezTo>
                  <a:cubicBezTo>
                    <a:pt x="1167" y="1440"/>
                    <a:pt x="1168" y="1434"/>
                    <a:pt x="1170" y="1432"/>
                  </a:cubicBezTo>
                  <a:cubicBezTo>
                    <a:pt x="1174" y="1429"/>
                    <a:pt x="1181" y="1429"/>
                    <a:pt x="1185" y="1426"/>
                  </a:cubicBezTo>
                  <a:cubicBezTo>
                    <a:pt x="1188" y="1425"/>
                    <a:pt x="1190" y="1422"/>
                    <a:pt x="1193" y="1420"/>
                  </a:cubicBezTo>
                  <a:cubicBezTo>
                    <a:pt x="1195" y="1417"/>
                    <a:pt x="1199" y="1411"/>
                    <a:pt x="1202" y="1410"/>
                  </a:cubicBezTo>
                  <a:cubicBezTo>
                    <a:pt x="1205" y="1409"/>
                    <a:pt x="1211" y="1414"/>
                    <a:pt x="1215" y="1413"/>
                  </a:cubicBezTo>
                  <a:cubicBezTo>
                    <a:pt x="1218" y="1413"/>
                    <a:pt x="1221" y="1408"/>
                    <a:pt x="1223" y="1406"/>
                  </a:cubicBezTo>
                  <a:cubicBezTo>
                    <a:pt x="1229" y="1401"/>
                    <a:pt x="1232" y="1393"/>
                    <a:pt x="1232" y="1385"/>
                  </a:cubicBezTo>
                  <a:cubicBezTo>
                    <a:pt x="1232" y="1383"/>
                    <a:pt x="1232" y="1378"/>
                    <a:pt x="1231" y="1377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0" name="Freeform 296"/>
            <p:cNvSpPr>
              <a:spLocks/>
            </p:cNvSpPr>
            <p:nvPr userDrawn="1"/>
          </p:nvSpPr>
          <p:spPr bwMode="auto">
            <a:xfrm>
              <a:off x="3040" y="2828"/>
              <a:ext cx="608" cy="445"/>
            </a:xfrm>
            <a:custGeom>
              <a:avLst/>
              <a:gdLst>
                <a:gd name="T0" fmla="*/ 663 w 764"/>
                <a:gd name="T1" fmla="*/ 478 h 559"/>
                <a:gd name="T2" fmla="*/ 629 w 764"/>
                <a:gd name="T3" fmla="*/ 487 h 559"/>
                <a:gd name="T4" fmla="*/ 589 w 764"/>
                <a:gd name="T5" fmla="*/ 481 h 559"/>
                <a:gd name="T6" fmla="*/ 527 w 764"/>
                <a:gd name="T7" fmla="*/ 516 h 559"/>
                <a:gd name="T8" fmla="*/ 485 w 764"/>
                <a:gd name="T9" fmla="*/ 528 h 559"/>
                <a:gd name="T10" fmla="*/ 448 w 764"/>
                <a:gd name="T11" fmla="*/ 533 h 559"/>
                <a:gd name="T12" fmla="*/ 421 w 764"/>
                <a:gd name="T13" fmla="*/ 535 h 559"/>
                <a:gd name="T14" fmla="*/ 408 w 764"/>
                <a:gd name="T15" fmla="*/ 477 h 559"/>
                <a:gd name="T16" fmla="*/ 389 w 764"/>
                <a:gd name="T17" fmla="*/ 469 h 559"/>
                <a:gd name="T18" fmla="*/ 347 w 764"/>
                <a:gd name="T19" fmla="*/ 490 h 559"/>
                <a:gd name="T20" fmla="*/ 311 w 764"/>
                <a:gd name="T21" fmla="*/ 474 h 559"/>
                <a:gd name="T22" fmla="*/ 254 w 764"/>
                <a:gd name="T23" fmla="*/ 462 h 559"/>
                <a:gd name="T24" fmla="*/ 218 w 764"/>
                <a:gd name="T25" fmla="*/ 420 h 559"/>
                <a:gd name="T26" fmla="*/ 143 w 764"/>
                <a:gd name="T27" fmla="*/ 371 h 559"/>
                <a:gd name="T28" fmla="*/ 86 w 764"/>
                <a:gd name="T29" fmla="*/ 362 h 559"/>
                <a:gd name="T30" fmla="*/ 49 w 764"/>
                <a:gd name="T31" fmla="*/ 345 h 559"/>
                <a:gd name="T32" fmla="*/ 27 w 764"/>
                <a:gd name="T33" fmla="*/ 326 h 559"/>
                <a:gd name="T34" fmla="*/ 15 w 764"/>
                <a:gd name="T35" fmla="*/ 269 h 559"/>
                <a:gd name="T36" fmla="*/ 2 w 764"/>
                <a:gd name="T37" fmla="*/ 231 h 559"/>
                <a:gd name="T38" fmla="*/ 15 w 764"/>
                <a:gd name="T39" fmla="*/ 182 h 559"/>
                <a:gd name="T40" fmla="*/ 47 w 764"/>
                <a:gd name="T41" fmla="*/ 151 h 559"/>
                <a:gd name="T42" fmla="*/ 78 w 764"/>
                <a:gd name="T43" fmla="*/ 118 h 559"/>
                <a:gd name="T44" fmla="*/ 120 w 764"/>
                <a:gd name="T45" fmla="*/ 96 h 559"/>
                <a:gd name="T46" fmla="*/ 124 w 764"/>
                <a:gd name="T47" fmla="*/ 55 h 559"/>
                <a:gd name="T48" fmla="*/ 146 w 764"/>
                <a:gd name="T49" fmla="*/ 7 h 559"/>
                <a:gd name="T50" fmla="*/ 185 w 764"/>
                <a:gd name="T51" fmla="*/ 1 h 559"/>
                <a:gd name="T52" fmla="*/ 229 w 764"/>
                <a:gd name="T53" fmla="*/ 13 h 559"/>
                <a:gd name="T54" fmla="*/ 264 w 764"/>
                <a:gd name="T55" fmla="*/ 28 h 559"/>
                <a:gd name="T56" fmla="*/ 308 w 764"/>
                <a:gd name="T57" fmla="*/ 30 h 559"/>
                <a:gd name="T58" fmla="*/ 348 w 764"/>
                <a:gd name="T59" fmla="*/ 39 h 559"/>
                <a:gd name="T60" fmla="*/ 374 w 764"/>
                <a:gd name="T61" fmla="*/ 45 h 559"/>
                <a:gd name="T62" fmla="*/ 418 w 764"/>
                <a:gd name="T63" fmla="*/ 36 h 559"/>
                <a:gd name="T64" fmla="*/ 467 w 764"/>
                <a:gd name="T65" fmla="*/ 10 h 559"/>
                <a:gd name="T66" fmla="*/ 507 w 764"/>
                <a:gd name="T67" fmla="*/ 39 h 559"/>
                <a:gd name="T68" fmla="*/ 528 w 764"/>
                <a:gd name="T69" fmla="*/ 79 h 559"/>
                <a:gd name="T70" fmla="*/ 518 w 764"/>
                <a:gd name="T71" fmla="*/ 106 h 559"/>
                <a:gd name="T72" fmla="*/ 519 w 764"/>
                <a:gd name="T73" fmla="*/ 133 h 559"/>
                <a:gd name="T74" fmla="*/ 546 w 764"/>
                <a:gd name="T75" fmla="*/ 143 h 559"/>
                <a:gd name="T76" fmla="*/ 625 w 764"/>
                <a:gd name="T77" fmla="*/ 138 h 559"/>
                <a:gd name="T78" fmla="*/ 672 w 764"/>
                <a:gd name="T79" fmla="*/ 178 h 559"/>
                <a:gd name="T80" fmla="*/ 688 w 764"/>
                <a:gd name="T81" fmla="*/ 213 h 559"/>
                <a:gd name="T82" fmla="*/ 721 w 764"/>
                <a:gd name="T83" fmla="*/ 211 h 559"/>
                <a:gd name="T84" fmla="*/ 727 w 764"/>
                <a:gd name="T85" fmla="*/ 230 h 559"/>
                <a:gd name="T86" fmla="*/ 689 w 764"/>
                <a:gd name="T87" fmla="*/ 280 h 559"/>
                <a:gd name="T88" fmla="*/ 706 w 764"/>
                <a:gd name="T89" fmla="*/ 337 h 559"/>
                <a:gd name="T90" fmla="*/ 741 w 764"/>
                <a:gd name="T91" fmla="*/ 345 h 559"/>
                <a:gd name="T92" fmla="*/ 763 w 764"/>
                <a:gd name="T93" fmla="*/ 377 h 559"/>
                <a:gd name="T94" fmla="*/ 728 w 764"/>
                <a:gd name="T95" fmla="*/ 409 h 559"/>
                <a:gd name="T96" fmla="*/ 720 w 764"/>
                <a:gd name="T97" fmla="*/ 455 h 5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764" h="559">
                  <a:moveTo>
                    <a:pt x="699" y="464"/>
                  </a:moveTo>
                  <a:cubicBezTo>
                    <a:pt x="691" y="472"/>
                    <a:pt x="683" y="481"/>
                    <a:pt x="675" y="489"/>
                  </a:cubicBezTo>
                  <a:cubicBezTo>
                    <a:pt x="671" y="485"/>
                    <a:pt x="667" y="480"/>
                    <a:pt x="663" y="478"/>
                  </a:cubicBezTo>
                  <a:cubicBezTo>
                    <a:pt x="660" y="475"/>
                    <a:pt x="658" y="478"/>
                    <a:pt x="654" y="480"/>
                  </a:cubicBezTo>
                  <a:cubicBezTo>
                    <a:pt x="649" y="483"/>
                    <a:pt x="644" y="486"/>
                    <a:pt x="638" y="489"/>
                  </a:cubicBezTo>
                  <a:cubicBezTo>
                    <a:pt x="634" y="490"/>
                    <a:pt x="633" y="489"/>
                    <a:pt x="629" y="487"/>
                  </a:cubicBezTo>
                  <a:cubicBezTo>
                    <a:pt x="624" y="485"/>
                    <a:pt x="619" y="482"/>
                    <a:pt x="614" y="481"/>
                  </a:cubicBezTo>
                  <a:cubicBezTo>
                    <a:pt x="610" y="480"/>
                    <a:pt x="604" y="481"/>
                    <a:pt x="600" y="481"/>
                  </a:cubicBezTo>
                  <a:cubicBezTo>
                    <a:pt x="597" y="481"/>
                    <a:pt x="592" y="480"/>
                    <a:pt x="589" y="481"/>
                  </a:cubicBezTo>
                  <a:cubicBezTo>
                    <a:pt x="586" y="482"/>
                    <a:pt x="582" y="487"/>
                    <a:pt x="579" y="489"/>
                  </a:cubicBezTo>
                  <a:cubicBezTo>
                    <a:pt x="570" y="498"/>
                    <a:pt x="561" y="507"/>
                    <a:pt x="551" y="514"/>
                  </a:cubicBezTo>
                  <a:cubicBezTo>
                    <a:pt x="545" y="519"/>
                    <a:pt x="534" y="516"/>
                    <a:pt x="527" y="516"/>
                  </a:cubicBezTo>
                  <a:cubicBezTo>
                    <a:pt x="521" y="516"/>
                    <a:pt x="515" y="515"/>
                    <a:pt x="510" y="516"/>
                  </a:cubicBezTo>
                  <a:cubicBezTo>
                    <a:pt x="507" y="516"/>
                    <a:pt x="505" y="518"/>
                    <a:pt x="502" y="519"/>
                  </a:cubicBezTo>
                  <a:cubicBezTo>
                    <a:pt x="496" y="522"/>
                    <a:pt x="491" y="526"/>
                    <a:pt x="485" y="528"/>
                  </a:cubicBezTo>
                  <a:cubicBezTo>
                    <a:pt x="482" y="529"/>
                    <a:pt x="479" y="528"/>
                    <a:pt x="475" y="528"/>
                  </a:cubicBezTo>
                  <a:cubicBezTo>
                    <a:pt x="469" y="528"/>
                    <a:pt x="461" y="526"/>
                    <a:pt x="455" y="527"/>
                  </a:cubicBezTo>
                  <a:cubicBezTo>
                    <a:pt x="452" y="527"/>
                    <a:pt x="450" y="530"/>
                    <a:pt x="448" y="533"/>
                  </a:cubicBezTo>
                  <a:cubicBezTo>
                    <a:pt x="440" y="541"/>
                    <a:pt x="431" y="550"/>
                    <a:pt x="423" y="559"/>
                  </a:cubicBezTo>
                  <a:cubicBezTo>
                    <a:pt x="419" y="555"/>
                    <a:pt x="414" y="551"/>
                    <a:pt x="410" y="546"/>
                  </a:cubicBezTo>
                  <a:cubicBezTo>
                    <a:pt x="414" y="543"/>
                    <a:pt x="417" y="539"/>
                    <a:pt x="421" y="535"/>
                  </a:cubicBezTo>
                  <a:cubicBezTo>
                    <a:pt x="418" y="532"/>
                    <a:pt x="413" y="529"/>
                    <a:pt x="412" y="525"/>
                  </a:cubicBezTo>
                  <a:cubicBezTo>
                    <a:pt x="410" y="520"/>
                    <a:pt x="412" y="512"/>
                    <a:pt x="412" y="507"/>
                  </a:cubicBezTo>
                  <a:cubicBezTo>
                    <a:pt x="412" y="497"/>
                    <a:pt x="409" y="487"/>
                    <a:pt x="408" y="477"/>
                  </a:cubicBezTo>
                  <a:cubicBezTo>
                    <a:pt x="407" y="472"/>
                    <a:pt x="405" y="472"/>
                    <a:pt x="400" y="470"/>
                  </a:cubicBezTo>
                  <a:cubicBezTo>
                    <a:pt x="398" y="469"/>
                    <a:pt x="394" y="466"/>
                    <a:pt x="392" y="466"/>
                  </a:cubicBezTo>
                  <a:cubicBezTo>
                    <a:pt x="391" y="467"/>
                    <a:pt x="390" y="469"/>
                    <a:pt x="389" y="469"/>
                  </a:cubicBezTo>
                  <a:cubicBezTo>
                    <a:pt x="385" y="473"/>
                    <a:pt x="381" y="480"/>
                    <a:pt x="376" y="483"/>
                  </a:cubicBezTo>
                  <a:cubicBezTo>
                    <a:pt x="373" y="485"/>
                    <a:pt x="368" y="485"/>
                    <a:pt x="365" y="486"/>
                  </a:cubicBezTo>
                  <a:cubicBezTo>
                    <a:pt x="359" y="487"/>
                    <a:pt x="353" y="489"/>
                    <a:pt x="347" y="490"/>
                  </a:cubicBezTo>
                  <a:cubicBezTo>
                    <a:pt x="343" y="491"/>
                    <a:pt x="338" y="490"/>
                    <a:pt x="333" y="490"/>
                  </a:cubicBezTo>
                  <a:cubicBezTo>
                    <a:pt x="329" y="490"/>
                    <a:pt x="325" y="491"/>
                    <a:pt x="322" y="489"/>
                  </a:cubicBezTo>
                  <a:cubicBezTo>
                    <a:pt x="318" y="486"/>
                    <a:pt x="314" y="478"/>
                    <a:pt x="311" y="474"/>
                  </a:cubicBezTo>
                  <a:cubicBezTo>
                    <a:pt x="309" y="471"/>
                    <a:pt x="306" y="464"/>
                    <a:pt x="303" y="462"/>
                  </a:cubicBezTo>
                  <a:cubicBezTo>
                    <a:pt x="301" y="461"/>
                    <a:pt x="295" y="462"/>
                    <a:pt x="293" y="462"/>
                  </a:cubicBezTo>
                  <a:cubicBezTo>
                    <a:pt x="280" y="462"/>
                    <a:pt x="266" y="463"/>
                    <a:pt x="254" y="462"/>
                  </a:cubicBezTo>
                  <a:cubicBezTo>
                    <a:pt x="251" y="462"/>
                    <a:pt x="251" y="462"/>
                    <a:pt x="249" y="459"/>
                  </a:cubicBezTo>
                  <a:cubicBezTo>
                    <a:pt x="245" y="453"/>
                    <a:pt x="241" y="448"/>
                    <a:pt x="237" y="442"/>
                  </a:cubicBezTo>
                  <a:cubicBezTo>
                    <a:pt x="231" y="434"/>
                    <a:pt x="225" y="427"/>
                    <a:pt x="218" y="420"/>
                  </a:cubicBezTo>
                  <a:cubicBezTo>
                    <a:pt x="211" y="413"/>
                    <a:pt x="203" y="405"/>
                    <a:pt x="196" y="397"/>
                  </a:cubicBezTo>
                  <a:cubicBezTo>
                    <a:pt x="189" y="390"/>
                    <a:pt x="178" y="388"/>
                    <a:pt x="169" y="384"/>
                  </a:cubicBezTo>
                  <a:cubicBezTo>
                    <a:pt x="160" y="381"/>
                    <a:pt x="152" y="376"/>
                    <a:pt x="143" y="371"/>
                  </a:cubicBezTo>
                  <a:cubicBezTo>
                    <a:pt x="140" y="370"/>
                    <a:pt x="136" y="367"/>
                    <a:pt x="132" y="366"/>
                  </a:cubicBezTo>
                  <a:cubicBezTo>
                    <a:pt x="127" y="364"/>
                    <a:pt x="121" y="364"/>
                    <a:pt x="115" y="364"/>
                  </a:cubicBezTo>
                  <a:cubicBezTo>
                    <a:pt x="105" y="362"/>
                    <a:pt x="96" y="362"/>
                    <a:pt x="86" y="362"/>
                  </a:cubicBezTo>
                  <a:cubicBezTo>
                    <a:pt x="82" y="362"/>
                    <a:pt x="75" y="363"/>
                    <a:pt x="72" y="362"/>
                  </a:cubicBezTo>
                  <a:cubicBezTo>
                    <a:pt x="67" y="359"/>
                    <a:pt x="63" y="353"/>
                    <a:pt x="60" y="349"/>
                  </a:cubicBezTo>
                  <a:cubicBezTo>
                    <a:pt x="56" y="347"/>
                    <a:pt x="53" y="346"/>
                    <a:pt x="49" y="345"/>
                  </a:cubicBezTo>
                  <a:cubicBezTo>
                    <a:pt x="46" y="344"/>
                    <a:pt x="42" y="344"/>
                    <a:pt x="39" y="343"/>
                  </a:cubicBezTo>
                  <a:cubicBezTo>
                    <a:pt x="37" y="343"/>
                    <a:pt x="33" y="342"/>
                    <a:pt x="32" y="341"/>
                  </a:cubicBezTo>
                  <a:cubicBezTo>
                    <a:pt x="29" y="339"/>
                    <a:pt x="28" y="330"/>
                    <a:pt x="27" y="326"/>
                  </a:cubicBezTo>
                  <a:cubicBezTo>
                    <a:pt x="26" y="323"/>
                    <a:pt x="24" y="320"/>
                    <a:pt x="23" y="317"/>
                  </a:cubicBezTo>
                  <a:cubicBezTo>
                    <a:pt x="19" y="308"/>
                    <a:pt x="11" y="299"/>
                    <a:pt x="12" y="290"/>
                  </a:cubicBezTo>
                  <a:cubicBezTo>
                    <a:pt x="13" y="283"/>
                    <a:pt x="14" y="276"/>
                    <a:pt x="15" y="269"/>
                  </a:cubicBezTo>
                  <a:cubicBezTo>
                    <a:pt x="16" y="264"/>
                    <a:pt x="15" y="264"/>
                    <a:pt x="11" y="260"/>
                  </a:cubicBezTo>
                  <a:cubicBezTo>
                    <a:pt x="8" y="257"/>
                    <a:pt x="3" y="254"/>
                    <a:pt x="2" y="250"/>
                  </a:cubicBezTo>
                  <a:cubicBezTo>
                    <a:pt x="0" y="245"/>
                    <a:pt x="2" y="236"/>
                    <a:pt x="2" y="231"/>
                  </a:cubicBezTo>
                  <a:cubicBezTo>
                    <a:pt x="2" y="221"/>
                    <a:pt x="8" y="211"/>
                    <a:pt x="12" y="203"/>
                  </a:cubicBezTo>
                  <a:cubicBezTo>
                    <a:pt x="14" y="198"/>
                    <a:pt x="15" y="197"/>
                    <a:pt x="14" y="192"/>
                  </a:cubicBezTo>
                  <a:cubicBezTo>
                    <a:pt x="12" y="187"/>
                    <a:pt x="10" y="185"/>
                    <a:pt x="15" y="182"/>
                  </a:cubicBezTo>
                  <a:cubicBezTo>
                    <a:pt x="20" y="179"/>
                    <a:pt x="26" y="176"/>
                    <a:pt x="32" y="172"/>
                  </a:cubicBezTo>
                  <a:cubicBezTo>
                    <a:pt x="35" y="170"/>
                    <a:pt x="43" y="168"/>
                    <a:pt x="45" y="165"/>
                  </a:cubicBezTo>
                  <a:cubicBezTo>
                    <a:pt x="47" y="162"/>
                    <a:pt x="47" y="155"/>
                    <a:pt x="47" y="151"/>
                  </a:cubicBezTo>
                  <a:cubicBezTo>
                    <a:pt x="48" y="148"/>
                    <a:pt x="47" y="142"/>
                    <a:pt x="49" y="139"/>
                  </a:cubicBezTo>
                  <a:cubicBezTo>
                    <a:pt x="52" y="136"/>
                    <a:pt x="59" y="132"/>
                    <a:pt x="62" y="130"/>
                  </a:cubicBezTo>
                  <a:cubicBezTo>
                    <a:pt x="68" y="126"/>
                    <a:pt x="73" y="122"/>
                    <a:pt x="78" y="118"/>
                  </a:cubicBezTo>
                  <a:cubicBezTo>
                    <a:pt x="86" y="113"/>
                    <a:pt x="96" y="112"/>
                    <a:pt x="104" y="110"/>
                  </a:cubicBezTo>
                  <a:cubicBezTo>
                    <a:pt x="108" y="109"/>
                    <a:pt x="117" y="108"/>
                    <a:pt x="120" y="106"/>
                  </a:cubicBezTo>
                  <a:cubicBezTo>
                    <a:pt x="121" y="104"/>
                    <a:pt x="120" y="99"/>
                    <a:pt x="120" y="96"/>
                  </a:cubicBezTo>
                  <a:cubicBezTo>
                    <a:pt x="119" y="89"/>
                    <a:pt x="119" y="82"/>
                    <a:pt x="118" y="75"/>
                  </a:cubicBezTo>
                  <a:cubicBezTo>
                    <a:pt x="118" y="73"/>
                    <a:pt x="118" y="70"/>
                    <a:pt x="118" y="67"/>
                  </a:cubicBezTo>
                  <a:cubicBezTo>
                    <a:pt x="119" y="63"/>
                    <a:pt x="122" y="59"/>
                    <a:pt x="124" y="55"/>
                  </a:cubicBezTo>
                  <a:cubicBezTo>
                    <a:pt x="127" y="48"/>
                    <a:pt x="130" y="42"/>
                    <a:pt x="133" y="35"/>
                  </a:cubicBezTo>
                  <a:cubicBezTo>
                    <a:pt x="135" y="29"/>
                    <a:pt x="138" y="23"/>
                    <a:pt x="141" y="17"/>
                  </a:cubicBezTo>
                  <a:cubicBezTo>
                    <a:pt x="142" y="14"/>
                    <a:pt x="144" y="8"/>
                    <a:pt x="146" y="7"/>
                  </a:cubicBezTo>
                  <a:cubicBezTo>
                    <a:pt x="147" y="5"/>
                    <a:pt x="153" y="5"/>
                    <a:pt x="155" y="5"/>
                  </a:cubicBezTo>
                  <a:cubicBezTo>
                    <a:pt x="162" y="4"/>
                    <a:pt x="169" y="3"/>
                    <a:pt x="176" y="2"/>
                  </a:cubicBezTo>
                  <a:cubicBezTo>
                    <a:pt x="179" y="1"/>
                    <a:pt x="182" y="0"/>
                    <a:pt x="185" y="1"/>
                  </a:cubicBezTo>
                  <a:cubicBezTo>
                    <a:pt x="191" y="3"/>
                    <a:pt x="197" y="6"/>
                    <a:pt x="203" y="9"/>
                  </a:cubicBezTo>
                  <a:cubicBezTo>
                    <a:pt x="206" y="10"/>
                    <a:pt x="209" y="12"/>
                    <a:pt x="213" y="13"/>
                  </a:cubicBezTo>
                  <a:cubicBezTo>
                    <a:pt x="218" y="14"/>
                    <a:pt x="224" y="13"/>
                    <a:pt x="229" y="13"/>
                  </a:cubicBezTo>
                  <a:cubicBezTo>
                    <a:pt x="236" y="13"/>
                    <a:pt x="242" y="13"/>
                    <a:pt x="249" y="13"/>
                  </a:cubicBezTo>
                  <a:cubicBezTo>
                    <a:pt x="254" y="13"/>
                    <a:pt x="253" y="14"/>
                    <a:pt x="256" y="18"/>
                  </a:cubicBezTo>
                  <a:cubicBezTo>
                    <a:pt x="258" y="21"/>
                    <a:pt x="261" y="27"/>
                    <a:pt x="264" y="28"/>
                  </a:cubicBezTo>
                  <a:cubicBezTo>
                    <a:pt x="268" y="30"/>
                    <a:pt x="276" y="30"/>
                    <a:pt x="281" y="30"/>
                  </a:cubicBezTo>
                  <a:cubicBezTo>
                    <a:pt x="287" y="31"/>
                    <a:pt x="293" y="32"/>
                    <a:pt x="299" y="32"/>
                  </a:cubicBezTo>
                  <a:cubicBezTo>
                    <a:pt x="302" y="32"/>
                    <a:pt x="305" y="31"/>
                    <a:pt x="308" y="30"/>
                  </a:cubicBezTo>
                  <a:cubicBezTo>
                    <a:pt x="314" y="28"/>
                    <a:pt x="320" y="25"/>
                    <a:pt x="327" y="23"/>
                  </a:cubicBezTo>
                  <a:cubicBezTo>
                    <a:pt x="331" y="21"/>
                    <a:pt x="330" y="21"/>
                    <a:pt x="333" y="24"/>
                  </a:cubicBezTo>
                  <a:cubicBezTo>
                    <a:pt x="338" y="29"/>
                    <a:pt x="343" y="34"/>
                    <a:pt x="348" y="39"/>
                  </a:cubicBezTo>
                  <a:cubicBezTo>
                    <a:pt x="351" y="42"/>
                    <a:pt x="355" y="48"/>
                    <a:pt x="358" y="49"/>
                  </a:cubicBezTo>
                  <a:cubicBezTo>
                    <a:pt x="359" y="49"/>
                    <a:pt x="362" y="48"/>
                    <a:pt x="363" y="47"/>
                  </a:cubicBezTo>
                  <a:cubicBezTo>
                    <a:pt x="366" y="46"/>
                    <a:pt x="370" y="45"/>
                    <a:pt x="374" y="45"/>
                  </a:cubicBezTo>
                  <a:cubicBezTo>
                    <a:pt x="378" y="43"/>
                    <a:pt x="379" y="42"/>
                    <a:pt x="383" y="44"/>
                  </a:cubicBezTo>
                  <a:cubicBezTo>
                    <a:pt x="393" y="49"/>
                    <a:pt x="402" y="54"/>
                    <a:pt x="412" y="59"/>
                  </a:cubicBezTo>
                  <a:cubicBezTo>
                    <a:pt x="414" y="51"/>
                    <a:pt x="416" y="44"/>
                    <a:pt x="418" y="36"/>
                  </a:cubicBezTo>
                  <a:cubicBezTo>
                    <a:pt x="420" y="30"/>
                    <a:pt x="420" y="30"/>
                    <a:pt x="426" y="27"/>
                  </a:cubicBezTo>
                  <a:cubicBezTo>
                    <a:pt x="435" y="23"/>
                    <a:pt x="444" y="20"/>
                    <a:pt x="453" y="16"/>
                  </a:cubicBezTo>
                  <a:cubicBezTo>
                    <a:pt x="456" y="15"/>
                    <a:pt x="464" y="10"/>
                    <a:pt x="467" y="10"/>
                  </a:cubicBezTo>
                  <a:cubicBezTo>
                    <a:pt x="469" y="10"/>
                    <a:pt x="471" y="13"/>
                    <a:pt x="473" y="14"/>
                  </a:cubicBezTo>
                  <a:cubicBezTo>
                    <a:pt x="477" y="17"/>
                    <a:pt x="480" y="20"/>
                    <a:pt x="484" y="23"/>
                  </a:cubicBezTo>
                  <a:cubicBezTo>
                    <a:pt x="492" y="28"/>
                    <a:pt x="499" y="34"/>
                    <a:pt x="507" y="39"/>
                  </a:cubicBezTo>
                  <a:cubicBezTo>
                    <a:pt x="511" y="42"/>
                    <a:pt x="512" y="44"/>
                    <a:pt x="514" y="49"/>
                  </a:cubicBezTo>
                  <a:cubicBezTo>
                    <a:pt x="518" y="56"/>
                    <a:pt x="521" y="63"/>
                    <a:pt x="524" y="70"/>
                  </a:cubicBezTo>
                  <a:cubicBezTo>
                    <a:pt x="526" y="73"/>
                    <a:pt x="527" y="76"/>
                    <a:pt x="528" y="79"/>
                  </a:cubicBezTo>
                  <a:cubicBezTo>
                    <a:pt x="529" y="81"/>
                    <a:pt x="534" y="88"/>
                    <a:pt x="534" y="90"/>
                  </a:cubicBezTo>
                  <a:cubicBezTo>
                    <a:pt x="533" y="91"/>
                    <a:pt x="531" y="93"/>
                    <a:pt x="530" y="94"/>
                  </a:cubicBezTo>
                  <a:cubicBezTo>
                    <a:pt x="526" y="98"/>
                    <a:pt x="522" y="102"/>
                    <a:pt x="518" y="106"/>
                  </a:cubicBezTo>
                  <a:cubicBezTo>
                    <a:pt x="517" y="107"/>
                    <a:pt x="513" y="110"/>
                    <a:pt x="512" y="111"/>
                  </a:cubicBezTo>
                  <a:cubicBezTo>
                    <a:pt x="512" y="113"/>
                    <a:pt x="514" y="118"/>
                    <a:pt x="515" y="120"/>
                  </a:cubicBezTo>
                  <a:cubicBezTo>
                    <a:pt x="516" y="124"/>
                    <a:pt x="517" y="129"/>
                    <a:pt x="519" y="133"/>
                  </a:cubicBezTo>
                  <a:cubicBezTo>
                    <a:pt x="520" y="135"/>
                    <a:pt x="520" y="135"/>
                    <a:pt x="522" y="136"/>
                  </a:cubicBezTo>
                  <a:cubicBezTo>
                    <a:pt x="527" y="138"/>
                    <a:pt x="531" y="139"/>
                    <a:pt x="536" y="140"/>
                  </a:cubicBezTo>
                  <a:cubicBezTo>
                    <a:pt x="539" y="141"/>
                    <a:pt x="543" y="143"/>
                    <a:pt x="546" y="143"/>
                  </a:cubicBezTo>
                  <a:cubicBezTo>
                    <a:pt x="552" y="143"/>
                    <a:pt x="561" y="139"/>
                    <a:pt x="568" y="138"/>
                  </a:cubicBezTo>
                  <a:cubicBezTo>
                    <a:pt x="582" y="134"/>
                    <a:pt x="595" y="135"/>
                    <a:pt x="610" y="135"/>
                  </a:cubicBezTo>
                  <a:cubicBezTo>
                    <a:pt x="615" y="135"/>
                    <a:pt x="620" y="136"/>
                    <a:pt x="625" y="138"/>
                  </a:cubicBezTo>
                  <a:cubicBezTo>
                    <a:pt x="631" y="139"/>
                    <a:pt x="641" y="139"/>
                    <a:pt x="645" y="143"/>
                  </a:cubicBezTo>
                  <a:cubicBezTo>
                    <a:pt x="650" y="149"/>
                    <a:pt x="653" y="157"/>
                    <a:pt x="658" y="163"/>
                  </a:cubicBezTo>
                  <a:cubicBezTo>
                    <a:pt x="662" y="168"/>
                    <a:pt x="667" y="173"/>
                    <a:pt x="672" y="178"/>
                  </a:cubicBezTo>
                  <a:cubicBezTo>
                    <a:pt x="677" y="182"/>
                    <a:pt x="680" y="185"/>
                    <a:pt x="682" y="191"/>
                  </a:cubicBezTo>
                  <a:cubicBezTo>
                    <a:pt x="683" y="196"/>
                    <a:pt x="684" y="200"/>
                    <a:pt x="685" y="205"/>
                  </a:cubicBezTo>
                  <a:cubicBezTo>
                    <a:pt x="686" y="206"/>
                    <a:pt x="686" y="212"/>
                    <a:pt x="688" y="213"/>
                  </a:cubicBezTo>
                  <a:cubicBezTo>
                    <a:pt x="689" y="214"/>
                    <a:pt x="694" y="213"/>
                    <a:pt x="695" y="213"/>
                  </a:cubicBezTo>
                  <a:cubicBezTo>
                    <a:pt x="700" y="212"/>
                    <a:pt x="706" y="212"/>
                    <a:pt x="711" y="212"/>
                  </a:cubicBezTo>
                  <a:cubicBezTo>
                    <a:pt x="714" y="211"/>
                    <a:pt x="719" y="210"/>
                    <a:pt x="721" y="211"/>
                  </a:cubicBezTo>
                  <a:cubicBezTo>
                    <a:pt x="723" y="211"/>
                    <a:pt x="725" y="214"/>
                    <a:pt x="727" y="216"/>
                  </a:cubicBezTo>
                  <a:cubicBezTo>
                    <a:pt x="728" y="217"/>
                    <a:pt x="734" y="221"/>
                    <a:pt x="734" y="223"/>
                  </a:cubicBezTo>
                  <a:cubicBezTo>
                    <a:pt x="734" y="225"/>
                    <a:pt x="728" y="229"/>
                    <a:pt x="727" y="230"/>
                  </a:cubicBezTo>
                  <a:cubicBezTo>
                    <a:pt x="722" y="235"/>
                    <a:pt x="718" y="241"/>
                    <a:pt x="713" y="246"/>
                  </a:cubicBezTo>
                  <a:cubicBezTo>
                    <a:pt x="708" y="251"/>
                    <a:pt x="700" y="256"/>
                    <a:pt x="696" y="263"/>
                  </a:cubicBezTo>
                  <a:cubicBezTo>
                    <a:pt x="692" y="268"/>
                    <a:pt x="691" y="275"/>
                    <a:pt x="689" y="280"/>
                  </a:cubicBezTo>
                  <a:cubicBezTo>
                    <a:pt x="687" y="286"/>
                    <a:pt x="683" y="291"/>
                    <a:pt x="686" y="296"/>
                  </a:cubicBezTo>
                  <a:cubicBezTo>
                    <a:pt x="690" y="304"/>
                    <a:pt x="695" y="311"/>
                    <a:pt x="700" y="319"/>
                  </a:cubicBezTo>
                  <a:cubicBezTo>
                    <a:pt x="703" y="325"/>
                    <a:pt x="705" y="331"/>
                    <a:pt x="706" y="337"/>
                  </a:cubicBezTo>
                  <a:cubicBezTo>
                    <a:pt x="708" y="341"/>
                    <a:pt x="707" y="340"/>
                    <a:pt x="710" y="341"/>
                  </a:cubicBezTo>
                  <a:cubicBezTo>
                    <a:pt x="715" y="342"/>
                    <a:pt x="720" y="341"/>
                    <a:pt x="724" y="341"/>
                  </a:cubicBezTo>
                  <a:cubicBezTo>
                    <a:pt x="730" y="341"/>
                    <a:pt x="735" y="343"/>
                    <a:pt x="741" y="345"/>
                  </a:cubicBezTo>
                  <a:cubicBezTo>
                    <a:pt x="745" y="347"/>
                    <a:pt x="757" y="349"/>
                    <a:pt x="760" y="352"/>
                  </a:cubicBezTo>
                  <a:cubicBezTo>
                    <a:pt x="761" y="355"/>
                    <a:pt x="761" y="360"/>
                    <a:pt x="761" y="363"/>
                  </a:cubicBezTo>
                  <a:cubicBezTo>
                    <a:pt x="762" y="367"/>
                    <a:pt x="764" y="374"/>
                    <a:pt x="763" y="377"/>
                  </a:cubicBezTo>
                  <a:cubicBezTo>
                    <a:pt x="762" y="382"/>
                    <a:pt x="751" y="385"/>
                    <a:pt x="747" y="387"/>
                  </a:cubicBezTo>
                  <a:cubicBezTo>
                    <a:pt x="741" y="390"/>
                    <a:pt x="738" y="391"/>
                    <a:pt x="735" y="397"/>
                  </a:cubicBezTo>
                  <a:cubicBezTo>
                    <a:pt x="732" y="401"/>
                    <a:pt x="730" y="405"/>
                    <a:pt x="728" y="409"/>
                  </a:cubicBezTo>
                  <a:cubicBezTo>
                    <a:pt x="726" y="412"/>
                    <a:pt x="723" y="416"/>
                    <a:pt x="722" y="419"/>
                  </a:cubicBezTo>
                  <a:cubicBezTo>
                    <a:pt x="720" y="424"/>
                    <a:pt x="722" y="432"/>
                    <a:pt x="722" y="438"/>
                  </a:cubicBezTo>
                  <a:cubicBezTo>
                    <a:pt x="722" y="443"/>
                    <a:pt x="724" y="452"/>
                    <a:pt x="720" y="455"/>
                  </a:cubicBezTo>
                  <a:cubicBezTo>
                    <a:pt x="718" y="458"/>
                    <a:pt x="711" y="459"/>
                    <a:pt x="708" y="460"/>
                  </a:cubicBezTo>
                  <a:cubicBezTo>
                    <a:pt x="705" y="462"/>
                    <a:pt x="702" y="463"/>
                    <a:pt x="699" y="464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1" name="Freeform 297"/>
            <p:cNvSpPr>
              <a:spLocks/>
            </p:cNvSpPr>
            <p:nvPr userDrawn="1"/>
          </p:nvSpPr>
          <p:spPr bwMode="auto">
            <a:xfrm>
              <a:off x="3424" y="3190"/>
              <a:ext cx="220" cy="381"/>
            </a:xfrm>
            <a:custGeom>
              <a:avLst/>
              <a:gdLst>
                <a:gd name="T0" fmla="*/ 137 w 277"/>
                <a:gd name="T1" fmla="*/ 426 h 479"/>
                <a:gd name="T2" fmla="*/ 160 w 277"/>
                <a:gd name="T3" fmla="*/ 446 h 479"/>
                <a:gd name="T4" fmla="*/ 183 w 277"/>
                <a:gd name="T5" fmla="*/ 446 h 479"/>
                <a:gd name="T6" fmla="*/ 203 w 277"/>
                <a:gd name="T7" fmla="*/ 457 h 479"/>
                <a:gd name="T8" fmla="*/ 215 w 277"/>
                <a:gd name="T9" fmla="*/ 458 h 479"/>
                <a:gd name="T10" fmla="*/ 215 w 277"/>
                <a:gd name="T11" fmla="*/ 477 h 479"/>
                <a:gd name="T12" fmla="*/ 232 w 277"/>
                <a:gd name="T13" fmla="*/ 465 h 479"/>
                <a:gd name="T14" fmla="*/ 250 w 277"/>
                <a:gd name="T15" fmla="*/ 441 h 479"/>
                <a:gd name="T16" fmla="*/ 255 w 277"/>
                <a:gd name="T17" fmla="*/ 403 h 479"/>
                <a:gd name="T18" fmla="*/ 253 w 277"/>
                <a:gd name="T19" fmla="*/ 383 h 479"/>
                <a:gd name="T20" fmla="*/ 255 w 277"/>
                <a:gd name="T21" fmla="*/ 366 h 479"/>
                <a:gd name="T22" fmla="*/ 239 w 277"/>
                <a:gd name="T23" fmla="*/ 348 h 479"/>
                <a:gd name="T24" fmla="*/ 251 w 277"/>
                <a:gd name="T25" fmla="*/ 330 h 479"/>
                <a:gd name="T26" fmla="*/ 260 w 277"/>
                <a:gd name="T27" fmla="*/ 289 h 479"/>
                <a:gd name="T28" fmla="*/ 268 w 277"/>
                <a:gd name="T29" fmla="*/ 270 h 479"/>
                <a:gd name="T30" fmla="*/ 252 w 277"/>
                <a:gd name="T31" fmla="*/ 256 h 479"/>
                <a:gd name="T32" fmla="*/ 234 w 277"/>
                <a:gd name="T33" fmla="*/ 269 h 479"/>
                <a:gd name="T34" fmla="*/ 234 w 277"/>
                <a:gd name="T35" fmla="*/ 247 h 479"/>
                <a:gd name="T36" fmla="*/ 238 w 277"/>
                <a:gd name="T37" fmla="*/ 224 h 479"/>
                <a:gd name="T38" fmla="*/ 237 w 277"/>
                <a:gd name="T39" fmla="*/ 192 h 479"/>
                <a:gd name="T40" fmla="*/ 225 w 277"/>
                <a:gd name="T41" fmla="*/ 161 h 479"/>
                <a:gd name="T42" fmla="*/ 231 w 277"/>
                <a:gd name="T43" fmla="*/ 152 h 479"/>
                <a:gd name="T44" fmla="*/ 265 w 277"/>
                <a:gd name="T45" fmla="*/ 121 h 479"/>
                <a:gd name="T46" fmla="*/ 277 w 277"/>
                <a:gd name="T47" fmla="*/ 106 h 479"/>
                <a:gd name="T48" fmla="*/ 276 w 277"/>
                <a:gd name="T49" fmla="*/ 83 h 479"/>
                <a:gd name="T50" fmla="*/ 260 w 277"/>
                <a:gd name="T51" fmla="*/ 56 h 479"/>
                <a:gd name="T52" fmla="*/ 236 w 277"/>
                <a:gd name="T53" fmla="*/ 43 h 479"/>
                <a:gd name="T54" fmla="*/ 234 w 277"/>
                <a:gd name="T55" fmla="*/ 19 h 479"/>
                <a:gd name="T56" fmla="*/ 215 w 277"/>
                <a:gd name="T57" fmla="*/ 11 h 479"/>
                <a:gd name="T58" fmla="*/ 180 w 277"/>
                <a:gd name="T59" fmla="*/ 23 h 479"/>
                <a:gd name="T60" fmla="*/ 155 w 277"/>
                <a:gd name="T61" fmla="*/ 34 h 479"/>
                <a:gd name="T62" fmla="*/ 131 w 277"/>
                <a:gd name="T63" fmla="*/ 26 h 479"/>
                <a:gd name="T64" fmla="*/ 106 w 277"/>
                <a:gd name="T65" fmla="*/ 26 h 479"/>
                <a:gd name="T66" fmla="*/ 79 w 277"/>
                <a:gd name="T67" fmla="*/ 49 h 479"/>
                <a:gd name="T68" fmla="*/ 62 w 277"/>
                <a:gd name="T69" fmla="*/ 61 h 479"/>
                <a:gd name="T70" fmla="*/ 26 w 277"/>
                <a:gd name="T71" fmla="*/ 61 h 479"/>
                <a:gd name="T72" fmla="*/ 7 w 277"/>
                <a:gd name="T73" fmla="*/ 70 h 479"/>
                <a:gd name="T74" fmla="*/ 2 w 277"/>
                <a:gd name="T75" fmla="*/ 83 h 479"/>
                <a:gd name="T76" fmla="*/ 12 w 277"/>
                <a:gd name="T77" fmla="*/ 129 h 479"/>
                <a:gd name="T78" fmla="*/ 18 w 277"/>
                <a:gd name="T79" fmla="*/ 166 h 479"/>
                <a:gd name="T80" fmla="*/ 14 w 277"/>
                <a:gd name="T81" fmla="*/ 215 h 479"/>
                <a:gd name="T82" fmla="*/ 35 w 277"/>
                <a:gd name="T83" fmla="*/ 250 h 479"/>
                <a:gd name="T84" fmla="*/ 43 w 277"/>
                <a:gd name="T85" fmla="*/ 265 h 479"/>
                <a:gd name="T86" fmla="*/ 64 w 277"/>
                <a:gd name="T87" fmla="*/ 265 h 479"/>
                <a:gd name="T88" fmla="*/ 74 w 277"/>
                <a:gd name="T89" fmla="*/ 284 h 479"/>
                <a:gd name="T90" fmla="*/ 92 w 277"/>
                <a:gd name="T91" fmla="*/ 307 h 479"/>
                <a:gd name="T92" fmla="*/ 114 w 277"/>
                <a:gd name="T93" fmla="*/ 340 h 479"/>
                <a:gd name="T94" fmla="*/ 134 w 277"/>
                <a:gd name="T95" fmla="*/ 347 h 479"/>
                <a:gd name="T96" fmla="*/ 132 w 277"/>
                <a:gd name="T97" fmla="*/ 359 h 479"/>
                <a:gd name="T98" fmla="*/ 127 w 277"/>
                <a:gd name="T99" fmla="*/ 383 h 4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277" h="479">
                  <a:moveTo>
                    <a:pt x="129" y="406"/>
                  </a:moveTo>
                  <a:cubicBezTo>
                    <a:pt x="132" y="412"/>
                    <a:pt x="133" y="421"/>
                    <a:pt x="137" y="426"/>
                  </a:cubicBezTo>
                  <a:cubicBezTo>
                    <a:pt x="141" y="432"/>
                    <a:pt x="150" y="437"/>
                    <a:pt x="155" y="443"/>
                  </a:cubicBezTo>
                  <a:cubicBezTo>
                    <a:pt x="157" y="444"/>
                    <a:pt x="158" y="446"/>
                    <a:pt x="160" y="446"/>
                  </a:cubicBezTo>
                  <a:cubicBezTo>
                    <a:pt x="164" y="447"/>
                    <a:pt x="169" y="446"/>
                    <a:pt x="173" y="446"/>
                  </a:cubicBezTo>
                  <a:cubicBezTo>
                    <a:pt x="176" y="446"/>
                    <a:pt x="180" y="446"/>
                    <a:pt x="183" y="446"/>
                  </a:cubicBezTo>
                  <a:cubicBezTo>
                    <a:pt x="186" y="447"/>
                    <a:pt x="189" y="450"/>
                    <a:pt x="192" y="451"/>
                  </a:cubicBezTo>
                  <a:cubicBezTo>
                    <a:pt x="195" y="453"/>
                    <a:pt x="199" y="456"/>
                    <a:pt x="203" y="457"/>
                  </a:cubicBezTo>
                  <a:cubicBezTo>
                    <a:pt x="206" y="458"/>
                    <a:pt x="210" y="456"/>
                    <a:pt x="213" y="457"/>
                  </a:cubicBezTo>
                  <a:cubicBezTo>
                    <a:pt x="215" y="458"/>
                    <a:pt x="214" y="456"/>
                    <a:pt x="215" y="458"/>
                  </a:cubicBezTo>
                  <a:cubicBezTo>
                    <a:pt x="215" y="459"/>
                    <a:pt x="215" y="462"/>
                    <a:pt x="215" y="463"/>
                  </a:cubicBezTo>
                  <a:cubicBezTo>
                    <a:pt x="215" y="466"/>
                    <a:pt x="214" y="474"/>
                    <a:pt x="215" y="477"/>
                  </a:cubicBezTo>
                  <a:cubicBezTo>
                    <a:pt x="217" y="479"/>
                    <a:pt x="230" y="479"/>
                    <a:pt x="232" y="478"/>
                  </a:cubicBezTo>
                  <a:cubicBezTo>
                    <a:pt x="233" y="476"/>
                    <a:pt x="232" y="467"/>
                    <a:pt x="232" y="465"/>
                  </a:cubicBezTo>
                  <a:cubicBezTo>
                    <a:pt x="232" y="462"/>
                    <a:pt x="231" y="460"/>
                    <a:pt x="233" y="458"/>
                  </a:cubicBezTo>
                  <a:cubicBezTo>
                    <a:pt x="237" y="451"/>
                    <a:pt x="244" y="446"/>
                    <a:pt x="250" y="441"/>
                  </a:cubicBezTo>
                  <a:cubicBezTo>
                    <a:pt x="256" y="434"/>
                    <a:pt x="263" y="428"/>
                    <a:pt x="269" y="421"/>
                  </a:cubicBezTo>
                  <a:cubicBezTo>
                    <a:pt x="263" y="415"/>
                    <a:pt x="258" y="411"/>
                    <a:pt x="255" y="403"/>
                  </a:cubicBezTo>
                  <a:cubicBezTo>
                    <a:pt x="253" y="401"/>
                    <a:pt x="251" y="398"/>
                    <a:pt x="251" y="395"/>
                  </a:cubicBezTo>
                  <a:cubicBezTo>
                    <a:pt x="251" y="392"/>
                    <a:pt x="252" y="385"/>
                    <a:pt x="253" y="383"/>
                  </a:cubicBezTo>
                  <a:cubicBezTo>
                    <a:pt x="255" y="380"/>
                    <a:pt x="261" y="377"/>
                    <a:pt x="262" y="374"/>
                  </a:cubicBezTo>
                  <a:cubicBezTo>
                    <a:pt x="262" y="372"/>
                    <a:pt x="257" y="367"/>
                    <a:pt x="255" y="366"/>
                  </a:cubicBezTo>
                  <a:cubicBezTo>
                    <a:pt x="254" y="363"/>
                    <a:pt x="252" y="361"/>
                    <a:pt x="250" y="358"/>
                  </a:cubicBezTo>
                  <a:cubicBezTo>
                    <a:pt x="248" y="356"/>
                    <a:pt x="240" y="351"/>
                    <a:pt x="239" y="348"/>
                  </a:cubicBezTo>
                  <a:cubicBezTo>
                    <a:pt x="239" y="346"/>
                    <a:pt x="241" y="345"/>
                    <a:pt x="241" y="343"/>
                  </a:cubicBezTo>
                  <a:cubicBezTo>
                    <a:pt x="245" y="339"/>
                    <a:pt x="248" y="334"/>
                    <a:pt x="251" y="330"/>
                  </a:cubicBezTo>
                  <a:cubicBezTo>
                    <a:pt x="254" y="325"/>
                    <a:pt x="259" y="319"/>
                    <a:pt x="260" y="313"/>
                  </a:cubicBezTo>
                  <a:cubicBezTo>
                    <a:pt x="261" y="305"/>
                    <a:pt x="260" y="297"/>
                    <a:pt x="260" y="289"/>
                  </a:cubicBezTo>
                  <a:cubicBezTo>
                    <a:pt x="260" y="284"/>
                    <a:pt x="260" y="282"/>
                    <a:pt x="262" y="279"/>
                  </a:cubicBezTo>
                  <a:cubicBezTo>
                    <a:pt x="265" y="275"/>
                    <a:pt x="268" y="275"/>
                    <a:pt x="268" y="270"/>
                  </a:cubicBezTo>
                  <a:cubicBezTo>
                    <a:pt x="268" y="267"/>
                    <a:pt x="269" y="260"/>
                    <a:pt x="267" y="259"/>
                  </a:cubicBezTo>
                  <a:cubicBezTo>
                    <a:pt x="264" y="256"/>
                    <a:pt x="255" y="257"/>
                    <a:pt x="252" y="256"/>
                  </a:cubicBezTo>
                  <a:cubicBezTo>
                    <a:pt x="247" y="255"/>
                    <a:pt x="247" y="255"/>
                    <a:pt x="244" y="259"/>
                  </a:cubicBezTo>
                  <a:cubicBezTo>
                    <a:pt x="240" y="262"/>
                    <a:pt x="237" y="265"/>
                    <a:pt x="234" y="269"/>
                  </a:cubicBezTo>
                  <a:cubicBezTo>
                    <a:pt x="228" y="263"/>
                    <a:pt x="222" y="258"/>
                    <a:pt x="217" y="252"/>
                  </a:cubicBezTo>
                  <a:cubicBezTo>
                    <a:pt x="223" y="251"/>
                    <a:pt x="228" y="249"/>
                    <a:pt x="234" y="247"/>
                  </a:cubicBezTo>
                  <a:cubicBezTo>
                    <a:pt x="240" y="246"/>
                    <a:pt x="238" y="244"/>
                    <a:pt x="238" y="238"/>
                  </a:cubicBezTo>
                  <a:cubicBezTo>
                    <a:pt x="238" y="233"/>
                    <a:pt x="238" y="228"/>
                    <a:pt x="238" y="224"/>
                  </a:cubicBezTo>
                  <a:cubicBezTo>
                    <a:pt x="239" y="218"/>
                    <a:pt x="244" y="211"/>
                    <a:pt x="244" y="206"/>
                  </a:cubicBezTo>
                  <a:cubicBezTo>
                    <a:pt x="243" y="202"/>
                    <a:pt x="239" y="196"/>
                    <a:pt x="237" y="192"/>
                  </a:cubicBezTo>
                  <a:cubicBezTo>
                    <a:pt x="235" y="188"/>
                    <a:pt x="233" y="184"/>
                    <a:pt x="231" y="180"/>
                  </a:cubicBezTo>
                  <a:cubicBezTo>
                    <a:pt x="229" y="174"/>
                    <a:pt x="226" y="168"/>
                    <a:pt x="225" y="161"/>
                  </a:cubicBezTo>
                  <a:cubicBezTo>
                    <a:pt x="224" y="160"/>
                    <a:pt x="223" y="159"/>
                    <a:pt x="224" y="158"/>
                  </a:cubicBezTo>
                  <a:cubicBezTo>
                    <a:pt x="224" y="156"/>
                    <a:pt x="229" y="153"/>
                    <a:pt x="231" y="152"/>
                  </a:cubicBezTo>
                  <a:cubicBezTo>
                    <a:pt x="239" y="144"/>
                    <a:pt x="247" y="137"/>
                    <a:pt x="255" y="129"/>
                  </a:cubicBezTo>
                  <a:cubicBezTo>
                    <a:pt x="258" y="126"/>
                    <a:pt x="261" y="123"/>
                    <a:pt x="265" y="121"/>
                  </a:cubicBezTo>
                  <a:cubicBezTo>
                    <a:pt x="268" y="119"/>
                    <a:pt x="275" y="118"/>
                    <a:pt x="277" y="114"/>
                  </a:cubicBezTo>
                  <a:cubicBezTo>
                    <a:pt x="277" y="112"/>
                    <a:pt x="277" y="108"/>
                    <a:pt x="277" y="106"/>
                  </a:cubicBezTo>
                  <a:cubicBezTo>
                    <a:pt x="277" y="102"/>
                    <a:pt x="277" y="98"/>
                    <a:pt x="277" y="94"/>
                  </a:cubicBezTo>
                  <a:cubicBezTo>
                    <a:pt x="277" y="90"/>
                    <a:pt x="277" y="87"/>
                    <a:pt x="276" y="83"/>
                  </a:cubicBezTo>
                  <a:cubicBezTo>
                    <a:pt x="274" y="77"/>
                    <a:pt x="270" y="71"/>
                    <a:pt x="267" y="65"/>
                  </a:cubicBezTo>
                  <a:cubicBezTo>
                    <a:pt x="264" y="61"/>
                    <a:pt x="264" y="58"/>
                    <a:pt x="260" y="56"/>
                  </a:cubicBezTo>
                  <a:cubicBezTo>
                    <a:pt x="254" y="54"/>
                    <a:pt x="248" y="53"/>
                    <a:pt x="243" y="49"/>
                  </a:cubicBezTo>
                  <a:cubicBezTo>
                    <a:pt x="241" y="48"/>
                    <a:pt x="238" y="45"/>
                    <a:pt x="236" y="43"/>
                  </a:cubicBezTo>
                  <a:cubicBezTo>
                    <a:pt x="235" y="41"/>
                    <a:pt x="235" y="37"/>
                    <a:pt x="235" y="35"/>
                  </a:cubicBezTo>
                  <a:cubicBezTo>
                    <a:pt x="234" y="28"/>
                    <a:pt x="233" y="25"/>
                    <a:pt x="234" y="19"/>
                  </a:cubicBezTo>
                  <a:cubicBezTo>
                    <a:pt x="236" y="13"/>
                    <a:pt x="237" y="6"/>
                    <a:pt x="239" y="0"/>
                  </a:cubicBezTo>
                  <a:cubicBezTo>
                    <a:pt x="231" y="3"/>
                    <a:pt x="221" y="5"/>
                    <a:pt x="215" y="11"/>
                  </a:cubicBezTo>
                  <a:cubicBezTo>
                    <a:pt x="207" y="18"/>
                    <a:pt x="199" y="26"/>
                    <a:pt x="192" y="34"/>
                  </a:cubicBezTo>
                  <a:cubicBezTo>
                    <a:pt x="188" y="30"/>
                    <a:pt x="184" y="25"/>
                    <a:pt x="180" y="23"/>
                  </a:cubicBezTo>
                  <a:cubicBezTo>
                    <a:pt x="177" y="20"/>
                    <a:pt x="175" y="23"/>
                    <a:pt x="171" y="25"/>
                  </a:cubicBezTo>
                  <a:cubicBezTo>
                    <a:pt x="166" y="28"/>
                    <a:pt x="160" y="32"/>
                    <a:pt x="155" y="34"/>
                  </a:cubicBezTo>
                  <a:cubicBezTo>
                    <a:pt x="151" y="35"/>
                    <a:pt x="149" y="33"/>
                    <a:pt x="145" y="32"/>
                  </a:cubicBezTo>
                  <a:cubicBezTo>
                    <a:pt x="141" y="30"/>
                    <a:pt x="136" y="27"/>
                    <a:pt x="131" y="26"/>
                  </a:cubicBezTo>
                  <a:cubicBezTo>
                    <a:pt x="126" y="25"/>
                    <a:pt x="120" y="26"/>
                    <a:pt x="115" y="26"/>
                  </a:cubicBezTo>
                  <a:cubicBezTo>
                    <a:pt x="112" y="26"/>
                    <a:pt x="108" y="25"/>
                    <a:pt x="106" y="26"/>
                  </a:cubicBezTo>
                  <a:cubicBezTo>
                    <a:pt x="102" y="28"/>
                    <a:pt x="98" y="33"/>
                    <a:pt x="95" y="36"/>
                  </a:cubicBezTo>
                  <a:cubicBezTo>
                    <a:pt x="90" y="40"/>
                    <a:pt x="85" y="45"/>
                    <a:pt x="79" y="49"/>
                  </a:cubicBezTo>
                  <a:cubicBezTo>
                    <a:pt x="76" y="53"/>
                    <a:pt x="72" y="57"/>
                    <a:pt x="67" y="60"/>
                  </a:cubicBezTo>
                  <a:cubicBezTo>
                    <a:pt x="65" y="61"/>
                    <a:pt x="64" y="61"/>
                    <a:pt x="62" y="61"/>
                  </a:cubicBezTo>
                  <a:cubicBezTo>
                    <a:pt x="55" y="61"/>
                    <a:pt x="48" y="61"/>
                    <a:pt x="42" y="61"/>
                  </a:cubicBezTo>
                  <a:cubicBezTo>
                    <a:pt x="37" y="61"/>
                    <a:pt x="31" y="60"/>
                    <a:pt x="26" y="61"/>
                  </a:cubicBezTo>
                  <a:cubicBezTo>
                    <a:pt x="22" y="62"/>
                    <a:pt x="19" y="64"/>
                    <a:pt x="16" y="65"/>
                  </a:cubicBezTo>
                  <a:cubicBezTo>
                    <a:pt x="13" y="67"/>
                    <a:pt x="10" y="68"/>
                    <a:pt x="7" y="70"/>
                  </a:cubicBezTo>
                  <a:cubicBezTo>
                    <a:pt x="6" y="71"/>
                    <a:pt x="2" y="72"/>
                    <a:pt x="1" y="73"/>
                  </a:cubicBezTo>
                  <a:cubicBezTo>
                    <a:pt x="0" y="75"/>
                    <a:pt x="1" y="81"/>
                    <a:pt x="2" y="83"/>
                  </a:cubicBezTo>
                  <a:cubicBezTo>
                    <a:pt x="2" y="93"/>
                    <a:pt x="2" y="104"/>
                    <a:pt x="5" y="113"/>
                  </a:cubicBezTo>
                  <a:cubicBezTo>
                    <a:pt x="6" y="119"/>
                    <a:pt x="10" y="124"/>
                    <a:pt x="12" y="129"/>
                  </a:cubicBezTo>
                  <a:cubicBezTo>
                    <a:pt x="13" y="132"/>
                    <a:pt x="13" y="136"/>
                    <a:pt x="14" y="139"/>
                  </a:cubicBezTo>
                  <a:cubicBezTo>
                    <a:pt x="16" y="148"/>
                    <a:pt x="18" y="157"/>
                    <a:pt x="18" y="166"/>
                  </a:cubicBezTo>
                  <a:cubicBezTo>
                    <a:pt x="18" y="178"/>
                    <a:pt x="16" y="190"/>
                    <a:pt x="15" y="202"/>
                  </a:cubicBezTo>
                  <a:cubicBezTo>
                    <a:pt x="15" y="206"/>
                    <a:pt x="13" y="212"/>
                    <a:pt x="14" y="215"/>
                  </a:cubicBezTo>
                  <a:cubicBezTo>
                    <a:pt x="15" y="218"/>
                    <a:pt x="19" y="222"/>
                    <a:pt x="20" y="225"/>
                  </a:cubicBezTo>
                  <a:cubicBezTo>
                    <a:pt x="26" y="233"/>
                    <a:pt x="31" y="241"/>
                    <a:pt x="35" y="250"/>
                  </a:cubicBezTo>
                  <a:cubicBezTo>
                    <a:pt x="37" y="253"/>
                    <a:pt x="38" y="256"/>
                    <a:pt x="40" y="259"/>
                  </a:cubicBezTo>
                  <a:cubicBezTo>
                    <a:pt x="41" y="260"/>
                    <a:pt x="42" y="264"/>
                    <a:pt x="43" y="265"/>
                  </a:cubicBezTo>
                  <a:cubicBezTo>
                    <a:pt x="45" y="267"/>
                    <a:pt x="53" y="265"/>
                    <a:pt x="56" y="265"/>
                  </a:cubicBezTo>
                  <a:cubicBezTo>
                    <a:pt x="58" y="265"/>
                    <a:pt x="62" y="264"/>
                    <a:pt x="64" y="265"/>
                  </a:cubicBezTo>
                  <a:cubicBezTo>
                    <a:pt x="65" y="266"/>
                    <a:pt x="65" y="266"/>
                    <a:pt x="66" y="267"/>
                  </a:cubicBezTo>
                  <a:cubicBezTo>
                    <a:pt x="69" y="272"/>
                    <a:pt x="72" y="279"/>
                    <a:pt x="74" y="284"/>
                  </a:cubicBezTo>
                  <a:cubicBezTo>
                    <a:pt x="76" y="288"/>
                    <a:pt x="78" y="292"/>
                    <a:pt x="80" y="295"/>
                  </a:cubicBezTo>
                  <a:cubicBezTo>
                    <a:pt x="83" y="299"/>
                    <a:pt x="89" y="302"/>
                    <a:pt x="92" y="307"/>
                  </a:cubicBezTo>
                  <a:cubicBezTo>
                    <a:pt x="96" y="313"/>
                    <a:pt x="93" y="326"/>
                    <a:pt x="99" y="331"/>
                  </a:cubicBezTo>
                  <a:cubicBezTo>
                    <a:pt x="103" y="334"/>
                    <a:pt x="109" y="338"/>
                    <a:pt x="114" y="340"/>
                  </a:cubicBezTo>
                  <a:cubicBezTo>
                    <a:pt x="118" y="342"/>
                    <a:pt x="122" y="341"/>
                    <a:pt x="127" y="341"/>
                  </a:cubicBezTo>
                  <a:cubicBezTo>
                    <a:pt x="134" y="341"/>
                    <a:pt x="134" y="341"/>
                    <a:pt x="134" y="347"/>
                  </a:cubicBezTo>
                  <a:cubicBezTo>
                    <a:pt x="134" y="350"/>
                    <a:pt x="135" y="354"/>
                    <a:pt x="135" y="357"/>
                  </a:cubicBezTo>
                  <a:cubicBezTo>
                    <a:pt x="134" y="358"/>
                    <a:pt x="134" y="358"/>
                    <a:pt x="132" y="359"/>
                  </a:cubicBezTo>
                  <a:cubicBezTo>
                    <a:pt x="127" y="361"/>
                    <a:pt x="122" y="363"/>
                    <a:pt x="117" y="365"/>
                  </a:cubicBezTo>
                  <a:cubicBezTo>
                    <a:pt x="120" y="371"/>
                    <a:pt x="125" y="377"/>
                    <a:pt x="127" y="383"/>
                  </a:cubicBezTo>
                  <a:cubicBezTo>
                    <a:pt x="129" y="390"/>
                    <a:pt x="129" y="399"/>
                    <a:pt x="129" y="406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2" name="Freeform 298"/>
            <p:cNvSpPr>
              <a:spLocks/>
            </p:cNvSpPr>
            <p:nvPr userDrawn="1"/>
          </p:nvSpPr>
          <p:spPr bwMode="auto">
            <a:xfrm>
              <a:off x="3565" y="3304"/>
              <a:ext cx="202" cy="340"/>
            </a:xfrm>
            <a:custGeom>
              <a:avLst/>
              <a:gdLst>
                <a:gd name="T0" fmla="*/ 55 w 254"/>
                <a:gd name="T1" fmla="*/ 403 h 428"/>
                <a:gd name="T2" fmla="*/ 44 w 254"/>
                <a:gd name="T3" fmla="*/ 426 h 428"/>
                <a:gd name="T4" fmla="*/ 22 w 254"/>
                <a:gd name="T5" fmla="*/ 424 h 428"/>
                <a:gd name="T6" fmla="*/ 1 w 254"/>
                <a:gd name="T7" fmla="*/ 402 h 428"/>
                <a:gd name="T8" fmla="*/ 11 w 254"/>
                <a:gd name="T9" fmla="*/ 385 h 428"/>
                <a:gd name="T10" fmla="*/ 23 w 254"/>
                <a:gd name="T11" fmla="*/ 351 h 428"/>
                <a:gd name="T12" fmla="*/ 55 w 254"/>
                <a:gd name="T13" fmla="*/ 335 h 428"/>
                <a:gd name="T14" fmla="*/ 57 w 254"/>
                <a:gd name="T15" fmla="*/ 313 h 428"/>
                <a:gd name="T16" fmla="*/ 92 w 254"/>
                <a:gd name="T17" fmla="*/ 278 h 428"/>
                <a:gd name="T18" fmla="*/ 74 w 254"/>
                <a:gd name="T19" fmla="*/ 252 h 428"/>
                <a:gd name="T20" fmla="*/ 85 w 254"/>
                <a:gd name="T21" fmla="*/ 231 h 428"/>
                <a:gd name="T22" fmla="*/ 73 w 254"/>
                <a:gd name="T23" fmla="*/ 215 h 428"/>
                <a:gd name="T24" fmla="*/ 65 w 254"/>
                <a:gd name="T25" fmla="*/ 200 h 428"/>
                <a:gd name="T26" fmla="*/ 82 w 254"/>
                <a:gd name="T27" fmla="*/ 171 h 428"/>
                <a:gd name="T28" fmla="*/ 91 w 254"/>
                <a:gd name="T29" fmla="*/ 127 h 428"/>
                <a:gd name="T30" fmla="*/ 75 w 254"/>
                <a:gd name="T31" fmla="*/ 113 h 428"/>
                <a:gd name="T32" fmla="*/ 57 w 254"/>
                <a:gd name="T33" fmla="*/ 126 h 428"/>
                <a:gd name="T34" fmla="*/ 53 w 254"/>
                <a:gd name="T35" fmla="*/ 104 h 428"/>
                <a:gd name="T36" fmla="*/ 61 w 254"/>
                <a:gd name="T37" fmla="*/ 82 h 428"/>
                <a:gd name="T38" fmla="*/ 66 w 254"/>
                <a:gd name="T39" fmla="*/ 61 h 428"/>
                <a:gd name="T40" fmla="*/ 48 w 254"/>
                <a:gd name="T41" fmla="*/ 20 h 428"/>
                <a:gd name="T42" fmla="*/ 64 w 254"/>
                <a:gd name="T43" fmla="*/ 0 h 428"/>
                <a:gd name="T44" fmla="*/ 94 w 254"/>
                <a:gd name="T45" fmla="*/ 41 h 428"/>
                <a:gd name="T46" fmla="*/ 114 w 254"/>
                <a:gd name="T47" fmla="*/ 50 h 428"/>
                <a:gd name="T48" fmla="*/ 134 w 254"/>
                <a:gd name="T49" fmla="*/ 41 h 428"/>
                <a:gd name="T50" fmla="*/ 168 w 254"/>
                <a:gd name="T51" fmla="*/ 44 h 428"/>
                <a:gd name="T52" fmla="*/ 190 w 254"/>
                <a:gd name="T53" fmla="*/ 37 h 428"/>
                <a:gd name="T54" fmla="*/ 198 w 254"/>
                <a:gd name="T55" fmla="*/ 53 h 428"/>
                <a:gd name="T56" fmla="*/ 192 w 254"/>
                <a:gd name="T57" fmla="*/ 84 h 428"/>
                <a:gd name="T58" fmla="*/ 215 w 254"/>
                <a:gd name="T59" fmla="*/ 107 h 428"/>
                <a:gd name="T60" fmla="*/ 224 w 254"/>
                <a:gd name="T61" fmla="*/ 137 h 428"/>
                <a:gd name="T62" fmla="*/ 247 w 254"/>
                <a:gd name="T63" fmla="*/ 161 h 428"/>
                <a:gd name="T64" fmla="*/ 252 w 254"/>
                <a:gd name="T65" fmla="*/ 196 h 428"/>
                <a:gd name="T66" fmla="*/ 247 w 254"/>
                <a:gd name="T67" fmla="*/ 226 h 428"/>
                <a:gd name="T68" fmla="*/ 227 w 254"/>
                <a:gd name="T69" fmla="*/ 248 h 428"/>
                <a:gd name="T70" fmla="*/ 221 w 254"/>
                <a:gd name="T71" fmla="*/ 278 h 428"/>
                <a:gd name="T72" fmla="*/ 193 w 254"/>
                <a:gd name="T73" fmla="*/ 297 h 428"/>
                <a:gd name="T74" fmla="*/ 170 w 254"/>
                <a:gd name="T75" fmla="*/ 337 h 428"/>
                <a:gd name="T76" fmla="*/ 145 w 254"/>
                <a:gd name="T77" fmla="*/ 351 h 428"/>
                <a:gd name="T78" fmla="*/ 145 w 254"/>
                <a:gd name="T79" fmla="*/ 372 h 428"/>
                <a:gd name="T80" fmla="*/ 124 w 254"/>
                <a:gd name="T81" fmla="*/ 397 h 428"/>
                <a:gd name="T82" fmla="*/ 94 w 254"/>
                <a:gd name="T83" fmla="*/ 395 h 428"/>
                <a:gd name="T84" fmla="*/ 68 w 254"/>
                <a:gd name="T85" fmla="*/ 403 h 4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254" h="428">
                  <a:moveTo>
                    <a:pt x="68" y="403"/>
                  </a:moveTo>
                  <a:cubicBezTo>
                    <a:pt x="65" y="403"/>
                    <a:pt x="58" y="401"/>
                    <a:pt x="55" y="403"/>
                  </a:cubicBezTo>
                  <a:cubicBezTo>
                    <a:pt x="53" y="404"/>
                    <a:pt x="51" y="412"/>
                    <a:pt x="50" y="414"/>
                  </a:cubicBezTo>
                  <a:cubicBezTo>
                    <a:pt x="48" y="417"/>
                    <a:pt x="46" y="425"/>
                    <a:pt x="44" y="426"/>
                  </a:cubicBezTo>
                  <a:cubicBezTo>
                    <a:pt x="41" y="428"/>
                    <a:pt x="33" y="426"/>
                    <a:pt x="30" y="426"/>
                  </a:cubicBezTo>
                  <a:cubicBezTo>
                    <a:pt x="26" y="426"/>
                    <a:pt x="25" y="426"/>
                    <a:pt x="22" y="424"/>
                  </a:cubicBezTo>
                  <a:cubicBezTo>
                    <a:pt x="18" y="420"/>
                    <a:pt x="14" y="416"/>
                    <a:pt x="10" y="411"/>
                  </a:cubicBezTo>
                  <a:cubicBezTo>
                    <a:pt x="8" y="410"/>
                    <a:pt x="1" y="404"/>
                    <a:pt x="1" y="402"/>
                  </a:cubicBezTo>
                  <a:cubicBezTo>
                    <a:pt x="0" y="400"/>
                    <a:pt x="7" y="395"/>
                    <a:pt x="9" y="393"/>
                  </a:cubicBezTo>
                  <a:cubicBezTo>
                    <a:pt x="12" y="390"/>
                    <a:pt x="12" y="390"/>
                    <a:pt x="11" y="385"/>
                  </a:cubicBezTo>
                  <a:cubicBezTo>
                    <a:pt x="10" y="380"/>
                    <a:pt x="7" y="373"/>
                    <a:pt x="7" y="369"/>
                  </a:cubicBezTo>
                  <a:cubicBezTo>
                    <a:pt x="7" y="363"/>
                    <a:pt x="18" y="355"/>
                    <a:pt x="23" y="351"/>
                  </a:cubicBezTo>
                  <a:cubicBezTo>
                    <a:pt x="27" y="347"/>
                    <a:pt x="34" y="336"/>
                    <a:pt x="41" y="335"/>
                  </a:cubicBezTo>
                  <a:cubicBezTo>
                    <a:pt x="43" y="335"/>
                    <a:pt x="53" y="337"/>
                    <a:pt x="55" y="335"/>
                  </a:cubicBezTo>
                  <a:cubicBezTo>
                    <a:pt x="56" y="334"/>
                    <a:pt x="55" y="323"/>
                    <a:pt x="55" y="321"/>
                  </a:cubicBezTo>
                  <a:cubicBezTo>
                    <a:pt x="55" y="317"/>
                    <a:pt x="54" y="316"/>
                    <a:pt x="57" y="313"/>
                  </a:cubicBezTo>
                  <a:cubicBezTo>
                    <a:pt x="61" y="309"/>
                    <a:pt x="65" y="305"/>
                    <a:pt x="69" y="301"/>
                  </a:cubicBezTo>
                  <a:cubicBezTo>
                    <a:pt x="77" y="293"/>
                    <a:pt x="85" y="286"/>
                    <a:pt x="92" y="278"/>
                  </a:cubicBezTo>
                  <a:cubicBezTo>
                    <a:pt x="86" y="272"/>
                    <a:pt x="81" y="268"/>
                    <a:pt x="78" y="260"/>
                  </a:cubicBezTo>
                  <a:cubicBezTo>
                    <a:pt x="76" y="258"/>
                    <a:pt x="74" y="255"/>
                    <a:pt x="74" y="252"/>
                  </a:cubicBezTo>
                  <a:cubicBezTo>
                    <a:pt x="74" y="249"/>
                    <a:pt x="75" y="242"/>
                    <a:pt x="76" y="240"/>
                  </a:cubicBezTo>
                  <a:cubicBezTo>
                    <a:pt x="78" y="237"/>
                    <a:pt x="84" y="234"/>
                    <a:pt x="85" y="231"/>
                  </a:cubicBezTo>
                  <a:cubicBezTo>
                    <a:pt x="85" y="229"/>
                    <a:pt x="80" y="224"/>
                    <a:pt x="78" y="223"/>
                  </a:cubicBezTo>
                  <a:cubicBezTo>
                    <a:pt x="77" y="220"/>
                    <a:pt x="75" y="218"/>
                    <a:pt x="73" y="215"/>
                  </a:cubicBezTo>
                  <a:cubicBezTo>
                    <a:pt x="71" y="213"/>
                    <a:pt x="63" y="208"/>
                    <a:pt x="62" y="205"/>
                  </a:cubicBezTo>
                  <a:cubicBezTo>
                    <a:pt x="62" y="203"/>
                    <a:pt x="64" y="202"/>
                    <a:pt x="65" y="200"/>
                  </a:cubicBezTo>
                  <a:cubicBezTo>
                    <a:pt x="68" y="196"/>
                    <a:pt x="71" y="191"/>
                    <a:pt x="74" y="186"/>
                  </a:cubicBezTo>
                  <a:cubicBezTo>
                    <a:pt x="77" y="181"/>
                    <a:pt x="81" y="177"/>
                    <a:pt x="82" y="171"/>
                  </a:cubicBezTo>
                  <a:cubicBezTo>
                    <a:pt x="82" y="161"/>
                    <a:pt x="82" y="151"/>
                    <a:pt x="83" y="141"/>
                  </a:cubicBezTo>
                  <a:cubicBezTo>
                    <a:pt x="84" y="135"/>
                    <a:pt x="91" y="133"/>
                    <a:pt x="91" y="127"/>
                  </a:cubicBezTo>
                  <a:cubicBezTo>
                    <a:pt x="91" y="124"/>
                    <a:pt x="92" y="117"/>
                    <a:pt x="90" y="116"/>
                  </a:cubicBezTo>
                  <a:cubicBezTo>
                    <a:pt x="87" y="113"/>
                    <a:pt x="78" y="114"/>
                    <a:pt x="75" y="113"/>
                  </a:cubicBezTo>
                  <a:cubicBezTo>
                    <a:pt x="70" y="112"/>
                    <a:pt x="70" y="112"/>
                    <a:pt x="67" y="116"/>
                  </a:cubicBezTo>
                  <a:cubicBezTo>
                    <a:pt x="63" y="119"/>
                    <a:pt x="60" y="122"/>
                    <a:pt x="57" y="126"/>
                  </a:cubicBezTo>
                  <a:cubicBezTo>
                    <a:pt x="51" y="120"/>
                    <a:pt x="45" y="115"/>
                    <a:pt x="40" y="109"/>
                  </a:cubicBezTo>
                  <a:cubicBezTo>
                    <a:pt x="44" y="107"/>
                    <a:pt x="49" y="106"/>
                    <a:pt x="53" y="104"/>
                  </a:cubicBezTo>
                  <a:cubicBezTo>
                    <a:pt x="56" y="102"/>
                    <a:pt x="60" y="102"/>
                    <a:pt x="61" y="99"/>
                  </a:cubicBezTo>
                  <a:cubicBezTo>
                    <a:pt x="63" y="94"/>
                    <a:pt x="61" y="87"/>
                    <a:pt x="61" y="82"/>
                  </a:cubicBezTo>
                  <a:cubicBezTo>
                    <a:pt x="62" y="79"/>
                    <a:pt x="63" y="75"/>
                    <a:pt x="64" y="71"/>
                  </a:cubicBezTo>
                  <a:cubicBezTo>
                    <a:pt x="65" y="67"/>
                    <a:pt x="67" y="64"/>
                    <a:pt x="66" y="61"/>
                  </a:cubicBezTo>
                  <a:cubicBezTo>
                    <a:pt x="64" y="55"/>
                    <a:pt x="60" y="50"/>
                    <a:pt x="58" y="45"/>
                  </a:cubicBezTo>
                  <a:cubicBezTo>
                    <a:pt x="54" y="36"/>
                    <a:pt x="51" y="28"/>
                    <a:pt x="48" y="20"/>
                  </a:cubicBezTo>
                  <a:cubicBezTo>
                    <a:pt x="46" y="14"/>
                    <a:pt x="47" y="15"/>
                    <a:pt x="51" y="11"/>
                  </a:cubicBezTo>
                  <a:cubicBezTo>
                    <a:pt x="56" y="7"/>
                    <a:pt x="60" y="3"/>
                    <a:pt x="64" y="0"/>
                  </a:cubicBezTo>
                  <a:cubicBezTo>
                    <a:pt x="69" y="8"/>
                    <a:pt x="73" y="18"/>
                    <a:pt x="80" y="25"/>
                  </a:cubicBezTo>
                  <a:cubicBezTo>
                    <a:pt x="85" y="30"/>
                    <a:pt x="90" y="36"/>
                    <a:pt x="94" y="41"/>
                  </a:cubicBezTo>
                  <a:cubicBezTo>
                    <a:pt x="98" y="44"/>
                    <a:pt x="99" y="47"/>
                    <a:pt x="103" y="48"/>
                  </a:cubicBezTo>
                  <a:cubicBezTo>
                    <a:pt x="107" y="48"/>
                    <a:pt x="111" y="49"/>
                    <a:pt x="114" y="50"/>
                  </a:cubicBezTo>
                  <a:cubicBezTo>
                    <a:pt x="116" y="50"/>
                    <a:pt x="121" y="52"/>
                    <a:pt x="123" y="51"/>
                  </a:cubicBezTo>
                  <a:cubicBezTo>
                    <a:pt x="127" y="50"/>
                    <a:pt x="129" y="42"/>
                    <a:pt x="134" y="41"/>
                  </a:cubicBezTo>
                  <a:cubicBezTo>
                    <a:pt x="137" y="40"/>
                    <a:pt x="145" y="42"/>
                    <a:pt x="148" y="42"/>
                  </a:cubicBezTo>
                  <a:cubicBezTo>
                    <a:pt x="155" y="43"/>
                    <a:pt x="162" y="45"/>
                    <a:pt x="168" y="44"/>
                  </a:cubicBezTo>
                  <a:cubicBezTo>
                    <a:pt x="172" y="44"/>
                    <a:pt x="177" y="41"/>
                    <a:pt x="182" y="40"/>
                  </a:cubicBezTo>
                  <a:cubicBezTo>
                    <a:pt x="184" y="39"/>
                    <a:pt x="188" y="36"/>
                    <a:pt x="190" y="37"/>
                  </a:cubicBezTo>
                  <a:cubicBezTo>
                    <a:pt x="192" y="37"/>
                    <a:pt x="192" y="38"/>
                    <a:pt x="193" y="40"/>
                  </a:cubicBezTo>
                  <a:cubicBezTo>
                    <a:pt x="195" y="44"/>
                    <a:pt x="198" y="48"/>
                    <a:pt x="198" y="53"/>
                  </a:cubicBezTo>
                  <a:cubicBezTo>
                    <a:pt x="197" y="60"/>
                    <a:pt x="194" y="67"/>
                    <a:pt x="193" y="74"/>
                  </a:cubicBezTo>
                  <a:cubicBezTo>
                    <a:pt x="192" y="78"/>
                    <a:pt x="190" y="81"/>
                    <a:pt x="192" y="84"/>
                  </a:cubicBezTo>
                  <a:cubicBezTo>
                    <a:pt x="195" y="89"/>
                    <a:pt x="202" y="94"/>
                    <a:pt x="207" y="99"/>
                  </a:cubicBezTo>
                  <a:cubicBezTo>
                    <a:pt x="209" y="102"/>
                    <a:pt x="213" y="104"/>
                    <a:pt x="215" y="107"/>
                  </a:cubicBezTo>
                  <a:cubicBezTo>
                    <a:pt x="218" y="113"/>
                    <a:pt x="218" y="121"/>
                    <a:pt x="220" y="127"/>
                  </a:cubicBezTo>
                  <a:cubicBezTo>
                    <a:pt x="221" y="131"/>
                    <a:pt x="221" y="134"/>
                    <a:pt x="224" y="137"/>
                  </a:cubicBezTo>
                  <a:cubicBezTo>
                    <a:pt x="229" y="142"/>
                    <a:pt x="235" y="147"/>
                    <a:pt x="240" y="152"/>
                  </a:cubicBezTo>
                  <a:cubicBezTo>
                    <a:pt x="242" y="155"/>
                    <a:pt x="246" y="157"/>
                    <a:pt x="247" y="161"/>
                  </a:cubicBezTo>
                  <a:cubicBezTo>
                    <a:pt x="248" y="167"/>
                    <a:pt x="246" y="175"/>
                    <a:pt x="247" y="181"/>
                  </a:cubicBezTo>
                  <a:cubicBezTo>
                    <a:pt x="247" y="186"/>
                    <a:pt x="250" y="191"/>
                    <a:pt x="252" y="196"/>
                  </a:cubicBezTo>
                  <a:cubicBezTo>
                    <a:pt x="254" y="202"/>
                    <a:pt x="253" y="202"/>
                    <a:pt x="252" y="208"/>
                  </a:cubicBezTo>
                  <a:cubicBezTo>
                    <a:pt x="250" y="214"/>
                    <a:pt x="249" y="221"/>
                    <a:pt x="247" y="226"/>
                  </a:cubicBezTo>
                  <a:cubicBezTo>
                    <a:pt x="244" y="230"/>
                    <a:pt x="238" y="234"/>
                    <a:pt x="235" y="238"/>
                  </a:cubicBezTo>
                  <a:cubicBezTo>
                    <a:pt x="231" y="241"/>
                    <a:pt x="228" y="243"/>
                    <a:pt x="227" y="248"/>
                  </a:cubicBezTo>
                  <a:cubicBezTo>
                    <a:pt x="227" y="254"/>
                    <a:pt x="231" y="261"/>
                    <a:pt x="230" y="268"/>
                  </a:cubicBezTo>
                  <a:cubicBezTo>
                    <a:pt x="229" y="272"/>
                    <a:pt x="224" y="275"/>
                    <a:pt x="221" y="278"/>
                  </a:cubicBezTo>
                  <a:cubicBezTo>
                    <a:pt x="218" y="282"/>
                    <a:pt x="214" y="286"/>
                    <a:pt x="210" y="289"/>
                  </a:cubicBezTo>
                  <a:cubicBezTo>
                    <a:pt x="205" y="293"/>
                    <a:pt x="198" y="294"/>
                    <a:pt x="193" y="297"/>
                  </a:cubicBezTo>
                  <a:cubicBezTo>
                    <a:pt x="188" y="299"/>
                    <a:pt x="188" y="301"/>
                    <a:pt x="186" y="306"/>
                  </a:cubicBezTo>
                  <a:cubicBezTo>
                    <a:pt x="182" y="316"/>
                    <a:pt x="178" y="329"/>
                    <a:pt x="170" y="337"/>
                  </a:cubicBezTo>
                  <a:cubicBezTo>
                    <a:pt x="166" y="340"/>
                    <a:pt x="160" y="342"/>
                    <a:pt x="156" y="344"/>
                  </a:cubicBezTo>
                  <a:cubicBezTo>
                    <a:pt x="153" y="346"/>
                    <a:pt x="146" y="348"/>
                    <a:pt x="145" y="351"/>
                  </a:cubicBezTo>
                  <a:cubicBezTo>
                    <a:pt x="144" y="353"/>
                    <a:pt x="145" y="357"/>
                    <a:pt x="145" y="359"/>
                  </a:cubicBezTo>
                  <a:cubicBezTo>
                    <a:pt x="145" y="363"/>
                    <a:pt x="145" y="368"/>
                    <a:pt x="145" y="372"/>
                  </a:cubicBezTo>
                  <a:cubicBezTo>
                    <a:pt x="145" y="377"/>
                    <a:pt x="144" y="377"/>
                    <a:pt x="140" y="381"/>
                  </a:cubicBezTo>
                  <a:cubicBezTo>
                    <a:pt x="135" y="386"/>
                    <a:pt x="130" y="391"/>
                    <a:pt x="124" y="397"/>
                  </a:cubicBezTo>
                  <a:cubicBezTo>
                    <a:pt x="121" y="400"/>
                    <a:pt x="120" y="399"/>
                    <a:pt x="116" y="398"/>
                  </a:cubicBezTo>
                  <a:cubicBezTo>
                    <a:pt x="109" y="397"/>
                    <a:pt x="101" y="396"/>
                    <a:pt x="94" y="395"/>
                  </a:cubicBezTo>
                  <a:cubicBezTo>
                    <a:pt x="90" y="394"/>
                    <a:pt x="82" y="391"/>
                    <a:pt x="78" y="392"/>
                  </a:cubicBezTo>
                  <a:cubicBezTo>
                    <a:pt x="75" y="393"/>
                    <a:pt x="71" y="400"/>
                    <a:pt x="68" y="403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3" name="Freeform 299"/>
            <p:cNvSpPr>
              <a:spLocks/>
            </p:cNvSpPr>
            <p:nvPr userDrawn="1"/>
          </p:nvSpPr>
          <p:spPr bwMode="auto">
            <a:xfrm>
              <a:off x="925" y="3116"/>
              <a:ext cx="88" cy="137"/>
            </a:xfrm>
            <a:custGeom>
              <a:avLst/>
              <a:gdLst>
                <a:gd name="T0" fmla="*/ 43 w 111"/>
                <a:gd name="T1" fmla="*/ 156 h 173"/>
                <a:gd name="T2" fmla="*/ 69 w 111"/>
                <a:gd name="T3" fmla="*/ 129 h 173"/>
                <a:gd name="T4" fmla="*/ 82 w 111"/>
                <a:gd name="T5" fmla="*/ 113 h 173"/>
                <a:gd name="T6" fmla="*/ 99 w 111"/>
                <a:gd name="T7" fmla="*/ 103 h 173"/>
                <a:gd name="T8" fmla="*/ 103 w 111"/>
                <a:gd name="T9" fmla="*/ 118 h 173"/>
                <a:gd name="T10" fmla="*/ 109 w 111"/>
                <a:gd name="T11" fmla="*/ 107 h 173"/>
                <a:gd name="T12" fmla="*/ 110 w 111"/>
                <a:gd name="T13" fmla="*/ 98 h 173"/>
                <a:gd name="T14" fmla="*/ 110 w 111"/>
                <a:gd name="T15" fmla="*/ 74 h 173"/>
                <a:gd name="T16" fmla="*/ 109 w 111"/>
                <a:gd name="T17" fmla="*/ 62 h 173"/>
                <a:gd name="T18" fmla="*/ 100 w 111"/>
                <a:gd name="T19" fmla="*/ 56 h 173"/>
                <a:gd name="T20" fmla="*/ 92 w 111"/>
                <a:gd name="T21" fmla="*/ 48 h 173"/>
                <a:gd name="T22" fmla="*/ 83 w 111"/>
                <a:gd name="T23" fmla="*/ 41 h 173"/>
                <a:gd name="T24" fmla="*/ 80 w 111"/>
                <a:gd name="T25" fmla="*/ 31 h 173"/>
                <a:gd name="T26" fmla="*/ 66 w 111"/>
                <a:gd name="T27" fmla="*/ 27 h 173"/>
                <a:gd name="T28" fmla="*/ 59 w 111"/>
                <a:gd name="T29" fmla="*/ 29 h 173"/>
                <a:gd name="T30" fmla="*/ 45 w 111"/>
                <a:gd name="T31" fmla="*/ 25 h 173"/>
                <a:gd name="T32" fmla="*/ 38 w 111"/>
                <a:gd name="T33" fmla="*/ 16 h 173"/>
                <a:gd name="T34" fmla="*/ 32 w 111"/>
                <a:gd name="T35" fmla="*/ 8 h 173"/>
                <a:gd name="T36" fmla="*/ 24 w 111"/>
                <a:gd name="T37" fmla="*/ 0 h 173"/>
                <a:gd name="T38" fmla="*/ 17 w 111"/>
                <a:gd name="T39" fmla="*/ 3 h 173"/>
                <a:gd name="T40" fmla="*/ 17 w 111"/>
                <a:gd name="T41" fmla="*/ 8 h 173"/>
                <a:gd name="T42" fmla="*/ 24 w 111"/>
                <a:gd name="T43" fmla="*/ 27 h 173"/>
                <a:gd name="T44" fmla="*/ 45 w 111"/>
                <a:gd name="T45" fmla="*/ 48 h 173"/>
                <a:gd name="T46" fmla="*/ 52 w 111"/>
                <a:gd name="T47" fmla="*/ 51 h 173"/>
                <a:gd name="T48" fmla="*/ 59 w 111"/>
                <a:gd name="T49" fmla="*/ 51 h 173"/>
                <a:gd name="T50" fmla="*/ 62 w 111"/>
                <a:gd name="T51" fmla="*/ 48 h 173"/>
                <a:gd name="T52" fmla="*/ 65 w 111"/>
                <a:gd name="T53" fmla="*/ 48 h 173"/>
                <a:gd name="T54" fmla="*/ 71 w 111"/>
                <a:gd name="T55" fmla="*/ 52 h 173"/>
                <a:gd name="T56" fmla="*/ 78 w 111"/>
                <a:gd name="T57" fmla="*/ 58 h 173"/>
                <a:gd name="T58" fmla="*/ 83 w 111"/>
                <a:gd name="T59" fmla="*/ 71 h 173"/>
                <a:gd name="T60" fmla="*/ 75 w 111"/>
                <a:gd name="T61" fmla="*/ 79 h 173"/>
                <a:gd name="T62" fmla="*/ 62 w 111"/>
                <a:gd name="T63" fmla="*/ 78 h 173"/>
                <a:gd name="T64" fmla="*/ 57 w 111"/>
                <a:gd name="T65" fmla="*/ 88 h 173"/>
                <a:gd name="T66" fmla="*/ 48 w 111"/>
                <a:gd name="T67" fmla="*/ 91 h 173"/>
                <a:gd name="T68" fmla="*/ 44 w 111"/>
                <a:gd name="T69" fmla="*/ 98 h 173"/>
                <a:gd name="T70" fmla="*/ 44 w 111"/>
                <a:gd name="T71" fmla="*/ 111 h 173"/>
                <a:gd name="T72" fmla="*/ 48 w 111"/>
                <a:gd name="T73" fmla="*/ 122 h 173"/>
                <a:gd name="T74" fmla="*/ 45 w 111"/>
                <a:gd name="T75" fmla="*/ 132 h 173"/>
                <a:gd name="T76" fmla="*/ 35 w 111"/>
                <a:gd name="T77" fmla="*/ 132 h 173"/>
                <a:gd name="T78" fmla="*/ 20 w 111"/>
                <a:gd name="T79" fmla="*/ 132 h 173"/>
                <a:gd name="T80" fmla="*/ 11 w 111"/>
                <a:gd name="T81" fmla="*/ 128 h 173"/>
                <a:gd name="T82" fmla="*/ 2 w 111"/>
                <a:gd name="T83" fmla="*/ 136 h 173"/>
                <a:gd name="T84" fmla="*/ 3 w 111"/>
                <a:gd name="T85" fmla="*/ 142 h 173"/>
                <a:gd name="T86" fmla="*/ 19 w 111"/>
                <a:gd name="T87" fmla="*/ 161 h 173"/>
                <a:gd name="T88" fmla="*/ 25 w 111"/>
                <a:gd name="T89" fmla="*/ 173 h 173"/>
                <a:gd name="T90" fmla="*/ 38 w 111"/>
                <a:gd name="T91" fmla="*/ 166 h 173"/>
                <a:gd name="T92" fmla="*/ 43 w 111"/>
                <a:gd name="T93" fmla="*/ 164 h 173"/>
                <a:gd name="T94" fmla="*/ 43 w 111"/>
                <a:gd name="T95" fmla="*/ 156 h 1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11" h="173">
                  <a:moveTo>
                    <a:pt x="43" y="156"/>
                  </a:moveTo>
                  <a:cubicBezTo>
                    <a:pt x="53" y="148"/>
                    <a:pt x="62" y="139"/>
                    <a:pt x="69" y="129"/>
                  </a:cubicBezTo>
                  <a:cubicBezTo>
                    <a:pt x="73" y="123"/>
                    <a:pt x="77" y="118"/>
                    <a:pt x="82" y="113"/>
                  </a:cubicBezTo>
                  <a:cubicBezTo>
                    <a:pt x="87" y="108"/>
                    <a:pt x="91" y="106"/>
                    <a:pt x="99" y="103"/>
                  </a:cubicBezTo>
                  <a:cubicBezTo>
                    <a:pt x="100" y="108"/>
                    <a:pt x="102" y="113"/>
                    <a:pt x="103" y="118"/>
                  </a:cubicBezTo>
                  <a:cubicBezTo>
                    <a:pt x="105" y="114"/>
                    <a:pt x="108" y="111"/>
                    <a:pt x="109" y="107"/>
                  </a:cubicBezTo>
                  <a:cubicBezTo>
                    <a:pt x="110" y="104"/>
                    <a:pt x="110" y="101"/>
                    <a:pt x="110" y="98"/>
                  </a:cubicBezTo>
                  <a:cubicBezTo>
                    <a:pt x="110" y="90"/>
                    <a:pt x="110" y="82"/>
                    <a:pt x="110" y="74"/>
                  </a:cubicBezTo>
                  <a:cubicBezTo>
                    <a:pt x="110" y="71"/>
                    <a:pt x="111" y="64"/>
                    <a:pt x="109" y="62"/>
                  </a:cubicBezTo>
                  <a:cubicBezTo>
                    <a:pt x="108" y="59"/>
                    <a:pt x="103" y="58"/>
                    <a:pt x="100" y="56"/>
                  </a:cubicBezTo>
                  <a:cubicBezTo>
                    <a:pt x="97" y="53"/>
                    <a:pt x="95" y="50"/>
                    <a:pt x="92" y="48"/>
                  </a:cubicBezTo>
                  <a:cubicBezTo>
                    <a:pt x="88" y="46"/>
                    <a:pt x="85" y="45"/>
                    <a:pt x="83" y="41"/>
                  </a:cubicBezTo>
                  <a:cubicBezTo>
                    <a:pt x="82" y="38"/>
                    <a:pt x="82" y="33"/>
                    <a:pt x="80" y="31"/>
                  </a:cubicBezTo>
                  <a:cubicBezTo>
                    <a:pt x="78" y="29"/>
                    <a:pt x="69" y="27"/>
                    <a:pt x="66" y="27"/>
                  </a:cubicBezTo>
                  <a:cubicBezTo>
                    <a:pt x="64" y="26"/>
                    <a:pt x="61" y="29"/>
                    <a:pt x="59" y="29"/>
                  </a:cubicBezTo>
                  <a:cubicBezTo>
                    <a:pt x="56" y="29"/>
                    <a:pt x="48" y="27"/>
                    <a:pt x="45" y="25"/>
                  </a:cubicBezTo>
                  <a:cubicBezTo>
                    <a:pt x="42" y="23"/>
                    <a:pt x="41" y="18"/>
                    <a:pt x="38" y="16"/>
                  </a:cubicBezTo>
                  <a:cubicBezTo>
                    <a:pt x="37" y="13"/>
                    <a:pt x="34" y="11"/>
                    <a:pt x="32" y="8"/>
                  </a:cubicBezTo>
                  <a:cubicBezTo>
                    <a:pt x="30" y="7"/>
                    <a:pt x="26" y="1"/>
                    <a:pt x="24" y="0"/>
                  </a:cubicBezTo>
                  <a:cubicBezTo>
                    <a:pt x="23" y="0"/>
                    <a:pt x="18" y="2"/>
                    <a:pt x="17" y="3"/>
                  </a:cubicBezTo>
                  <a:cubicBezTo>
                    <a:pt x="17" y="4"/>
                    <a:pt x="17" y="6"/>
                    <a:pt x="17" y="8"/>
                  </a:cubicBezTo>
                  <a:cubicBezTo>
                    <a:pt x="17" y="15"/>
                    <a:pt x="19" y="21"/>
                    <a:pt x="24" y="27"/>
                  </a:cubicBezTo>
                  <a:cubicBezTo>
                    <a:pt x="30" y="34"/>
                    <a:pt x="38" y="41"/>
                    <a:pt x="45" y="48"/>
                  </a:cubicBezTo>
                  <a:cubicBezTo>
                    <a:pt x="47" y="51"/>
                    <a:pt x="48" y="51"/>
                    <a:pt x="52" y="51"/>
                  </a:cubicBezTo>
                  <a:cubicBezTo>
                    <a:pt x="54" y="51"/>
                    <a:pt x="57" y="52"/>
                    <a:pt x="59" y="51"/>
                  </a:cubicBezTo>
                  <a:cubicBezTo>
                    <a:pt x="60" y="51"/>
                    <a:pt x="61" y="49"/>
                    <a:pt x="62" y="48"/>
                  </a:cubicBezTo>
                  <a:cubicBezTo>
                    <a:pt x="64" y="47"/>
                    <a:pt x="62" y="47"/>
                    <a:pt x="65" y="48"/>
                  </a:cubicBezTo>
                  <a:cubicBezTo>
                    <a:pt x="67" y="48"/>
                    <a:pt x="69" y="51"/>
                    <a:pt x="71" y="52"/>
                  </a:cubicBezTo>
                  <a:cubicBezTo>
                    <a:pt x="75" y="54"/>
                    <a:pt x="76" y="55"/>
                    <a:pt x="78" y="58"/>
                  </a:cubicBezTo>
                  <a:cubicBezTo>
                    <a:pt x="79" y="61"/>
                    <a:pt x="83" y="68"/>
                    <a:pt x="83" y="71"/>
                  </a:cubicBezTo>
                  <a:cubicBezTo>
                    <a:pt x="83" y="72"/>
                    <a:pt x="77" y="78"/>
                    <a:pt x="75" y="79"/>
                  </a:cubicBezTo>
                  <a:cubicBezTo>
                    <a:pt x="72" y="80"/>
                    <a:pt x="66" y="76"/>
                    <a:pt x="62" y="78"/>
                  </a:cubicBezTo>
                  <a:cubicBezTo>
                    <a:pt x="60" y="79"/>
                    <a:pt x="58" y="86"/>
                    <a:pt x="57" y="88"/>
                  </a:cubicBezTo>
                  <a:cubicBezTo>
                    <a:pt x="55" y="93"/>
                    <a:pt x="53" y="91"/>
                    <a:pt x="48" y="91"/>
                  </a:cubicBezTo>
                  <a:cubicBezTo>
                    <a:pt x="43" y="91"/>
                    <a:pt x="44" y="92"/>
                    <a:pt x="44" y="98"/>
                  </a:cubicBezTo>
                  <a:cubicBezTo>
                    <a:pt x="44" y="102"/>
                    <a:pt x="43" y="107"/>
                    <a:pt x="44" y="111"/>
                  </a:cubicBezTo>
                  <a:cubicBezTo>
                    <a:pt x="45" y="115"/>
                    <a:pt x="48" y="118"/>
                    <a:pt x="48" y="122"/>
                  </a:cubicBezTo>
                  <a:cubicBezTo>
                    <a:pt x="48" y="124"/>
                    <a:pt x="47" y="131"/>
                    <a:pt x="45" y="132"/>
                  </a:cubicBezTo>
                  <a:cubicBezTo>
                    <a:pt x="44" y="133"/>
                    <a:pt x="37" y="132"/>
                    <a:pt x="35" y="132"/>
                  </a:cubicBezTo>
                  <a:cubicBezTo>
                    <a:pt x="30" y="132"/>
                    <a:pt x="25" y="133"/>
                    <a:pt x="20" y="132"/>
                  </a:cubicBezTo>
                  <a:cubicBezTo>
                    <a:pt x="18" y="131"/>
                    <a:pt x="14" y="128"/>
                    <a:pt x="11" y="128"/>
                  </a:cubicBezTo>
                  <a:cubicBezTo>
                    <a:pt x="9" y="128"/>
                    <a:pt x="4" y="134"/>
                    <a:pt x="2" y="136"/>
                  </a:cubicBezTo>
                  <a:cubicBezTo>
                    <a:pt x="0" y="139"/>
                    <a:pt x="0" y="138"/>
                    <a:pt x="3" y="142"/>
                  </a:cubicBezTo>
                  <a:cubicBezTo>
                    <a:pt x="8" y="148"/>
                    <a:pt x="14" y="154"/>
                    <a:pt x="19" y="161"/>
                  </a:cubicBezTo>
                  <a:cubicBezTo>
                    <a:pt x="21" y="165"/>
                    <a:pt x="23" y="169"/>
                    <a:pt x="25" y="173"/>
                  </a:cubicBezTo>
                  <a:cubicBezTo>
                    <a:pt x="30" y="168"/>
                    <a:pt x="31" y="167"/>
                    <a:pt x="38" y="166"/>
                  </a:cubicBezTo>
                  <a:cubicBezTo>
                    <a:pt x="40" y="166"/>
                    <a:pt x="42" y="166"/>
                    <a:pt x="43" y="164"/>
                  </a:cubicBezTo>
                  <a:cubicBezTo>
                    <a:pt x="44" y="163"/>
                    <a:pt x="43" y="158"/>
                    <a:pt x="43" y="156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4" name="Freeform 300"/>
            <p:cNvSpPr>
              <a:spLocks/>
            </p:cNvSpPr>
            <p:nvPr userDrawn="1"/>
          </p:nvSpPr>
          <p:spPr bwMode="auto">
            <a:xfrm>
              <a:off x="1384" y="1851"/>
              <a:ext cx="279" cy="304"/>
            </a:xfrm>
            <a:custGeom>
              <a:avLst/>
              <a:gdLst>
                <a:gd name="T0" fmla="*/ 127 w 351"/>
                <a:gd name="T1" fmla="*/ 1 h 382"/>
                <a:gd name="T2" fmla="*/ 223 w 351"/>
                <a:gd name="T3" fmla="*/ 1 h 382"/>
                <a:gd name="T4" fmla="*/ 235 w 351"/>
                <a:gd name="T5" fmla="*/ 4 h 382"/>
                <a:gd name="T6" fmla="*/ 244 w 351"/>
                <a:gd name="T7" fmla="*/ 65 h 382"/>
                <a:gd name="T8" fmla="*/ 283 w 351"/>
                <a:gd name="T9" fmla="*/ 181 h 382"/>
                <a:gd name="T10" fmla="*/ 307 w 351"/>
                <a:gd name="T11" fmla="*/ 216 h 382"/>
                <a:gd name="T12" fmla="*/ 326 w 351"/>
                <a:gd name="T13" fmla="*/ 232 h 382"/>
                <a:gd name="T14" fmla="*/ 347 w 351"/>
                <a:gd name="T15" fmla="*/ 290 h 382"/>
                <a:gd name="T16" fmla="*/ 347 w 351"/>
                <a:gd name="T17" fmla="*/ 310 h 382"/>
                <a:gd name="T18" fmla="*/ 325 w 351"/>
                <a:gd name="T19" fmla="*/ 350 h 382"/>
                <a:gd name="T20" fmla="*/ 303 w 351"/>
                <a:gd name="T21" fmla="*/ 360 h 382"/>
                <a:gd name="T22" fmla="*/ 281 w 351"/>
                <a:gd name="T23" fmla="*/ 371 h 382"/>
                <a:gd name="T24" fmla="*/ 260 w 351"/>
                <a:gd name="T25" fmla="*/ 382 h 382"/>
                <a:gd name="T26" fmla="*/ 251 w 351"/>
                <a:gd name="T27" fmla="*/ 348 h 382"/>
                <a:gd name="T28" fmla="*/ 234 w 351"/>
                <a:gd name="T29" fmla="*/ 321 h 382"/>
                <a:gd name="T30" fmla="*/ 232 w 351"/>
                <a:gd name="T31" fmla="*/ 303 h 382"/>
                <a:gd name="T32" fmla="*/ 219 w 351"/>
                <a:gd name="T33" fmla="*/ 285 h 382"/>
                <a:gd name="T34" fmla="*/ 211 w 351"/>
                <a:gd name="T35" fmla="*/ 283 h 382"/>
                <a:gd name="T36" fmla="*/ 191 w 351"/>
                <a:gd name="T37" fmla="*/ 292 h 382"/>
                <a:gd name="T38" fmla="*/ 179 w 351"/>
                <a:gd name="T39" fmla="*/ 277 h 382"/>
                <a:gd name="T40" fmla="*/ 182 w 351"/>
                <a:gd name="T41" fmla="*/ 248 h 382"/>
                <a:gd name="T42" fmla="*/ 171 w 351"/>
                <a:gd name="T43" fmla="*/ 243 h 382"/>
                <a:gd name="T44" fmla="*/ 159 w 351"/>
                <a:gd name="T45" fmla="*/ 231 h 382"/>
                <a:gd name="T46" fmla="*/ 135 w 351"/>
                <a:gd name="T47" fmla="*/ 243 h 382"/>
                <a:gd name="T48" fmla="*/ 99 w 351"/>
                <a:gd name="T49" fmla="*/ 234 h 382"/>
                <a:gd name="T50" fmla="*/ 72 w 351"/>
                <a:gd name="T51" fmla="*/ 234 h 382"/>
                <a:gd name="T52" fmla="*/ 64 w 351"/>
                <a:gd name="T53" fmla="*/ 218 h 382"/>
                <a:gd name="T54" fmla="*/ 43 w 351"/>
                <a:gd name="T55" fmla="*/ 231 h 382"/>
                <a:gd name="T56" fmla="*/ 28 w 351"/>
                <a:gd name="T57" fmla="*/ 226 h 382"/>
                <a:gd name="T58" fmla="*/ 31 w 351"/>
                <a:gd name="T59" fmla="*/ 186 h 382"/>
                <a:gd name="T60" fmla="*/ 22 w 351"/>
                <a:gd name="T61" fmla="*/ 151 h 382"/>
                <a:gd name="T62" fmla="*/ 7 w 351"/>
                <a:gd name="T63" fmla="*/ 136 h 382"/>
                <a:gd name="T64" fmla="*/ 7 w 351"/>
                <a:gd name="T65" fmla="*/ 111 h 382"/>
                <a:gd name="T66" fmla="*/ 21 w 351"/>
                <a:gd name="T67" fmla="*/ 90 h 382"/>
                <a:gd name="T68" fmla="*/ 53 w 351"/>
                <a:gd name="T69" fmla="*/ 95 h 382"/>
                <a:gd name="T70" fmla="*/ 61 w 351"/>
                <a:gd name="T71" fmla="*/ 79 h 382"/>
                <a:gd name="T72" fmla="*/ 74 w 351"/>
                <a:gd name="T73" fmla="*/ 68 h 382"/>
                <a:gd name="T74" fmla="*/ 103 w 351"/>
                <a:gd name="T75" fmla="*/ 90 h 382"/>
                <a:gd name="T76" fmla="*/ 133 w 351"/>
                <a:gd name="T77" fmla="*/ 103 h 382"/>
                <a:gd name="T78" fmla="*/ 143 w 351"/>
                <a:gd name="T79" fmla="*/ 124 h 382"/>
                <a:gd name="T80" fmla="*/ 139 w 351"/>
                <a:gd name="T81" fmla="*/ 132 h 382"/>
                <a:gd name="T82" fmla="*/ 143 w 351"/>
                <a:gd name="T83" fmla="*/ 155 h 382"/>
                <a:gd name="T84" fmla="*/ 158 w 351"/>
                <a:gd name="T85" fmla="*/ 159 h 382"/>
                <a:gd name="T86" fmla="*/ 173 w 351"/>
                <a:gd name="T87" fmla="*/ 152 h 382"/>
                <a:gd name="T88" fmla="*/ 178 w 351"/>
                <a:gd name="T89" fmla="*/ 133 h 382"/>
                <a:gd name="T90" fmla="*/ 167 w 351"/>
                <a:gd name="T91" fmla="*/ 134 h 382"/>
                <a:gd name="T92" fmla="*/ 164 w 351"/>
                <a:gd name="T93" fmla="*/ 98 h 382"/>
                <a:gd name="T94" fmla="*/ 143 w 351"/>
                <a:gd name="T95" fmla="*/ 80 h 382"/>
                <a:gd name="T96" fmla="*/ 143 w 351"/>
                <a:gd name="T97" fmla="*/ 51 h 382"/>
                <a:gd name="T98" fmla="*/ 157 w 351"/>
                <a:gd name="T99" fmla="*/ 37 h 382"/>
                <a:gd name="T100" fmla="*/ 142 w 351"/>
                <a:gd name="T101" fmla="*/ 19 h 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351" h="382">
                  <a:moveTo>
                    <a:pt x="142" y="19"/>
                  </a:moveTo>
                  <a:cubicBezTo>
                    <a:pt x="137" y="13"/>
                    <a:pt x="132" y="7"/>
                    <a:pt x="127" y="1"/>
                  </a:cubicBezTo>
                  <a:cubicBezTo>
                    <a:pt x="146" y="1"/>
                    <a:pt x="166" y="1"/>
                    <a:pt x="185" y="1"/>
                  </a:cubicBezTo>
                  <a:cubicBezTo>
                    <a:pt x="198" y="1"/>
                    <a:pt x="210" y="1"/>
                    <a:pt x="223" y="1"/>
                  </a:cubicBezTo>
                  <a:cubicBezTo>
                    <a:pt x="226" y="1"/>
                    <a:pt x="230" y="0"/>
                    <a:pt x="233" y="1"/>
                  </a:cubicBezTo>
                  <a:cubicBezTo>
                    <a:pt x="236" y="2"/>
                    <a:pt x="235" y="0"/>
                    <a:pt x="235" y="4"/>
                  </a:cubicBezTo>
                  <a:cubicBezTo>
                    <a:pt x="237" y="14"/>
                    <a:pt x="234" y="25"/>
                    <a:pt x="235" y="36"/>
                  </a:cubicBezTo>
                  <a:cubicBezTo>
                    <a:pt x="237" y="45"/>
                    <a:pt x="241" y="55"/>
                    <a:pt x="244" y="65"/>
                  </a:cubicBezTo>
                  <a:cubicBezTo>
                    <a:pt x="248" y="78"/>
                    <a:pt x="252" y="92"/>
                    <a:pt x="257" y="105"/>
                  </a:cubicBezTo>
                  <a:cubicBezTo>
                    <a:pt x="266" y="131"/>
                    <a:pt x="274" y="156"/>
                    <a:pt x="283" y="181"/>
                  </a:cubicBezTo>
                  <a:cubicBezTo>
                    <a:pt x="286" y="190"/>
                    <a:pt x="289" y="198"/>
                    <a:pt x="292" y="206"/>
                  </a:cubicBezTo>
                  <a:cubicBezTo>
                    <a:pt x="294" y="212"/>
                    <a:pt x="302" y="213"/>
                    <a:pt x="307" y="216"/>
                  </a:cubicBezTo>
                  <a:cubicBezTo>
                    <a:pt x="311" y="218"/>
                    <a:pt x="318" y="219"/>
                    <a:pt x="321" y="222"/>
                  </a:cubicBezTo>
                  <a:cubicBezTo>
                    <a:pt x="323" y="224"/>
                    <a:pt x="325" y="229"/>
                    <a:pt x="326" y="232"/>
                  </a:cubicBezTo>
                  <a:cubicBezTo>
                    <a:pt x="330" y="239"/>
                    <a:pt x="335" y="247"/>
                    <a:pt x="338" y="255"/>
                  </a:cubicBezTo>
                  <a:cubicBezTo>
                    <a:pt x="342" y="267"/>
                    <a:pt x="344" y="279"/>
                    <a:pt x="347" y="290"/>
                  </a:cubicBezTo>
                  <a:cubicBezTo>
                    <a:pt x="348" y="294"/>
                    <a:pt x="351" y="299"/>
                    <a:pt x="350" y="302"/>
                  </a:cubicBezTo>
                  <a:cubicBezTo>
                    <a:pt x="350" y="305"/>
                    <a:pt x="348" y="308"/>
                    <a:pt x="347" y="310"/>
                  </a:cubicBezTo>
                  <a:cubicBezTo>
                    <a:pt x="343" y="319"/>
                    <a:pt x="339" y="330"/>
                    <a:pt x="333" y="339"/>
                  </a:cubicBezTo>
                  <a:cubicBezTo>
                    <a:pt x="331" y="343"/>
                    <a:pt x="328" y="346"/>
                    <a:pt x="325" y="350"/>
                  </a:cubicBezTo>
                  <a:cubicBezTo>
                    <a:pt x="323" y="353"/>
                    <a:pt x="320" y="357"/>
                    <a:pt x="317" y="359"/>
                  </a:cubicBezTo>
                  <a:cubicBezTo>
                    <a:pt x="313" y="360"/>
                    <a:pt x="306" y="358"/>
                    <a:pt x="303" y="360"/>
                  </a:cubicBezTo>
                  <a:cubicBezTo>
                    <a:pt x="299" y="363"/>
                    <a:pt x="299" y="371"/>
                    <a:pt x="296" y="373"/>
                  </a:cubicBezTo>
                  <a:cubicBezTo>
                    <a:pt x="293" y="375"/>
                    <a:pt x="284" y="371"/>
                    <a:pt x="281" y="371"/>
                  </a:cubicBezTo>
                  <a:cubicBezTo>
                    <a:pt x="276" y="370"/>
                    <a:pt x="274" y="369"/>
                    <a:pt x="271" y="372"/>
                  </a:cubicBezTo>
                  <a:cubicBezTo>
                    <a:pt x="267" y="375"/>
                    <a:pt x="264" y="379"/>
                    <a:pt x="260" y="382"/>
                  </a:cubicBezTo>
                  <a:cubicBezTo>
                    <a:pt x="259" y="378"/>
                    <a:pt x="258" y="373"/>
                    <a:pt x="256" y="368"/>
                  </a:cubicBezTo>
                  <a:cubicBezTo>
                    <a:pt x="255" y="362"/>
                    <a:pt x="254" y="354"/>
                    <a:pt x="251" y="348"/>
                  </a:cubicBezTo>
                  <a:cubicBezTo>
                    <a:pt x="247" y="339"/>
                    <a:pt x="237" y="336"/>
                    <a:pt x="228" y="333"/>
                  </a:cubicBezTo>
                  <a:cubicBezTo>
                    <a:pt x="230" y="329"/>
                    <a:pt x="232" y="325"/>
                    <a:pt x="234" y="321"/>
                  </a:cubicBezTo>
                  <a:cubicBezTo>
                    <a:pt x="235" y="318"/>
                    <a:pt x="235" y="315"/>
                    <a:pt x="235" y="311"/>
                  </a:cubicBezTo>
                  <a:cubicBezTo>
                    <a:pt x="235" y="306"/>
                    <a:pt x="236" y="305"/>
                    <a:pt x="232" y="303"/>
                  </a:cubicBezTo>
                  <a:cubicBezTo>
                    <a:pt x="230" y="301"/>
                    <a:pt x="222" y="300"/>
                    <a:pt x="220" y="298"/>
                  </a:cubicBezTo>
                  <a:cubicBezTo>
                    <a:pt x="218" y="295"/>
                    <a:pt x="220" y="288"/>
                    <a:pt x="219" y="285"/>
                  </a:cubicBezTo>
                  <a:cubicBezTo>
                    <a:pt x="218" y="283"/>
                    <a:pt x="219" y="284"/>
                    <a:pt x="217" y="283"/>
                  </a:cubicBezTo>
                  <a:cubicBezTo>
                    <a:pt x="216" y="282"/>
                    <a:pt x="212" y="283"/>
                    <a:pt x="211" y="283"/>
                  </a:cubicBezTo>
                  <a:cubicBezTo>
                    <a:pt x="207" y="283"/>
                    <a:pt x="203" y="282"/>
                    <a:pt x="201" y="283"/>
                  </a:cubicBezTo>
                  <a:cubicBezTo>
                    <a:pt x="197" y="285"/>
                    <a:pt x="194" y="290"/>
                    <a:pt x="191" y="292"/>
                  </a:cubicBezTo>
                  <a:cubicBezTo>
                    <a:pt x="190" y="290"/>
                    <a:pt x="188" y="288"/>
                    <a:pt x="186" y="285"/>
                  </a:cubicBezTo>
                  <a:cubicBezTo>
                    <a:pt x="184" y="283"/>
                    <a:pt x="180" y="279"/>
                    <a:pt x="179" y="277"/>
                  </a:cubicBezTo>
                  <a:cubicBezTo>
                    <a:pt x="177" y="272"/>
                    <a:pt x="180" y="264"/>
                    <a:pt x="181" y="259"/>
                  </a:cubicBezTo>
                  <a:cubicBezTo>
                    <a:pt x="181" y="256"/>
                    <a:pt x="182" y="252"/>
                    <a:pt x="182" y="248"/>
                  </a:cubicBezTo>
                  <a:cubicBezTo>
                    <a:pt x="182" y="245"/>
                    <a:pt x="183" y="246"/>
                    <a:pt x="180" y="245"/>
                  </a:cubicBezTo>
                  <a:cubicBezTo>
                    <a:pt x="177" y="244"/>
                    <a:pt x="174" y="244"/>
                    <a:pt x="171" y="243"/>
                  </a:cubicBezTo>
                  <a:cubicBezTo>
                    <a:pt x="169" y="241"/>
                    <a:pt x="166" y="237"/>
                    <a:pt x="163" y="235"/>
                  </a:cubicBezTo>
                  <a:cubicBezTo>
                    <a:pt x="162" y="233"/>
                    <a:pt x="161" y="231"/>
                    <a:pt x="159" y="231"/>
                  </a:cubicBezTo>
                  <a:cubicBezTo>
                    <a:pt x="156" y="232"/>
                    <a:pt x="152" y="238"/>
                    <a:pt x="150" y="240"/>
                  </a:cubicBezTo>
                  <a:cubicBezTo>
                    <a:pt x="146" y="242"/>
                    <a:pt x="140" y="244"/>
                    <a:pt x="135" y="243"/>
                  </a:cubicBezTo>
                  <a:cubicBezTo>
                    <a:pt x="129" y="242"/>
                    <a:pt x="124" y="237"/>
                    <a:pt x="118" y="236"/>
                  </a:cubicBezTo>
                  <a:cubicBezTo>
                    <a:pt x="112" y="235"/>
                    <a:pt x="105" y="235"/>
                    <a:pt x="99" y="234"/>
                  </a:cubicBezTo>
                  <a:cubicBezTo>
                    <a:pt x="93" y="234"/>
                    <a:pt x="86" y="234"/>
                    <a:pt x="79" y="234"/>
                  </a:cubicBezTo>
                  <a:cubicBezTo>
                    <a:pt x="78" y="234"/>
                    <a:pt x="73" y="235"/>
                    <a:pt x="72" y="234"/>
                  </a:cubicBezTo>
                  <a:cubicBezTo>
                    <a:pt x="70" y="233"/>
                    <a:pt x="69" y="228"/>
                    <a:pt x="68" y="226"/>
                  </a:cubicBezTo>
                  <a:cubicBezTo>
                    <a:pt x="67" y="225"/>
                    <a:pt x="65" y="218"/>
                    <a:pt x="64" y="218"/>
                  </a:cubicBezTo>
                  <a:cubicBezTo>
                    <a:pt x="62" y="217"/>
                    <a:pt x="56" y="221"/>
                    <a:pt x="55" y="222"/>
                  </a:cubicBezTo>
                  <a:cubicBezTo>
                    <a:pt x="51" y="224"/>
                    <a:pt x="48" y="230"/>
                    <a:pt x="43" y="231"/>
                  </a:cubicBezTo>
                  <a:cubicBezTo>
                    <a:pt x="40" y="231"/>
                    <a:pt x="34" y="231"/>
                    <a:pt x="31" y="230"/>
                  </a:cubicBezTo>
                  <a:cubicBezTo>
                    <a:pt x="29" y="229"/>
                    <a:pt x="29" y="229"/>
                    <a:pt x="28" y="226"/>
                  </a:cubicBezTo>
                  <a:cubicBezTo>
                    <a:pt x="27" y="220"/>
                    <a:pt x="24" y="212"/>
                    <a:pt x="25" y="206"/>
                  </a:cubicBezTo>
                  <a:cubicBezTo>
                    <a:pt x="25" y="200"/>
                    <a:pt x="30" y="193"/>
                    <a:pt x="31" y="186"/>
                  </a:cubicBezTo>
                  <a:cubicBezTo>
                    <a:pt x="31" y="181"/>
                    <a:pt x="26" y="175"/>
                    <a:pt x="24" y="169"/>
                  </a:cubicBezTo>
                  <a:cubicBezTo>
                    <a:pt x="22" y="164"/>
                    <a:pt x="25" y="156"/>
                    <a:pt x="22" y="151"/>
                  </a:cubicBezTo>
                  <a:cubicBezTo>
                    <a:pt x="21" y="149"/>
                    <a:pt x="17" y="146"/>
                    <a:pt x="16" y="144"/>
                  </a:cubicBezTo>
                  <a:cubicBezTo>
                    <a:pt x="14" y="143"/>
                    <a:pt x="8" y="138"/>
                    <a:pt x="7" y="136"/>
                  </a:cubicBezTo>
                  <a:cubicBezTo>
                    <a:pt x="6" y="131"/>
                    <a:pt x="15" y="124"/>
                    <a:pt x="14" y="119"/>
                  </a:cubicBezTo>
                  <a:cubicBezTo>
                    <a:pt x="14" y="117"/>
                    <a:pt x="8" y="112"/>
                    <a:pt x="7" y="111"/>
                  </a:cubicBezTo>
                  <a:cubicBezTo>
                    <a:pt x="5" y="108"/>
                    <a:pt x="3" y="105"/>
                    <a:pt x="0" y="103"/>
                  </a:cubicBezTo>
                  <a:cubicBezTo>
                    <a:pt x="7" y="99"/>
                    <a:pt x="14" y="94"/>
                    <a:pt x="21" y="90"/>
                  </a:cubicBezTo>
                  <a:cubicBezTo>
                    <a:pt x="27" y="87"/>
                    <a:pt x="35" y="91"/>
                    <a:pt x="41" y="92"/>
                  </a:cubicBezTo>
                  <a:cubicBezTo>
                    <a:pt x="45" y="93"/>
                    <a:pt x="49" y="95"/>
                    <a:pt x="53" y="95"/>
                  </a:cubicBezTo>
                  <a:cubicBezTo>
                    <a:pt x="57" y="95"/>
                    <a:pt x="56" y="96"/>
                    <a:pt x="57" y="92"/>
                  </a:cubicBezTo>
                  <a:cubicBezTo>
                    <a:pt x="58" y="88"/>
                    <a:pt x="59" y="82"/>
                    <a:pt x="61" y="79"/>
                  </a:cubicBezTo>
                  <a:cubicBezTo>
                    <a:pt x="62" y="76"/>
                    <a:pt x="66" y="73"/>
                    <a:pt x="68" y="71"/>
                  </a:cubicBezTo>
                  <a:cubicBezTo>
                    <a:pt x="71" y="68"/>
                    <a:pt x="70" y="68"/>
                    <a:pt x="74" y="68"/>
                  </a:cubicBezTo>
                  <a:cubicBezTo>
                    <a:pt x="78" y="70"/>
                    <a:pt x="84" y="73"/>
                    <a:pt x="88" y="75"/>
                  </a:cubicBezTo>
                  <a:cubicBezTo>
                    <a:pt x="95" y="78"/>
                    <a:pt x="99" y="85"/>
                    <a:pt x="103" y="90"/>
                  </a:cubicBezTo>
                  <a:cubicBezTo>
                    <a:pt x="109" y="96"/>
                    <a:pt x="114" y="96"/>
                    <a:pt x="122" y="99"/>
                  </a:cubicBezTo>
                  <a:cubicBezTo>
                    <a:pt x="125" y="100"/>
                    <a:pt x="131" y="101"/>
                    <a:pt x="133" y="103"/>
                  </a:cubicBezTo>
                  <a:cubicBezTo>
                    <a:pt x="135" y="104"/>
                    <a:pt x="136" y="108"/>
                    <a:pt x="137" y="110"/>
                  </a:cubicBezTo>
                  <a:cubicBezTo>
                    <a:pt x="139" y="113"/>
                    <a:pt x="144" y="121"/>
                    <a:pt x="143" y="124"/>
                  </a:cubicBezTo>
                  <a:cubicBezTo>
                    <a:pt x="143" y="125"/>
                    <a:pt x="142" y="126"/>
                    <a:pt x="141" y="127"/>
                  </a:cubicBezTo>
                  <a:cubicBezTo>
                    <a:pt x="139" y="129"/>
                    <a:pt x="139" y="129"/>
                    <a:pt x="139" y="132"/>
                  </a:cubicBezTo>
                  <a:cubicBezTo>
                    <a:pt x="139" y="140"/>
                    <a:pt x="136" y="148"/>
                    <a:pt x="134" y="156"/>
                  </a:cubicBezTo>
                  <a:cubicBezTo>
                    <a:pt x="136" y="156"/>
                    <a:pt x="140" y="154"/>
                    <a:pt x="143" y="155"/>
                  </a:cubicBezTo>
                  <a:cubicBezTo>
                    <a:pt x="146" y="156"/>
                    <a:pt x="149" y="161"/>
                    <a:pt x="152" y="162"/>
                  </a:cubicBezTo>
                  <a:cubicBezTo>
                    <a:pt x="154" y="162"/>
                    <a:pt x="156" y="159"/>
                    <a:pt x="158" y="159"/>
                  </a:cubicBezTo>
                  <a:cubicBezTo>
                    <a:pt x="162" y="158"/>
                    <a:pt x="164" y="158"/>
                    <a:pt x="167" y="156"/>
                  </a:cubicBezTo>
                  <a:cubicBezTo>
                    <a:pt x="171" y="155"/>
                    <a:pt x="172" y="155"/>
                    <a:pt x="173" y="152"/>
                  </a:cubicBezTo>
                  <a:cubicBezTo>
                    <a:pt x="174" y="148"/>
                    <a:pt x="172" y="146"/>
                    <a:pt x="175" y="142"/>
                  </a:cubicBezTo>
                  <a:cubicBezTo>
                    <a:pt x="178" y="138"/>
                    <a:pt x="178" y="138"/>
                    <a:pt x="178" y="133"/>
                  </a:cubicBezTo>
                  <a:cubicBezTo>
                    <a:pt x="178" y="129"/>
                    <a:pt x="178" y="128"/>
                    <a:pt x="175" y="125"/>
                  </a:cubicBezTo>
                  <a:cubicBezTo>
                    <a:pt x="173" y="128"/>
                    <a:pt x="170" y="131"/>
                    <a:pt x="167" y="134"/>
                  </a:cubicBezTo>
                  <a:cubicBezTo>
                    <a:pt x="166" y="124"/>
                    <a:pt x="166" y="115"/>
                    <a:pt x="165" y="105"/>
                  </a:cubicBezTo>
                  <a:cubicBezTo>
                    <a:pt x="165" y="102"/>
                    <a:pt x="165" y="100"/>
                    <a:pt x="164" y="98"/>
                  </a:cubicBezTo>
                  <a:cubicBezTo>
                    <a:pt x="161" y="94"/>
                    <a:pt x="155" y="91"/>
                    <a:pt x="152" y="88"/>
                  </a:cubicBezTo>
                  <a:cubicBezTo>
                    <a:pt x="150" y="86"/>
                    <a:pt x="145" y="83"/>
                    <a:pt x="143" y="80"/>
                  </a:cubicBezTo>
                  <a:cubicBezTo>
                    <a:pt x="142" y="78"/>
                    <a:pt x="143" y="72"/>
                    <a:pt x="143" y="70"/>
                  </a:cubicBezTo>
                  <a:cubicBezTo>
                    <a:pt x="143" y="64"/>
                    <a:pt x="143" y="58"/>
                    <a:pt x="143" y="51"/>
                  </a:cubicBezTo>
                  <a:cubicBezTo>
                    <a:pt x="143" y="49"/>
                    <a:pt x="142" y="42"/>
                    <a:pt x="143" y="40"/>
                  </a:cubicBezTo>
                  <a:cubicBezTo>
                    <a:pt x="145" y="38"/>
                    <a:pt x="155" y="37"/>
                    <a:pt x="157" y="37"/>
                  </a:cubicBezTo>
                  <a:cubicBezTo>
                    <a:pt x="163" y="35"/>
                    <a:pt x="164" y="34"/>
                    <a:pt x="168" y="30"/>
                  </a:cubicBezTo>
                  <a:cubicBezTo>
                    <a:pt x="160" y="26"/>
                    <a:pt x="151" y="22"/>
                    <a:pt x="142" y="19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5" name="Freeform 301"/>
            <p:cNvSpPr>
              <a:spLocks/>
            </p:cNvSpPr>
            <p:nvPr userDrawn="1"/>
          </p:nvSpPr>
          <p:spPr bwMode="auto">
            <a:xfrm>
              <a:off x="1569" y="1585"/>
              <a:ext cx="428" cy="507"/>
            </a:xfrm>
            <a:custGeom>
              <a:avLst/>
              <a:gdLst>
                <a:gd name="T0" fmla="*/ 357 w 538"/>
                <a:gd name="T1" fmla="*/ 480 h 638"/>
                <a:gd name="T2" fmla="*/ 373 w 538"/>
                <a:gd name="T3" fmla="*/ 461 h 638"/>
                <a:gd name="T4" fmla="*/ 385 w 538"/>
                <a:gd name="T5" fmla="*/ 442 h 638"/>
                <a:gd name="T6" fmla="*/ 391 w 538"/>
                <a:gd name="T7" fmla="*/ 415 h 638"/>
                <a:gd name="T8" fmla="*/ 405 w 538"/>
                <a:gd name="T9" fmla="*/ 422 h 638"/>
                <a:gd name="T10" fmla="*/ 419 w 538"/>
                <a:gd name="T11" fmla="*/ 428 h 638"/>
                <a:gd name="T12" fmla="*/ 446 w 538"/>
                <a:gd name="T13" fmla="*/ 386 h 638"/>
                <a:gd name="T14" fmla="*/ 443 w 538"/>
                <a:gd name="T15" fmla="*/ 356 h 638"/>
                <a:gd name="T16" fmla="*/ 433 w 538"/>
                <a:gd name="T17" fmla="*/ 323 h 638"/>
                <a:gd name="T18" fmla="*/ 449 w 538"/>
                <a:gd name="T19" fmla="*/ 306 h 638"/>
                <a:gd name="T20" fmla="*/ 460 w 538"/>
                <a:gd name="T21" fmla="*/ 273 h 638"/>
                <a:gd name="T22" fmla="*/ 478 w 538"/>
                <a:gd name="T23" fmla="*/ 245 h 638"/>
                <a:gd name="T24" fmla="*/ 510 w 538"/>
                <a:gd name="T25" fmla="*/ 229 h 638"/>
                <a:gd name="T26" fmla="*/ 533 w 538"/>
                <a:gd name="T27" fmla="*/ 183 h 638"/>
                <a:gd name="T28" fmla="*/ 526 w 538"/>
                <a:gd name="T29" fmla="*/ 154 h 638"/>
                <a:gd name="T30" fmla="*/ 532 w 538"/>
                <a:gd name="T31" fmla="*/ 132 h 638"/>
                <a:gd name="T32" fmla="*/ 515 w 538"/>
                <a:gd name="T33" fmla="*/ 104 h 638"/>
                <a:gd name="T34" fmla="*/ 500 w 538"/>
                <a:gd name="T35" fmla="*/ 99 h 638"/>
                <a:gd name="T36" fmla="*/ 472 w 538"/>
                <a:gd name="T37" fmla="*/ 89 h 638"/>
                <a:gd name="T38" fmla="*/ 480 w 538"/>
                <a:gd name="T39" fmla="*/ 61 h 638"/>
                <a:gd name="T40" fmla="*/ 474 w 538"/>
                <a:gd name="T41" fmla="*/ 45 h 638"/>
                <a:gd name="T42" fmla="*/ 424 w 538"/>
                <a:gd name="T43" fmla="*/ 0 h 638"/>
                <a:gd name="T44" fmla="*/ 385 w 538"/>
                <a:gd name="T45" fmla="*/ 73 h 638"/>
                <a:gd name="T46" fmla="*/ 377 w 538"/>
                <a:gd name="T47" fmla="*/ 80 h 638"/>
                <a:gd name="T48" fmla="*/ 358 w 538"/>
                <a:gd name="T49" fmla="*/ 74 h 638"/>
                <a:gd name="T50" fmla="*/ 317 w 538"/>
                <a:gd name="T51" fmla="*/ 105 h 638"/>
                <a:gd name="T52" fmla="*/ 300 w 538"/>
                <a:gd name="T53" fmla="*/ 111 h 638"/>
                <a:gd name="T54" fmla="*/ 297 w 538"/>
                <a:gd name="T55" fmla="*/ 148 h 638"/>
                <a:gd name="T56" fmla="*/ 278 w 538"/>
                <a:gd name="T57" fmla="*/ 158 h 638"/>
                <a:gd name="T58" fmla="*/ 278 w 538"/>
                <a:gd name="T59" fmla="*/ 186 h 638"/>
                <a:gd name="T60" fmla="*/ 258 w 538"/>
                <a:gd name="T61" fmla="*/ 202 h 638"/>
                <a:gd name="T62" fmla="*/ 240 w 538"/>
                <a:gd name="T63" fmla="*/ 208 h 638"/>
                <a:gd name="T64" fmla="*/ 217 w 538"/>
                <a:gd name="T65" fmla="*/ 209 h 638"/>
                <a:gd name="T66" fmla="*/ 213 w 538"/>
                <a:gd name="T67" fmla="*/ 248 h 638"/>
                <a:gd name="T68" fmla="*/ 209 w 538"/>
                <a:gd name="T69" fmla="*/ 312 h 638"/>
                <a:gd name="T70" fmla="*/ 197 w 538"/>
                <a:gd name="T71" fmla="*/ 321 h 638"/>
                <a:gd name="T72" fmla="*/ 159 w 538"/>
                <a:gd name="T73" fmla="*/ 335 h 638"/>
                <a:gd name="T74" fmla="*/ 86 w 538"/>
                <a:gd name="T75" fmla="*/ 335 h 638"/>
                <a:gd name="T76" fmla="*/ 3 w 538"/>
                <a:gd name="T77" fmla="*/ 336 h 638"/>
                <a:gd name="T78" fmla="*/ 3 w 538"/>
                <a:gd name="T79" fmla="*/ 373 h 638"/>
                <a:gd name="T80" fmla="*/ 22 w 538"/>
                <a:gd name="T81" fmla="*/ 436 h 638"/>
                <a:gd name="T82" fmla="*/ 55 w 538"/>
                <a:gd name="T83" fmla="*/ 530 h 638"/>
                <a:gd name="T84" fmla="*/ 65 w 538"/>
                <a:gd name="T85" fmla="*/ 547 h 638"/>
                <a:gd name="T86" fmla="*/ 88 w 538"/>
                <a:gd name="T87" fmla="*/ 557 h 638"/>
                <a:gd name="T88" fmla="*/ 105 w 538"/>
                <a:gd name="T89" fmla="*/ 589 h 638"/>
                <a:gd name="T90" fmla="*/ 118 w 538"/>
                <a:gd name="T91" fmla="*/ 638 h 638"/>
                <a:gd name="T92" fmla="*/ 153 w 538"/>
                <a:gd name="T93" fmla="*/ 610 h 638"/>
                <a:gd name="T94" fmla="*/ 168 w 538"/>
                <a:gd name="T95" fmla="*/ 601 h 638"/>
                <a:gd name="T96" fmla="*/ 190 w 538"/>
                <a:gd name="T97" fmla="*/ 597 h 638"/>
                <a:gd name="T98" fmla="*/ 234 w 538"/>
                <a:gd name="T99" fmla="*/ 590 h 638"/>
                <a:gd name="T100" fmla="*/ 274 w 538"/>
                <a:gd name="T101" fmla="*/ 594 h 638"/>
                <a:gd name="T102" fmla="*/ 289 w 538"/>
                <a:gd name="T103" fmla="*/ 613 h 638"/>
                <a:gd name="T104" fmla="*/ 306 w 538"/>
                <a:gd name="T105" fmla="*/ 632 h 638"/>
                <a:gd name="T106" fmla="*/ 323 w 538"/>
                <a:gd name="T107" fmla="*/ 620 h 638"/>
                <a:gd name="T108" fmla="*/ 345 w 538"/>
                <a:gd name="T109" fmla="*/ 598 h 638"/>
                <a:gd name="T110" fmla="*/ 349 w 538"/>
                <a:gd name="T111" fmla="*/ 570 h 638"/>
                <a:gd name="T112" fmla="*/ 355 w 538"/>
                <a:gd name="T113" fmla="*/ 560 h 638"/>
                <a:gd name="T114" fmla="*/ 372 w 538"/>
                <a:gd name="T115" fmla="*/ 545 h 638"/>
                <a:gd name="T116" fmla="*/ 376 w 538"/>
                <a:gd name="T117" fmla="*/ 531 h 638"/>
                <a:gd name="T118" fmla="*/ 354 w 538"/>
                <a:gd name="T119" fmla="*/ 509 h 6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538" h="638">
                  <a:moveTo>
                    <a:pt x="354" y="509"/>
                  </a:moveTo>
                  <a:cubicBezTo>
                    <a:pt x="355" y="499"/>
                    <a:pt x="355" y="489"/>
                    <a:pt x="357" y="480"/>
                  </a:cubicBezTo>
                  <a:cubicBezTo>
                    <a:pt x="358" y="476"/>
                    <a:pt x="360" y="472"/>
                    <a:pt x="362" y="468"/>
                  </a:cubicBezTo>
                  <a:cubicBezTo>
                    <a:pt x="364" y="465"/>
                    <a:pt x="369" y="463"/>
                    <a:pt x="373" y="461"/>
                  </a:cubicBezTo>
                  <a:cubicBezTo>
                    <a:pt x="378" y="459"/>
                    <a:pt x="378" y="458"/>
                    <a:pt x="380" y="453"/>
                  </a:cubicBezTo>
                  <a:cubicBezTo>
                    <a:pt x="382" y="449"/>
                    <a:pt x="385" y="445"/>
                    <a:pt x="385" y="442"/>
                  </a:cubicBezTo>
                  <a:cubicBezTo>
                    <a:pt x="386" y="436"/>
                    <a:pt x="383" y="430"/>
                    <a:pt x="384" y="425"/>
                  </a:cubicBezTo>
                  <a:cubicBezTo>
                    <a:pt x="385" y="421"/>
                    <a:pt x="388" y="418"/>
                    <a:pt x="391" y="415"/>
                  </a:cubicBezTo>
                  <a:cubicBezTo>
                    <a:pt x="394" y="419"/>
                    <a:pt x="397" y="423"/>
                    <a:pt x="400" y="427"/>
                  </a:cubicBezTo>
                  <a:cubicBezTo>
                    <a:pt x="401" y="426"/>
                    <a:pt x="404" y="422"/>
                    <a:pt x="405" y="422"/>
                  </a:cubicBezTo>
                  <a:cubicBezTo>
                    <a:pt x="408" y="422"/>
                    <a:pt x="413" y="427"/>
                    <a:pt x="415" y="429"/>
                  </a:cubicBezTo>
                  <a:cubicBezTo>
                    <a:pt x="418" y="430"/>
                    <a:pt x="417" y="430"/>
                    <a:pt x="419" y="428"/>
                  </a:cubicBezTo>
                  <a:cubicBezTo>
                    <a:pt x="422" y="426"/>
                    <a:pt x="424" y="421"/>
                    <a:pt x="426" y="418"/>
                  </a:cubicBezTo>
                  <a:cubicBezTo>
                    <a:pt x="434" y="408"/>
                    <a:pt x="440" y="397"/>
                    <a:pt x="446" y="386"/>
                  </a:cubicBezTo>
                  <a:cubicBezTo>
                    <a:pt x="448" y="382"/>
                    <a:pt x="450" y="380"/>
                    <a:pt x="449" y="376"/>
                  </a:cubicBezTo>
                  <a:cubicBezTo>
                    <a:pt x="448" y="370"/>
                    <a:pt x="445" y="363"/>
                    <a:pt x="443" y="356"/>
                  </a:cubicBezTo>
                  <a:cubicBezTo>
                    <a:pt x="440" y="348"/>
                    <a:pt x="438" y="340"/>
                    <a:pt x="435" y="332"/>
                  </a:cubicBezTo>
                  <a:cubicBezTo>
                    <a:pt x="434" y="330"/>
                    <a:pt x="432" y="325"/>
                    <a:pt x="433" y="323"/>
                  </a:cubicBezTo>
                  <a:cubicBezTo>
                    <a:pt x="434" y="320"/>
                    <a:pt x="438" y="318"/>
                    <a:pt x="439" y="316"/>
                  </a:cubicBezTo>
                  <a:cubicBezTo>
                    <a:pt x="443" y="313"/>
                    <a:pt x="446" y="310"/>
                    <a:pt x="449" y="306"/>
                  </a:cubicBezTo>
                  <a:cubicBezTo>
                    <a:pt x="453" y="303"/>
                    <a:pt x="454" y="302"/>
                    <a:pt x="455" y="297"/>
                  </a:cubicBezTo>
                  <a:cubicBezTo>
                    <a:pt x="457" y="289"/>
                    <a:pt x="458" y="281"/>
                    <a:pt x="460" y="273"/>
                  </a:cubicBezTo>
                  <a:cubicBezTo>
                    <a:pt x="461" y="269"/>
                    <a:pt x="461" y="263"/>
                    <a:pt x="463" y="259"/>
                  </a:cubicBezTo>
                  <a:cubicBezTo>
                    <a:pt x="466" y="254"/>
                    <a:pt x="473" y="249"/>
                    <a:pt x="478" y="245"/>
                  </a:cubicBezTo>
                  <a:cubicBezTo>
                    <a:pt x="481" y="241"/>
                    <a:pt x="484" y="237"/>
                    <a:pt x="488" y="236"/>
                  </a:cubicBezTo>
                  <a:cubicBezTo>
                    <a:pt x="495" y="233"/>
                    <a:pt x="503" y="231"/>
                    <a:pt x="510" y="229"/>
                  </a:cubicBezTo>
                  <a:cubicBezTo>
                    <a:pt x="515" y="227"/>
                    <a:pt x="515" y="227"/>
                    <a:pt x="517" y="222"/>
                  </a:cubicBezTo>
                  <a:cubicBezTo>
                    <a:pt x="523" y="209"/>
                    <a:pt x="531" y="197"/>
                    <a:pt x="533" y="183"/>
                  </a:cubicBezTo>
                  <a:cubicBezTo>
                    <a:pt x="534" y="178"/>
                    <a:pt x="538" y="168"/>
                    <a:pt x="535" y="163"/>
                  </a:cubicBezTo>
                  <a:cubicBezTo>
                    <a:pt x="533" y="160"/>
                    <a:pt x="529" y="157"/>
                    <a:pt x="526" y="154"/>
                  </a:cubicBezTo>
                  <a:cubicBezTo>
                    <a:pt x="524" y="152"/>
                    <a:pt x="522" y="150"/>
                    <a:pt x="519" y="147"/>
                  </a:cubicBezTo>
                  <a:cubicBezTo>
                    <a:pt x="524" y="143"/>
                    <a:pt x="532" y="138"/>
                    <a:pt x="532" y="132"/>
                  </a:cubicBezTo>
                  <a:cubicBezTo>
                    <a:pt x="533" y="123"/>
                    <a:pt x="532" y="113"/>
                    <a:pt x="532" y="104"/>
                  </a:cubicBezTo>
                  <a:cubicBezTo>
                    <a:pt x="527" y="105"/>
                    <a:pt x="520" y="106"/>
                    <a:pt x="515" y="104"/>
                  </a:cubicBezTo>
                  <a:cubicBezTo>
                    <a:pt x="512" y="103"/>
                    <a:pt x="509" y="100"/>
                    <a:pt x="506" y="99"/>
                  </a:cubicBezTo>
                  <a:cubicBezTo>
                    <a:pt x="503" y="98"/>
                    <a:pt x="502" y="99"/>
                    <a:pt x="500" y="99"/>
                  </a:cubicBezTo>
                  <a:cubicBezTo>
                    <a:pt x="495" y="100"/>
                    <a:pt x="488" y="104"/>
                    <a:pt x="483" y="101"/>
                  </a:cubicBezTo>
                  <a:cubicBezTo>
                    <a:pt x="480" y="100"/>
                    <a:pt x="472" y="92"/>
                    <a:pt x="472" y="89"/>
                  </a:cubicBezTo>
                  <a:cubicBezTo>
                    <a:pt x="472" y="84"/>
                    <a:pt x="477" y="77"/>
                    <a:pt x="478" y="72"/>
                  </a:cubicBezTo>
                  <a:cubicBezTo>
                    <a:pt x="479" y="68"/>
                    <a:pt x="479" y="65"/>
                    <a:pt x="480" y="61"/>
                  </a:cubicBezTo>
                  <a:cubicBezTo>
                    <a:pt x="480" y="59"/>
                    <a:pt x="482" y="54"/>
                    <a:pt x="481" y="51"/>
                  </a:cubicBezTo>
                  <a:cubicBezTo>
                    <a:pt x="480" y="49"/>
                    <a:pt x="475" y="46"/>
                    <a:pt x="474" y="45"/>
                  </a:cubicBezTo>
                  <a:cubicBezTo>
                    <a:pt x="468" y="39"/>
                    <a:pt x="462" y="34"/>
                    <a:pt x="456" y="29"/>
                  </a:cubicBezTo>
                  <a:cubicBezTo>
                    <a:pt x="445" y="19"/>
                    <a:pt x="435" y="10"/>
                    <a:pt x="424" y="0"/>
                  </a:cubicBezTo>
                  <a:cubicBezTo>
                    <a:pt x="416" y="15"/>
                    <a:pt x="408" y="30"/>
                    <a:pt x="400" y="45"/>
                  </a:cubicBezTo>
                  <a:cubicBezTo>
                    <a:pt x="395" y="55"/>
                    <a:pt x="390" y="64"/>
                    <a:pt x="385" y="73"/>
                  </a:cubicBezTo>
                  <a:cubicBezTo>
                    <a:pt x="384" y="75"/>
                    <a:pt x="382" y="79"/>
                    <a:pt x="381" y="81"/>
                  </a:cubicBezTo>
                  <a:cubicBezTo>
                    <a:pt x="379" y="82"/>
                    <a:pt x="379" y="81"/>
                    <a:pt x="377" y="80"/>
                  </a:cubicBezTo>
                  <a:cubicBezTo>
                    <a:pt x="372" y="78"/>
                    <a:pt x="367" y="74"/>
                    <a:pt x="362" y="73"/>
                  </a:cubicBezTo>
                  <a:cubicBezTo>
                    <a:pt x="359" y="72"/>
                    <a:pt x="360" y="72"/>
                    <a:pt x="358" y="74"/>
                  </a:cubicBezTo>
                  <a:cubicBezTo>
                    <a:pt x="349" y="80"/>
                    <a:pt x="341" y="88"/>
                    <a:pt x="332" y="94"/>
                  </a:cubicBezTo>
                  <a:cubicBezTo>
                    <a:pt x="328" y="98"/>
                    <a:pt x="323" y="104"/>
                    <a:pt x="317" y="105"/>
                  </a:cubicBezTo>
                  <a:cubicBezTo>
                    <a:pt x="312" y="107"/>
                    <a:pt x="306" y="105"/>
                    <a:pt x="302" y="106"/>
                  </a:cubicBezTo>
                  <a:cubicBezTo>
                    <a:pt x="299" y="107"/>
                    <a:pt x="300" y="108"/>
                    <a:pt x="300" y="111"/>
                  </a:cubicBezTo>
                  <a:cubicBezTo>
                    <a:pt x="300" y="122"/>
                    <a:pt x="300" y="132"/>
                    <a:pt x="300" y="143"/>
                  </a:cubicBezTo>
                  <a:cubicBezTo>
                    <a:pt x="300" y="147"/>
                    <a:pt x="300" y="146"/>
                    <a:pt x="297" y="148"/>
                  </a:cubicBezTo>
                  <a:cubicBezTo>
                    <a:pt x="292" y="150"/>
                    <a:pt x="287" y="152"/>
                    <a:pt x="282" y="154"/>
                  </a:cubicBezTo>
                  <a:cubicBezTo>
                    <a:pt x="278" y="155"/>
                    <a:pt x="279" y="155"/>
                    <a:pt x="278" y="158"/>
                  </a:cubicBezTo>
                  <a:cubicBezTo>
                    <a:pt x="278" y="164"/>
                    <a:pt x="278" y="169"/>
                    <a:pt x="278" y="175"/>
                  </a:cubicBezTo>
                  <a:cubicBezTo>
                    <a:pt x="278" y="177"/>
                    <a:pt x="280" y="183"/>
                    <a:pt x="278" y="186"/>
                  </a:cubicBezTo>
                  <a:cubicBezTo>
                    <a:pt x="278" y="188"/>
                    <a:pt x="273" y="190"/>
                    <a:pt x="272" y="191"/>
                  </a:cubicBezTo>
                  <a:cubicBezTo>
                    <a:pt x="267" y="195"/>
                    <a:pt x="263" y="199"/>
                    <a:pt x="258" y="202"/>
                  </a:cubicBezTo>
                  <a:cubicBezTo>
                    <a:pt x="256" y="204"/>
                    <a:pt x="253" y="207"/>
                    <a:pt x="250" y="208"/>
                  </a:cubicBezTo>
                  <a:cubicBezTo>
                    <a:pt x="248" y="209"/>
                    <a:pt x="243" y="208"/>
                    <a:pt x="240" y="208"/>
                  </a:cubicBezTo>
                  <a:cubicBezTo>
                    <a:pt x="235" y="208"/>
                    <a:pt x="229" y="208"/>
                    <a:pt x="223" y="208"/>
                  </a:cubicBezTo>
                  <a:cubicBezTo>
                    <a:pt x="222" y="208"/>
                    <a:pt x="218" y="208"/>
                    <a:pt x="217" y="209"/>
                  </a:cubicBezTo>
                  <a:cubicBezTo>
                    <a:pt x="216" y="210"/>
                    <a:pt x="216" y="215"/>
                    <a:pt x="216" y="216"/>
                  </a:cubicBezTo>
                  <a:cubicBezTo>
                    <a:pt x="215" y="227"/>
                    <a:pt x="214" y="237"/>
                    <a:pt x="213" y="248"/>
                  </a:cubicBezTo>
                  <a:cubicBezTo>
                    <a:pt x="211" y="264"/>
                    <a:pt x="209" y="279"/>
                    <a:pt x="209" y="295"/>
                  </a:cubicBezTo>
                  <a:cubicBezTo>
                    <a:pt x="209" y="301"/>
                    <a:pt x="209" y="306"/>
                    <a:pt x="209" y="312"/>
                  </a:cubicBezTo>
                  <a:cubicBezTo>
                    <a:pt x="209" y="314"/>
                    <a:pt x="209" y="316"/>
                    <a:pt x="208" y="318"/>
                  </a:cubicBezTo>
                  <a:cubicBezTo>
                    <a:pt x="206" y="319"/>
                    <a:pt x="200" y="320"/>
                    <a:pt x="197" y="321"/>
                  </a:cubicBezTo>
                  <a:cubicBezTo>
                    <a:pt x="192" y="323"/>
                    <a:pt x="186" y="325"/>
                    <a:pt x="181" y="327"/>
                  </a:cubicBezTo>
                  <a:cubicBezTo>
                    <a:pt x="174" y="330"/>
                    <a:pt x="166" y="334"/>
                    <a:pt x="159" y="335"/>
                  </a:cubicBezTo>
                  <a:cubicBezTo>
                    <a:pt x="155" y="336"/>
                    <a:pt x="151" y="335"/>
                    <a:pt x="148" y="335"/>
                  </a:cubicBezTo>
                  <a:cubicBezTo>
                    <a:pt x="127" y="335"/>
                    <a:pt x="107" y="335"/>
                    <a:pt x="86" y="335"/>
                  </a:cubicBezTo>
                  <a:cubicBezTo>
                    <a:pt x="64" y="336"/>
                    <a:pt x="42" y="336"/>
                    <a:pt x="20" y="336"/>
                  </a:cubicBezTo>
                  <a:cubicBezTo>
                    <a:pt x="16" y="336"/>
                    <a:pt x="7" y="334"/>
                    <a:pt x="3" y="336"/>
                  </a:cubicBezTo>
                  <a:cubicBezTo>
                    <a:pt x="0" y="338"/>
                    <a:pt x="2" y="349"/>
                    <a:pt x="2" y="353"/>
                  </a:cubicBezTo>
                  <a:cubicBezTo>
                    <a:pt x="2" y="360"/>
                    <a:pt x="1" y="367"/>
                    <a:pt x="3" y="373"/>
                  </a:cubicBezTo>
                  <a:cubicBezTo>
                    <a:pt x="5" y="384"/>
                    <a:pt x="9" y="394"/>
                    <a:pt x="12" y="404"/>
                  </a:cubicBezTo>
                  <a:cubicBezTo>
                    <a:pt x="15" y="415"/>
                    <a:pt x="18" y="425"/>
                    <a:pt x="22" y="436"/>
                  </a:cubicBezTo>
                  <a:cubicBezTo>
                    <a:pt x="30" y="457"/>
                    <a:pt x="37" y="479"/>
                    <a:pt x="45" y="501"/>
                  </a:cubicBezTo>
                  <a:cubicBezTo>
                    <a:pt x="48" y="510"/>
                    <a:pt x="51" y="520"/>
                    <a:pt x="55" y="530"/>
                  </a:cubicBezTo>
                  <a:cubicBezTo>
                    <a:pt x="56" y="533"/>
                    <a:pt x="57" y="541"/>
                    <a:pt x="60" y="544"/>
                  </a:cubicBezTo>
                  <a:cubicBezTo>
                    <a:pt x="61" y="545"/>
                    <a:pt x="63" y="546"/>
                    <a:pt x="65" y="547"/>
                  </a:cubicBezTo>
                  <a:cubicBezTo>
                    <a:pt x="70" y="549"/>
                    <a:pt x="75" y="551"/>
                    <a:pt x="81" y="554"/>
                  </a:cubicBezTo>
                  <a:cubicBezTo>
                    <a:pt x="83" y="555"/>
                    <a:pt x="86" y="556"/>
                    <a:pt x="88" y="557"/>
                  </a:cubicBezTo>
                  <a:cubicBezTo>
                    <a:pt x="90" y="560"/>
                    <a:pt x="92" y="565"/>
                    <a:pt x="94" y="568"/>
                  </a:cubicBezTo>
                  <a:cubicBezTo>
                    <a:pt x="97" y="575"/>
                    <a:pt x="102" y="582"/>
                    <a:pt x="105" y="589"/>
                  </a:cubicBezTo>
                  <a:cubicBezTo>
                    <a:pt x="108" y="598"/>
                    <a:pt x="109" y="607"/>
                    <a:pt x="112" y="616"/>
                  </a:cubicBezTo>
                  <a:cubicBezTo>
                    <a:pt x="114" y="623"/>
                    <a:pt x="116" y="631"/>
                    <a:pt x="118" y="638"/>
                  </a:cubicBezTo>
                  <a:cubicBezTo>
                    <a:pt x="125" y="634"/>
                    <a:pt x="133" y="629"/>
                    <a:pt x="140" y="625"/>
                  </a:cubicBezTo>
                  <a:cubicBezTo>
                    <a:pt x="146" y="622"/>
                    <a:pt x="149" y="616"/>
                    <a:pt x="153" y="610"/>
                  </a:cubicBezTo>
                  <a:cubicBezTo>
                    <a:pt x="155" y="607"/>
                    <a:pt x="158" y="600"/>
                    <a:pt x="161" y="599"/>
                  </a:cubicBezTo>
                  <a:cubicBezTo>
                    <a:pt x="164" y="598"/>
                    <a:pt x="166" y="600"/>
                    <a:pt x="168" y="601"/>
                  </a:cubicBezTo>
                  <a:cubicBezTo>
                    <a:pt x="171" y="603"/>
                    <a:pt x="173" y="605"/>
                    <a:pt x="176" y="604"/>
                  </a:cubicBezTo>
                  <a:cubicBezTo>
                    <a:pt x="181" y="603"/>
                    <a:pt x="186" y="599"/>
                    <a:pt x="190" y="597"/>
                  </a:cubicBezTo>
                  <a:cubicBezTo>
                    <a:pt x="197" y="593"/>
                    <a:pt x="204" y="591"/>
                    <a:pt x="212" y="588"/>
                  </a:cubicBezTo>
                  <a:cubicBezTo>
                    <a:pt x="219" y="586"/>
                    <a:pt x="227" y="588"/>
                    <a:pt x="234" y="590"/>
                  </a:cubicBezTo>
                  <a:cubicBezTo>
                    <a:pt x="240" y="591"/>
                    <a:pt x="247" y="597"/>
                    <a:pt x="253" y="598"/>
                  </a:cubicBezTo>
                  <a:cubicBezTo>
                    <a:pt x="260" y="598"/>
                    <a:pt x="267" y="592"/>
                    <a:pt x="274" y="594"/>
                  </a:cubicBezTo>
                  <a:cubicBezTo>
                    <a:pt x="277" y="595"/>
                    <a:pt x="285" y="600"/>
                    <a:pt x="287" y="602"/>
                  </a:cubicBezTo>
                  <a:cubicBezTo>
                    <a:pt x="289" y="605"/>
                    <a:pt x="288" y="610"/>
                    <a:pt x="289" y="613"/>
                  </a:cubicBezTo>
                  <a:cubicBezTo>
                    <a:pt x="290" y="617"/>
                    <a:pt x="295" y="620"/>
                    <a:pt x="297" y="622"/>
                  </a:cubicBezTo>
                  <a:cubicBezTo>
                    <a:pt x="300" y="626"/>
                    <a:pt x="303" y="629"/>
                    <a:pt x="306" y="632"/>
                  </a:cubicBezTo>
                  <a:cubicBezTo>
                    <a:pt x="309" y="628"/>
                    <a:pt x="312" y="623"/>
                    <a:pt x="316" y="621"/>
                  </a:cubicBezTo>
                  <a:cubicBezTo>
                    <a:pt x="319" y="621"/>
                    <a:pt x="321" y="621"/>
                    <a:pt x="323" y="620"/>
                  </a:cubicBezTo>
                  <a:cubicBezTo>
                    <a:pt x="325" y="618"/>
                    <a:pt x="327" y="616"/>
                    <a:pt x="329" y="614"/>
                  </a:cubicBezTo>
                  <a:cubicBezTo>
                    <a:pt x="334" y="609"/>
                    <a:pt x="340" y="604"/>
                    <a:pt x="345" y="598"/>
                  </a:cubicBezTo>
                  <a:cubicBezTo>
                    <a:pt x="348" y="595"/>
                    <a:pt x="348" y="590"/>
                    <a:pt x="349" y="585"/>
                  </a:cubicBezTo>
                  <a:cubicBezTo>
                    <a:pt x="350" y="579"/>
                    <a:pt x="350" y="576"/>
                    <a:pt x="349" y="570"/>
                  </a:cubicBezTo>
                  <a:cubicBezTo>
                    <a:pt x="349" y="568"/>
                    <a:pt x="348" y="563"/>
                    <a:pt x="348" y="562"/>
                  </a:cubicBezTo>
                  <a:cubicBezTo>
                    <a:pt x="349" y="561"/>
                    <a:pt x="354" y="560"/>
                    <a:pt x="355" y="560"/>
                  </a:cubicBezTo>
                  <a:cubicBezTo>
                    <a:pt x="359" y="558"/>
                    <a:pt x="366" y="558"/>
                    <a:pt x="368" y="554"/>
                  </a:cubicBezTo>
                  <a:cubicBezTo>
                    <a:pt x="370" y="552"/>
                    <a:pt x="371" y="548"/>
                    <a:pt x="372" y="545"/>
                  </a:cubicBezTo>
                  <a:cubicBezTo>
                    <a:pt x="373" y="541"/>
                    <a:pt x="375" y="538"/>
                    <a:pt x="376" y="534"/>
                  </a:cubicBezTo>
                  <a:cubicBezTo>
                    <a:pt x="377" y="531"/>
                    <a:pt x="377" y="533"/>
                    <a:pt x="376" y="531"/>
                  </a:cubicBezTo>
                  <a:cubicBezTo>
                    <a:pt x="375" y="528"/>
                    <a:pt x="371" y="525"/>
                    <a:pt x="369" y="523"/>
                  </a:cubicBezTo>
                  <a:cubicBezTo>
                    <a:pt x="364" y="518"/>
                    <a:pt x="359" y="514"/>
                    <a:pt x="354" y="509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6" name="Freeform 302"/>
            <p:cNvSpPr>
              <a:spLocks/>
            </p:cNvSpPr>
            <p:nvPr userDrawn="1"/>
          </p:nvSpPr>
          <p:spPr bwMode="auto">
            <a:xfrm>
              <a:off x="680" y="2824"/>
              <a:ext cx="205" cy="196"/>
            </a:xfrm>
            <a:custGeom>
              <a:avLst/>
              <a:gdLst>
                <a:gd name="T0" fmla="*/ 10 w 258"/>
                <a:gd name="T1" fmla="*/ 164 h 247"/>
                <a:gd name="T2" fmla="*/ 37 w 258"/>
                <a:gd name="T3" fmla="*/ 167 h 247"/>
                <a:gd name="T4" fmla="*/ 64 w 258"/>
                <a:gd name="T5" fmla="*/ 154 h 247"/>
                <a:gd name="T6" fmla="*/ 91 w 258"/>
                <a:gd name="T7" fmla="*/ 167 h 247"/>
                <a:gd name="T8" fmla="*/ 153 w 258"/>
                <a:gd name="T9" fmla="*/ 195 h 247"/>
                <a:gd name="T10" fmla="*/ 171 w 258"/>
                <a:gd name="T11" fmla="*/ 204 h 247"/>
                <a:gd name="T12" fmla="*/ 180 w 258"/>
                <a:gd name="T13" fmla="*/ 226 h 247"/>
                <a:gd name="T14" fmla="*/ 205 w 258"/>
                <a:gd name="T15" fmla="*/ 242 h 247"/>
                <a:gd name="T16" fmla="*/ 232 w 258"/>
                <a:gd name="T17" fmla="*/ 241 h 247"/>
                <a:gd name="T18" fmla="*/ 241 w 258"/>
                <a:gd name="T19" fmla="*/ 233 h 247"/>
                <a:gd name="T20" fmla="*/ 245 w 258"/>
                <a:gd name="T21" fmla="*/ 223 h 247"/>
                <a:gd name="T22" fmla="*/ 237 w 258"/>
                <a:gd name="T23" fmla="*/ 210 h 247"/>
                <a:gd name="T24" fmla="*/ 211 w 258"/>
                <a:gd name="T25" fmla="*/ 195 h 247"/>
                <a:gd name="T26" fmla="*/ 184 w 258"/>
                <a:gd name="T27" fmla="*/ 182 h 247"/>
                <a:gd name="T28" fmla="*/ 167 w 258"/>
                <a:gd name="T29" fmla="*/ 156 h 247"/>
                <a:gd name="T30" fmla="*/ 177 w 258"/>
                <a:gd name="T31" fmla="*/ 140 h 247"/>
                <a:gd name="T32" fmla="*/ 182 w 258"/>
                <a:gd name="T33" fmla="*/ 112 h 247"/>
                <a:gd name="T34" fmla="*/ 169 w 258"/>
                <a:gd name="T35" fmla="*/ 85 h 247"/>
                <a:gd name="T36" fmla="*/ 173 w 258"/>
                <a:gd name="T37" fmla="*/ 62 h 247"/>
                <a:gd name="T38" fmla="*/ 161 w 258"/>
                <a:gd name="T39" fmla="*/ 41 h 247"/>
                <a:gd name="T40" fmla="*/ 152 w 258"/>
                <a:gd name="T41" fmla="*/ 30 h 247"/>
                <a:gd name="T42" fmla="*/ 143 w 258"/>
                <a:gd name="T43" fmla="*/ 39 h 247"/>
                <a:gd name="T44" fmla="*/ 125 w 258"/>
                <a:gd name="T45" fmla="*/ 39 h 247"/>
                <a:gd name="T46" fmla="*/ 110 w 258"/>
                <a:gd name="T47" fmla="*/ 32 h 247"/>
                <a:gd name="T48" fmla="*/ 73 w 258"/>
                <a:gd name="T49" fmla="*/ 12 h 247"/>
                <a:gd name="T50" fmla="*/ 44 w 258"/>
                <a:gd name="T51" fmla="*/ 10 h 247"/>
                <a:gd name="T52" fmla="*/ 23 w 258"/>
                <a:gd name="T53" fmla="*/ 0 h 247"/>
                <a:gd name="T54" fmla="*/ 12 w 258"/>
                <a:gd name="T55" fmla="*/ 8 h 247"/>
                <a:gd name="T56" fmla="*/ 15 w 258"/>
                <a:gd name="T57" fmla="*/ 21 h 247"/>
                <a:gd name="T58" fmla="*/ 34 w 258"/>
                <a:gd name="T59" fmla="*/ 30 h 247"/>
                <a:gd name="T60" fmla="*/ 38 w 258"/>
                <a:gd name="T61" fmla="*/ 76 h 247"/>
                <a:gd name="T62" fmla="*/ 27 w 258"/>
                <a:gd name="T63" fmla="*/ 101 h 247"/>
                <a:gd name="T64" fmla="*/ 44 w 258"/>
                <a:gd name="T65" fmla="*/ 102 h 247"/>
                <a:gd name="T66" fmla="*/ 36 w 258"/>
                <a:gd name="T67" fmla="*/ 110 h 247"/>
                <a:gd name="T68" fmla="*/ 40 w 258"/>
                <a:gd name="T69" fmla="*/ 121 h 247"/>
                <a:gd name="T70" fmla="*/ 36 w 258"/>
                <a:gd name="T71" fmla="*/ 127 h 247"/>
                <a:gd name="T72" fmla="*/ 28 w 258"/>
                <a:gd name="T73" fmla="*/ 125 h 247"/>
                <a:gd name="T74" fmla="*/ 24 w 258"/>
                <a:gd name="T75" fmla="*/ 127 h 247"/>
                <a:gd name="T76" fmla="*/ 25 w 258"/>
                <a:gd name="T77" fmla="*/ 135 h 247"/>
                <a:gd name="T78" fmla="*/ 26 w 258"/>
                <a:gd name="T79" fmla="*/ 141 h 247"/>
                <a:gd name="T80" fmla="*/ 19 w 258"/>
                <a:gd name="T81" fmla="*/ 145 h 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258" h="247">
                  <a:moveTo>
                    <a:pt x="0" y="155"/>
                  </a:moveTo>
                  <a:cubicBezTo>
                    <a:pt x="2" y="160"/>
                    <a:pt x="5" y="161"/>
                    <a:pt x="10" y="164"/>
                  </a:cubicBezTo>
                  <a:cubicBezTo>
                    <a:pt x="14" y="167"/>
                    <a:pt x="16" y="170"/>
                    <a:pt x="22" y="169"/>
                  </a:cubicBezTo>
                  <a:cubicBezTo>
                    <a:pt x="27" y="168"/>
                    <a:pt x="32" y="169"/>
                    <a:pt x="37" y="167"/>
                  </a:cubicBezTo>
                  <a:cubicBezTo>
                    <a:pt x="41" y="166"/>
                    <a:pt x="45" y="163"/>
                    <a:pt x="50" y="161"/>
                  </a:cubicBezTo>
                  <a:cubicBezTo>
                    <a:pt x="54" y="159"/>
                    <a:pt x="60" y="154"/>
                    <a:pt x="64" y="154"/>
                  </a:cubicBezTo>
                  <a:cubicBezTo>
                    <a:pt x="68" y="154"/>
                    <a:pt x="74" y="156"/>
                    <a:pt x="77" y="158"/>
                  </a:cubicBezTo>
                  <a:cubicBezTo>
                    <a:pt x="81" y="160"/>
                    <a:pt x="88" y="164"/>
                    <a:pt x="91" y="167"/>
                  </a:cubicBezTo>
                  <a:cubicBezTo>
                    <a:pt x="95" y="171"/>
                    <a:pt x="96" y="176"/>
                    <a:pt x="99" y="180"/>
                  </a:cubicBezTo>
                  <a:cubicBezTo>
                    <a:pt x="113" y="196"/>
                    <a:pt x="133" y="195"/>
                    <a:pt x="153" y="195"/>
                  </a:cubicBezTo>
                  <a:cubicBezTo>
                    <a:pt x="157" y="195"/>
                    <a:pt x="164" y="193"/>
                    <a:pt x="167" y="196"/>
                  </a:cubicBezTo>
                  <a:cubicBezTo>
                    <a:pt x="169" y="197"/>
                    <a:pt x="170" y="202"/>
                    <a:pt x="171" y="204"/>
                  </a:cubicBezTo>
                  <a:cubicBezTo>
                    <a:pt x="172" y="207"/>
                    <a:pt x="174" y="210"/>
                    <a:pt x="175" y="212"/>
                  </a:cubicBezTo>
                  <a:cubicBezTo>
                    <a:pt x="176" y="216"/>
                    <a:pt x="177" y="222"/>
                    <a:pt x="180" y="226"/>
                  </a:cubicBezTo>
                  <a:cubicBezTo>
                    <a:pt x="182" y="229"/>
                    <a:pt x="189" y="231"/>
                    <a:pt x="192" y="234"/>
                  </a:cubicBezTo>
                  <a:cubicBezTo>
                    <a:pt x="196" y="236"/>
                    <a:pt x="200" y="240"/>
                    <a:pt x="205" y="242"/>
                  </a:cubicBezTo>
                  <a:cubicBezTo>
                    <a:pt x="210" y="244"/>
                    <a:pt x="217" y="244"/>
                    <a:pt x="222" y="245"/>
                  </a:cubicBezTo>
                  <a:cubicBezTo>
                    <a:pt x="229" y="246"/>
                    <a:pt x="228" y="247"/>
                    <a:pt x="232" y="241"/>
                  </a:cubicBezTo>
                  <a:cubicBezTo>
                    <a:pt x="233" y="239"/>
                    <a:pt x="235" y="235"/>
                    <a:pt x="237" y="233"/>
                  </a:cubicBezTo>
                  <a:cubicBezTo>
                    <a:pt x="238" y="232"/>
                    <a:pt x="239" y="232"/>
                    <a:pt x="241" y="233"/>
                  </a:cubicBezTo>
                  <a:cubicBezTo>
                    <a:pt x="247" y="234"/>
                    <a:pt x="252" y="235"/>
                    <a:pt x="258" y="235"/>
                  </a:cubicBezTo>
                  <a:cubicBezTo>
                    <a:pt x="253" y="231"/>
                    <a:pt x="249" y="227"/>
                    <a:pt x="245" y="223"/>
                  </a:cubicBezTo>
                  <a:cubicBezTo>
                    <a:pt x="243" y="221"/>
                    <a:pt x="240" y="219"/>
                    <a:pt x="239" y="216"/>
                  </a:cubicBezTo>
                  <a:cubicBezTo>
                    <a:pt x="238" y="215"/>
                    <a:pt x="237" y="212"/>
                    <a:pt x="237" y="210"/>
                  </a:cubicBezTo>
                  <a:cubicBezTo>
                    <a:pt x="235" y="206"/>
                    <a:pt x="233" y="200"/>
                    <a:pt x="229" y="198"/>
                  </a:cubicBezTo>
                  <a:cubicBezTo>
                    <a:pt x="225" y="196"/>
                    <a:pt x="216" y="196"/>
                    <a:pt x="211" y="195"/>
                  </a:cubicBezTo>
                  <a:cubicBezTo>
                    <a:pt x="207" y="195"/>
                    <a:pt x="204" y="193"/>
                    <a:pt x="200" y="190"/>
                  </a:cubicBezTo>
                  <a:cubicBezTo>
                    <a:pt x="195" y="188"/>
                    <a:pt x="188" y="185"/>
                    <a:pt x="184" y="182"/>
                  </a:cubicBezTo>
                  <a:cubicBezTo>
                    <a:pt x="180" y="179"/>
                    <a:pt x="178" y="173"/>
                    <a:pt x="176" y="169"/>
                  </a:cubicBezTo>
                  <a:cubicBezTo>
                    <a:pt x="174" y="167"/>
                    <a:pt x="167" y="159"/>
                    <a:pt x="167" y="156"/>
                  </a:cubicBezTo>
                  <a:cubicBezTo>
                    <a:pt x="167" y="154"/>
                    <a:pt x="170" y="150"/>
                    <a:pt x="171" y="149"/>
                  </a:cubicBezTo>
                  <a:cubicBezTo>
                    <a:pt x="173" y="146"/>
                    <a:pt x="176" y="143"/>
                    <a:pt x="177" y="140"/>
                  </a:cubicBezTo>
                  <a:cubicBezTo>
                    <a:pt x="179" y="136"/>
                    <a:pt x="179" y="130"/>
                    <a:pt x="181" y="125"/>
                  </a:cubicBezTo>
                  <a:cubicBezTo>
                    <a:pt x="182" y="120"/>
                    <a:pt x="182" y="117"/>
                    <a:pt x="182" y="112"/>
                  </a:cubicBezTo>
                  <a:cubicBezTo>
                    <a:pt x="181" y="106"/>
                    <a:pt x="181" y="99"/>
                    <a:pt x="178" y="95"/>
                  </a:cubicBezTo>
                  <a:cubicBezTo>
                    <a:pt x="174" y="92"/>
                    <a:pt x="169" y="90"/>
                    <a:pt x="169" y="85"/>
                  </a:cubicBezTo>
                  <a:cubicBezTo>
                    <a:pt x="168" y="79"/>
                    <a:pt x="171" y="72"/>
                    <a:pt x="173" y="66"/>
                  </a:cubicBezTo>
                  <a:cubicBezTo>
                    <a:pt x="173" y="65"/>
                    <a:pt x="174" y="64"/>
                    <a:pt x="173" y="62"/>
                  </a:cubicBezTo>
                  <a:cubicBezTo>
                    <a:pt x="172" y="60"/>
                    <a:pt x="168" y="57"/>
                    <a:pt x="166" y="55"/>
                  </a:cubicBezTo>
                  <a:cubicBezTo>
                    <a:pt x="161" y="50"/>
                    <a:pt x="162" y="48"/>
                    <a:pt x="161" y="41"/>
                  </a:cubicBezTo>
                  <a:cubicBezTo>
                    <a:pt x="161" y="40"/>
                    <a:pt x="162" y="33"/>
                    <a:pt x="161" y="32"/>
                  </a:cubicBezTo>
                  <a:cubicBezTo>
                    <a:pt x="160" y="31"/>
                    <a:pt x="153" y="31"/>
                    <a:pt x="152" y="30"/>
                  </a:cubicBezTo>
                  <a:cubicBezTo>
                    <a:pt x="147" y="30"/>
                    <a:pt x="148" y="29"/>
                    <a:pt x="147" y="33"/>
                  </a:cubicBezTo>
                  <a:cubicBezTo>
                    <a:pt x="145" y="36"/>
                    <a:pt x="146" y="38"/>
                    <a:pt x="143" y="39"/>
                  </a:cubicBezTo>
                  <a:cubicBezTo>
                    <a:pt x="141" y="40"/>
                    <a:pt x="137" y="38"/>
                    <a:pt x="134" y="38"/>
                  </a:cubicBezTo>
                  <a:cubicBezTo>
                    <a:pt x="131" y="38"/>
                    <a:pt x="128" y="39"/>
                    <a:pt x="125" y="39"/>
                  </a:cubicBezTo>
                  <a:cubicBezTo>
                    <a:pt x="122" y="40"/>
                    <a:pt x="120" y="41"/>
                    <a:pt x="118" y="39"/>
                  </a:cubicBezTo>
                  <a:cubicBezTo>
                    <a:pt x="115" y="38"/>
                    <a:pt x="112" y="34"/>
                    <a:pt x="110" y="32"/>
                  </a:cubicBezTo>
                  <a:cubicBezTo>
                    <a:pt x="103" y="26"/>
                    <a:pt x="95" y="19"/>
                    <a:pt x="87" y="14"/>
                  </a:cubicBezTo>
                  <a:cubicBezTo>
                    <a:pt x="83" y="11"/>
                    <a:pt x="78" y="12"/>
                    <a:pt x="73" y="12"/>
                  </a:cubicBezTo>
                  <a:cubicBezTo>
                    <a:pt x="68" y="12"/>
                    <a:pt x="63" y="11"/>
                    <a:pt x="58" y="12"/>
                  </a:cubicBezTo>
                  <a:cubicBezTo>
                    <a:pt x="52" y="13"/>
                    <a:pt x="50" y="13"/>
                    <a:pt x="44" y="10"/>
                  </a:cubicBezTo>
                  <a:cubicBezTo>
                    <a:pt x="39" y="7"/>
                    <a:pt x="34" y="6"/>
                    <a:pt x="29" y="4"/>
                  </a:cubicBezTo>
                  <a:cubicBezTo>
                    <a:pt x="27" y="3"/>
                    <a:pt x="25" y="1"/>
                    <a:pt x="23" y="0"/>
                  </a:cubicBezTo>
                  <a:cubicBezTo>
                    <a:pt x="21" y="0"/>
                    <a:pt x="21" y="0"/>
                    <a:pt x="18" y="3"/>
                  </a:cubicBezTo>
                  <a:cubicBezTo>
                    <a:pt x="17" y="4"/>
                    <a:pt x="13" y="6"/>
                    <a:pt x="12" y="8"/>
                  </a:cubicBezTo>
                  <a:cubicBezTo>
                    <a:pt x="12" y="10"/>
                    <a:pt x="13" y="14"/>
                    <a:pt x="13" y="16"/>
                  </a:cubicBezTo>
                  <a:cubicBezTo>
                    <a:pt x="14" y="19"/>
                    <a:pt x="13" y="19"/>
                    <a:pt x="15" y="21"/>
                  </a:cubicBezTo>
                  <a:cubicBezTo>
                    <a:pt x="17" y="22"/>
                    <a:pt x="21" y="24"/>
                    <a:pt x="23" y="24"/>
                  </a:cubicBezTo>
                  <a:cubicBezTo>
                    <a:pt x="28" y="26"/>
                    <a:pt x="32" y="26"/>
                    <a:pt x="34" y="30"/>
                  </a:cubicBezTo>
                  <a:cubicBezTo>
                    <a:pt x="39" y="39"/>
                    <a:pt x="43" y="51"/>
                    <a:pt x="40" y="61"/>
                  </a:cubicBezTo>
                  <a:cubicBezTo>
                    <a:pt x="38" y="67"/>
                    <a:pt x="38" y="69"/>
                    <a:pt x="38" y="76"/>
                  </a:cubicBezTo>
                  <a:cubicBezTo>
                    <a:pt x="39" y="82"/>
                    <a:pt x="39" y="85"/>
                    <a:pt x="37" y="91"/>
                  </a:cubicBezTo>
                  <a:cubicBezTo>
                    <a:pt x="35" y="97"/>
                    <a:pt x="34" y="97"/>
                    <a:pt x="27" y="101"/>
                  </a:cubicBezTo>
                  <a:cubicBezTo>
                    <a:pt x="34" y="99"/>
                    <a:pt x="34" y="99"/>
                    <a:pt x="34" y="99"/>
                  </a:cubicBezTo>
                  <a:cubicBezTo>
                    <a:pt x="44" y="102"/>
                    <a:pt x="44" y="102"/>
                    <a:pt x="44" y="102"/>
                  </a:cubicBezTo>
                  <a:cubicBezTo>
                    <a:pt x="42" y="110"/>
                    <a:pt x="42" y="110"/>
                    <a:pt x="42" y="110"/>
                  </a:cubicBezTo>
                  <a:cubicBezTo>
                    <a:pt x="36" y="110"/>
                    <a:pt x="36" y="110"/>
                    <a:pt x="36" y="110"/>
                  </a:cubicBezTo>
                  <a:cubicBezTo>
                    <a:pt x="35" y="114"/>
                    <a:pt x="35" y="114"/>
                    <a:pt x="35" y="114"/>
                  </a:cubicBezTo>
                  <a:cubicBezTo>
                    <a:pt x="40" y="121"/>
                    <a:pt x="40" y="121"/>
                    <a:pt x="40" y="121"/>
                  </a:cubicBezTo>
                  <a:cubicBezTo>
                    <a:pt x="38" y="125"/>
                    <a:pt x="38" y="125"/>
                    <a:pt x="38" y="125"/>
                  </a:cubicBezTo>
                  <a:cubicBezTo>
                    <a:pt x="36" y="127"/>
                    <a:pt x="36" y="127"/>
                    <a:pt x="36" y="127"/>
                  </a:cubicBezTo>
                  <a:cubicBezTo>
                    <a:pt x="33" y="127"/>
                    <a:pt x="33" y="127"/>
                    <a:pt x="33" y="127"/>
                  </a:cubicBezTo>
                  <a:cubicBezTo>
                    <a:pt x="28" y="125"/>
                    <a:pt x="28" y="125"/>
                    <a:pt x="28" y="125"/>
                  </a:cubicBezTo>
                  <a:cubicBezTo>
                    <a:pt x="26" y="125"/>
                    <a:pt x="26" y="125"/>
                    <a:pt x="26" y="125"/>
                  </a:cubicBezTo>
                  <a:cubicBezTo>
                    <a:pt x="24" y="127"/>
                    <a:pt x="24" y="127"/>
                    <a:pt x="24" y="127"/>
                  </a:cubicBezTo>
                  <a:cubicBezTo>
                    <a:pt x="23" y="130"/>
                    <a:pt x="23" y="130"/>
                    <a:pt x="23" y="130"/>
                  </a:cubicBezTo>
                  <a:cubicBezTo>
                    <a:pt x="25" y="135"/>
                    <a:pt x="25" y="135"/>
                    <a:pt x="25" y="135"/>
                  </a:cubicBezTo>
                  <a:cubicBezTo>
                    <a:pt x="26" y="139"/>
                    <a:pt x="26" y="139"/>
                    <a:pt x="26" y="139"/>
                  </a:cubicBezTo>
                  <a:cubicBezTo>
                    <a:pt x="26" y="141"/>
                    <a:pt x="26" y="141"/>
                    <a:pt x="26" y="141"/>
                  </a:cubicBezTo>
                  <a:cubicBezTo>
                    <a:pt x="25" y="142"/>
                    <a:pt x="25" y="142"/>
                    <a:pt x="25" y="142"/>
                  </a:cubicBezTo>
                  <a:cubicBezTo>
                    <a:pt x="19" y="145"/>
                    <a:pt x="19" y="145"/>
                    <a:pt x="19" y="145"/>
                  </a:cubicBezTo>
                  <a:lnTo>
                    <a:pt x="0" y="155"/>
                  </a:ln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7" name="Freeform 303"/>
            <p:cNvSpPr>
              <a:spLocks/>
            </p:cNvSpPr>
            <p:nvPr userDrawn="1"/>
          </p:nvSpPr>
          <p:spPr bwMode="auto">
            <a:xfrm>
              <a:off x="674" y="2902"/>
              <a:ext cx="41" cy="45"/>
            </a:xfrm>
            <a:custGeom>
              <a:avLst/>
              <a:gdLst>
                <a:gd name="T0" fmla="*/ 8 w 52"/>
                <a:gd name="T1" fmla="*/ 56 h 56"/>
                <a:gd name="T2" fmla="*/ 0 w 52"/>
                <a:gd name="T3" fmla="*/ 30 h 56"/>
                <a:gd name="T4" fmla="*/ 9 w 52"/>
                <a:gd name="T5" fmla="*/ 15 h 56"/>
                <a:gd name="T6" fmla="*/ 19 w 52"/>
                <a:gd name="T7" fmla="*/ 14 h 56"/>
                <a:gd name="T8" fmla="*/ 26 w 52"/>
                <a:gd name="T9" fmla="*/ 7 h 56"/>
                <a:gd name="T10" fmla="*/ 35 w 52"/>
                <a:gd name="T11" fmla="*/ 2 h 56"/>
                <a:gd name="T12" fmla="*/ 42 w 52"/>
                <a:gd name="T13" fmla="*/ 0 h 56"/>
                <a:gd name="T14" fmla="*/ 52 w 52"/>
                <a:gd name="T15" fmla="*/ 3 h 56"/>
                <a:gd name="T16" fmla="*/ 50 w 52"/>
                <a:gd name="T17" fmla="*/ 11 h 56"/>
                <a:gd name="T18" fmla="*/ 44 w 52"/>
                <a:gd name="T19" fmla="*/ 11 h 56"/>
                <a:gd name="T20" fmla="*/ 43 w 52"/>
                <a:gd name="T21" fmla="*/ 15 h 56"/>
                <a:gd name="T22" fmla="*/ 48 w 52"/>
                <a:gd name="T23" fmla="*/ 22 h 56"/>
                <a:gd name="T24" fmla="*/ 46 w 52"/>
                <a:gd name="T25" fmla="*/ 26 h 56"/>
                <a:gd name="T26" fmla="*/ 44 w 52"/>
                <a:gd name="T27" fmla="*/ 28 h 56"/>
                <a:gd name="T28" fmla="*/ 41 w 52"/>
                <a:gd name="T29" fmla="*/ 28 h 56"/>
                <a:gd name="T30" fmla="*/ 36 w 52"/>
                <a:gd name="T31" fmla="*/ 26 h 56"/>
                <a:gd name="T32" fmla="*/ 34 w 52"/>
                <a:gd name="T33" fmla="*/ 26 h 56"/>
                <a:gd name="T34" fmla="*/ 32 w 52"/>
                <a:gd name="T35" fmla="*/ 28 h 56"/>
                <a:gd name="T36" fmla="*/ 31 w 52"/>
                <a:gd name="T37" fmla="*/ 31 h 56"/>
                <a:gd name="T38" fmla="*/ 34 w 52"/>
                <a:gd name="T39" fmla="*/ 40 h 56"/>
                <a:gd name="T40" fmla="*/ 34 w 52"/>
                <a:gd name="T41" fmla="*/ 42 h 56"/>
                <a:gd name="T42" fmla="*/ 33 w 52"/>
                <a:gd name="T43" fmla="*/ 43 h 56"/>
                <a:gd name="T44" fmla="*/ 8 w 52"/>
                <a:gd name="T45" fmla="*/ 56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2" h="56">
                  <a:moveTo>
                    <a:pt x="8" y="56"/>
                  </a:moveTo>
                  <a:cubicBezTo>
                    <a:pt x="5" y="48"/>
                    <a:pt x="2" y="39"/>
                    <a:pt x="0" y="30"/>
                  </a:cubicBezTo>
                  <a:cubicBezTo>
                    <a:pt x="2" y="25"/>
                    <a:pt x="5" y="17"/>
                    <a:pt x="9" y="15"/>
                  </a:cubicBezTo>
                  <a:cubicBezTo>
                    <a:pt x="12" y="13"/>
                    <a:pt x="16" y="15"/>
                    <a:pt x="19" y="14"/>
                  </a:cubicBezTo>
                  <a:cubicBezTo>
                    <a:pt x="22" y="12"/>
                    <a:pt x="24" y="9"/>
                    <a:pt x="26" y="7"/>
                  </a:cubicBezTo>
                  <a:cubicBezTo>
                    <a:pt x="28" y="6"/>
                    <a:pt x="32" y="3"/>
                    <a:pt x="35" y="2"/>
                  </a:cubicBezTo>
                  <a:cubicBezTo>
                    <a:pt x="38" y="1"/>
                    <a:pt x="40" y="0"/>
                    <a:pt x="42" y="0"/>
                  </a:cubicBezTo>
                  <a:cubicBezTo>
                    <a:pt x="52" y="3"/>
                    <a:pt x="52" y="3"/>
                    <a:pt x="52" y="3"/>
                  </a:cubicBezTo>
                  <a:cubicBezTo>
                    <a:pt x="50" y="11"/>
                    <a:pt x="50" y="11"/>
                    <a:pt x="50" y="11"/>
                  </a:cubicBezTo>
                  <a:cubicBezTo>
                    <a:pt x="44" y="11"/>
                    <a:pt x="44" y="11"/>
                    <a:pt x="44" y="11"/>
                  </a:cubicBezTo>
                  <a:cubicBezTo>
                    <a:pt x="43" y="15"/>
                    <a:pt x="43" y="15"/>
                    <a:pt x="43" y="15"/>
                  </a:cubicBezTo>
                  <a:cubicBezTo>
                    <a:pt x="48" y="22"/>
                    <a:pt x="48" y="22"/>
                    <a:pt x="48" y="22"/>
                  </a:cubicBezTo>
                  <a:cubicBezTo>
                    <a:pt x="46" y="26"/>
                    <a:pt x="46" y="26"/>
                    <a:pt x="46" y="26"/>
                  </a:cubicBezTo>
                  <a:cubicBezTo>
                    <a:pt x="44" y="28"/>
                    <a:pt x="44" y="28"/>
                    <a:pt x="44" y="28"/>
                  </a:cubicBezTo>
                  <a:cubicBezTo>
                    <a:pt x="41" y="28"/>
                    <a:pt x="41" y="28"/>
                    <a:pt x="41" y="28"/>
                  </a:cubicBezTo>
                  <a:cubicBezTo>
                    <a:pt x="36" y="26"/>
                    <a:pt x="36" y="26"/>
                    <a:pt x="36" y="26"/>
                  </a:cubicBezTo>
                  <a:cubicBezTo>
                    <a:pt x="34" y="26"/>
                    <a:pt x="34" y="26"/>
                    <a:pt x="34" y="26"/>
                  </a:cubicBezTo>
                  <a:cubicBezTo>
                    <a:pt x="32" y="28"/>
                    <a:pt x="32" y="28"/>
                    <a:pt x="32" y="28"/>
                  </a:cubicBezTo>
                  <a:cubicBezTo>
                    <a:pt x="31" y="31"/>
                    <a:pt x="31" y="31"/>
                    <a:pt x="31" y="31"/>
                  </a:cubicBezTo>
                  <a:cubicBezTo>
                    <a:pt x="34" y="40"/>
                    <a:pt x="34" y="40"/>
                    <a:pt x="34" y="40"/>
                  </a:cubicBezTo>
                  <a:cubicBezTo>
                    <a:pt x="34" y="42"/>
                    <a:pt x="34" y="42"/>
                    <a:pt x="34" y="42"/>
                  </a:cubicBezTo>
                  <a:cubicBezTo>
                    <a:pt x="33" y="43"/>
                    <a:pt x="33" y="43"/>
                    <a:pt x="33" y="43"/>
                  </a:cubicBezTo>
                  <a:lnTo>
                    <a:pt x="8" y="56"/>
                  </a:ln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8" name="Freeform 304"/>
            <p:cNvSpPr>
              <a:spLocks/>
            </p:cNvSpPr>
            <p:nvPr userDrawn="1"/>
          </p:nvSpPr>
          <p:spPr bwMode="auto">
            <a:xfrm>
              <a:off x="1489" y="1919"/>
              <a:ext cx="40" cy="73"/>
            </a:xfrm>
            <a:custGeom>
              <a:avLst/>
              <a:gdLst>
                <a:gd name="T0" fmla="*/ 10 w 50"/>
                <a:gd name="T1" fmla="*/ 38 h 92"/>
                <a:gd name="T2" fmla="*/ 20 w 50"/>
                <a:gd name="T3" fmla="*/ 63 h 92"/>
                <a:gd name="T4" fmla="*/ 34 w 50"/>
                <a:gd name="T5" fmla="*/ 50 h 92"/>
                <a:gd name="T6" fmla="*/ 34 w 50"/>
                <a:gd name="T7" fmla="*/ 35 h 92"/>
                <a:gd name="T8" fmla="*/ 33 w 50"/>
                <a:gd name="T9" fmla="*/ 22 h 92"/>
                <a:gd name="T10" fmla="*/ 32 w 50"/>
                <a:gd name="T11" fmla="*/ 15 h 92"/>
                <a:gd name="T12" fmla="*/ 20 w 50"/>
                <a:gd name="T13" fmla="*/ 4 h 92"/>
                <a:gd name="T14" fmla="*/ 29 w 50"/>
                <a:gd name="T15" fmla="*/ 0 h 92"/>
                <a:gd name="T16" fmla="*/ 38 w 50"/>
                <a:gd name="T17" fmla="*/ 3 h 92"/>
                <a:gd name="T18" fmla="*/ 43 w 50"/>
                <a:gd name="T19" fmla="*/ 5 h 92"/>
                <a:gd name="T20" fmla="*/ 45 w 50"/>
                <a:gd name="T21" fmla="*/ 18 h 92"/>
                <a:gd name="T22" fmla="*/ 50 w 50"/>
                <a:gd name="T23" fmla="*/ 59 h 92"/>
                <a:gd name="T24" fmla="*/ 45 w 50"/>
                <a:gd name="T25" fmla="*/ 73 h 92"/>
                <a:gd name="T26" fmla="*/ 36 w 50"/>
                <a:gd name="T27" fmla="*/ 77 h 92"/>
                <a:gd name="T28" fmla="*/ 30 w 50"/>
                <a:gd name="T29" fmla="*/ 86 h 92"/>
                <a:gd name="T30" fmla="*/ 22 w 50"/>
                <a:gd name="T31" fmla="*/ 91 h 92"/>
                <a:gd name="T32" fmla="*/ 13 w 50"/>
                <a:gd name="T33" fmla="*/ 90 h 92"/>
                <a:gd name="T34" fmla="*/ 6 w 50"/>
                <a:gd name="T35" fmla="*/ 86 h 92"/>
                <a:gd name="T36" fmla="*/ 1 w 50"/>
                <a:gd name="T37" fmla="*/ 79 h 92"/>
                <a:gd name="T38" fmla="*/ 6 w 50"/>
                <a:gd name="T39" fmla="*/ 56 h 92"/>
                <a:gd name="T40" fmla="*/ 7 w 50"/>
                <a:gd name="T41" fmla="*/ 47 h 92"/>
                <a:gd name="T42" fmla="*/ 10 w 50"/>
                <a:gd name="T43" fmla="*/ 38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50" h="92">
                  <a:moveTo>
                    <a:pt x="10" y="38"/>
                  </a:moveTo>
                  <a:cubicBezTo>
                    <a:pt x="14" y="46"/>
                    <a:pt x="17" y="55"/>
                    <a:pt x="20" y="63"/>
                  </a:cubicBezTo>
                  <a:cubicBezTo>
                    <a:pt x="24" y="59"/>
                    <a:pt x="31" y="55"/>
                    <a:pt x="34" y="50"/>
                  </a:cubicBezTo>
                  <a:cubicBezTo>
                    <a:pt x="36" y="46"/>
                    <a:pt x="34" y="39"/>
                    <a:pt x="34" y="35"/>
                  </a:cubicBezTo>
                  <a:cubicBezTo>
                    <a:pt x="33" y="30"/>
                    <a:pt x="33" y="26"/>
                    <a:pt x="33" y="22"/>
                  </a:cubicBezTo>
                  <a:cubicBezTo>
                    <a:pt x="33" y="20"/>
                    <a:pt x="33" y="17"/>
                    <a:pt x="32" y="15"/>
                  </a:cubicBezTo>
                  <a:cubicBezTo>
                    <a:pt x="30" y="11"/>
                    <a:pt x="23" y="7"/>
                    <a:pt x="20" y="4"/>
                  </a:cubicBezTo>
                  <a:cubicBezTo>
                    <a:pt x="23" y="3"/>
                    <a:pt x="26" y="0"/>
                    <a:pt x="29" y="0"/>
                  </a:cubicBezTo>
                  <a:cubicBezTo>
                    <a:pt x="32" y="0"/>
                    <a:pt x="36" y="2"/>
                    <a:pt x="38" y="3"/>
                  </a:cubicBezTo>
                  <a:cubicBezTo>
                    <a:pt x="41" y="3"/>
                    <a:pt x="42" y="3"/>
                    <a:pt x="43" y="5"/>
                  </a:cubicBezTo>
                  <a:cubicBezTo>
                    <a:pt x="45" y="8"/>
                    <a:pt x="45" y="14"/>
                    <a:pt x="45" y="18"/>
                  </a:cubicBezTo>
                  <a:cubicBezTo>
                    <a:pt x="48" y="31"/>
                    <a:pt x="50" y="45"/>
                    <a:pt x="50" y="59"/>
                  </a:cubicBezTo>
                  <a:cubicBezTo>
                    <a:pt x="50" y="63"/>
                    <a:pt x="48" y="70"/>
                    <a:pt x="45" y="73"/>
                  </a:cubicBezTo>
                  <a:cubicBezTo>
                    <a:pt x="43" y="75"/>
                    <a:pt x="39" y="75"/>
                    <a:pt x="36" y="77"/>
                  </a:cubicBezTo>
                  <a:cubicBezTo>
                    <a:pt x="34" y="79"/>
                    <a:pt x="33" y="83"/>
                    <a:pt x="30" y="86"/>
                  </a:cubicBezTo>
                  <a:cubicBezTo>
                    <a:pt x="28" y="88"/>
                    <a:pt x="25" y="90"/>
                    <a:pt x="22" y="91"/>
                  </a:cubicBezTo>
                  <a:cubicBezTo>
                    <a:pt x="19" y="92"/>
                    <a:pt x="16" y="91"/>
                    <a:pt x="13" y="90"/>
                  </a:cubicBezTo>
                  <a:cubicBezTo>
                    <a:pt x="9" y="89"/>
                    <a:pt x="8" y="88"/>
                    <a:pt x="6" y="86"/>
                  </a:cubicBezTo>
                  <a:cubicBezTo>
                    <a:pt x="2" y="83"/>
                    <a:pt x="1" y="83"/>
                    <a:pt x="1" y="79"/>
                  </a:cubicBezTo>
                  <a:cubicBezTo>
                    <a:pt x="0" y="71"/>
                    <a:pt x="4" y="63"/>
                    <a:pt x="6" y="56"/>
                  </a:cubicBezTo>
                  <a:cubicBezTo>
                    <a:pt x="7" y="53"/>
                    <a:pt x="7" y="50"/>
                    <a:pt x="7" y="47"/>
                  </a:cubicBezTo>
                  <a:cubicBezTo>
                    <a:pt x="7" y="43"/>
                    <a:pt x="8" y="41"/>
                    <a:pt x="10" y="38"/>
                  </a:cubicBezTo>
                  <a:close/>
                </a:path>
              </a:pathLst>
            </a:custGeom>
            <a:grpFill/>
            <a:ln w="9525" cap="rnd">
              <a:solidFill>
                <a:srgbClr val="000000"/>
              </a:solidFill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473484081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preserve="1" userDrawn="1">
  <p:cSld name="Карта мир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48000" y="594000"/>
            <a:ext cx="10296000" cy="553998"/>
          </a:xfrm>
        </p:spPr>
        <p:txBody>
          <a:bodyPr/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grpSp>
        <p:nvGrpSpPr>
          <p:cNvPr id="6" name="Group 5"/>
          <p:cNvGrpSpPr>
            <a:grpSpLocks noChangeAspect="1"/>
          </p:cNvGrpSpPr>
          <p:nvPr userDrawn="1"/>
        </p:nvGrpSpPr>
        <p:grpSpPr bwMode="auto">
          <a:xfrm>
            <a:off x="760413" y="1443038"/>
            <a:ext cx="9348787" cy="4618037"/>
            <a:chOff x="479" y="909"/>
            <a:chExt cx="5889" cy="2909"/>
          </a:xfrm>
          <a:solidFill>
            <a:schemeClr val="bg1"/>
          </a:solidFill>
        </p:grpSpPr>
        <p:sp>
          <p:nvSpPr>
            <p:cNvPr id="8" name="Freeform 6"/>
            <p:cNvSpPr>
              <a:spLocks/>
            </p:cNvSpPr>
            <p:nvPr userDrawn="1"/>
          </p:nvSpPr>
          <p:spPr bwMode="auto">
            <a:xfrm>
              <a:off x="3436" y="3072"/>
              <a:ext cx="208" cy="208"/>
            </a:xfrm>
            <a:custGeom>
              <a:avLst/>
              <a:gdLst>
                <a:gd name="T0" fmla="*/ 40 w 107"/>
                <a:gd name="T1" fmla="*/ 102 h 107"/>
                <a:gd name="T2" fmla="*/ 44 w 107"/>
                <a:gd name="T3" fmla="*/ 99 h 107"/>
                <a:gd name="T4" fmla="*/ 49 w 107"/>
                <a:gd name="T5" fmla="*/ 105 h 107"/>
                <a:gd name="T6" fmla="*/ 60 w 107"/>
                <a:gd name="T7" fmla="*/ 105 h 107"/>
                <a:gd name="T8" fmla="*/ 65 w 107"/>
                <a:gd name="T9" fmla="*/ 100 h 107"/>
                <a:gd name="T10" fmla="*/ 65 w 107"/>
                <a:gd name="T11" fmla="*/ 44 h 107"/>
                <a:gd name="T12" fmla="*/ 74 w 107"/>
                <a:gd name="T13" fmla="*/ 41 h 107"/>
                <a:gd name="T14" fmla="*/ 74 w 107"/>
                <a:gd name="T15" fmla="*/ 12 h 107"/>
                <a:gd name="T16" fmla="*/ 81 w 107"/>
                <a:gd name="T17" fmla="*/ 11 h 107"/>
                <a:gd name="T18" fmla="*/ 91 w 107"/>
                <a:gd name="T19" fmla="*/ 8 h 107"/>
                <a:gd name="T20" fmla="*/ 95 w 107"/>
                <a:gd name="T21" fmla="*/ 11 h 107"/>
                <a:gd name="T22" fmla="*/ 101 w 107"/>
                <a:gd name="T23" fmla="*/ 8 h 107"/>
                <a:gd name="T24" fmla="*/ 107 w 107"/>
                <a:gd name="T25" fmla="*/ 7 h 107"/>
                <a:gd name="T26" fmla="*/ 106 w 107"/>
                <a:gd name="T27" fmla="*/ 5 h 107"/>
                <a:gd name="T28" fmla="*/ 89 w 107"/>
                <a:gd name="T29" fmla="*/ 6 h 107"/>
                <a:gd name="T30" fmla="*/ 76 w 107"/>
                <a:gd name="T31" fmla="*/ 7 h 107"/>
                <a:gd name="T32" fmla="*/ 57 w 107"/>
                <a:gd name="T33" fmla="*/ 7 h 107"/>
                <a:gd name="T34" fmla="*/ 54 w 107"/>
                <a:gd name="T35" fmla="*/ 4 h 107"/>
                <a:gd name="T36" fmla="*/ 25 w 107"/>
                <a:gd name="T37" fmla="*/ 4 h 107"/>
                <a:gd name="T38" fmla="*/ 18 w 107"/>
                <a:gd name="T39" fmla="*/ 2 h 107"/>
                <a:gd name="T40" fmla="*/ 10 w 107"/>
                <a:gd name="T41" fmla="*/ 1 h 107"/>
                <a:gd name="T42" fmla="*/ 6 w 107"/>
                <a:gd name="T43" fmla="*/ 0 h 107"/>
                <a:gd name="T44" fmla="*/ 3 w 107"/>
                <a:gd name="T45" fmla="*/ 2 h 107"/>
                <a:gd name="T46" fmla="*/ 0 w 107"/>
                <a:gd name="T47" fmla="*/ 2 h 107"/>
                <a:gd name="T48" fmla="*/ 5 w 107"/>
                <a:gd name="T49" fmla="*/ 13 h 107"/>
                <a:gd name="T50" fmla="*/ 13 w 107"/>
                <a:gd name="T51" fmla="*/ 31 h 107"/>
                <a:gd name="T52" fmla="*/ 22 w 107"/>
                <a:gd name="T53" fmla="*/ 48 h 107"/>
                <a:gd name="T54" fmla="*/ 22 w 107"/>
                <a:gd name="T55" fmla="*/ 62 h 107"/>
                <a:gd name="T56" fmla="*/ 25 w 107"/>
                <a:gd name="T57" fmla="*/ 76 h 107"/>
                <a:gd name="T58" fmla="*/ 31 w 107"/>
                <a:gd name="T59" fmla="*/ 96 h 107"/>
                <a:gd name="T60" fmla="*/ 36 w 107"/>
                <a:gd name="T61" fmla="*/ 103 h 107"/>
                <a:gd name="T62" fmla="*/ 40 w 107"/>
                <a:gd name="T63" fmla="*/ 102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07" h="107">
                  <a:moveTo>
                    <a:pt x="40" y="102"/>
                  </a:moveTo>
                  <a:cubicBezTo>
                    <a:pt x="40" y="100"/>
                    <a:pt x="43" y="97"/>
                    <a:pt x="44" y="99"/>
                  </a:cubicBezTo>
                  <a:cubicBezTo>
                    <a:pt x="46" y="102"/>
                    <a:pt x="45" y="105"/>
                    <a:pt x="49" y="105"/>
                  </a:cubicBezTo>
                  <a:cubicBezTo>
                    <a:pt x="52" y="105"/>
                    <a:pt x="59" y="107"/>
                    <a:pt x="60" y="105"/>
                  </a:cubicBezTo>
                  <a:cubicBezTo>
                    <a:pt x="61" y="104"/>
                    <a:pt x="65" y="102"/>
                    <a:pt x="65" y="100"/>
                  </a:cubicBezTo>
                  <a:cubicBezTo>
                    <a:pt x="65" y="97"/>
                    <a:pt x="65" y="46"/>
                    <a:pt x="65" y="44"/>
                  </a:cubicBezTo>
                  <a:cubicBezTo>
                    <a:pt x="65" y="42"/>
                    <a:pt x="74" y="44"/>
                    <a:pt x="74" y="41"/>
                  </a:cubicBezTo>
                  <a:cubicBezTo>
                    <a:pt x="74" y="38"/>
                    <a:pt x="74" y="12"/>
                    <a:pt x="74" y="12"/>
                  </a:cubicBezTo>
                  <a:cubicBezTo>
                    <a:pt x="74" y="12"/>
                    <a:pt x="80" y="11"/>
                    <a:pt x="81" y="11"/>
                  </a:cubicBezTo>
                  <a:cubicBezTo>
                    <a:pt x="83" y="10"/>
                    <a:pt x="89" y="7"/>
                    <a:pt x="91" y="8"/>
                  </a:cubicBezTo>
                  <a:cubicBezTo>
                    <a:pt x="92" y="9"/>
                    <a:pt x="94" y="13"/>
                    <a:pt x="95" y="11"/>
                  </a:cubicBezTo>
                  <a:cubicBezTo>
                    <a:pt x="96" y="10"/>
                    <a:pt x="99" y="8"/>
                    <a:pt x="101" y="8"/>
                  </a:cubicBezTo>
                  <a:cubicBezTo>
                    <a:pt x="103" y="8"/>
                    <a:pt x="105" y="7"/>
                    <a:pt x="107" y="7"/>
                  </a:cubicBezTo>
                  <a:cubicBezTo>
                    <a:pt x="107" y="6"/>
                    <a:pt x="106" y="5"/>
                    <a:pt x="106" y="5"/>
                  </a:cubicBezTo>
                  <a:cubicBezTo>
                    <a:pt x="106" y="3"/>
                    <a:pt x="91" y="5"/>
                    <a:pt x="89" y="6"/>
                  </a:cubicBezTo>
                  <a:cubicBezTo>
                    <a:pt x="86" y="7"/>
                    <a:pt x="78" y="8"/>
                    <a:pt x="76" y="7"/>
                  </a:cubicBezTo>
                  <a:cubicBezTo>
                    <a:pt x="73" y="6"/>
                    <a:pt x="57" y="7"/>
                    <a:pt x="57" y="7"/>
                  </a:cubicBezTo>
                  <a:cubicBezTo>
                    <a:pt x="54" y="4"/>
                    <a:pt x="54" y="4"/>
                    <a:pt x="54" y="4"/>
                  </a:cubicBezTo>
                  <a:cubicBezTo>
                    <a:pt x="54" y="4"/>
                    <a:pt x="28" y="4"/>
                    <a:pt x="25" y="4"/>
                  </a:cubicBezTo>
                  <a:cubicBezTo>
                    <a:pt x="22" y="4"/>
                    <a:pt x="20" y="3"/>
                    <a:pt x="18" y="2"/>
                  </a:cubicBezTo>
                  <a:cubicBezTo>
                    <a:pt x="15" y="0"/>
                    <a:pt x="13" y="0"/>
                    <a:pt x="10" y="1"/>
                  </a:cubicBezTo>
                  <a:cubicBezTo>
                    <a:pt x="7" y="3"/>
                    <a:pt x="8" y="0"/>
                    <a:pt x="6" y="0"/>
                  </a:cubicBezTo>
                  <a:cubicBezTo>
                    <a:pt x="4" y="0"/>
                    <a:pt x="3" y="2"/>
                    <a:pt x="3" y="2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0" y="5"/>
                    <a:pt x="2" y="10"/>
                    <a:pt x="5" y="13"/>
                  </a:cubicBezTo>
                  <a:cubicBezTo>
                    <a:pt x="8" y="17"/>
                    <a:pt x="11" y="25"/>
                    <a:pt x="13" y="31"/>
                  </a:cubicBezTo>
                  <a:cubicBezTo>
                    <a:pt x="15" y="37"/>
                    <a:pt x="20" y="44"/>
                    <a:pt x="22" y="48"/>
                  </a:cubicBezTo>
                  <a:cubicBezTo>
                    <a:pt x="23" y="53"/>
                    <a:pt x="21" y="59"/>
                    <a:pt x="22" y="62"/>
                  </a:cubicBezTo>
                  <a:cubicBezTo>
                    <a:pt x="23" y="65"/>
                    <a:pt x="24" y="70"/>
                    <a:pt x="25" y="76"/>
                  </a:cubicBezTo>
                  <a:cubicBezTo>
                    <a:pt x="26" y="81"/>
                    <a:pt x="26" y="92"/>
                    <a:pt x="31" y="96"/>
                  </a:cubicBezTo>
                  <a:cubicBezTo>
                    <a:pt x="33" y="98"/>
                    <a:pt x="34" y="100"/>
                    <a:pt x="36" y="103"/>
                  </a:cubicBezTo>
                  <a:cubicBezTo>
                    <a:pt x="38" y="103"/>
                    <a:pt x="40" y="103"/>
                    <a:pt x="40" y="10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Freeform 7"/>
            <p:cNvSpPr>
              <a:spLocks/>
            </p:cNvSpPr>
            <p:nvPr userDrawn="1"/>
          </p:nvSpPr>
          <p:spPr bwMode="auto">
            <a:xfrm>
              <a:off x="3644" y="3049"/>
              <a:ext cx="130" cy="112"/>
            </a:xfrm>
            <a:custGeom>
              <a:avLst/>
              <a:gdLst>
                <a:gd name="T0" fmla="*/ 45 w 67"/>
                <a:gd name="T1" fmla="*/ 3 h 58"/>
                <a:gd name="T2" fmla="*/ 43 w 67"/>
                <a:gd name="T3" fmla="*/ 0 h 58"/>
                <a:gd name="T4" fmla="*/ 36 w 67"/>
                <a:gd name="T5" fmla="*/ 0 h 58"/>
                <a:gd name="T6" fmla="*/ 32 w 67"/>
                <a:gd name="T7" fmla="*/ 4 h 58"/>
                <a:gd name="T8" fmla="*/ 24 w 67"/>
                <a:gd name="T9" fmla="*/ 10 h 58"/>
                <a:gd name="T10" fmla="*/ 15 w 67"/>
                <a:gd name="T11" fmla="*/ 20 h 58"/>
                <a:gd name="T12" fmla="*/ 4 w 67"/>
                <a:gd name="T13" fmla="*/ 18 h 58"/>
                <a:gd name="T14" fmla="*/ 0 w 67"/>
                <a:gd name="T15" fmla="*/ 19 h 58"/>
                <a:gd name="T16" fmla="*/ 5 w 67"/>
                <a:gd name="T17" fmla="*/ 23 h 58"/>
                <a:gd name="T18" fmla="*/ 9 w 67"/>
                <a:gd name="T19" fmla="*/ 34 h 58"/>
                <a:gd name="T20" fmla="*/ 18 w 67"/>
                <a:gd name="T21" fmla="*/ 39 h 58"/>
                <a:gd name="T22" fmla="*/ 21 w 67"/>
                <a:gd name="T23" fmla="*/ 46 h 58"/>
                <a:gd name="T24" fmla="*/ 27 w 67"/>
                <a:gd name="T25" fmla="*/ 52 h 58"/>
                <a:gd name="T26" fmla="*/ 33 w 67"/>
                <a:gd name="T27" fmla="*/ 55 h 58"/>
                <a:gd name="T28" fmla="*/ 41 w 67"/>
                <a:gd name="T29" fmla="*/ 57 h 58"/>
                <a:gd name="T30" fmla="*/ 51 w 67"/>
                <a:gd name="T31" fmla="*/ 58 h 58"/>
                <a:gd name="T32" fmla="*/ 59 w 67"/>
                <a:gd name="T33" fmla="*/ 50 h 58"/>
                <a:gd name="T34" fmla="*/ 61 w 67"/>
                <a:gd name="T35" fmla="*/ 42 h 58"/>
                <a:gd name="T36" fmla="*/ 66 w 67"/>
                <a:gd name="T37" fmla="*/ 35 h 58"/>
                <a:gd name="T38" fmla="*/ 63 w 67"/>
                <a:gd name="T39" fmla="*/ 29 h 58"/>
                <a:gd name="T40" fmla="*/ 66 w 67"/>
                <a:gd name="T41" fmla="*/ 22 h 58"/>
                <a:gd name="T42" fmla="*/ 65 w 67"/>
                <a:gd name="T43" fmla="*/ 9 h 58"/>
                <a:gd name="T44" fmla="*/ 56 w 67"/>
                <a:gd name="T45" fmla="*/ 5 h 58"/>
                <a:gd name="T46" fmla="*/ 45 w 67"/>
                <a:gd name="T47" fmla="*/ 3 h 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7" h="58">
                  <a:moveTo>
                    <a:pt x="45" y="3"/>
                  </a:moveTo>
                  <a:cubicBezTo>
                    <a:pt x="43" y="0"/>
                    <a:pt x="43" y="0"/>
                    <a:pt x="43" y="0"/>
                  </a:cubicBezTo>
                  <a:cubicBezTo>
                    <a:pt x="36" y="0"/>
                    <a:pt x="36" y="0"/>
                    <a:pt x="36" y="0"/>
                  </a:cubicBezTo>
                  <a:cubicBezTo>
                    <a:pt x="32" y="1"/>
                    <a:pt x="32" y="3"/>
                    <a:pt x="32" y="4"/>
                  </a:cubicBezTo>
                  <a:cubicBezTo>
                    <a:pt x="32" y="6"/>
                    <a:pt x="27" y="9"/>
                    <a:pt x="24" y="10"/>
                  </a:cubicBezTo>
                  <a:cubicBezTo>
                    <a:pt x="21" y="11"/>
                    <a:pt x="17" y="19"/>
                    <a:pt x="15" y="20"/>
                  </a:cubicBezTo>
                  <a:cubicBezTo>
                    <a:pt x="13" y="21"/>
                    <a:pt x="6" y="18"/>
                    <a:pt x="4" y="18"/>
                  </a:cubicBezTo>
                  <a:cubicBezTo>
                    <a:pt x="3" y="18"/>
                    <a:pt x="2" y="18"/>
                    <a:pt x="0" y="19"/>
                  </a:cubicBezTo>
                  <a:cubicBezTo>
                    <a:pt x="1" y="21"/>
                    <a:pt x="4" y="23"/>
                    <a:pt x="5" y="23"/>
                  </a:cubicBezTo>
                  <a:cubicBezTo>
                    <a:pt x="6" y="23"/>
                    <a:pt x="7" y="32"/>
                    <a:pt x="9" y="34"/>
                  </a:cubicBezTo>
                  <a:cubicBezTo>
                    <a:pt x="12" y="35"/>
                    <a:pt x="18" y="38"/>
                    <a:pt x="18" y="39"/>
                  </a:cubicBezTo>
                  <a:cubicBezTo>
                    <a:pt x="18" y="41"/>
                    <a:pt x="21" y="43"/>
                    <a:pt x="21" y="46"/>
                  </a:cubicBezTo>
                  <a:cubicBezTo>
                    <a:pt x="21" y="48"/>
                    <a:pt x="25" y="52"/>
                    <a:pt x="27" y="52"/>
                  </a:cubicBezTo>
                  <a:cubicBezTo>
                    <a:pt x="33" y="51"/>
                    <a:pt x="33" y="54"/>
                    <a:pt x="33" y="55"/>
                  </a:cubicBezTo>
                  <a:cubicBezTo>
                    <a:pt x="33" y="57"/>
                    <a:pt x="40" y="55"/>
                    <a:pt x="41" y="57"/>
                  </a:cubicBezTo>
                  <a:cubicBezTo>
                    <a:pt x="42" y="58"/>
                    <a:pt x="49" y="58"/>
                    <a:pt x="51" y="58"/>
                  </a:cubicBezTo>
                  <a:cubicBezTo>
                    <a:pt x="54" y="56"/>
                    <a:pt x="58" y="52"/>
                    <a:pt x="59" y="50"/>
                  </a:cubicBezTo>
                  <a:cubicBezTo>
                    <a:pt x="61" y="47"/>
                    <a:pt x="60" y="43"/>
                    <a:pt x="61" y="42"/>
                  </a:cubicBezTo>
                  <a:cubicBezTo>
                    <a:pt x="63" y="41"/>
                    <a:pt x="67" y="36"/>
                    <a:pt x="66" y="35"/>
                  </a:cubicBezTo>
                  <a:cubicBezTo>
                    <a:pt x="64" y="35"/>
                    <a:pt x="66" y="31"/>
                    <a:pt x="63" y="29"/>
                  </a:cubicBezTo>
                  <a:cubicBezTo>
                    <a:pt x="61" y="27"/>
                    <a:pt x="66" y="26"/>
                    <a:pt x="66" y="22"/>
                  </a:cubicBezTo>
                  <a:cubicBezTo>
                    <a:pt x="65" y="18"/>
                    <a:pt x="66" y="9"/>
                    <a:pt x="65" y="9"/>
                  </a:cubicBezTo>
                  <a:cubicBezTo>
                    <a:pt x="64" y="8"/>
                    <a:pt x="59" y="7"/>
                    <a:pt x="56" y="5"/>
                  </a:cubicBezTo>
                  <a:cubicBezTo>
                    <a:pt x="52" y="3"/>
                    <a:pt x="45" y="3"/>
                    <a:pt x="45" y="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8"/>
            <p:cNvSpPr>
              <a:spLocks/>
            </p:cNvSpPr>
            <p:nvPr userDrawn="1"/>
          </p:nvSpPr>
          <p:spPr bwMode="auto">
            <a:xfrm>
              <a:off x="3562" y="3085"/>
              <a:ext cx="146" cy="158"/>
            </a:xfrm>
            <a:custGeom>
              <a:avLst/>
              <a:gdLst>
                <a:gd name="T0" fmla="*/ 69 w 75"/>
                <a:gd name="T1" fmla="*/ 33 h 81"/>
                <a:gd name="T2" fmla="*/ 63 w 75"/>
                <a:gd name="T3" fmla="*/ 27 h 81"/>
                <a:gd name="T4" fmla="*/ 60 w 75"/>
                <a:gd name="T5" fmla="*/ 20 h 81"/>
                <a:gd name="T6" fmla="*/ 51 w 75"/>
                <a:gd name="T7" fmla="*/ 15 h 81"/>
                <a:gd name="T8" fmla="*/ 47 w 75"/>
                <a:gd name="T9" fmla="*/ 4 h 81"/>
                <a:gd name="T10" fmla="*/ 42 w 75"/>
                <a:gd name="T11" fmla="*/ 0 h 81"/>
                <a:gd name="T12" fmla="*/ 36 w 75"/>
                <a:gd name="T13" fmla="*/ 1 h 81"/>
                <a:gd name="T14" fmla="*/ 30 w 75"/>
                <a:gd name="T15" fmla="*/ 4 h 81"/>
                <a:gd name="T16" fmla="*/ 26 w 75"/>
                <a:gd name="T17" fmla="*/ 1 h 81"/>
                <a:gd name="T18" fmla="*/ 16 w 75"/>
                <a:gd name="T19" fmla="*/ 4 h 81"/>
                <a:gd name="T20" fmla="*/ 9 w 75"/>
                <a:gd name="T21" fmla="*/ 5 h 81"/>
                <a:gd name="T22" fmla="*/ 9 w 75"/>
                <a:gd name="T23" fmla="*/ 34 h 81"/>
                <a:gd name="T24" fmla="*/ 0 w 75"/>
                <a:gd name="T25" fmla="*/ 37 h 81"/>
                <a:gd name="T26" fmla="*/ 0 w 75"/>
                <a:gd name="T27" fmla="*/ 62 h 81"/>
                <a:gd name="T28" fmla="*/ 4 w 75"/>
                <a:gd name="T29" fmla="*/ 64 h 81"/>
                <a:gd name="T30" fmla="*/ 7 w 75"/>
                <a:gd name="T31" fmla="*/ 74 h 81"/>
                <a:gd name="T32" fmla="*/ 5 w 75"/>
                <a:gd name="T33" fmla="*/ 76 h 81"/>
                <a:gd name="T34" fmla="*/ 7 w 75"/>
                <a:gd name="T35" fmla="*/ 80 h 81"/>
                <a:gd name="T36" fmla="*/ 15 w 75"/>
                <a:gd name="T37" fmla="*/ 79 h 81"/>
                <a:gd name="T38" fmla="*/ 23 w 75"/>
                <a:gd name="T39" fmla="*/ 70 h 81"/>
                <a:gd name="T40" fmla="*/ 28 w 75"/>
                <a:gd name="T41" fmla="*/ 66 h 81"/>
                <a:gd name="T42" fmla="*/ 38 w 75"/>
                <a:gd name="T43" fmla="*/ 69 h 81"/>
                <a:gd name="T44" fmla="*/ 46 w 75"/>
                <a:gd name="T45" fmla="*/ 65 h 81"/>
                <a:gd name="T46" fmla="*/ 50 w 75"/>
                <a:gd name="T47" fmla="*/ 59 h 81"/>
                <a:gd name="T48" fmla="*/ 57 w 75"/>
                <a:gd name="T49" fmla="*/ 54 h 81"/>
                <a:gd name="T50" fmla="*/ 60 w 75"/>
                <a:gd name="T51" fmla="*/ 48 h 81"/>
                <a:gd name="T52" fmla="*/ 67 w 75"/>
                <a:gd name="T53" fmla="*/ 43 h 81"/>
                <a:gd name="T54" fmla="*/ 72 w 75"/>
                <a:gd name="T55" fmla="*/ 40 h 81"/>
                <a:gd name="T56" fmla="*/ 75 w 75"/>
                <a:gd name="T57" fmla="*/ 36 h 81"/>
                <a:gd name="T58" fmla="*/ 75 w 75"/>
                <a:gd name="T59" fmla="*/ 36 h 81"/>
                <a:gd name="T60" fmla="*/ 69 w 75"/>
                <a:gd name="T61" fmla="*/ 33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75" h="81">
                  <a:moveTo>
                    <a:pt x="69" y="33"/>
                  </a:moveTo>
                  <a:cubicBezTo>
                    <a:pt x="67" y="33"/>
                    <a:pt x="63" y="29"/>
                    <a:pt x="63" y="27"/>
                  </a:cubicBezTo>
                  <a:cubicBezTo>
                    <a:pt x="63" y="24"/>
                    <a:pt x="60" y="22"/>
                    <a:pt x="60" y="20"/>
                  </a:cubicBezTo>
                  <a:cubicBezTo>
                    <a:pt x="60" y="19"/>
                    <a:pt x="54" y="16"/>
                    <a:pt x="51" y="15"/>
                  </a:cubicBezTo>
                  <a:cubicBezTo>
                    <a:pt x="49" y="13"/>
                    <a:pt x="48" y="4"/>
                    <a:pt x="47" y="4"/>
                  </a:cubicBezTo>
                  <a:cubicBezTo>
                    <a:pt x="46" y="4"/>
                    <a:pt x="43" y="2"/>
                    <a:pt x="42" y="0"/>
                  </a:cubicBezTo>
                  <a:cubicBezTo>
                    <a:pt x="40" y="0"/>
                    <a:pt x="38" y="1"/>
                    <a:pt x="36" y="1"/>
                  </a:cubicBezTo>
                  <a:cubicBezTo>
                    <a:pt x="34" y="1"/>
                    <a:pt x="31" y="3"/>
                    <a:pt x="30" y="4"/>
                  </a:cubicBezTo>
                  <a:cubicBezTo>
                    <a:pt x="29" y="6"/>
                    <a:pt x="27" y="2"/>
                    <a:pt x="26" y="1"/>
                  </a:cubicBezTo>
                  <a:cubicBezTo>
                    <a:pt x="24" y="0"/>
                    <a:pt x="18" y="3"/>
                    <a:pt x="16" y="4"/>
                  </a:cubicBezTo>
                  <a:cubicBezTo>
                    <a:pt x="15" y="4"/>
                    <a:pt x="9" y="5"/>
                    <a:pt x="9" y="5"/>
                  </a:cubicBezTo>
                  <a:cubicBezTo>
                    <a:pt x="9" y="5"/>
                    <a:pt x="9" y="31"/>
                    <a:pt x="9" y="34"/>
                  </a:cubicBezTo>
                  <a:cubicBezTo>
                    <a:pt x="9" y="37"/>
                    <a:pt x="0" y="35"/>
                    <a:pt x="0" y="37"/>
                  </a:cubicBezTo>
                  <a:cubicBezTo>
                    <a:pt x="0" y="38"/>
                    <a:pt x="0" y="50"/>
                    <a:pt x="0" y="62"/>
                  </a:cubicBezTo>
                  <a:cubicBezTo>
                    <a:pt x="2" y="63"/>
                    <a:pt x="4" y="63"/>
                    <a:pt x="4" y="64"/>
                  </a:cubicBezTo>
                  <a:cubicBezTo>
                    <a:pt x="5" y="67"/>
                    <a:pt x="7" y="72"/>
                    <a:pt x="7" y="74"/>
                  </a:cubicBezTo>
                  <a:cubicBezTo>
                    <a:pt x="6" y="75"/>
                    <a:pt x="5" y="74"/>
                    <a:pt x="5" y="76"/>
                  </a:cubicBezTo>
                  <a:cubicBezTo>
                    <a:pt x="5" y="77"/>
                    <a:pt x="4" y="80"/>
                    <a:pt x="7" y="80"/>
                  </a:cubicBezTo>
                  <a:cubicBezTo>
                    <a:pt x="9" y="80"/>
                    <a:pt x="13" y="81"/>
                    <a:pt x="15" y="79"/>
                  </a:cubicBezTo>
                  <a:cubicBezTo>
                    <a:pt x="17" y="77"/>
                    <a:pt x="22" y="73"/>
                    <a:pt x="23" y="70"/>
                  </a:cubicBezTo>
                  <a:cubicBezTo>
                    <a:pt x="23" y="68"/>
                    <a:pt x="24" y="63"/>
                    <a:pt x="28" y="66"/>
                  </a:cubicBezTo>
                  <a:cubicBezTo>
                    <a:pt x="33" y="69"/>
                    <a:pt x="33" y="69"/>
                    <a:pt x="38" y="69"/>
                  </a:cubicBezTo>
                  <a:cubicBezTo>
                    <a:pt x="44" y="69"/>
                    <a:pt x="45" y="69"/>
                    <a:pt x="46" y="65"/>
                  </a:cubicBezTo>
                  <a:cubicBezTo>
                    <a:pt x="47" y="62"/>
                    <a:pt x="46" y="59"/>
                    <a:pt x="50" y="59"/>
                  </a:cubicBezTo>
                  <a:cubicBezTo>
                    <a:pt x="53" y="59"/>
                    <a:pt x="57" y="56"/>
                    <a:pt x="57" y="54"/>
                  </a:cubicBezTo>
                  <a:cubicBezTo>
                    <a:pt x="57" y="52"/>
                    <a:pt x="58" y="48"/>
                    <a:pt x="60" y="48"/>
                  </a:cubicBezTo>
                  <a:cubicBezTo>
                    <a:pt x="62" y="48"/>
                    <a:pt x="67" y="46"/>
                    <a:pt x="67" y="43"/>
                  </a:cubicBezTo>
                  <a:cubicBezTo>
                    <a:pt x="68" y="41"/>
                    <a:pt x="71" y="42"/>
                    <a:pt x="72" y="40"/>
                  </a:cubicBezTo>
                  <a:cubicBezTo>
                    <a:pt x="73" y="40"/>
                    <a:pt x="74" y="38"/>
                    <a:pt x="75" y="36"/>
                  </a:cubicBezTo>
                  <a:cubicBezTo>
                    <a:pt x="75" y="36"/>
                    <a:pt x="75" y="36"/>
                    <a:pt x="75" y="36"/>
                  </a:cubicBezTo>
                  <a:cubicBezTo>
                    <a:pt x="75" y="35"/>
                    <a:pt x="75" y="32"/>
                    <a:pt x="69" y="3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9"/>
            <p:cNvSpPr>
              <a:spLocks/>
            </p:cNvSpPr>
            <p:nvPr userDrawn="1"/>
          </p:nvSpPr>
          <p:spPr bwMode="auto">
            <a:xfrm>
              <a:off x="3735" y="3221"/>
              <a:ext cx="21" cy="28"/>
            </a:xfrm>
            <a:custGeom>
              <a:avLst/>
              <a:gdLst>
                <a:gd name="T0" fmla="*/ 5 w 11"/>
                <a:gd name="T1" fmla="*/ 0 h 14"/>
                <a:gd name="T2" fmla="*/ 0 w 11"/>
                <a:gd name="T3" fmla="*/ 6 h 14"/>
                <a:gd name="T4" fmla="*/ 5 w 11"/>
                <a:gd name="T5" fmla="*/ 14 h 14"/>
                <a:gd name="T6" fmla="*/ 9 w 11"/>
                <a:gd name="T7" fmla="*/ 12 h 14"/>
                <a:gd name="T8" fmla="*/ 11 w 11"/>
                <a:gd name="T9" fmla="*/ 10 h 14"/>
                <a:gd name="T10" fmla="*/ 10 w 11"/>
                <a:gd name="T11" fmla="*/ 2 h 14"/>
                <a:gd name="T12" fmla="*/ 5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5" y="0"/>
                  </a:moveTo>
                  <a:cubicBezTo>
                    <a:pt x="3" y="0"/>
                    <a:pt x="0" y="5"/>
                    <a:pt x="0" y="6"/>
                  </a:cubicBezTo>
                  <a:cubicBezTo>
                    <a:pt x="0" y="7"/>
                    <a:pt x="2" y="14"/>
                    <a:pt x="5" y="14"/>
                  </a:cubicBezTo>
                  <a:cubicBezTo>
                    <a:pt x="7" y="14"/>
                    <a:pt x="9" y="14"/>
                    <a:pt x="9" y="12"/>
                  </a:cubicBezTo>
                  <a:cubicBezTo>
                    <a:pt x="10" y="11"/>
                    <a:pt x="10" y="10"/>
                    <a:pt x="11" y="10"/>
                  </a:cubicBezTo>
                  <a:cubicBezTo>
                    <a:pt x="11" y="8"/>
                    <a:pt x="10" y="4"/>
                    <a:pt x="10" y="2"/>
                  </a:cubicBezTo>
                  <a:cubicBezTo>
                    <a:pt x="9" y="1"/>
                    <a:pt x="7" y="0"/>
                    <a:pt x="5" y="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10"/>
            <p:cNvSpPr>
              <a:spLocks/>
            </p:cNvSpPr>
            <p:nvPr userDrawn="1"/>
          </p:nvSpPr>
          <p:spPr bwMode="auto">
            <a:xfrm>
              <a:off x="3675" y="3268"/>
              <a:ext cx="37" cy="39"/>
            </a:xfrm>
            <a:custGeom>
              <a:avLst/>
              <a:gdLst>
                <a:gd name="T0" fmla="*/ 14 w 19"/>
                <a:gd name="T1" fmla="*/ 2 h 20"/>
                <a:gd name="T2" fmla="*/ 5 w 19"/>
                <a:gd name="T3" fmla="*/ 5 h 20"/>
                <a:gd name="T4" fmla="*/ 0 w 19"/>
                <a:gd name="T5" fmla="*/ 13 h 20"/>
                <a:gd name="T6" fmla="*/ 5 w 19"/>
                <a:gd name="T7" fmla="*/ 20 h 20"/>
                <a:gd name="T8" fmla="*/ 9 w 19"/>
                <a:gd name="T9" fmla="*/ 20 h 20"/>
                <a:gd name="T10" fmla="*/ 11 w 19"/>
                <a:gd name="T11" fmla="*/ 16 h 20"/>
                <a:gd name="T12" fmla="*/ 16 w 19"/>
                <a:gd name="T13" fmla="*/ 14 h 20"/>
                <a:gd name="T14" fmla="*/ 19 w 19"/>
                <a:gd name="T15" fmla="*/ 8 h 20"/>
                <a:gd name="T16" fmla="*/ 14 w 19"/>
                <a:gd name="T1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9" h="20">
                  <a:moveTo>
                    <a:pt x="14" y="2"/>
                  </a:moveTo>
                  <a:cubicBezTo>
                    <a:pt x="13" y="0"/>
                    <a:pt x="6" y="3"/>
                    <a:pt x="5" y="5"/>
                  </a:cubicBezTo>
                  <a:cubicBezTo>
                    <a:pt x="4" y="7"/>
                    <a:pt x="0" y="13"/>
                    <a:pt x="0" y="13"/>
                  </a:cubicBezTo>
                  <a:cubicBezTo>
                    <a:pt x="5" y="20"/>
                    <a:pt x="5" y="20"/>
                    <a:pt x="5" y="20"/>
                  </a:cubicBezTo>
                  <a:cubicBezTo>
                    <a:pt x="9" y="20"/>
                    <a:pt x="9" y="20"/>
                    <a:pt x="9" y="20"/>
                  </a:cubicBezTo>
                  <a:cubicBezTo>
                    <a:pt x="9" y="20"/>
                    <a:pt x="10" y="18"/>
                    <a:pt x="11" y="16"/>
                  </a:cubicBezTo>
                  <a:cubicBezTo>
                    <a:pt x="12" y="14"/>
                    <a:pt x="16" y="16"/>
                    <a:pt x="16" y="14"/>
                  </a:cubicBezTo>
                  <a:cubicBezTo>
                    <a:pt x="16" y="12"/>
                    <a:pt x="19" y="10"/>
                    <a:pt x="19" y="8"/>
                  </a:cubicBezTo>
                  <a:cubicBezTo>
                    <a:pt x="19" y="6"/>
                    <a:pt x="15" y="4"/>
                    <a:pt x="14" y="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11"/>
            <p:cNvSpPr>
              <a:spLocks noEditPoints="1"/>
            </p:cNvSpPr>
            <p:nvPr userDrawn="1"/>
          </p:nvSpPr>
          <p:spPr bwMode="auto">
            <a:xfrm>
              <a:off x="3506" y="3155"/>
              <a:ext cx="262" cy="232"/>
            </a:xfrm>
            <a:custGeom>
              <a:avLst/>
              <a:gdLst>
                <a:gd name="T0" fmla="*/ 129 w 135"/>
                <a:gd name="T1" fmla="*/ 44 h 119"/>
                <a:gd name="T2" fmla="*/ 129 w 135"/>
                <a:gd name="T3" fmla="*/ 44 h 119"/>
                <a:gd name="T4" fmla="*/ 127 w 135"/>
                <a:gd name="T5" fmla="*/ 46 h 119"/>
                <a:gd name="T6" fmla="*/ 123 w 135"/>
                <a:gd name="T7" fmla="*/ 48 h 119"/>
                <a:gd name="T8" fmla="*/ 118 w 135"/>
                <a:gd name="T9" fmla="*/ 40 h 119"/>
                <a:gd name="T10" fmla="*/ 123 w 135"/>
                <a:gd name="T11" fmla="*/ 34 h 119"/>
                <a:gd name="T12" fmla="*/ 128 w 135"/>
                <a:gd name="T13" fmla="*/ 36 h 119"/>
                <a:gd name="T14" fmla="*/ 128 w 135"/>
                <a:gd name="T15" fmla="*/ 35 h 119"/>
                <a:gd name="T16" fmla="*/ 127 w 135"/>
                <a:gd name="T17" fmla="*/ 19 h 119"/>
                <a:gd name="T18" fmla="*/ 122 w 135"/>
                <a:gd name="T19" fmla="*/ 4 h 119"/>
                <a:gd name="T20" fmla="*/ 112 w 135"/>
                <a:gd name="T21" fmla="*/ 2 h 119"/>
                <a:gd name="T22" fmla="*/ 104 w 135"/>
                <a:gd name="T23" fmla="*/ 0 h 119"/>
                <a:gd name="T24" fmla="*/ 101 w 135"/>
                <a:gd name="T25" fmla="*/ 4 h 119"/>
                <a:gd name="T26" fmla="*/ 96 w 135"/>
                <a:gd name="T27" fmla="*/ 7 h 119"/>
                <a:gd name="T28" fmla="*/ 89 w 135"/>
                <a:gd name="T29" fmla="*/ 12 h 119"/>
                <a:gd name="T30" fmla="*/ 86 w 135"/>
                <a:gd name="T31" fmla="*/ 18 h 119"/>
                <a:gd name="T32" fmla="*/ 79 w 135"/>
                <a:gd name="T33" fmla="*/ 23 h 119"/>
                <a:gd name="T34" fmla="*/ 75 w 135"/>
                <a:gd name="T35" fmla="*/ 29 h 119"/>
                <a:gd name="T36" fmla="*/ 67 w 135"/>
                <a:gd name="T37" fmla="*/ 33 h 119"/>
                <a:gd name="T38" fmla="*/ 57 w 135"/>
                <a:gd name="T39" fmla="*/ 30 h 119"/>
                <a:gd name="T40" fmla="*/ 52 w 135"/>
                <a:gd name="T41" fmla="*/ 34 h 119"/>
                <a:gd name="T42" fmla="*/ 44 w 135"/>
                <a:gd name="T43" fmla="*/ 43 h 119"/>
                <a:gd name="T44" fmla="*/ 36 w 135"/>
                <a:gd name="T45" fmla="*/ 44 h 119"/>
                <a:gd name="T46" fmla="*/ 34 w 135"/>
                <a:gd name="T47" fmla="*/ 40 h 119"/>
                <a:gd name="T48" fmla="*/ 36 w 135"/>
                <a:gd name="T49" fmla="*/ 38 h 119"/>
                <a:gd name="T50" fmla="*/ 33 w 135"/>
                <a:gd name="T51" fmla="*/ 28 h 119"/>
                <a:gd name="T52" fmla="*/ 29 w 135"/>
                <a:gd name="T53" fmla="*/ 26 h 119"/>
                <a:gd name="T54" fmla="*/ 29 w 135"/>
                <a:gd name="T55" fmla="*/ 57 h 119"/>
                <a:gd name="T56" fmla="*/ 24 w 135"/>
                <a:gd name="T57" fmla="*/ 62 h 119"/>
                <a:gd name="T58" fmla="*/ 13 w 135"/>
                <a:gd name="T59" fmla="*/ 62 h 119"/>
                <a:gd name="T60" fmla="*/ 8 w 135"/>
                <a:gd name="T61" fmla="*/ 56 h 119"/>
                <a:gd name="T62" fmla="*/ 4 w 135"/>
                <a:gd name="T63" fmla="*/ 59 h 119"/>
                <a:gd name="T64" fmla="*/ 0 w 135"/>
                <a:gd name="T65" fmla="*/ 60 h 119"/>
                <a:gd name="T66" fmla="*/ 6 w 135"/>
                <a:gd name="T67" fmla="*/ 73 h 119"/>
                <a:gd name="T68" fmla="*/ 14 w 135"/>
                <a:gd name="T69" fmla="*/ 90 h 119"/>
                <a:gd name="T70" fmla="*/ 14 w 135"/>
                <a:gd name="T71" fmla="*/ 98 h 119"/>
                <a:gd name="T72" fmla="*/ 15 w 135"/>
                <a:gd name="T73" fmla="*/ 105 h 119"/>
                <a:gd name="T74" fmla="*/ 17 w 135"/>
                <a:gd name="T75" fmla="*/ 112 h 119"/>
                <a:gd name="T76" fmla="*/ 21 w 135"/>
                <a:gd name="T77" fmla="*/ 114 h 119"/>
                <a:gd name="T78" fmla="*/ 25 w 135"/>
                <a:gd name="T79" fmla="*/ 117 h 119"/>
                <a:gd name="T80" fmla="*/ 31 w 135"/>
                <a:gd name="T81" fmla="*/ 117 h 119"/>
                <a:gd name="T82" fmla="*/ 41 w 135"/>
                <a:gd name="T83" fmla="*/ 114 h 119"/>
                <a:gd name="T84" fmla="*/ 48 w 135"/>
                <a:gd name="T85" fmla="*/ 111 h 119"/>
                <a:gd name="T86" fmla="*/ 61 w 135"/>
                <a:gd name="T87" fmla="*/ 111 h 119"/>
                <a:gd name="T88" fmla="*/ 70 w 135"/>
                <a:gd name="T89" fmla="*/ 110 h 119"/>
                <a:gd name="T90" fmla="*/ 75 w 135"/>
                <a:gd name="T91" fmla="*/ 109 h 119"/>
                <a:gd name="T92" fmla="*/ 82 w 135"/>
                <a:gd name="T93" fmla="*/ 107 h 119"/>
                <a:gd name="T94" fmla="*/ 99 w 135"/>
                <a:gd name="T95" fmla="*/ 96 h 119"/>
                <a:gd name="T96" fmla="*/ 119 w 135"/>
                <a:gd name="T97" fmla="*/ 71 h 119"/>
                <a:gd name="T98" fmla="*/ 131 w 135"/>
                <a:gd name="T99" fmla="*/ 58 h 119"/>
                <a:gd name="T100" fmla="*/ 135 w 135"/>
                <a:gd name="T101" fmla="*/ 44 h 119"/>
                <a:gd name="T102" fmla="*/ 129 w 135"/>
                <a:gd name="T103" fmla="*/ 44 h 119"/>
                <a:gd name="T104" fmla="*/ 103 w 135"/>
                <a:gd name="T105" fmla="*/ 72 h 119"/>
                <a:gd name="T106" fmla="*/ 98 w 135"/>
                <a:gd name="T107" fmla="*/ 74 h 119"/>
                <a:gd name="T108" fmla="*/ 96 w 135"/>
                <a:gd name="T109" fmla="*/ 78 h 119"/>
                <a:gd name="T110" fmla="*/ 92 w 135"/>
                <a:gd name="T111" fmla="*/ 78 h 119"/>
                <a:gd name="T112" fmla="*/ 87 w 135"/>
                <a:gd name="T113" fmla="*/ 71 h 119"/>
                <a:gd name="T114" fmla="*/ 92 w 135"/>
                <a:gd name="T115" fmla="*/ 63 h 119"/>
                <a:gd name="T116" fmla="*/ 101 w 135"/>
                <a:gd name="T117" fmla="*/ 60 h 119"/>
                <a:gd name="T118" fmla="*/ 106 w 135"/>
                <a:gd name="T119" fmla="*/ 66 h 119"/>
                <a:gd name="T120" fmla="*/ 103 w 135"/>
                <a:gd name="T121" fmla="*/ 72 h 1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135" h="119">
                  <a:moveTo>
                    <a:pt x="129" y="44"/>
                  </a:moveTo>
                  <a:cubicBezTo>
                    <a:pt x="129" y="44"/>
                    <a:pt x="129" y="44"/>
                    <a:pt x="129" y="44"/>
                  </a:cubicBezTo>
                  <a:cubicBezTo>
                    <a:pt x="128" y="44"/>
                    <a:pt x="128" y="45"/>
                    <a:pt x="127" y="46"/>
                  </a:cubicBezTo>
                  <a:cubicBezTo>
                    <a:pt x="127" y="48"/>
                    <a:pt x="125" y="48"/>
                    <a:pt x="123" y="48"/>
                  </a:cubicBezTo>
                  <a:cubicBezTo>
                    <a:pt x="120" y="48"/>
                    <a:pt x="118" y="41"/>
                    <a:pt x="118" y="40"/>
                  </a:cubicBezTo>
                  <a:cubicBezTo>
                    <a:pt x="118" y="39"/>
                    <a:pt x="121" y="34"/>
                    <a:pt x="123" y="34"/>
                  </a:cubicBezTo>
                  <a:cubicBezTo>
                    <a:pt x="125" y="34"/>
                    <a:pt x="127" y="35"/>
                    <a:pt x="128" y="36"/>
                  </a:cubicBezTo>
                  <a:cubicBezTo>
                    <a:pt x="128" y="36"/>
                    <a:pt x="128" y="35"/>
                    <a:pt x="128" y="35"/>
                  </a:cubicBezTo>
                  <a:cubicBezTo>
                    <a:pt x="128" y="34"/>
                    <a:pt x="130" y="21"/>
                    <a:pt x="127" y="19"/>
                  </a:cubicBezTo>
                  <a:cubicBezTo>
                    <a:pt x="125" y="18"/>
                    <a:pt x="123" y="5"/>
                    <a:pt x="122" y="4"/>
                  </a:cubicBezTo>
                  <a:cubicBezTo>
                    <a:pt x="121" y="2"/>
                    <a:pt x="113" y="3"/>
                    <a:pt x="112" y="2"/>
                  </a:cubicBezTo>
                  <a:cubicBezTo>
                    <a:pt x="111" y="0"/>
                    <a:pt x="104" y="2"/>
                    <a:pt x="104" y="0"/>
                  </a:cubicBezTo>
                  <a:cubicBezTo>
                    <a:pt x="103" y="2"/>
                    <a:pt x="102" y="4"/>
                    <a:pt x="101" y="4"/>
                  </a:cubicBezTo>
                  <a:cubicBezTo>
                    <a:pt x="100" y="6"/>
                    <a:pt x="97" y="5"/>
                    <a:pt x="96" y="7"/>
                  </a:cubicBezTo>
                  <a:cubicBezTo>
                    <a:pt x="96" y="10"/>
                    <a:pt x="91" y="12"/>
                    <a:pt x="89" y="12"/>
                  </a:cubicBezTo>
                  <a:cubicBezTo>
                    <a:pt x="87" y="12"/>
                    <a:pt x="86" y="16"/>
                    <a:pt x="86" y="18"/>
                  </a:cubicBezTo>
                  <a:cubicBezTo>
                    <a:pt x="86" y="20"/>
                    <a:pt x="82" y="23"/>
                    <a:pt x="79" y="23"/>
                  </a:cubicBezTo>
                  <a:cubicBezTo>
                    <a:pt x="75" y="23"/>
                    <a:pt x="76" y="26"/>
                    <a:pt x="75" y="29"/>
                  </a:cubicBezTo>
                  <a:cubicBezTo>
                    <a:pt x="74" y="33"/>
                    <a:pt x="73" y="33"/>
                    <a:pt x="67" y="33"/>
                  </a:cubicBezTo>
                  <a:cubicBezTo>
                    <a:pt x="62" y="33"/>
                    <a:pt x="62" y="33"/>
                    <a:pt x="57" y="30"/>
                  </a:cubicBezTo>
                  <a:cubicBezTo>
                    <a:pt x="53" y="27"/>
                    <a:pt x="52" y="32"/>
                    <a:pt x="52" y="34"/>
                  </a:cubicBezTo>
                  <a:cubicBezTo>
                    <a:pt x="51" y="37"/>
                    <a:pt x="46" y="41"/>
                    <a:pt x="44" y="43"/>
                  </a:cubicBezTo>
                  <a:cubicBezTo>
                    <a:pt x="42" y="45"/>
                    <a:pt x="38" y="44"/>
                    <a:pt x="36" y="44"/>
                  </a:cubicBezTo>
                  <a:cubicBezTo>
                    <a:pt x="33" y="44"/>
                    <a:pt x="34" y="41"/>
                    <a:pt x="34" y="40"/>
                  </a:cubicBezTo>
                  <a:cubicBezTo>
                    <a:pt x="34" y="38"/>
                    <a:pt x="35" y="39"/>
                    <a:pt x="36" y="38"/>
                  </a:cubicBezTo>
                  <a:cubicBezTo>
                    <a:pt x="36" y="36"/>
                    <a:pt x="34" y="31"/>
                    <a:pt x="33" y="28"/>
                  </a:cubicBezTo>
                  <a:cubicBezTo>
                    <a:pt x="33" y="27"/>
                    <a:pt x="31" y="27"/>
                    <a:pt x="29" y="26"/>
                  </a:cubicBezTo>
                  <a:cubicBezTo>
                    <a:pt x="29" y="40"/>
                    <a:pt x="29" y="55"/>
                    <a:pt x="29" y="57"/>
                  </a:cubicBezTo>
                  <a:cubicBezTo>
                    <a:pt x="29" y="59"/>
                    <a:pt x="25" y="61"/>
                    <a:pt x="24" y="62"/>
                  </a:cubicBezTo>
                  <a:cubicBezTo>
                    <a:pt x="23" y="64"/>
                    <a:pt x="16" y="62"/>
                    <a:pt x="13" y="62"/>
                  </a:cubicBezTo>
                  <a:cubicBezTo>
                    <a:pt x="9" y="62"/>
                    <a:pt x="10" y="59"/>
                    <a:pt x="8" y="56"/>
                  </a:cubicBezTo>
                  <a:cubicBezTo>
                    <a:pt x="7" y="54"/>
                    <a:pt x="4" y="57"/>
                    <a:pt x="4" y="59"/>
                  </a:cubicBezTo>
                  <a:cubicBezTo>
                    <a:pt x="4" y="60"/>
                    <a:pt x="2" y="60"/>
                    <a:pt x="0" y="60"/>
                  </a:cubicBezTo>
                  <a:cubicBezTo>
                    <a:pt x="3" y="64"/>
                    <a:pt x="5" y="69"/>
                    <a:pt x="6" y="73"/>
                  </a:cubicBezTo>
                  <a:cubicBezTo>
                    <a:pt x="8" y="80"/>
                    <a:pt x="13" y="86"/>
                    <a:pt x="14" y="90"/>
                  </a:cubicBezTo>
                  <a:cubicBezTo>
                    <a:pt x="16" y="94"/>
                    <a:pt x="17" y="97"/>
                    <a:pt x="14" y="98"/>
                  </a:cubicBezTo>
                  <a:cubicBezTo>
                    <a:pt x="12" y="98"/>
                    <a:pt x="12" y="100"/>
                    <a:pt x="15" y="105"/>
                  </a:cubicBezTo>
                  <a:cubicBezTo>
                    <a:pt x="17" y="109"/>
                    <a:pt x="15" y="111"/>
                    <a:pt x="17" y="112"/>
                  </a:cubicBezTo>
                  <a:cubicBezTo>
                    <a:pt x="20" y="112"/>
                    <a:pt x="19" y="114"/>
                    <a:pt x="21" y="114"/>
                  </a:cubicBezTo>
                  <a:cubicBezTo>
                    <a:pt x="23" y="114"/>
                    <a:pt x="24" y="116"/>
                    <a:pt x="25" y="117"/>
                  </a:cubicBezTo>
                  <a:cubicBezTo>
                    <a:pt x="27" y="119"/>
                    <a:pt x="29" y="119"/>
                    <a:pt x="31" y="117"/>
                  </a:cubicBezTo>
                  <a:cubicBezTo>
                    <a:pt x="32" y="115"/>
                    <a:pt x="36" y="114"/>
                    <a:pt x="41" y="114"/>
                  </a:cubicBezTo>
                  <a:cubicBezTo>
                    <a:pt x="45" y="114"/>
                    <a:pt x="44" y="113"/>
                    <a:pt x="48" y="111"/>
                  </a:cubicBezTo>
                  <a:cubicBezTo>
                    <a:pt x="53" y="110"/>
                    <a:pt x="58" y="110"/>
                    <a:pt x="61" y="111"/>
                  </a:cubicBezTo>
                  <a:cubicBezTo>
                    <a:pt x="65" y="113"/>
                    <a:pt x="68" y="111"/>
                    <a:pt x="70" y="110"/>
                  </a:cubicBezTo>
                  <a:cubicBezTo>
                    <a:pt x="71" y="109"/>
                    <a:pt x="75" y="112"/>
                    <a:pt x="75" y="109"/>
                  </a:cubicBezTo>
                  <a:cubicBezTo>
                    <a:pt x="75" y="106"/>
                    <a:pt x="79" y="107"/>
                    <a:pt x="82" y="107"/>
                  </a:cubicBezTo>
                  <a:cubicBezTo>
                    <a:pt x="85" y="107"/>
                    <a:pt x="93" y="102"/>
                    <a:pt x="99" y="96"/>
                  </a:cubicBezTo>
                  <a:cubicBezTo>
                    <a:pt x="105" y="90"/>
                    <a:pt x="116" y="77"/>
                    <a:pt x="119" y="71"/>
                  </a:cubicBezTo>
                  <a:cubicBezTo>
                    <a:pt x="123" y="65"/>
                    <a:pt x="128" y="60"/>
                    <a:pt x="131" y="58"/>
                  </a:cubicBezTo>
                  <a:cubicBezTo>
                    <a:pt x="133" y="56"/>
                    <a:pt x="135" y="49"/>
                    <a:pt x="135" y="44"/>
                  </a:cubicBezTo>
                  <a:cubicBezTo>
                    <a:pt x="132" y="44"/>
                    <a:pt x="129" y="44"/>
                    <a:pt x="129" y="44"/>
                  </a:cubicBezTo>
                  <a:close/>
                  <a:moveTo>
                    <a:pt x="103" y="72"/>
                  </a:moveTo>
                  <a:cubicBezTo>
                    <a:pt x="103" y="74"/>
                    <a:pt x="99" y="72"/>
                    <a:pt x="98" y="74"/>
                  </a:cubicBezTo>
                  <a:cubicBezTo>
                    <a:pt x="97" y="76"/>
                    <a:pt x="96" y="78"/>
                    <a:pt x="96" y="78"/>
                  </a:cubicBezTo>
                  <a:cubicBezTo>
                    <a:pt x="92" y="78"/>
                    <a:pt x="92" y="78"/>
                    <a:pt x="92" y="78"/>
                  </a:cubicBezTo>
                  <a:cubicBezTo>
                    <a:pt x="87" y="71"/>
                    <a:pt x="87" y="71"/>
                    <a:pt x="87" y="71"/>
                  </a:cubicBezTo>
                  <a:cubicBezTo>
                    <a:pt x="87" y="71"/>
                    <a:pt x="91" y="65"/>
                    <a:pt x="92" y="63"/>
                  </a:cubicBezTo>
                  <a:cubicBezTo>
                    <a:pt x="93" y="61"/>
                    <a:pt x="100" y="58"/>
                    <a:pt x="101" y="60"/>
                  </a:cubicBezTo>
                  <a:cubicBezTo>
                    <a:pt x="102" y="62"/>
                    <a:pt x="106" y="64"/>
                    <a:pt x="106" y="66"/>
                  </a:cubicBezTo>
                  <a:cubicBezTo>
                    <a:pt x="106" y="68"/>
                    <a:pt x="103" y="70"/>
                    <a:pt x="103" y="7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2"/>
            <p:cNvSpPr>
              <a:spLocks/>
            </p:cNvSpPr>
            <p:nvPr userDrawn="1"/>
          </p:nvSpPr>
          <p:spPr bwMode="auto">
            <a:xfrm>
              <a:off x="3436" y="2885"/>
              <a:ext cx="192" cy="202"/>
            </a:xfrm>
            <a:custGeom>
              <a:avLst/>
              <a:gdLst>
                <a:gd name="T0" fmla="*/ 6 w 99"/>
                <a:gd name="T1" fmla="*/ 96 h 104"/>
                <a:gd name="T2" fmla="*/ 10 w 99"/>
                <a:gd name="T3" fmla="*/ 97 h 104"/>
                <a:gd name="T4" fmla="*/ 18 w 99"/>
                <a:gd name="T5" fmla="*/ 98 h 104"/>
                <a:gd name="T6" fmla="*/ 25 w 99"/>
                <a:gd name="T7" fmla="*/ 100 h 104"/>
                <a:gd name="T8" fmla="*/ 54 w 99"/>
                <a:gd name="T9" fmla="*/ 100 h 104"/>
                <a:gd name="T10" fmla="*/ 57 w 99"/>
                <a:gd name="T11" fmla="*/ 103 h 104"/>
                <a:gd name="T12" fmla="*/ 76 w 99"/>
                <a:gd name="T13" fmla="*/ 103 h 104"/>
                <a:gd name="T14" fmla="*/ 89 w 99"/>
                <a:gd name="T15" fmla="*/ 102 h 104"/>
                <a:gd name="T16" fmla="*/ 91 w 99"/>
                <a:gd name="T17" fmla="*/ 101 h 104"/>
                <a:gd name="T18" fmla="*/ 81 w 99"/>
                <a:gd name="T19" fmla="*/ 88 h 104"/>
                <a:gd name="T20" fmla="*/ 82 w 99"/>
                <a:gd name="T21" fmla="*/ 60 h 104"/>
                <a:gd name="T22" fmla="*/ 95 w 99"/>
                <a:gd name="T23" fmla="*/ 61 h 104"/>
                <a:gd name="T24" fmla="*/ 97 w 99"/>
                <a:gd name="T25" fmla="*/ 59 h 104"/>
                <a:gd name="T26" fmla="*/ 99 w 99"/>
                <a:gd name="T27" fmla="*/ 42 h 104"/>
                <a:gd name="T28" fmla="*/ 96 w 99"/>
                <a:gd name="T29" fmla="*/ 42 h 104"/>
                <a:gd name="T30" fmla="*/ 89 w 99"/>
                <a:gd name="T31" fmla="*/ 43 h 104"/>
                <a:gd name="T32" fmla="*/ 84 w 99"/>
                <a:gd name="T33" fmla="*/ 45 h 104"/>
                <a:gd name="T34" fmla="*/ 84 w 99"/>
                <a:gd name="T35" fmla="*/ 38 h 104"/>
                <a:gd name="T36" fmla="*/ 80 w 99"/>
                <a:gd name="T37" fmla="*/ 31 h 104"/>
                <a:gd name="T38" fmla="*/ 81 w 99"/>
                <a:gd name="T39" fmla="*/ 19 h 104"/>
                <a:gd name="T40" fmla="*/ 80 w 99"/>
                <a:gd name="T41" fmla="*/ 13 h 104"/>
                <a:gd name="T42" fmla="*/ 74 w 99"/>
                <a:gd name="T43" fmla="*/ 12 h 104"/>
                <a:gd name="T44" fmla="*/ 70 w 99"/>
                <a:gd name="T45" fmla="*/ 10 h 104"/>
                <a:gd name="T46" fmla="*/ 64 w 99"/>
                <a:gd name="T47" fmla="*/ 10 h 104"/>
                <a:gd name="T48" fmla="*/ 60 w 99"/>
                <a:gd name="T49" fmla="*/ 17 h 104"/>
                <a:gd name="T50" fmla="*/ 50 w 99"/>
                <a:gd name="T51" fmla="*/ 19 h 104"/>
                <a:gd name="T52" fmla="*/ 43 w 99"/>
                <a:gd name="T53" fmla="*/ 13 h 104"/>
                <a:gd name="T54" fmla="*/ 40 w 99"/>
                <a:gd name="T55" fmla="*/ 7 h 104"/>
                <a:gd name="T56" fmla="*/ 39 w 99"/>
                <a:gd name="T57" fmla="*/ 0 h 104"/>
                <a:gd name="T58" fmla="*/ 11 w 99"/>
                <a:gd name="T59" fmla="*/ 0 h 104"/>
                <a:gd name="T60" fmla="*/ 7 w 99"/>
                <a:gd name="T61" fmla="*/ 3 h 104"/>
                <a:gd name="T62" fmla="*/ 14 w 99"/>
                <a:gd name="T63" fmla="*/ 20 h 104"/>
                <a:gd name="T64" fmla="*/ 13 w 99"/>
                <a:gd name="T65" fmla="*/ 29 h 104"/>
                <a:gd name="T66" fmla="*/ 18 w 99"/>
                <a:gd name="T67" fmla="*/ 47 h 104"/>
                <a:gd name="T68" fmla="*/ 12 w 99"/>
                <a:gd name="T69" fmla="*/ 59 h 104"/>
                <a:gd name="T70" fmla="*/ 6 w 99"/>
                <a:gd name="T71" fmla="*/ 75 h 104"/>
                <a:gd name="T72" fmla="*/ 1 w 99"/>
                <a:gd name="T73" fmla="*/ 87 h 104"/>
                <a:gd name="T74" fmla="*/ 0 w 99"/>
                <a:gd name="T75" fmla="*/ 98 h 104"/>
                <a:gd name="T76" fmla="*/ 0 w 99"/>
                <a:gd name="T77" fmla="*/ 98 h 104"/>
                <a:gd name="T78" fmla="*/ 3 w 99"/>
                <a:gd name="T79" fmla="*/ 98 h 104"/>
                <a:gd name="T80" fmla="*/ 6 w 99"/>
                <a:gd name="T81" fmla="*/ 96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99" h="104">
                  <a:moveTo>
                    <a:pt x="6" y="96"/>
                  </a:moveTo>
                  <a:cubicBezTo>
                    <a:pt x="8" y="96"/>
                    <a:pt x="7" y="99"/>
                    <a:pt x="10" y="97"/>
                  </a:cubicBezTo>
                  <a:cubicBezTo>
                    <a:pt x="13" y="96"/>
                    <a:pt x="15" y="96"/>
                    <a:pt x="18" y="98"/>
                  </a:cubicBezTo>
                  <a:cubicBezTo>
                    <a:pt x="20" y="99"/>
                    <a:pt x="22" y="100"/>
                    <a:pt x="25" y="100"/>
                  </a:cubicBezTo>
                  <a:cubicBezTo>
                    <a:pt x="28" y="100"/>
                    <a:pt x="54" y="100"/>
                    <a:pt x="54" y="100"/>
                  </a:cubicBezTo>
                  <a:cubicBezTo>
                    <a:pt x="57" y="103"/>
                    <a:pt x="57" y="103"/>
                    <a:pt x="57" y="103"/>
                  </a:cubicBezTo>
                  <a:cubicBezTo>
                    <a:pt x="57" y="103"/>
                    <a:pt x="73" y="102"/>
                    <a:pt x="76" y="103"/>
                  </a:cubicBezTo>
                  <a:cubicBezTo>
                    <a:pt x="78" y="104"/>
                    <a:pt x="86" y="103"/>
                    <a:pt x="89" y="102"/>
                  </a:cubicBezTo>
                  <a:cubicBezTo>
                    <a:pt x="89" y="102"/>
                    <a:pt x="90" y="102"/>
                    <a:pt x="91" y="101"/>
                  </a:cubicBezTo>
                  <a:cubicBezTo>
                    <a:pt x="81" y="88"/>
                    <a:pt x="81" y="88"/>
                    <a:pt x="81" y="88"/>
                  </a:cubicBezTo>
                  <a:cubicBezTo>
                    <a:pt x="82" y="60"/>
                    <a:pt x="82" y="60"/>
                    <a:pt x="82" y="60"/>
                  </a:cubicBezTo>
                  <a:cubicBezTo>
                    <a:pt x="95" y="61"/>
                    <a:pt x="95" y="61"/>
                    <a:pt x="95" y="61"/>
                  </a:cubicBezTo>
                  <a:cubicBezTo>
                    <a:pt x="97" y="59"/>
                    <a:pt x="97" y="59"/>
                    <a:pt x="97" y="59"/>
                  </a:cubicBezTo>
                  <a:cubicBezTo>
                    <a:pt x="99" y="42"/>
                    <a:pt x="99" y="42"/>
                    <a:pt x="99" y="42"/>
                  </a:cubicBezTo>
                  <a:cubicBezTo>
                    <a:pt x="98" y="42"/>
                    <a:pt x="97" y="41"/>
                    <a:pt x="96" y="42"/>
                  </a:cubicBezTo>
                  <a:cubicBezTo>
                    <a:pt x="94" y="43"/>
                    <a:pt x="92" y="43"/>
                    <a:pt x="89" y="43"/>
                  </a:cubicBezTo>
                  <a:cubicBezTo>
                    <a:pt x="86" y="43"/>
                    <a:pt x="86" y="45"/>
                    <a:pt x="84" y="45"/>
                  </a:cubicBezTo>
                  <a:cubicBezTo>
                    <a:pt x="83" y="44"/>
                    <a:pt x="84" y="40"/>
                    <a:pt x="84" y="38"/>
                  </a:cubicBezTo>
                  <a:cubicBezTo>
                    <a:pt x="85" y="36"/>
                    <a:pt x="82" y="33"/>
                    <a:pt x="80" y="31"/>
                  </a:cubicBezTo>
                  <a:cubicBezTo>
                    <a:pt x="79" y="30"/>
                    <a:pt x="83" y="20"/>
                    <a:pt x="81" y="19"/>
                  </a:cubicBezTo>
                  <a:cubicBezTo>
                    <a:pt x="80" y="18"/>
                    <a:pt x="80" y="15"/>
                    <a:pt x="80" y="13"/>
                  </a:cubicBezTo>
                  <a:cubicBezTo>
                    <a:pt x="80" y="10"/>
                    <a:pt x="78" y="12"/>
                    <a:pt x="74" y="12"/>
                  </a:cubicBezTo>
                  <a:cubicBezTo>
                    <a:pt x="71" y="12"/>
                    <a:pt x="70" y="10"/>
                    <a:pt x="70" y="10"/>
                  </a:cubicBezTo>
                  <a:cubicBezTo>
                    <a:pt x="70" y="10"/>
                    <a:pt x="66" y="9"/>
                    <a:pt x="64" y="10"/>
                  </a:cubicBezTo>
                  <a:cubicBezTo>
                    <a:pt x="61" y="11"/>
                    <a:pt x="62" y="17"/>
                    <a:pt x="60" y="17"/>
                  </a:cubicBezTo>
                  <a:cubicBezTo>
                    <a:pt x="59" y="17"/>
                    <a:pt x="54" y="17"/>
                    <a:pt x="50" y="19"/>
                  </a:cubicBezTo>
                  <a:cubicBezTo>
                    <a:pt x="47" y="20"/>
                    <a:pt x="45" y="18"/>
                    <a:pt x="43" y="13"/>
                  </a:cubicBezTo>
                  <a:cubicBezTo>
                    <a:pt x="42" y="9"/>
                    <a:pt x="39" y="10"/>
                    <a:pt x="40" y="7"/>
                  </a:cubicBezTo>
                  <a:cubicBezTo>
                    <a:pt x="41" y="4"/>
                    <a:pt x="39" y="0"/>
                    <a:pt x="39" y="0"/>
                  </a:cubicBezTo>
                  <a:cubicBezTo>
                    <a:pt x="39" y="0"/>
                    <a:pt x="14" y="0"/>
                    <a:pt x="11" y="0"/>
                  </a:cubicBezTo>
                  <a:cubicBezTo>
                    <a:pt x="10" y="0"/>
                    <a:pt x="8" y="1"/>
                    <a:pt x="7" y="3"/>
                  </a:cubicBezTo>
                  <a:cubicBezTo>
                    <a:pt x="8" y="8"/>
                    <a:pt x="13" y="18"/>
                    <a:pt x="14" y="20"/>
                  </a:cubicBezTo>
                  <a:cubicBezTo>
                    <a:pt x="15" y="22"/>
                    <a:pt x="13" y="25"/>
                    <a:pt x="13" y="29"/>
                  </a:cubicBezTo>
                  <a:cubicBezTo>
                    <a:pt x="13" y="33"/>
                    <a:pt x="17" y="41"/>
                    <a:pt x="18" y="47"/>
                  </a:cubicBezTo>
                  <a:cubicBezTo>
                    <a:pt x="18" y="52"/>
                    <a:pt x="15" y="55"/>
                    <a:pt x="12" y="59"/>
                  </a:cubicBezTo>
                  <a:cubicBezTo>
                    <a:pt x="9" y="62"/>
                    <a:pt x="6" y="70"/>
                    <a:pt x="6" y="75"/>
                  </a:cubicBezTo>
                  <a:cubicBezTo>
                    <a:pt x="6" y="80"/>
                    <a:pt x="1" y="85"/>
                    <a:pt x="1" y="87"/>
                  </a:cubicBezTo>
                  <a:cubicBezTo>
                    <a:pt x="1" y="89"/>
                    <a:pt x="1" y="96"/>
                    <a:pt x="0" y="98"/>
                  </a:cubicBezTo>
                  <a:cubicBezTo>
                    <a:pt x="0" y="98"/>
                    <a:pt x="0" y="98"/>
                    <a:pt x="0" y="98"/>
                  </a:cubicBezTo>
                  <a:cubicBezTo>
                    <a:pt x="3" y="98"/>
                    <a:pt x="3" y="98"/>
                    <a:pt x="3" y="98"/>
                  </a:cubicBezTo>
                  <a:cubicBezTo>
                    <a:pt x="3" y="98"/>
                    <a:pt x="4" y="96"/>
                    <a:pt x="6" y="96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3"/>
            <p:cNvSpPr>
              <a:spLocks/>
            </p:cNvSpPr>
            <p:nvPr userDrawn="1"/>
          </p:nvSpPr>
          <p:spPr bwMode="auto">
            <a:xfrm>
              <a:off x="3593" y="2922"/>
              <a:ext cx="189" cy="167"/>
            </a:xfrm>
            <a:custGeom>
              <a:avLst/>
              <a:gdLst>
                <a:gd name="T0" fmla="*/ 75 w 97"/>
                <a:gd name="T1" fmla="*/ 4 h 86"/>
                <a:gd name="T2" fmla="*/ 69 w 97"/>
                <a:gd name="T3" fmla="*/ 0 h 86"/>
                <a:gd name="T4" fmla="*/ 59 w 97"/>
                <a:gd name="T5" fmla="*/ 2 h 86"/>
                <a:gd name="T6" fmla="*/ 57 w 97"/>
                <a:gd name="T7" fmla="*/ 7 h 86"/>
                <a:gd name="T8" fmla="*/ 55 w 97"/>
                <a:gd name="T9" fmla="*/ 12 h 86"/>
                <a:gd name="T10" fmla="*/ 55 w 97"/>
                <a:gd name="T11" fmla="*/ 21 h 86"/>
                <a:gd name="T12" fmla="*/ 53 w 97"/>
                <a:gd name="T13" fmla="*/ 29 h 86"/>
                <a:gd name="T14" fmla="*/ 59 w 97"/>
                <a:gd name="T15" fmla="*/ 36 h 86"/>
                <a:gd name="T16" fmla="*/ 64 w 97"/>
                <a:gd name="T17" fmla="*/ 34 h 86"/>
                <a:gd name="T18" fmla="*/ 65 w 97"/>
                <a:gd name="T19" fmla="*/ 40 h 86"/>
                <a:gd name="T20" fmla="*/ 64 w 97"/>
                <a:gd name="T21" fmla="*/ 44 h 86"/>
                <a:gd name="T22" fmla="*/ 58 w 97"/>
                <a:gd name="T23" fmla="*/ 44 h 86"/>
                <a:gd name="T24" fmla="*/ 55 w 97"/>
                <a:gd name="T25" fmla="*/ 37 h 86"/>
                <a:gd name="T26" fmla="*/ 48 w 97"/>
                <a:gd name="T27" fmla="*/ 35 h 86"/>
                <a:gd name="T28" fmla="*/ 44 w 97"/>
                <a:gd name="T29" fmla="*/ 30 h 86"/>
                <a:gd name="T30" fmla="*/ 41 w 97"/>
                <a:gd name="T31" fmla="*/ 32 h 86"/>
                <a:gd name="T32" fmla="*/ 37 w 97"/>
                <a:gd name="T33" fmla="*/ 33 h 86"/>
                <a:gd name="T34" fmla="*/ 30 w 97"/>
                <a:gd name="T35" fmla="*/ 31 h 86"/>
                <a:gd name="T36" fmla="*/ 27 w 97"/>
                <a:gd name="T37" fmla="*/ 26 h 86"/>
                <a:gd name="T38" fmla="*/ 22 w 97"/>
                <a:gd name="T39" fmla="*/ 27 h 86"/>
                <a:gd name="T40" fmla="*/ 20 w 97"/>
                <a:gd name="T41" fmla="*/ 25 h 86"/>
                <a:gd name="T42" fmla="*/ 18 w 97"/>
                <a:gd name="T43" fmla="*/ 23 h 86"/>
                <a:gd name="T44" fmla="*/ 16 w 97"/>
                <a:gd name="T45" fmla="*/ 40 h 86"/>
                <a:gd name="T46" fmla="*/ 14 w 97"/>
                <a:gd name="T47" fmla="*/ 42 h 86"/>
                <a:gd name="T48" fmla="*/ 1 w 97"/>
                <a:gd name="T49" fmla="*/ 41 h 86"/>
                <a:gd name="T50" fmla="*/ 0 w 97"/>
                <a:gd name="T51" fmla="*/ 69 h 86"/>
                <a:gd name="T52" fmla="*/ 10 w 97"/>
                <a:gd name="T53" fmla="*/ 82 h 86"/>
                <a:gd name="T54" fmla="*/ 25 w 97"/>
                <a:gd name="T55" fmla="*/ 82 h 86"/>
                <a:gd name="T56" fmla="*/ 26 w 97"/>
                <a:gd name="T57" fmla="*/ 84 h 86"/>
                <a:gd name="T58" fmla="*/ 30 w 97"/>
                <a:gd name="T59" fmla="*/ 83 h 86"/>
                <a:gd name="T60" fmla="*/ 41 w 97"/>
                <a:gd name="T61" fmla="*/ 85 h 86"/>
                <a:gd name="T62" fmla="*/ 50 w 97"/>
                <a:gd name="T63" fmla="*/ 75 h 86"/>
                <a:gd name="T64" fmla="*/ 58 w 97"/>
                <a:gd name="T65" fmla="*/ 69 h 86"/>
                <a:gd name="T66" fmla="*/ 62 w 97"/>
                <a:gd name="T67" fmla="*/ 65 h 86"/>
                <a:gd name="T68" fmla="*/ 69 w 97"/>
                <a:gd name="T69" fmla="*/ 65 h 86"/>
                <a:gd name="T70" fmla="*/ 70 w 97"/>
                <a:gd name="T71" fmla="*/ 65 h 86"/>
                <a:gd name="T72" fmla="*/ 68 w 97"/>
                <a:gd name="T73" fmla="*/ 59 h 86"/>
                <a:gd name="T74" fmla="*/ 92 w 97"/>
                <a:gd name="T75" fmla="*/ 50 h 86"/>
                <a:gd name="T76" fmla="*/ 90 w 97"/>
                <a:gd name="T77" fmla="*/ 46 h 86"/>
                <a:gd name="T78" fmla="*/ 91 w 97"/>
                <a:gd name="T79" fmla="*/ 38 h 86"/>
                <a:gd name="T80" fmla="*/ 95 w 97"/>
                <a:gd name="T81" fmla="*/ 36 h 86"/>
                <a:gd name="T82" fmla="*/ 94 w 97"/>
                <a:gd name="T83" fmla="*/ 22 h 86"/>
                <a:gd name="T84" fmla="*/ 97 w 97"/>
                <a:gd name="T85" fmla="*/ 21 h 86"/>
                <a:gd name="T86" fmla="*/ 93 w 97"/>
                <a:gd name="T87" fmla="*/ 12 h 86"/>
                <a:gd name="T88" fmla="*/ 83 w 97"/>
                <a:gd name="T89" fmla="*/ 7 h 86"/>
                <a:gd name="T90" fmla="*/ 75 w 97"/>
                <a:gd name="T91" fmla="*/ 4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97" h="86">
                  <a:moveTo>
                    <a:pt x="75" y="4"/>
                  </a:moveTo>
                  <a:cubicBezTo>
                    <a:pt x="74" y="4"/>
                    <a:pt x="71" y="2"/>
                    <a:pt x="69" y="0"/>
                  </a:cubicBezTo>
                  <a:cubicBezTo>
                    <a:pt x="67" y="2"/>
                    <a:pt x="62" y="2"/>
                    <a:pt x="59" y="2"/>
                  </a:cubicBezTo>
                  <a:cubicBezTo>
                    <a:pt x="56" y="2"/>
                    <a:pt x="58" y="6"/>
                    <a:pt x="57" y="7"/>
                  </a:cubicBezTo>
                  <a:cubicBezTo>
                    <a:pt x="55" y="9"/>
                    <a:pt x="54" y="11"/>
                    <a:pt x="55" y="12"/>
                  </a:cubicBezTo>
                  <a:cubicBezTo>
                    <a:pt x="57" y="13"/>
                    <a:pt x="55" y="19"/>
                    <a:pt x="55" y="21"/>
                  </a:cubicBezTo>
                  <a:cubicBezTo>
                    <a:pt x="55" y="24"/>
                    <a:pt x="52" y="28"/>
                    <a:pt x="53" y="29"/>
                  </a:cubicBezTo>
                  <a:cubicBezTo>
                    <a:pt x="54" y="30"/>
                    <a:pt x="56" y="35"/>
                    <a:pt x="59" y="36"/>
                  </a:cubicBezTo>
                  <a:cubicBezTo>
                    <a:pt x="61" y="37"/>
                    <a:pt x="63" y="34"/>
                    <a:pt x="64" y="34"/>
                  </a:cubicBezTo>
                  <a:cubicBezTo>
                    <a:pt x="65" y="34"/>
                    <a:pt x="65" y="37"/>
                    <a:pt x="65" y="40"/>
                  </a:cubicBezTo>
                  <a:cubicBezTo>
                    <a:pt x="65" y="43"/>
                    <a:pt x="64" y="44"/>
                    <a:pt x="64" y="44"/>
                  </a:cubicBezTo>
                  <a:cubicBezTo>
                    <a:pt x="64" y="44"/>
                    <a:pt x="60" y="45"/>
                    <a:pt x="58" y="44"/>
                  </a:cubicBezTo>
                  <a:cubicBezTo>
                    <a:pt x="56" y="42"/>
                    <a:pt x="55" y="38"/>
                    <a:pt x="55" y="37"/>
                  </a:cubicBezTo>
                  <a:cubicBezTo>
                    <a:pt x="55" y="35"/>
                    <a:pt x="50" y="35"/>
                    <a:pt x="48" y="35"/>
                  </a:cubicBezTo>
                  <a:cubicBezTo>
                    <a:pt x="46" y="35"/>
                    <a:pt x="45" y="32"/>
                    <a:pt x="44" y="30"/>
                  </a:cubicBezTo>
                  <a:cubicBezTo>
                    <a:pt x="43" y="29"/>
                    <a:pt x="41" y="31"/>
                    <a:pt x="41" y="32"/>
                  </a:cubicBezTo>
                  <a:cubicBezTo>
                    <a:pt x="41" y="33"/>
                    <a:pt x="39" y="33"/>
                    <a:pt x="37" y="33"/>
                  </a:cubicBezTo>
                  <a:cubicBezTo>
                    <a:pt x="35" y="33"/>
                    <a:pt x="31" y="30"/>
                    <a:pt x="30" y="31"/>
                  </a:cubicBezTo>
                  <a:cubicBezTo>
                    <a:pt x="28" y="31"/>
                    <a:pt x="27" y="28"/>
                    <a:pt x="27" y="26"/>
                  </a:cubicBezTo>
                  <a:cubicBezTo>
                    <a:pt x="28" y="25"/>
                    <a:pt x="24" y="26"/>
                    <a:pt x="22" y="27"/>
                  </a:cubicBezTo>
                  <a:cubicBezTo>
                    <a:pt x="21" y="28"/>
                    <a:pt x="20" y="25"/>
                    <a:pt x="20" y="25"/>
                  </a:cubicBezTo>
                  <a:cubicBezTo>
                    <a:pt x="20" y="25"/>
                    <a:pt x="19" y="23"/>
                    <a:pt x="18" y="23"/>
                  </a:cubicBezTo>
                  <a:cubicBezTo>
                    <a:pt x="16" y="40"/>
                    <a:pt x="16" y="40"/>
                    <a:pt x="16" y="40"/>
                  </a:cubicBezTo>
                  <a:cubicBezTo>
                    <a:pt x="14" y="42"/>
                    <a:pt x="14" y="42"/>
                    <a:pt x="14" y="42"/>
                  </a:cubicBezTo>
                  <a:cubicBezTo>
                    <a:pt x="1" y="41"/>
                    <a:pt x="1" y="41"/>
                    <a:pt x="1" y="41"/>
                  </a:cubicBezTo>
                  <a:cubicBezTo>
                    <a:pt x="0" y="69"/>
                    <a:pt x="0" y="69"/>
                    <a:pt x="0" y="69"/>
                  </a:cubicBezTo>
                  <a:cubicBezTo>
                    <a:pt x="10" y="82"/>
                    <a:pt x="10" y="82"/>
                    <a:pt x="10" y="82"/>
                  </a:cubicBezTo>
                  <a:cubicBezTo>
                    <a:pt x="15" y="81"/>
                    <a:pt x="25" y="80"/>
                    <a:pt x="25" y="82"/>
                  </a:cubicBezTo>
                  <a:cubicBezTo>
                    <a:pt x="25" y="82"/>
                    <a:pt x="26" y="83"/>
                    <a:pt x="26" y="84"/>
                  </a:cubicBezTo>
                  <a:cubicBezTo>
                    <a:pt x="28" y="83"/>
                    <a:pt x="29" y="83"/>
                    <a:pt x="30" y="83"/>
                  </a:cubicBezTo>
                  <a:cubicBezTo>
                    <a:pt x="32" y="83"/>
                    <a:pt x="39" y="86"/>
                    <a:pt x="41" y="85"/>
                  </a:cubicBezTo>
                  <a:cubicBezTo>
                    <a:pt x="43" y="84"/>
                    <a:pt x="47" y="76"/>
                    <a:pt x="50" y="75"/>
                  </a:cubicBezTo>
                  <a:cubicBezTo>
                    <a:pt x="53" y="74"/>
                    <a:pt x="58" y="71"/>
                    <a:pt x="58" y="69"/>
                  </a:cubicBezTo>
                  <a:cubicBezTo>
                    <a:pt x="58" y="68"/>
                    <a:pt x="58" y="66"/>
                    <a:pt x="62" y="65"/>
                  </a:cubicBezTo>
                  <a:cubicBezTo>
                    <a:pt x="69" y="65"/>
                    <a:pt x="69" y="65"/>
                    <a:pt x="69" y="65"/>
                  </a:cubicBezTo>
                  <a:cubicBezTo>
                    <a:pt x="70" y="65"/>
                    <a:pt x="70" y="65"/>
                    <a:pt x="70" y="65"/>
                  </a:cubicBezTo>
                  <a:cubicBezTo>
                    <a:pt x="68" y="59"/>
                    <a:pt x="68" y="59"/>
                    <a:pt x="68" y="59"/>
                  </a:cubicBezTo>
                  <a:cubicBezTo>
                    <a:pt x="68" y="59"/>
                    <a:pt x="90" y="50"/>
                    <a:pt x="92" y="50"/>
                  </a:cubicBezTo>
                  <a:cubicBezTo>
                    <a:pt x="91" y="48"/>
                    <a:pt x="90" y="47"/>
                    <a:pt x="90" y="46"/>
                  </a:cubicBezTo>
                  <a:cubicBezTo>
                    <a:pt x="91" y="46"/>
                    <a:pt x="91" y="40"/>
                    <a:pt x="91" y="38"/>
                  </a:cubicBezTo>
                  <a:cubicBezTo>
                    <a:pt x="91" y="37"/>
                    <a:pt x="97" y="38"/>
                    <a:pt x="95" y="36"/>
                  </a:cubicBezTo>
                  <a:cubicBezTo>
                    <a:pt x="93" y="34"/>
                    <a:pt x="93" y="24"/>
                    <a:pt x="94" y="22"/>
                  </a:cubicBezTo>
                  <a:cubicBezTo>
                    <a:pt x="95" y="20"/>
                    <a:pt x="97" y="22"/>
                    <a:pt x="97" y="21"/>
                  </a:cubicBezTo>
                  <a:cubicBezTo>
                    <a:pt x="97" y="19"/>
                    <a:pt x="95" y="13"/>
                    <a:pt x="93" y="12"/>
                  </a:cubicBezTo>
                  <a:cubicBezTo>
                    <a:pt x="93" y="10"/>
                    <a:pt x="85" y="7"/>
                    <a:pt x="83" y="7"/>
                  </a:cubicBezTo>
                  <a:cubicBezTo>
                    <a:pt x="81" y="6"/>
                    <a:pt x="77" y="4"/>
                    <a:pt x="75" y="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4"/>
            <p:cNvSpPr>
              <a:spLocks/>
            </p:cNvSpPr>
            <p:nvPr userDrawn="1"/>
          </p:nvSpPr>
          <p:spPr bwMode="auto">
            <a:xfrm>
              <a:off x="3706" y="2806"/>
              <a:ext cx="33" cy="27"/>
            </a:xfrm>
            <a:custGeom>
              <a:avLst/>
              <a:gdLst>
                <a:gd name="T0" fmla="*/ 13 w 17"/>
                <a:gd name="T1" fmla="*/ 0 h 14"/>
                <a:gd name="T2" fmla="*/ 9 w 17"/>
                <a:gd name="T3" fmla="*/ 1 h 14"/>
                <a:gd name="T4" fmla="*/ 5 w 17"/>
                <a:gd name="T5" fmla="*/ 2 h 14"/>
                <a:gd name="T6" fmla="*/ 4 w 17"/>
                <a:gd name="T7" fmla="*/ 3 h 14"/>
                <a:gd name="T8" fmla="*/ 2 w 17"/>
                <a:gd name="T9" fmla="*/ 8 h 14"/>
                <a:gd name="T10" fmla="*/ 0 w 17"/>
                <a:gd name="T11" fmla="*/ 11 h 14"/>
                <a:gd name="T12" fmla="*/ 2 w 17"/>
                <a:gd name="T13" fmla="*/ 13 h 14"/>
                <a:gd name="T14" fmla="*/ 4 w 17"/>
                <a:gd name="T15" fmla="*/ 13 h 14"/>
                <a:gd name="T16" fmla="*/ 9 w 17"/>
                <a:gd name="T17" fmla="*/ 11 h 14"/>
                <a:gd name="T18" fmla="*/ 16 w 17"/>
                <a:gd name="T19" fmla="*/ 9 h 14"/>
                <a:gd name="T20" fmla="*/ 15 w 17"/>
                <a:gd name="T21" fmla="*/ 3 h 14"/>
                <a:gd name="T22" fmla="*/ 13 w 17"/>
                <a:gd name="T2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7" h="14">
                  <a:moveTo>
                    <a:pt x="13" y="0"/>
                  </a:moveTo>
                  <a:cubicBezTo>
                    <a:pt x="12" y="0"/>
                    <a:pt x="10" y="1"/>
                    <a:pt x="9" y="1"/>
                  </a:cubicBezTo>
                  <a:cubicBezTo>
                    <a:pt x="8" y="2"/>
                    <a:pt x="7" y="2"/>
                    <a:pt x="5" y="2"/>
                  </a:cubicBezTo>
                  <a:cubicBezTo>
                    <a:pt x="4" y="2"/>
                    <a:pt x="4" y="3"/>
                    <a:pt x="4" y="3"/>
                  </a:cubicBezTo>
                  <a:cubicBezTo>
                    <a:pt x="1" y="4"/>
                    <a:pt x="2" y="8"/>
                    <a:pt x="2" y="8"/>
                  </a:cubicBezTo>
                  <a:cubicBezTo>
                    <a:pt x="2" y="8"/>
                    <a:pt x="0" y="8"/>
                    <a:pt x="0" y="11"/>
                  </a:cubicBezTo>
                  <a:cubicBezTo>
                    <a:pt x="0" y="12"/>
                    <a:pt x="1" y="13"/>
                    <a:pt x="2" y="13"/>
                  </a:cubicBezTo>
                  <a:cubicBezTo>
                    <a:pt x="3" y="13"/>
                    <a:pt x="4" y="13"/>
                    <a:pt x="4" y="13"/>
                  </a:cubicBezTo>
                  <a:cubicBezTo>
                    <a:pt x="9" y="14"/>
                    <a:pt x="9" y="11"/>
                    <a:pt x="9" y="11"/>
                  </a:cubicBezTo>
                  <a:cubicBezTo>
                    <a:pt x="9" y="11"/>
                    <a:pt x="16" y="11"/>
                    <a:pt x="16" y="9"/>
                  </a:cubicBezTo>
                  <a:cubicBezTo>
                    <a:pt x="17" y="7"/>
                    <a:pt x="15" y="3"/>
                    <a:pt x="15" y="3"/>
                  </a:cubicBezTo>
                  <a:lnTo>
                    <a:pt x="13" y="0"/>
                  </a:ln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5"/>
            <p:cNvSpPr>
              <a:spLocks/>
            </p:cNvSpPr>
            <p:nvPr userDrawn="1"/>
          </p:nvSpPr>
          <p:spPr bwMode="auto">
            <a:xfrm>
              <a:off x="3902" y="2586"/>
              <a:ext cx="171" cy="227"/>
            </a:xfrm>
            <a:custGeom>
              <a:avLst/>
              <a:gdLst>
                <a:gd name="T0" fmla="*/ 21 w 88"/>
                <a:gd name="T1" fmla="*/ 22 h 117"/>
                <a:gd name="T2" fmla="*/ 26 w 88"/>
                <a:gd name="T3" fmla="*/ 27 h 117"/>
                <a:gd name="T4" fmla="*/ 43 w 88"/>
                <a:gd name="T5" fmla="*/ 33 h 117"/>
                <a:gd name="T6" fmla="*/ 55 w 88"/>
                <a:gd name="T7" fmla="*/ 36 h 117"/>
                <a:gd name="T8" fmla="*/ 58 w 88"/>
                <a:gd name="T9" fmla="*/ 37 h 117"/>
                <a:gd name="T10" fmla="*/ 35 w 88"/>
                <a:gd name="T11" fmla="*/ 60 h 117"/>
                <a:gd name="T12" fmla="*/ 26 w 88"/>
                <a:gd name="T13" fmla="*/ 62 h 117"/>
                <a:gd name="T14" fmla="*/ 15 w 88"/>
                <a:gd name="T15" fmla="*/ 67 h 117"/>
                <a:gd name="T16" fmla="*/ 8 w 88"/>
                <a:gd name="T17" fmla="*/ 68 h 117"/>
                <a:gd name="T18" fmla="*/ 4 w 88"/>
                <a:gd name="T19" fmla="*/ 74 h 117"/>
                <a:gd name="T20" fmla="*/ 0 w 88"/>
                <a:gd name="T21" fmla="*/ 80 h 117"/>
                <a:gd name="T22" fmla="*/ 1 w 88"/>
                <a:gd name="T23" fmla="*/ 110 h 117"/>
                <a:gd name="T24" fmla="*/ 5 w 88"/>
                <a:gd name="T25" fmla="*/ 117 h 117"/>
                <a:gd name="T26" fmla="*/ 24 w 88"/>
                <a:gd name="T27" fmla="*/ 97 h 117"/>
                <a:gd name="T28" fmla="*/ 38 w 88"/>
                <a:gd name="T29" fmla="*/ 86 h 117"/>
                <a:gd name="T30" fmla="*/ 59 w 88"/>
                <a:gd name="T31" fmla="*/ 66 h 117"/>
                <a:gd name="T32" fmla="*/ 69 w 88"/>
                <a:gd name="T33" fmla="*/ 50 h 117"/>
                <a:gd name="T34" fmla="*/ 77 w 88"/>
                <a:gd name="T35" fmla="*/ 37 h 117"/>
                <a:gd name="T36" fmla="*/ 84 w 88"/>
                <a:gd name="T37" fmla="*/ 20 h 117"/>
                <a:gd name="T38" fmla="*/ 87 w 88"/>
                <a:gd name="T39" fmla="*/ 6 h 117"/>
                <a:gd name="T40" fmla="*/ 82 w 88"/>
                <a:gd name="T41" fmla="*/ 3 h 117"/>
                <a:gd name="T42" fmla="*/ 63 w 88"/>
                <a:gd name="T43" fmla="*/ 8 h 117"/>
                <a:gd name="T44" fmla="*/ 49 w 88"/>
                <a:gd name="T45" fmla="*/ 11 h 117"/>
                <a:gd name="T46" fmla="*/ 39 w 88"/>
                <a:gd name="T47" fmla="*/ 13 h 117"/>
                <a:gd name="T48" fmla="*/ 25 w 88"/>
                <a:gd name="T49" fmla="*/ 12 h 117"/>
                <a:gd name="T50" fmla="*/ 20 w 88"/>
                <a:gd name="T51" fmla="*/ 7 h 117"/>
                <a:gd name="T52" fmla="*/ 16 w 88"/>
                <a:gd name="T53" fmla="*/ 14 h 117"/>
                <a:gd name="T54" fmla="*/ 21 w 88"/>
                <a:gd name="T55" fmla="*/ 22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88" h="117">
                  <a:moveTo>
                    <a:pt x="21" y="22"/>
                  </a:moveTo>
                  <a:cubicBezTo>
                    <a:pt x="22" y="23"/>
                    <a:pt x="25" y="27"/>
                    <a:pt x="26" y="27"/>
                  </a:cubicBezTo>
                  <a:cubicBezTo>
                    <a:pt x="28" y="27"/>
                    <a:pt x="37" y="31"/>
                    <a:pt x="43" y="33"/>
                  </a:cubicBezTo>
                  <a:cubicBezTo>
                    <a:pt x="49" y="35"/>
                    <a:pt x="53" y="36"/>
                    <a:pt x="55" y="36"/>
                  </a:cubicBezTo>
                  <a:cubicBezTo>
                    <a:pt x="57" y="36"/>
                    <a:pt x="60" y="36"/>
                    <a:pt x="58" y="37"/>
                  </a:cubicBezTo>
                  <a:cubicBezTo>
                    <a:pt x="56" y="39"/>
                    <a:pt x="38" y="57"/>
                    <a:pt x="35" y="60"/>
                  </a:cubicBezTo>
                  <a:cubicBezTo>
                    <a:pt x="33" y="62"/>
                    <a:pt x="32" y="62"/>
                    <a:pt x="26" y="62"/>
                  </a:cubicBezTo>
                  <a:cubicBezTo>
                    <a:pt x="21" y="62"/>
                    <a:pt x="17" y="67"/>
                    <a:pt x="15" y="67"/>
                  </a:cubicBezTo>
                  <a:cubicBezTo>
                    <a:pt x="14" y="67"/>
                    <a:pt x="11" y="68"/>
                    <a:pt x="8" y="68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0" y="80"/>
                    <a:pt x="0" y="80"/>
                    <a:pt x="0" y="80"/>
                  </a:cubicBezTo>
                  <a:cubicBezTo>
                    <a:pt x="1" y="110"/>
                    <a:pt x="1" y="110"/>
                    <a:pt x="1" y="110"/>
                  </a:cubicBezTo>
                  <a:cubicBezTo>
                    <a:pt x="5" y="117"/>
                    <a:pt x="5" y="117"/>
                    <a:pt x="5" y="117"/>
                  </a:cubicBezTo>
                  <a:cubicBezTo>
                    <a:pt x="8" y="113"/>
                    <a:pt x="17" y="104"/>
                    <a:pt x="24" y="97"/>
                  </a:cubicBezTo>
                  <a:cubicBezTo>
                    <a:pt x="31" y="90"/>
                    <a:pt x="34" y="88"/>
                    <a:pt x="38" y="86"/>
                  </a:cubicBezTo>
                  <a:cubicBezTo>
                    <a:pt x="42" y="84"/>
                    <a:pt x="52" y="74"/>
                    <a:pt x="59" y="66"/>
                  </a:cubicBezTo>
                  <a:cubicBezTo>
                    <a:pt x="64" y="60"/>
                    <a:pt x="68" y="54"/>
                    <a:pt x="69" y="50"/>
                  </a:cubicBezTo>
                  <a:cubicBezTo>
                    <a:pt x="70" y="46"/>
                    <a:pt x="74" y="41"/>
                    <a:pt x="77" y="37"/>
                  </a:cubicBezTo>
                  <a:cubicBezTo>
                    <a:pt x="80" y="33"/>
                    <a:pt x="85" y="23"/>
                    <a:pt x="84" y="20"/>
                  </a:cubicBezTo>
                  <a:cubicBezTo>
                    <a:pt x="84" y="17"/>
                    <a:pt x="87" y="11"/>
                    <a:pt x="87" y="6"/>
                  </a:cubicBezTo>
                  <a:cubicBezTo>
                    <a:pt x="88" y="0"/>
                    <a:pt x="83" y="0"/>
                    <a:pt x="82" y="3"/>
                  </a:cubicBezTo>
                  <a:cubicBezTo>
                    <a:pt x="80" y="6"/>
                    <a:pt x="70" y="8"/>
                    <a:pt x="63" y="8"/>
                  </a:cubicBezTo>
                  <a:cubicBezTo>
                    <a:pt x="56" y="8"/>
                    <a:pt x="52" y="9"/>
                    <a:pt x="49" y="11"/>
                  </a:cubicBezTo>
                  <a:cubicBezTo>
                    <a:pt x="47" y="13"/>
                    <a:pt x="41" y="10"/>
                    <a:pt x="39" y="13"/>
                  </a:cubicBezTo>
                  <a:cubicBezTo>
                    <a:pt x="36" y="16"/>
                    <a:pt x="27" y="18"/>
                    <a:pt x="25" y="12"/>
                  </a:cubicBezTo>
                  <a:cubicBezTo>
                    <a:pt x="23" y="9"/>
                    <a:pt x="22" y="8"/>
                    <a:pt x="20" y="7"/>
                  </a:cubicBezTo>
                  <a:cubicBezTo>
                    <a:pt x="18" y="9"/>
                    <a:pt x="15" y="13"/>
                    <a:pt x="16" y="14"/>
                  </a:cubicBezTo>
                  <a:cubicBezTo>
                    <a:pt x="16" y="16"/>
                    <a:pt x="19" y="21"/>
                    <a:pt x="21" y="2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6"/>
            <p:cNvSpPr>
              <a:spLocks/>
            </p:cNvSpPr>
            <p:nvPr userDrawn="1"/>
          </p:nvSpPr>
          <p:spPr bwMode="auto">
            <a:xfrm>
              <a:off x="3031" y="2168"/>
              <a:ext cx="196" cy="158"/>
            </a:xfrm>
            <a:custGeom>
              <a:avLst/>
              <a:gdLst>
                <a:gd name="T0" fmla="*/ 37 w 101"/>
                <a:gd name="T1" fmla="*/ 81 h 81"/>
                <a:gd name="T2" fmla="*/ 37 w 101"/>
                <a:gd name="T3" fmla="*/ 70 h 81"/>
                <a:gd name="T4" fmla="*/ 50 w 101"/>
                <a:gd name="T5" fmla="*/ 61 h 81"/>
                <a:gd name="T6" fmla="*/ 56 w 101"/>
                <a:gd name="T7" fmla="*/ 59 h 81"/>
                <a:gd name="T8" fmla="*/ 63 w 101"/>
                <a:gd name="T9" fmla="*/ 58 h 81"/>
                <a:gd name="T10" fmla="*/ 67 w 101"/>
                <a:gd name="T11" fmla="*/ 53 h 81"/>
                <a:gd name="T12" fmla="*/ 74 w 101"/>
                <a:gd name="T13" fmla="*/ 50 h 81"/>
                <a:gd name="T14" fmla="*/ 78 w 101"/>
                <a:gd name="T15" fmla="*/ 48 h 81"/>
                <a:gd name="T16" fmla="*/ 79 w 101"/>
                <a:gd name="T17" fmla="*/ 43 h 81"/>
                <a:gd name="T18" fmla="*/ 81 w 101"/>
                <a:gd name="T19" fmla="*/ 41 h 81"/>
                <a:gd name="T20" fmla="*/ 86 w 101"/>
                <a:gd name="T21" fmla="*/ 38 h 81"/>
                <a:gd name="T22" fmla="*/ 99 w 101"/>
                <a:gd name="T23" fmla="*/ 37 h 81"/>
                <a:gd name="T24" fmla="*/ 101 w 101"/>
                <a:gd name="T25" fmla="*/ 34 h 81"/>
                <a:gd name="T26" fmla="*/ 97 w 101"/>
                <a:gd name="T27" fmla="*/ 28 h 81"/>
                <a:gd name="T28" fmla="*/ 97 w 101"/>
                <a:gd name="T29" fmla="*/ 20 h 81"/>
                <a:gd name="T30" fmla="*/ 94 w 101"/>
                <a:gd name="T31" fmla="*/ 11 h 81"/>
                <a:gd name="T32" fmla="*/ 93 w 101"/>
                <a:gd name="T33" fmla="*/ 9 h 81"/>
                <a:gd name="T34" fmla="*/ 83 w 101"/>
                <a:gd name="T35" fmla="*/ 7 h 81"/>
                <a:gd name="T36" fmla="*/ 69 w 101"/>
                <a:gd name="T37" fmla="*/ 5 h 81"/>
                <a:gd name="T38" fmla="*/ 61 w 101"/>
                <a:gd name="T39" fmla="*/ 1 h 81"/>
                <a:gd name="T40" fmla="*/ 52 w 101"/>
                <a:gd name="T41" fmla="*/ 19 h 81"/>
                <a:gd name="T42" fmla="*/ 39 w 101"/>
                <a:gd name="T43" fmla="*/ 25 h 81"/>
                <a:gd name="T44" fmla="*/ 33 w 101"/>
                <a:gd name="T45" fmla="*/ 32 h 81"/>
                <a:gd name="T46" fmla="*/ 28 w 101"/>
                <a:gd name="T47" fmla="*/ 40 h 81"/>
                <a:gd name="T48" fmla="*/ 28 w 101"/>
                <a:gd name="T49" fmla="*/ 53 h 81"/>
                <a:gd name="T50" fmla="*/ 18 w 101"/>
                <a:gd name="T51" fmla="*/ 67 h 81"/>
                <a:gd name="T52" fmla="*/ 6 w 101"/>
                <a:gd name="T53" fmla="*/ 75 h 81"/>
                <a:gd name="T54" fmla="*/ 0 w 101"/>
                <a:gd name="T55" fmla="*/ 78 h 81"/>
                <a:gd name="T56" fmla="*/ 31 w 101"/>
                <a:gd name="T57" fmla="*/ 78 h 81"/>
                <a:gd name="T58" fmla="*/ 37 w 101"/>
                <a:gd name="T59" fmla="*/ 81 h 8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101" h="81">
                  <a:moveTo>
                    <a:pt x="37" y="81"/>
                  </a:moveTo>
                  <a:cubicBezTo>
                    <a:pt x="37" y="76"/>
                    <a:pt x="37" y="70"/>
                    <a:pt x="37" y="70"/>
                  </a:cubicBezTo>
                  <a:cubicBezTo>
                    <a:pt x="37" y="69"/>
                    <a:pt x="48" y="62"/>
                    <a:pt x="50" y="61"/>
                  </a:cubicBezTo>
                  <a:cubicBezTo>
                    <a:pt x="52" y="60"/>
                    <a:pt x="56" y="61"/>
                    <a:pt x="56" y="59"/>
                  </a:cubicBezTo>
                  <a:cubicBezTo>
                    <a:pt x="56" y="57"/>
                    <a:pt x="60" y="58"/>
                    <a:pt x="63" y="58"/>
                  </a:cubicBezTo>
                  <a:cubicBezTo>
                    <a:pt x="66" y="57"/>
                    <a:pt x="67" y="55"/>
                    <a:pt x="67" y="53"/>
                  </a:cubicBezTo>
                  <a:cubicBezTo>
                    <a:pt x="67" y="50"/>
                    <a:pt x="71" y="51"/>
                    <a:pt x="74" y="50"/>
                  </a:cubicBezTo>
                  <a:cubicBezTo>
                    <a:pt x="76" y="50"/>
                    <a:pt x="76" y="48"/>
                    <a:pt x="78" y="48"/>
                  </a:cubicBezTo>
                  <a:cubicBezTo>
                    <a:pt x="79" y="48"/>
                    <a:pt x="78" y="45"/>
                    <a:pt x="79" y="43"/>
                  </a:cubicBezTo>
                  <a:cubicBezTo>
                    <a:pt x="79" y="40"/>
                    <a:pt x="79" y="41"/>
                    <a:pt x="81" y="41"/>
                  </a:cubicBezTo>
                  <a:cubicBezTo>
                    <a:pt x="84" y="41"/>
                    <a:pt x="86" y="39"/>
                    <a:pt x="86" y="38"/>
                  </a:cubicBezTo>
                  <a:cubicBezTo>
                    <a:pt x="86" y="36"/>
                    <a:pt x="97" y="37"/>
                    <a:pt x="99" y="37"/>
                  </a:cubicBezTo>
                  <a:cubicBezTo>
                    <a:pt x="100" y="37"/>
                    <a:pt x="101" y="35"/>
                    <a:pt x="101" y="34"/>
                  </a:cubicBezTo>
                  <a:cubicBezTo>
                    <a:pt x="100" y="32"/>
                    <a:pt x="99" y="28"/>
                    <a:pt x="97" y="28"/>
                  </a:cubicBezTo>
                  <a:cubicBezTo>
                    <a:pt x="96" y="28"/>
                    <a:pt x="97" y="24"/>
                    <a:pt x="97" y="20"/>
                  </a:cubicBezTo>
                  <a:cubicBezTo>
                    <a:pt x="97" y="17"/>
                    <a:pt x="96" y="14"/>
                    <a:pt x="94" y="11"/>
                  </a:cubicBezTo>
                  <a:cubicBezTo>
                    <a:pt x="94" y="11"/>
                    <a:pt x="94" y="10"/>
                    <a:pt x="93" y="9"/>
                  </a:cubicBezTo>
                  <a:cubicBezTo>
                    <a:pt x="90" y="9"/>
                    <a:pt x="86" y="7"/>
                    <a:pt x="83" y="7"/>
                  </a:cubicBezTo>
                  <a:cubicBezTo>
                    <a:pt x="79" y="6"/>
                    <a:pt x="72" y="9"/>
                    <a:pt x="69" y="5"/>
                  </a:cubicBezTo>
                  <a:cubicBezTo>
                    <a:pt x="66" y="1"/>
                    <a:pt x="63" y="0"/>
                    <a:pt x="61" y="1"/>
                  </a:cubicBezTo>
                  <a:cubicBezTo>
                    <a:pt x="59" y="3"/>
                    <a:pt x="54" y="15"/>
                    <a:pt x="52" y="19"/>
                  </a:cubicBezTo>
                  <a:cubicBezTo>
                    <a:pt x="49" y="22"/>
                    <a:pt x="42" y="25"/>
                    <a:pt x="39" y="25"/>
                  </a:cubicBezTo>
                  <a:cubicBezTo>
                    <a:pt x="36" y="25"/>
                    <a:pt x="35" y="30"/>
                    <a:pt x="33" y="32"/>
                  </a:cubicBezTo>
                  <a:cubicBezTo>
                    <a:pt x="30" y="34"/>
                    <a:pt x="31" y="37"/>
                    <a:pt x="28" y="40"/>
                  </a:cubicBezTo>
                  <a:cubicBezTo>
                    <a:pt x="25" y="42"/>
                    <a:pt x="26" y="50"/>
                    <a:pt x="28" y="53"/>
                  </a:cubicBezTo>
                  <a:cubicBezTo>
                    <a:pt x="30" y="55"/>
                    <a:pt x="22" y="64"/>
                    <a:pt x="18" y="67"/>
                  </a:cubicBezTo>
                  <a:cubicBezTo>
                    <a:pt x="14" y="69"/>
                    <a:pt x="12" y="74"/>
                    <a:pt x="6" y="75"/>
                  </a:cubicBezTo>
                  <a:cubicBezTo>
                    <a:pt x="3" y="75"/>
                    <a:pt x="1" y="76"/>
                    <a:pt x="0" y="78"/>
                  </a:cubicBezTo>
                  <a:cubicBezTo>
                    <a:pt x="10" y="78"/>
                    <a:pt x="26" y="78"/>
                    <a:pt x="31" y="78"/>
                  </a:cubicBezTo>
                  <a:cubicBezTo>
                    <a:pt x="37" y="78"/>
                    <a:pt x="36" y="79"/>
                    <a:pt x="37" y="8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7"/>
            <p:cNvSpPr>
              <a:spLocks/>
            </p:cNvSpPr>
            <p:nvPr userDrawn="1"/>
          </p:nvSpPr>
          <p:spPr bwMode="auto">
            <a:xfrm>
              <a:off x="3364" y="2141"/>
              <a:ext cx="70" cy="132"/>
            </a:xfrm>
            <a:custGeom>
              <a:avLst/>
              <a:gdLst>
                <a:gd name="T0" fmla="*/ 10 w 36"/>
                <a:gd name="T1" fmla="*/ 17 h 68"/>
                <a:gd name="T2" fmla="*/ 8 w 36"/>
                <a:gd name="T3" fmla="*/ 26 h 68"/>
                <a:gd name="T4" fmla="*/ 2 w 36"/>
                <a:gd name="T5" fmla="*/ 32 h 68"/>
                <a:gd name="T6" fmla="*/ 6 w 36"/>
                <a:gd name="T7" fmla="*/ 41 h 68"/>
                <a:gd name="T8" fmla="*/ 9 w 36"/>
                <a:gd name="T9" fmla="*/ 46 h 68"/>
                <a:gd name="T10" fmla="*/ 16 w 36"/>
                <a:gd name="T11" fmla="*/ 51 h 68"/>
                <a:gd name="T12" fmla="*/ 20 w 36"/>
                <a:gd name="T13" fmla="*/ 66 h 68"/>
                <a:gd name="T14" fmla="*/ 20 w 36"/>
                <a:gd name="T15" fmla="*/ 68 h 68"/>
                <a:gd name="T16" fmla="*/ 24 w 36"/>
                <a:gd name="T17" fmla="*/ 65 h 68"/>
                <a:gd name="T18" fmla="*/ 25 w 36"/>
                <a:gd name="T19" fmla="*/ 58 h 68"/>
                <a:gd name="T20" fmla="*/ 26 w 36"/>
                <a:gd name="T21" fmla="*/ 55 h 68"/>
                <a:gd name="T22" fmla="*/ 33 w 36"/>
                <a:gd name="T23" fmla="*/ 49 h 68"/>
                <a:gd name="T24" fmla="*/ 36 w 36"/>
                <a:gd name="T25" fmla="*/ 46 h 68"/>
                <a:gd name="T26" fmla="*/ 36 w 36"/>
                <a:gd name="T27" fmla="*/ 42 h 68"/>
                <a:gd name="T28" fmla="*/ 33 w 36"/>
                <a:gd name="T29" fmla="*/ 38 h 68"/>
                <a:gd name="T30" fmla="*/ 30 w 36"/>
                <a:gd name="T31" fmla="*/ 35 h 68"/>
                <a:gd name="T32" fmla="*/ 23 w 36"/>
                <a:gd name="T33" fmla="*/ 32 h 68"/>
                <a:gd name="T34" fmla="*/ 30 w 36"/>
                <a:gd name="T35" fmla="*/ 26 h 68"/>
                <a:gd name="T36" fmla="*/ 30 w 36"/>
                <a:gd name="T37" fmla="*/ 15 h 68"/>
                <a:gd name="T38" fmla="*/ 31 w 36"/>
                <a:gd name="T39" fmla="*/ 8 h 68"/>
                <a:gd name="T40" fmla="*/ 30 w 36"/>
                <a:gd name="T41" fmla="*/ 5 h 68"/>
                <a:gd name="T42" fmla="*/ 26 w 36"/>
                <a:gd name="T43" fmla="*/ 3 h 68"/>
                <a:gd name="T44" fmla="*/ 15 w 36"/>
                <a:gd name="T45" fmla="*/ 3 h 68"/>
                <a:gd name="T46" fmla="*/ 10 w 36"/>
                <a:gd name="T47" fmla="*/ 4 h 68"/>
                <a:gd name="T48" fmla="*/ 10 w 36"/>
                <a:gd name="T49" fmla="*/ 17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36" h="68">
                  <a:moveTo>
                    <a:pt x="10" y="17"/>
                  </a:moveTo>
                  <a:cubicBezTo>
                    <a:pt x="12" y="20"/>
                    <a:pt x="10" y="25"/>
                    <a:pt x="8" y="26"/>
                  </a:cubicBezTo>
                  <a:cubicBezTo>
                    <a:pt x="6" y="27"/>
                    <a:pt x="4" y="32"/>
                    <a:pt x="2" y="32"/>
                  </a:cubicBezTo>
                  <a:cubicBezTo>
                    <a:pt x="0" y="32"/>
                    <a:pt x="2" y="39"/>
                    <a:pt x="6" y="41"/>
                  </a:cubicBezTo>
                  <a:cubicBezTo>
                    <a:pt x="9" y="42"/>
                    <a:pt x="9" y="45"/>
                    <a:pt x="9" y="46"/>
                  </a:cubicBezTo>
                  <a:cubicBezTo>
                    <a:pt x="9" y="48"/>
                    <a:pt x="14" y="49"/>
                    <a:pt x="16" y="51"/>
                  </a:cubicBezTo>
                  <a:cubicBezTo>
                    <a:pt x="17" y="53"/>
                    <a:pt x="20" y="63"/>
                    <a:pt x="20" y="66"/>
                  </a:cubicBezTo>
                  <a:cubicBezTo>
                    <a:pt x="20" y="67"/>
                    <a:pt x="20" y="68"/>
                    <a:pt x="20" y="68"/>
                  </a:cubicBezTo>
                  <a:cubicBezTo>
                    <a:pt x="22" y="67"/>
                    <a:pt x="23" y="66"/>
                    <a:pt x="24" y="65"/>
                  </a:cubicBezTo>
                  <a:cubicBezTo>
                    <a:pt x="25" y="63"/>
                    <a:pt x="26" y="59"/>
                    <a:pt x="25" y="58"/>
                  </a:cubicBezTo>
                  <a:cubicBezTo>
                    <a:pt x="25" y="57"/>
                    <a:pt x="25" y="56"/>
                    <a:pt x="26" y="55"/>
                  </a:cubicBezTo>
                  <a:cubicBezTo>
                    <a:pt x="27" y="54"/>
                    <a:pt x="32" y="49"/>
                    <a:pt x="33" y="49"/>
                  </a:cubicBezTo>
                  <a:cubicBezTo>
                    <a:pt x="33" y="48"/>
                    <a:pt x="36" y="49"/>
                    <a:pt x="36" y="46"/>
                  </a:cubicBezTo>
                  <a:cubicBezTo>
                    <a:pt x="36" y="45"/>
                    <a:pt x="36" y="43"/>
                    <a:pt x="36" y="42"/>
                  </a:cubicBezTo>
                  <a:cubicBezTo>
                    <a:pt x="34" y="40"/>
                    <a:pt x="33" y="39"/>
                    <a:pt x="33" y="38"/>
                  </a:cubicBezTo>
                  <a:cubicBezTo>
                    <a:pt x="33" y="36"/>
                    <a:pt x="31" y="34"/>
                    <a:pt x="30" y="35"/>
                  </a:cubicBezTo>
                  <a:cubicBezTo>
                    <a:pt x="28" y="37"/>
                    <a:pt x="24" y="35"/>
                    <a:pt x="23" y="32"/>
                  </a:cubicBezTo>
                  <a:cubicBezTo>
                    <a:pt x="23" y="29"/>
                    <a:pt x="26" y="29"/>
                    <a:pt x="30" y="26"/>
                  </a:cubicBezTo>
                  <a:cubicBezTo>
                    <a:pt x="33" y="24"/>
                    <a:pt x="34" y="18"/>
                    <a:pt x="30" y="15"/>
                  </a:cubicBezTo>
                  <a:cubicBezTo>
                    <a:pt x="26" y="12"/>
                    <a:pt x="29" y="10"/>
                    <a:pt x="31" y="8"/>
                  </a:cubicBezTo>
                  <a:cubicBezTo>
                    <a:pt x="34" y="5"/>
                    <a:pt x="32" y="4"/>
                    <a:pt x="30" y="5"/>
                  </a:cubicBezTo>
                  <a:cubicBezTo>
                    <a:pt x="29" y="6"/>
                    <a:pt x="27" y="6"/>
                    <a:pt x="26" y="3"/>
                  </a:cubicBezTo>
                  <a:cubicBezTo>
                    <a:pt x="26" y="0"/>
                    <a:pt x="18" y="0"/>
                    <a:pt x="15" y="3"/>
                  </a:cubicBezTo>
                  <a:cubicBezTo>
                    <a:pt x="14" y="4"/>
                    <a:pt x="12" y="4"/>
                    <a:pt x="10" y="4"/>
                  </a:cubicBezTo>
                  <a:cubicBezTo>
                    <a:pt x="10" y="9"/>
                    <a:pt x="9" y="15"/>
                    <a:pt x="10" y="1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8"/>
            <p:cNvSpPr>
              <a:spLocks/>
            </p:cNvSpPr>
            <p:nvPr userDrawn="1"/>
          </p:nvSpPr>
          <p:spPr bwMode="auto">
            <a:xfrm>
              <a:off x="3102" y="2145"/>
              <a:ext cx="340" cy="328"/>
            </a:xfrm>
            <a:custGeom>
              <a:avLst/>
              <a:gdLst>
                <a:gd name="T0" fmla="*/ 60 w 175"/>
                <a:gd name="T1" fmla="*/ 32 h 169"/>
                <a:gd name="T2" fmla="*/ 60 w 175"/>
                <a:gd name="T3" fmla="*/ 40 h 169"/>
                <a:gd name="T4" fmla="*/ 64 w 175"/>
                <a:gd name="T5" fmla="*/ 46 h 169"/>
                <a:gd name="T6" fmla="*/ 62 w 175"/>
                <a:gd name="T7" fmla="*/ 49 h 169"/>
                <a:gd name="T8" fmla="*/ 49 w 175"/>
                <a:gd name="T9" fmla="*/ 50 h 169"/>
                <a:gd name="T10" fmla="*/ 44 w 175"/>
                <a:gd name="T11" fmla="*/ 53 h 169"/>
                <a:gd name="T12" fmla="*/ 42 w 175"/>
                <a:gd name="T13" fmla="*/ 55 h 169"/>
                <a:gd name="T14" fmla="*/ 41 w 175"/>
                <a:gd name="T15" fmla="*/ 60 h 169"/>
                <a:gd name="T16" fmla="*/ 37 w 175"/>
                <a:gd name="T17" fmla="*/ 62 h 169"/>
                <a:gd name="T18" fmla="*/ 30 w 175"/>
                <a:gd name="T19" fmla="*/ 65 h 169"/>
                <a:gd name="T20" fmla="*/ 26 w 175"/>
                <a:gd name="T21" fmla="*/ 70 h 169"/>
                <a:gd name="T22" fmla="*/ 19 w 175"/>
                <a:gd name="T23" fmla="*/ 71 h 169"/>
                <a:gd name="T24" fmla="*/ 13 w 175"/>
                <a:gd name="T25" fmla="*/ 73 h 169"/>
                <a:gd name="T26" fmla="*/ 0 w 175"/>
                <a:gd name="T27" fmla="*/ 82 h 169"/>
                <a:gd name="T28" fmla="*/ 0 w 175"/>
                <a:gd name="T29" fmla="*/ 93 h 169"/>
                <a:gd name="T30" fmla="*/ 2 w 175"/>
                <a:gd name="T31" fmla="*/ 95 h 169"/>
                <a:gd name="T32" fmla="*/ 83 w 175"/>
                <a:gd name="T33" fmla="*/ 149 h 169"/>
                <a:gd name="T34" fmla="*/ 89 w 175"/>
                <a:gd name="T35" fmla="*/ 157 h 169"/>
                <a:gd name="T36" fmla="*/ 98 w 175"/>
                <a:gd name="T37" fmla="*/ 160 h 169"/>
                <a:gd name="T38" fmla="*/ 102 w 175"/>
                <a:gd name="T39" fmla="*/ 169 h 169"/>
                <a:gd name="T40" fmla="*/ 111 w 175"/>
                <a:gd name="T41" fmla="*/ 167 h 169"/>
                <a:gd name="T42" fmla="*/ 124 w 175"/>
                <a:gd name="T43" fmla="*/ 163 h 169"/>
                <a:gd name="T44" fmla="*/ 139 w 175"/>
                <a:gd name="T45" fmla="*/ 150 h 169"/>
                <a:gd name="T46" fmla="*/ 175 w 175"/>
                <a:gd name="T47" fmla="*/ 128 h 169"/>
                <a:gd name="T48" fmla="*/ 175 w 175"/>
                <a:gd name="T49" fmla="*/ 128 h 169"/>
                <a:gd name="T50" fmla="*/ 171 w 175"/>
                <a:gd name="T51" fmla="*/ 121 h 169"/>
                <a:gd name="T52" fmla="*/ 165 w 175"/>
                <a:gd name="T53" fmla="*/ 119 h 169"/>
                <a:gd name="T54" fmla="*/ 159 w 175"/>
                <a:gd name="T55" fmla="*/ 115 h 169"/>
                <a:gd name="T56" fmla="*/ 158 w 175"/>
                <a:gd name="T57" fmla="*/ 109 h 169"/>
                <a:gd name="T58" fmla="*/ 154 w 175"/>
                <a:gd name="T59" fmla="*/ 104 h 169"/>
                <a:gd name="T60" fmla="*/ 158 w 175"/>
                <a:gd name="T61" fmla="*/ 99 h 169"/>
                <a:gd name="T62" fmla="*/ 157 w 175"/>
                <a:gd name="T63" fmla="*/ 96 h 169"/>
                <a:gd name="T64" fmla="*/ 157 w 175"/>
                <a:gd name="T65" fmla="*/ 90 h 169"/>
                <a:gd name="T66" fmla="*/ 157 w 175"/>
                <a:gd name="T67" fmla="*/ 85 h 169"/>
                <a:gd name="T68" fmla="*/ 157 w 175"/>
                <a:gd name="T69" fmla="*/ 76 h 169"/>
                <a:gd name="T70" fmla="*/ 154 w 175"/>
                <a:gd name="T71" fmla="*/ 68 h 169"/>
                <a:gd name="T72" fmla="*/ 155 w 175"/>
                <a:gd name="T73" fmla="*/ 66 h 169"/>
                <a:gd name="T74" fmla="*/ 155 w 175"/>
                <a:gd name="T75" fmla="*/ 64 h 169"/>
                <a:gd name="T76" fmla="*/ 151 w 175"/>
                <a:gd name="T77" fmla="*/ 49 h 169"/>
                <a:gd name="T78" fmla="*/ 144 w 175"/>
                <a:gd name="T79" fmla="*/ 44 h 169"/>
                <a:gd name="T80" fmla="*/ 141 w 175"/>
                <a:gd name="T81" fmla="*/ 39 h 169"/>
                <a:gd name="T82" fmla="*/ 137 w 175"/>
                <a:gd name="T83" fmla="*/ 30 h 169"/>
                <a:gd name="T84" fmla="*/ 143 w 175"/>
                <a:gd name="T85" fmla="*/ 24 h 169"/>
                <a:gd name="T86" fmla="*/ 145 w 175"/>
                <a:gd name="T87" fmla="*/ 15 h 169"/>
                <a:gd name="T88" fmla="*/ 145 w 175"/>
                <a:gd name="T89" fmla="*/ 2 h 169"/>
                <a:gd name="T90" fmla="*/ 137 w 175"/>
                <a:gd name="T91" fmla="*/ 1 h 169"/>
                <a:gd name="T92" fmla="*/ 129 w 175"/>
                <a:gd name="T93" fmla="*/ 1 h 169"/>
                <a:gd name="T94" fmla="*/ 117 w 175"/>
                <a:gd name="T95" fmla="*/ 4 h 169"/>
                <a:gd name="T96" fmla="*/ 85 w 175"/>
                <a:gd name="T97" fmla="*/ 6 h 169"/>
                <a:gd name="T98" fmla="*/ 72 w 175"/>
                <a:gd name="T99" fmla="*/ 13 h 169"/>
                <a:gd name="T100" fmla="*/ 59 w 175"/>
                <a:gd name="T101" fmla="*/ 19 h 169"/>
                <a:gd name="T102" fmla="*/ 56 w 175"/>
                <a:gd name="T103" fmla="*/ 21 h 169"/>
                <a:gd name="T104" fmla="*/ 57 w 175"/>
                <a:gd name="T105" fmla="*/ 23 h 169"/>
                <a:gd name="T106" fmla="*/ 60 w 175"/>
                <a:gd name="T107" fmla="*/ 32 h 16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75" h="169">
                  <a:moveTo>
                    <a:pt x="60" y="32"/>
                  </a:moveTo>
                  <a:cubicBezTo>
                    <a:pt x="60" y="36"/>
                    <a:pt x="59" y="40"/>
                    <a:pt x="60" y="40"/>
                  </a:cubicBezTo>
                  <a:cubicBezTo>
                    <a:pt x="62" y="40"/>
                    <a:pt x="63" y="44"/>
                    <a:pt x="64" y="46"/>
                  </a:cubicBezTo>
                  <a:cubicBezTo>
                    <a:pt x="64" y="47"/>
                    <a:pt x="63" y="49"/>
                    <a:pt x="62" y="49"/>
                  </a:cubicBezTo>
                  <a:cubicBezTo>
                    <a:pt x="60" y="49"/>
                    <a:pt x="49" y="48"/>
                    <a:pt x="49" y="50"/>
                  </a:cubicBezTo>
                  <a:cubicBezTo>
                    <a:pt x="49" y="51"/>
                    <a:pt x="47" y="53"/>
                    <a:pt x="44" y="53"/>
                  </a:cubicBezTo>
                  <a:cubicBezTo>
                    <a:pt x="42" y="53"/>
                    <a:pt x="42" y="52"/>
                    <a:pt x="42" y="55"/>
                  </a:cubicBezTo>
                  <a:cubicBezTo>
                    <a:pt x="41" y="57"/>
                    <a:pt x="42" y="60"/>
                    <a:pt x="41" y="60"/>
                  </a:cubicBezTo>
                  <a:cubicBezTo>
                    <a:pt x="39" y="60"/>
                    <a:pt x="39" y="62"/>
                    <a:pt x="37" y="62"/>
                  </a:cubicBezTo>
                  <a:cubicBezTo>
                    <a:pt x="34" y="63"/>
                    <a:pt x="30" y="62"/>
                    <a:pt x="30" y="65"/>
                  </a:cubicBezTo>
                  <a:cubicBezTo>
                    <a:pt x="30" y="67"/>
                    <a:pt x="29" y="69"/>
                    <a:pt x="26" y="70"/>
                  </a:cubicBezTo>
                  <a:cubicBezTo>
                    <a:pt x="23" y="70"/>
                    <a:pt x="19" y="69"/>
                    <a:pt x="19" y="71"/>
                  </a:cubicBezTo>
                  <a:cubicBezTo>
                    <a:pt x="19" y="73"/>
                    <a:pt x="15" y="72"/>
                    <a:pt x="13" y="73"/>
                  </a:cubicBezTo>
                  <a:cubicBezTo>
                    <a:pt x="11" y="74"/>
                    <a:pt x="0" y="81"/>
                    <a:pt x="0" y="82"/>
                  </a:cubicBezTo>
                  <a:cubicBezTo>
                    <a:pt x="0" y="82"/>
                    <a:pt x="0" y="88"/>
                    <a:pt x="0" y="93"/>
                  </a:cubicBezTo>
                  <a:cubicBezTo>
                    <a:pt x="0" y="94"/>
                    <a:pt x="1" y="94"/>
                    <a:pt x="2" y="95"/>
                  </a:cubicBezTo>
                  <a:cubicBezTo>
                    <a:pt x="6" y="97"/>
                    <a:pt x="81" y="147"/>
                    <a:pt x="83" y="149"/>
                  </a:cubicBezTo>
                  <a:cubicBezTo>
                    <a:pt x="86" y="151"/>
                    <a:pt x="89" y="157"/>
                    <a:pt x="89" y="157"/>
                  </a:cubicBezTo>
                  <a:cubicBezTo>
                    <a:pt x="89" y="157"/>
                    <a:pt x="94" y="157"/>
                    <a:pt x="98" y="160"/>
                  </a:cubicBezTo>
                  <a:cubicBezTo>
                    <a:pt x="102" y="162"/>
                    <a:pt x="102" y="169"/>
                    <a:pt x="102" y="169"/>
                  </a:cubicBezTo>
                  <a:cubicBezTo>
                    <a:pt x="102" y="169"/>
                    <a:pt x="108" y="167"/>
                    <a:pt x="111" y="167"/>
                  </a:cubicBezTo>
                  <a:cubicBezTo>
                    <a:pt x="113" y="166"/>
                    <a:pt x="124" y="163"/>
                    <a:pt x="124" y="163"/>
                  </a:cubicBezTo>
                  <a:cubicBezTo>
                    <a:pt x="139" y="150"/>
                    <a:pt x="139" y="150"/>
                    <a:pt x="139" y="150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5" y="128"/>
                    <a:pt x="175" y="128"/>
                    <a:pt x="175" y="128"/>
                  </a:cubicBezTo>
                  <a:cubicBezTo>
                    <a:pt x="174" y="124"/>
                    <a:pt x="173" y="121"/>
                    <a:pt x="171" y="121"/>
                  </a:cubicBezTo>
                  <a:cubicBezTo>
                    <a:pt x="169" y="121"/>
                    <a:pt x="167" y="119"/>
                    <a:pt x="165" y="119"/>
                  </a:cubicBezTo>
                  <a:cubicBezTo>
                    <a:pt x="162" y="119"/>
                    <a:pt x="159" y="118"/>
                    <a:pt x="159" y="115"/>
                  </a:cubicBezTo>
                  <a:cubicBezTo>
                    <a:pt x="158" y="113"/>
                    <a:pt x="160" y="112"/>
                    <a:pt x="158" y="109"/>
                  </a:cubicBezTo>
                  <a:cubicBezTo>
                    <a:pt x="156" y="106"/>
                    <a:pt x="154" y="105"/>
                    <a:pt x="154" y="104"/>
                  </a:cubicBezTo>
                  <a:cubicBezTo>
                    <a:pt x="154" y="102"/>
                    <a:pt x="157" y="100"/>
                    <a:pt x="158" y="99"/>
                  </a:cubicBezTo>
                  <a:cubicBezTo>
                    <a:pt x="158" y="99"/>
                    <a:pt x="157" y="97"/>
                    <a:pt x="157" y="96"/>
                  </a:cubicBezTo>
                  <a:cubicBezTo>
                    <a:pt x="157" y="94"/>
                    <a:pt x="155" y="92"/>
                    <a:pt x="157" y="90"/>
                  </a:cubicBezTo>
                  <a:cubicBezTo>
                    <a:pt x="158" y="89"/>
                    <a:pt x="159" y="87"/>
                    <a:pt x="157" y="85"/>
                  </a:cubicBezTo>
                  <a:cubicBezTo>
                    <a:pt x="156" y="82"/>
                    <a:pt x="159" y="79"/>
                    <a:pt x="157" y="76"/>
                  </a:cubicBezTo>
                  <a:cubicBezTo>
                    <a:pt x="156" y="72"/>
                    <a:pt x="153" y="69"/>
                    <a:pt x="154" y="68"/>
                  </a:cubicBezTo>
                  <a:cubicBezTo>
                    <a:pt x="154" y="67"/>
                    <a:pt x="154" y="67"/>
                    <a:pt x="155" y="66"/>
                  </a:cubicBezTo>
                  <a:cubicBezTo>
                    <a:pt x="155" y="66"/>
                    <a:pt x="155" y="65"/>
                    <a:pt x="155" y="64"/>
                  </a:cubicBezTo>
                  <a:cubicBezTo>
                    <a:pt x="155" y="61"/>
                    <a:pt x="152" y="51"/>
                    <a:pt x="151" y="49"/>
                  </a:cubicBezTo>
                  <a:cubicBezTo>
                    <a:pt x="149" y="47"/>
                    <a:pt x="144" y="46"/>
                    <a:pt x="144" y="44"/>
                  </a:cubicBezTo>
                  <a:cubicBezTo>
                    <a:pt x="144" y="43"/>
                    <a:pt x="144" y="40"/>
                    <a:pt x="141" y="39"/>
                  </a:cubicBezTo>
                  <a:cubicBezTo>
                    <a:pt x="137" y="37"/>
                    <a:pt x="135" y="30"/>
                    <a:pt x="137" y="30"/>
                  </a:cubicBezTo>
                  <a:cubicBezTo>
                    <a:pt x="139" y="30"/>
                    <a:pt x="141" y="25"/>
                    <a:pt x="143" y="24"/>
                  </a:cubicBezTo>
                  <a:cubicBezTo>
                    <a:pt x="145" y="23"/>
                    <a:pt x="147" y="18"/>
                    <a:pt x="145" y="15"/>
                  </a:cubicBezTo>
                  <a:cubicBezTo>
                    <a:pt x="144" y="13"/>
                    <a:pt x="145" y="7"/>
                    <a:pt x="145" y="2"/>
                  </a:cubicBezTo>
                  <a:cubicBezTo>
                    <a:pt x="142" y="2"/>
                    <a:pt x="138" y="1"/>
                    <a:pt x="137" y="1"/>
                  </a:cubicBezTo>
                  <a:cubicBezTo>
                    <a:pt x="136" y="0"/>
                    <a:pt x="132" y="1"/>
                    <a:pt x="129" y="1"/>
                  </a:cubicBezTo>
                  <a:cubicBezTo>
                    <a:pt x="126" y="2"/>
                    <a:pt x="119" y="6"/>
                    <a:pt x="117" y="4"/>
                  </a:cubicBezTo>
                  <a:cubicBezTo>
                    <a:pt x="115" y="2"/>
                    <a:pt x="92" y="5"/>
                    <a:pt x="85" y="6"/>
                  </a:cubicBezTo>
                  <a:cubicBezTo>
                    <a:pt x="79" y="6"/>
                    <a:pt x="76" y="13"/>
                    <a:pt x="72" y="13"/>
                  </a:cubicBezTo>
                  <a:cubicBezTo>
                    <a:pt x="69" y="13"/>
                    <a:pt x="62" y="16"/>
                    <a:pt x="59" y="19"/>
                  </a:cubicBezTo>
                  <a:cubicBezTo>
                    <a:pt x="58" y="20"/>
                    <a:pt x="57" y="21"/>
                    <a:pt x="56" y="21"/>
                  </a:cubicBezTo>
                  <a:cubicBezTo>
                    <a:pt x="57" y="22"/>
                    <a:pt x="57" y="23"/>
                    <a:pt x="57" y="23"/>
                  </a:cubicBezTo>
                  <a:cubicBezTo>
                    <a:pt x="59" y="26"/>
                    <a:pt x="60" y="29"/>
                    <a:pt x="60" y="3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9"/>
            <p:cNvSpPr>
              <a:spLocks/>
            </p:cNvSpPr>
            <p:nvPr userDrawn="1"/>
          </p:nvSpPr>
          <p:spPr bwMode="auto">
            <a:xfrm>
              <a:off x="3399" y="2223"/>
              <a:ext cx="251" cy="237"/>
            </a:xfrm>
            <a:custGeom>
              <a:avLst/>
              <a:gdLst>
                <a:gd name="T0" fmla="*/ 15 w 129"/>
                <a:gd name="T1" fmla="*/ 7 h 122"/>
                <a:gd name="T2" fmla="*/ 8 w 129"/>
                <a:gd name="T3" fmla="*/ 13 h 122"/>
                <a:gd name="T4" fmla="*/ 7 w 129"/>
                <a:gd name="T5" fmla="*/ 16 h 122"/>
                <a:gd name="T6" fmla="*/ 6 w 129"/>
                <a:gd name="T7" fmla="*/ 23 h 122"/>
                <a:gd name="T8" fmla="*/ 1 w 129"/>
                <a:gd name="T9" fmla="*/ 28 h 122"/>
                <a:gd name="T10" fmla="*/ 4 w 129"/>
                <a:gd name="T11" fmla="*/ 36 h 122"/>
                <a:gd name="T12" fmla="*/ 4 w 129"/>
                <a:gd name="T13" fmla="*/ 45 h 122"/>
                <a:gd name="T14" fmla="*/ 4 w 129"/>
                <a:gd name="T15" fmla="*/ 50 h 122"/>
                <a:gd name="T16" fmla="*/ 4 w 129"/>
                <a:gd name="T17" fmla="*/ 56 h 122"/>
                <a:gd name="T18" fmla="*/ 5 w 129"/>
                <a:gd name="T19" fmla="*/ 59 h 122"/>
                <a:gd name="T20" fmla="*/ 1 w 129"/>
                <a:gd name="T21" fmla="*/ 64 h 122"/>
                <a:gd name="T22" fmla="*/ 5 w 129"/>
                <a:gd name="T23" fmla="*/ 69 h 122"/>
                <a:gd name="T24" fmla="*/ 6 w 129"/>
                <a:gd name="T25" fmla="*/ 75 h 122"/>
                <a:gd name="T26" fmla="*/ 12 w 129"/>
                <a:gd name="T27" fmla="*/ 79 h 122"/>
                <a:gd name="T28" fmla="*/ 18 w 129"/>
                <a:gd name="T29" fmla="*/ 81 h 122"/>
                <a:gd name="T30" fmla="*/ 22 w 129"/>
                <a:gd name="T31" fmla="*/ 88 h 122"/>
                <a:gd name="T32" fmla="*/ 34 w 129"/>
                <a:gd name="T33" fmla="*/ 90 h 122"/>
                <a:gd name="T34" fmla="*/ 40 w 129"/>
                <a:gd name="T35" fmla="*/ 95 h 122"/>
                <a:gd name="T36" fmla="*/ 54 w 129"/>
                <a:gd name="T37" fmla="*/ 88 h 122"/>
                <a:gd name="T38" fmla="*/ 118 w 129"/>
                <a:gd name="T39" fmla="*/ 122 h 122"/>
                <a:gd name="T40" fmla="*/ 118 w 129"/>
                <a:gd name="T41" fmla="*/ 118 h 122"/>
                <a:gd name="T42" fmla="*/ 126 w 129"/>
                <a:gd name="T43" fmla="*/ 118 h 122"/>
                <a:gd name="T44" fmla="*/ 126 w 129"/>
                <a:gd name="T45" fmla="*/ 35 h 122"/>
                <a:gd name="T46" fmla="*/ 126 w 129"/>
                <a:gd name="T47" fmla="*/ 23 h 122"/>
                <a:gd name="T48" fmla="*/ 127 w 129"/>
                <a:gd name="T49" fmla="*/ 12 h 122"/>
                <a:gd name="T50" fmla="*/ 128 w 129"/>
                <a:gd name="T51" fmla="*/ 10 h 122"/>
                <a:gd name="T52" fmla="*/ 128 w 129"/>
                <a:gd name="T53" fmla="*/ 10 h 122"/>
                <a:gd name="T54" fmla="*/ 116 w 129"/>
                <a:gd name="T55" fmla="*/ 7 h 122"/>
                <a:gd name="T56" fmla="*/ 103 w 129"/>
                <a:gd name="T57" fmla="*/ 0 h 122"/>
                <a:gd name="T58" fmla="*/ 85 w 129"/>
                <a:gd name="T59" fmla="*/ 10 h 122"/>
                <a:gd name="T60" fmla="*/ 86 w 129"/>
                <a:gd name="T61" fmla="*/ 21 h 122"/>
                <a:gd name="T62" fmla="*/ 73 w 129"/>
                <a:gd name="T63" fmla="*/ 21 h 122"/>
                <a:gd name="T64" fmla="*/ 57 w 129"/>
                <a:gd name="T65" fmla="*/ 16 h 122"/>
                <a:gd name="T66" fmla="*/ 49 w 129"/>
                <a:gd name="T67" fmla="*/ 10 h 122"/>
                <a:gd name="T68" fmla="*/ 43 w 129"/>
                <a:gd name="T69" fmla="*/ 5 h 122"/>
                <a:gd name="T70" fmla="*/ 28 w 129"/>
                <a:gd name="T71" fmla="*/ 2 h 122"/>
                <a:gd name="T72" fmla="*/ 18 w 129"/>
                <a:gd name="T73" fmla="*/ 0 h 122"/>
                <a:gd name="T74" fmla="*/ 18 w 129"/>
                <a:gd name="T75" fmla="*/ 4 h 122"/>
                <a:gd name="T76" fmla="*/ 15 w 129"/>
                <a:gd name="T77" fmla="*/ 7 h 1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129" h="122">
                  <a:moveTo>
                    <a:pt x="15" y="7"/>
                  </a:moveTo>
                  <a:cubicBezTo>
                    <a:pt x="14" y="7"/>
                    <a:pt x="9" y="12"/>
                    <a:pt x="8" y="13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8" y="17"/>
                    <a:pt x="7" y="21"/>
                    <a:pt x="6" y="23"/>
                  </a:cubicBezTo>
                  <a:cubicBezTo>
                    <a:pt x="5" y="25"/>
                    <a:pt x="1" y="27"/>
                    <a:pt x="1" y="28"/>
                  </a:cubicBezTo>
                  <a:cubicBezTo>
                    <a:pt x="0" y="29"/>
                    <a:pt x="3" y="32"/>
                    <a:pt x="4" y="36"/>
                  </a:cubicBezTo>
                  <a:cubicBezTo>
                    <a:pt x="6" y="39"/>
                    <a:pt x="3" y="42"/>
                    <a:pt x="4" y="45"/>
                  </a:cubicBezTo>
                  <a:cubicBezTo>
                    <a:pt x="6" y="47"/>
                    <a:pt x="5" y="49"/>
                    <a:pt x="4" y="50"/>
                  </a:cubicBezTo>
                  <a:cubicBezTo>
                    <a:pt x="2" y="52"/>
                    <a:pt x="4" y="54"/>
                    <a:pt x="4" y="56"/>
                  </a:cubicBezTo>
                  <a:cubicBezTo>
                    <a:pt x="4" y="57"/>
                    <a:pt x="5" y="59"/>
                    <a:pt x="5" y="59"/>
                  </a:cubicBezTo>
                  <a:cubicBezTo>
                    <a:pt x="4" y="60"/>
                    <a:pt x="1" y="62"/>
                    <a:pt x="1" y="64"/>
                  </a:cubicBezTo>
                  <a:cubicBezTo>
                    <a:pt x="1" y="65"/>
                    <a:pt x="3" y="66"/>
                    <a:pt x="5" y="69"/>
                  </a:cubicBezTo>
                  <a:cubicBezTo>
                    <a:pt x="7" y="72"/>
                    <a:pt x="5" y="73"/>
                    <a:pt x="6" y="75"/>
                  </a:cubicBezTo>
                  <a:cubicBezTo>
                    <a:pt x="6" y="78"/>
                    <a:pt x="9" y="79"/>
                    <a:pt x="12" y="79"/>
                  </a:cubicBezTo>
                  <a:cubicBezTo>
                    <a:pt x="14" y="79"/>
                    <a:pt x="16" y="81"/>
                    <a:pt x="18" y="81"/>
                  </a:cubicBezTo>
                  <a:cubicBezTo>
                    <a:pt x="20" y="81"/>
                    <a:pt x="21" y="84"/>
                    <a:pt x="22" y="88"/>
                  </a:cubicBezTo>
                  <a:cubicBezTo>
                    <a:pt x="23" y="88"/>
                    <a:pt x="31" y="88"/>
                    <a:pt x="34" y="90"/>
                  </a:cubicBezTo>
                  <a:cubicBezTo>
                    <a:pt x="38" y="93"/>
                    <a:pt x="40" y="95"/>
                    <a:pt x="40" y="95"/>
                  </a:cubicBezTo>
                  <a:cubicBezTo>
                    <a:pt x="54" y="88"/>
                    <a:pt x="54" y="88"/>
                    <a:pt x="54" y="88"/>
                  </a:cubicBezTo>
                  <a:cubicBezTo>
                    <a:pt x="118" y="122"/>
                    <a:pt x="118" y="122"/>
                    <a:pt x="118" y="122"/>
                  </a:cubicBezTo>
                  <a:cubicBezTo>
                    <a:pt x="118" y="118"/>
                    <a:pt x="118" y="118"/>
                    <a:pt x="118" y="118"/>
                  </a:cubicBezTo>
                  <a:cubicBezTo>
                    <a:pt x="126" y="118"/>
                    <a:pt x="126" y="118"/>
                    <a:pt x="126" y="118"/>
                  </a:cubicBezTo>
                  <a:cubicBezTo>
                    <a:pt x="126" y="118"/>
                    <a:pt x="126" y="41"/>
                    <a:pt x="126" y="35"/>
                  </a:cubicBezTo>
                  <a:cubicBezTo>
                    <a:pt x="126" y="30"/>
                    <a:pt x="123" y="26"/>
                    <a:pt x="126" y="23"/>
                  </a:cubicBezTo>
                  <a:cubicBezTo>
                    <a:pt x="129" y="20"/>
                    <a:pt x="125" y="18"/>
                    <a:pt x="127" y="12"/>
                  </a:cubicBezTo>
                  <a:cubicBezTo>
                    <a:pt x="127" y="12"/>
                    <a:pt x="128" y="11"/>
                    <a:pt x="128" y="10"/>
                  </a:cubicBezTo>
                  <a:cubicBezTo>
                    <a:pt x="128" y="10"/>
                    <a:pt x="128" y="10"/>
                    <a:pt x="128" y="10"/>
                  </a:cubicBezTo>
                  <a:cubicBezTo>
                    <a:pt x="127" y="8"/>
                    <a:pt x="124" y="8"/>
                    <a:pt x="116" y="7"/>
                  </a:cubicBezTo>
                  <a:cubicBezTo>
                    <a:pt x="109" y="6"/>
                    <a:pt x="112" y="1"/>
                    <a:pt x="103" y="0"/>
                  </a:cubicBezTo>
                  <a:cubicBezTo>
                    <a:pt x="95" y="0"/>
                    <a:pt x="85" y="7"/>
                    <a:pt x="85" y="10"/>
                  </a:cubicBezTo>
                  <a:cubicBezTo>
                    <a:pt x="85" y="14"/>
                    <a:pt x="89" y="17"/>
                    <a:pt x="86" y="21"/>
                  </a:cubicBezTo>
                  <a:cubicBezTo>
                    <a:pt x="83" y="25"/>
                    <a:pt x="77" y="25"/>
                    <a:pt x="73" y="21"/>
                  </a:cubicBezTo>
                  <a:cubicBezTo>
                    <a:pt x="69" y="17"/>
                    <a:pt x="62" y="16"/>
                    <a:pt x="57" y="16"/>
                  </a:cubicBezTo>
                  <a:cubicBezTo>
                    <a:pt x="52" y="16"/>
                    <a:pt x="49" y="12"/>
                    <a:pt x="49" y="10"/>
                  </a:cubicBezTo>
                  <a:cubicBezTo>
                    <a:pt x="49" y="7"/>
                    <a:pt x="48" y="6"/>
                    <a:pt x="43" y="5"/>
                  </a:cubicBezTo>
                  <a:cubicBezTo>
                    <a:pt x="39" y="4"/>
                    <a:pt x="36" y="0"/>
                    <a:pt x="28" y="2"/>
                  </a:cubicBezTo>
                  <a:cubicBezTo>
                    <a:pt x="24" y="2"/>
                    <a:pt x="21" y="1"/>
                    <a:pt x="18" y="0"/>
                  </a:cubicBezTo>
                  <a:cubicBezTo>
                    <a:pt x="18" y="1"/>
                    <a:pt x="18" y="3"/>
                    <a:pt x="18" y="4"/>
                  </a:cubicBezTo>
                  <a:cubicBezTo>
                    <a:pt x="18" y="7"/>
                    <a:pt x="15" y="6"/>
                    <a:pt x="15" y="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20"/>
            <p:cNvSpPr>
              <a:spLocks/>
            </p:cNvSpPr>
            <p:nvPr userDrawn="1"/>
          </p:nvSpPr>
          <p:spPr bwMode="auto">
            <a:xfrm>
              <a:off x="2970" y="2555"/>
              <a:ext cx="49" cy="17"/>
            </a:xfrm>
            <a:custGeom>
              <a:avLst/>
              <a:gdLst>
                <a:gd name="T0" fmla="*/ 13 w 25"/>
                <a:gd name="T1" fmla="*/ 5 h 9"/>
                <a:gd name="T2" fmla="*/ 20 w 25"/>
                <a:gd name="T3" fmla="*/ 7 h 9"/>
                <a:gd name="T4" fmla="*/ 25 w 25"/>
                <a:gd name="T5" fmla="*/ 6 h 9"/>
                <a:gd name="T6" fmla="*/ 20 w 25"/>
                <a:gd name="T7" fmla="*/ 5 h 9"/>
                <a:gd name="T8" fmla="*/ 12 w 25"/>
                <a:gd name="T9" fmla="*/ 2 h 9"/>
                <a:gd name="T10" fmla="*/ 2 w 25"/>
                <a:gd name="T11" fmla="*/ 3 h 9"/>
                <a:gd name="T12" fmla="*/ 0 w 25"/>
                <a:gd name="T13" fmla="*/ 9 h 9"/>
                <a:gd name="T14" fmla="*/ 3 w 25"/>
                <a:gd name="T15" fmla="*/ 8 h 9"/>
                <a:gd name="T16" fmla="*/ 13 w 25"/>
                <a:gd name="T17" fmla="*/ 5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5" h="9">
                  <a:moveTo>
                    <a:pt x="13" y="5"/>
                  </a:moveTo>
                  <a:cubicBezTo>
                    <a:pt x="14" y="4"/>
                    <a:pt x="17" y="7"/>
                    <a:pt x="20" y="7"/>
                  </a:cubicBezTo>
                  <a:cubicBezTo>
                    <a:pt x="22" y="8"/>
                    <a:pt x="25" y="6"/>
                    <a:pt x="25" y="6"/>
                  </a:cubicBezTo>
                  <a:cubicBezTo>
                    <a:pt x="25" y="6"/>
                    <a:pt x="24" y="6"/>
                    <a:pt x="20" y="5"/>
                  </a:cubicBezTo>
                  <a:cubicBezTo>
                    <a:pt x="16" y="5"/>
                    <a:pt x="16" y="0"/>
                    <a:pt x="12" y="2"/>
                  </a:cubicBezTo>
                  <a:cubicBezTo>
                    <a:pt x="9" y="3"/>
                    <a:pt x="6" y="4"/>
                    <a:pt x="2" y="3"/>
                  </a:cubicBezTo>
                  <a:cubicBezTo>
                    <a:pt x="2" y="5"/>
                    <a:pt x="1" y="7"/>
                    <a:pt x="0" y="9"/>
                  </a:cubicBezTo>
                  <a:cubicBezTo>
                    <a:pt x="2" y="8"/>
                    <a:pt x="3" y="8"/>
                    <a:pt x="3" y="8"/>
                  </a:cubicBezTo>
                  <a:cubicBezTo>
                    <a:pt x="5" y="8"/>
                    <a:pt x="11" y="7"/>
                    <a:pt x="13" y="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1"/>
            <p:cNvSpPr>
              <a:spLocks/>
            </p:cNvSpPr>
            <p:nvPr userDrawn="1"/>
          </p:nvSpPr>
          <p:spPr bwMode="auto">
            <a:xfrm>
              <a:off x="2961" y="2510"/>
              <a:ext cx="97" cy="76"/>
            </a:xfrm>
            <a:custGeom>
              <a:avLst/>
              <a:gdLst>
                <a:gd name="T0" fmla="*/ 12 w 50"/>
                <a:gd name="T1" fmla="*/ 38 h 39"/>
                <a:gd name="T2" fmla="*/ 16 w 50"/>
                <a:gd name="T3" fmla="*/ 36 h 39"/>
                <a:gd name="T4" fmla="*/ 29 w 50"/>
                <a:gd name="T5" fmla="*/ 35 h 39"/>
                <a:gd name="T6" fmla="*/ 31 w 50"/>
                <a:gd name="T7" fmla="*/ 35 h 39"/>
                <a:gd name="T8" fmla="*/ 31 w 50"/>
                <a:gd name="T9" fmla="*/ 35 h 39"/>
                <a:gd name="T10" fmla="*/ 37 w 50"/>
                <a:gd name="T11" fmla="*/ 37 h 39"/>
                <a:gd name="T12" fmla="*/ 49 w 50"/>
                <a:gd name="T13" fmla="*/ 38 h 39"/>
                <a:gd name="T14" fmla="*/ 50 w 50"/>
                <a:gd name="T15" fmla="*/ 37 h 39"/>
                <a:gd name="T16" fmla="*/ 50 w 50"/>
                <a:gd name="T17" fmla="*/ 32 h 39"/>
                <a:gd name="T18" fmla="*/ 45 w 50"/>
                <a:gd name="T19" fmla="*/ 27 h 39"/>
                <a:gd name="T20" fmla="*/ 44 w 50"/>
                <a:gd name="T21" fmla="*/ 21 h 39"/>
                <a:gd name="T22" fmla="*/ 43 w 50"/>
                <a:gd name="T23" fmla="*/ 19 h 39"/>
                <a:gd name="T24" fmla="*/ 38 w 50"/>
                <a:gd name="T25" fmla="*/ 13 h 39"/>
                <a:gd name="T26" fmla="*/ 32 w 50"/>
                <a:gd name="T27" fmla="*/ 5 h 39"/>
                <a:gd name="T28" fmla="*/ 29 w 50"/>
                <a:gd name="T29" fmla="*/ 5 h 39"/>
                <a:gd name="T30" fmla="*/ 24 w 50"/>
                <a:gd name="T31" fmla="*/ 1 h 39"/>
                <a:gd name="T32" fmla="*/ 18 w 50"/>
                <a:gd name="T33" fmla="*/ 2 h 39"/>
                <a:gd name="T34" fmla="*/ 10 w 50"/>
                <a:gd name="T35" fmla="*/ 2 h 39"/>
                <a:gd name="T36" fmla="*/ 5 w 50"/>
                <a:gd name="T37" fmla="*/ 6 h 39"/>
                <a:gd name="T38" fmla="*/ 5 w 50"/>
                <a:gd name="T39" fmla="*/ 6 h 39"/>
                <a:gd name="T40" fmla="*/ 3 w 50"/>
                <a:gd name="T41" fmla="*/ 13 h 39"/>
                <a:gd name="T42" fmla="*/ 6 w 50"/>
                <a:gd name="T43" fmla="*/ 25 h 39"/>
                <a:gd name="T44" fmla="*/ 7 w 50"/>
                <a:gd name="T45" fmla="*/ 26 h 39"/>
                <a:gd name="T46" fmla="*/ 17 w 50"/>
                <a:gd name="T47" fmla="*/ 25 h 39"/>
                <a:gd name="T48" fmla="*/ 25 w 50"/>
                <a:gd name="T49" fmla="*/ 28 h 39"/>
                <a:gd name="T50" fmla="*/ 30 w 50"/>
                <a:gd name="T51" fmla="*/ 29 h 39"/>
                <a:gd name="T52" fmla="*/ 25 w 50"/>
                <a:gd name="T53" fmla="*/ 30 h 39"/>
                <a:gd name="T54" fmla="*/ 18 w 50"/>
                <a:gd name="T55" fmla="*/ 28 h 39"/>
                <a:gd name="T56" fmla="*/ 8 w 50"/>
                <a:gd name="T57" fmla="*/ 31 h 39"/>
                <a:gd name="T58" fmla="*/ 5 w 50"/>
                <a:gd name="T59" fmla="*/ 32 h 39"/>
                <a:gd name="T60" fmla="*/ 6 w 50"/>
                <a:gd name="T61" fmla="*/ 35 h 39"/>
                <a:gd name="T62" fmla="*/ 7 w 50"/>
                <a:gd name="T63" fmla="*/ 36 h 39"/>
                <a:gd name="T64" fmla="*/ 12 w 50"/>
                <a:gd name="T65" fmla="*/ 38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50" h="39">
                  <a:moveTo>
                    <a:pt x="12" y="38"/>
                  </a:moveTo>
                  <a:cubicBezTo>
                    <a:pt x="13" y="38"/>
                    <a:pt x="16" y="36"/>
                    <a:pt x="16" y="36"/>
                  </a:cubicBezTo>
                  <a:cubicBezTo>
                    <a:pt x="16" y="36"/>
                    <a:pt x="27" y="35"/>
                    <a:pt x="29" y="35"/>
                  </a:cubicBezTo>
                  <a:cubicBezTo>
                    <a:pt x="29" y="35"/>
                    <a:pt x="30" y="35"/>
                    <a:pt x="31" y="35"/>
                  </a:cubicBezTo>
                  <a:cubicBezTo>
                    <a:pt x="31" y="35"/>
                    <a:pt x="31" y="35"/>
                    <a:pt x="31" y="35"/>
                  </a:cubicBezTo>
                  <a:cubicBezTo>
                    <a:pt x="31" y="35"/>
                    <a:pt x="36" y="36"/>
                    <a:pt x="37" y="37"/>
                  </a:cubicBezTo>
                  <a:cubicBezTo>
                    <a:pt x="37" y="38"/>
                    <a:pt x="45" y="39"/>
                    <a:pt x="49" y="38"/>
                  </a:cubicBezTo>
                  <a:cubicBezTo>
                    <a:pt x="49" y="38"/>
                    <a:pt x="50" y="38"/>
                    <a:pt x="50" y="37"/>
                  </a:cubicBezTo>
                  <a:cubicBezTo>
                    <a:pt x="50" y="36"/>
                    <a:pt x="50" y="33"/>
                    <a:pt x="50" y="32"/>
                  </a:cubicBezTo>
                  <a:cubicBezTo>
                    <a:pt x="50" y="31"/>
                    <a:pt x="47" y="28"/>
                    <a:pt x="45" y="27"/>
                  </a:cubicBezTo>
                  <a:cubicBezTo>
                    <a:pt x="44" y="25"/>
                    <a:pt x="44" y="21"/>
                    <a:pt x="44" y="21"/>
                  </a:cubicBezTo>
                  <a:cubicBezTo>
                    <a:pt x="43" y="19"/>
                    <a:pt x="43" y="19"/>
                    <a:pt x="43" y="19"/>
                  </a:cubicBezTo>
                  <a:cubicBezTo>
                    <a:pt x="43" y="19"/>
                    <a:pt x="41" y="14"/>
                    <a:pt x="38" y="13"/>
                  </a:cubicBezTo>
                  <a:cubicBezTo>
                    <a:pt x="34" y="12"/>
                    <a:pt x="32" y="5"/>
                    <a:pt x="32" y="5"/>
                  </a:cubicBezTo>
                  <a:cubicBezTo>
                    <a:pt x="29" y="5"/>
                    <a:pt x="29" y="5"/>
                    <a:pt x="29" y="5"/>
                  </a:cubicBezTo>
                  <a:cubicBezTo>
                    <a:pt x="29" y="5"/>
                    <a:pt x="27" y="3"/>
                    <a:pt x="24" y="1"/>
                  </a:cubicBezTo>
                  <a:cubicBezTo>
                    <a:pt x="22" y="0"/>
                    <a:pt x="18" y="2"/>
                    <a:pt x="18" y="2"/>
                  </a:cubicBezTo>
                  <a:cubicBezTo>
                    <a:pt x="18" y="2"/>
                    <a:pt x="13" y="3"/>
                    <a:pt x="10" y="2"/>
                  </a:cubicBezTo>
                  <a:cubicBezTo>
                    <a:pt x="7" y="1"/>
                    <a:pt x="8" y="5"/>
                    <a:pt x="5" y="6"/>
                  </a:cubicBezTo>
                  <a:cubicBezTo>
                    <a:pt x="5" y="6"/>
                    <a:pt x="5" y="6"/>
                    <a:pt x="5" y="6"/>
                  </a:cubicBezTo>
                  <a:cubicBezTo>
                    <a:pt x="5" y="9"/>
                    <a:pt x="4" y="11"/>
                    <a:pt x="3" y="13"/>
                  </a:cubicBezTo>
                  <a:cubicBezTo>
                    <a:pt x="0" y="17"/>
                    <a:pt x="4" y="23"/>
                    <a:pt x="6" y="25"/>
                  </a:cubicBezTo>
                  <a:cubicBezTo>
                    <a:pt x="6" y="25"/>
                    <a:pt x="7" y="26"/>
                    <a:pt x="7" y="26"/>
                  </a:cubicBezTo>
                  <a:cubicBezTo>
                    <a:pt x="11" y="27"/>
                    <a:pt x="14" y="26"/>
                    <a:pt x="17" y="25"/>
                  </a:cubicBezTo>
                  <a:cubicBezTo>
                    <a:pt x="21" y="23"/>
                    <a:pt x="21" y="28"/>
                    <a:pt x="25" y="28"/>
                  </a:cubicBezTo>
                  <a:cubicBezTo>
                    <a:pt x="29" y="29"/>
                    <a:pt x="30" y="29"/>
                    <a:pt x="30" y="29"/>
                  </a:cubicBezTo>
                  <a:cubicBezTo>
                    <a:pt x="30" y="29"/>
                    <a:pt x="27" y="31"/>
                    <a:pt x="25" y="30"/>
                  </a:cubicBezTo>
                  <a:cubicBezTo>
                    <a:pt x="22" y="30"/>
                    <a:pt x="19" y="27"/>
                    <a:pt x="18" y="28"/>
                  </a:cubicBezTo>
                  <a:cubicBezTo>
                    <a:pt x="16" y="30"/>
                    <a:pt x="10" y="31"/>
                    <a:pt x="8" y="31"/>
                  </a:cubicBezTo>
                  <a:cubicBezTo>
                    <a:pt x="8" y="31"/>
                    <a:pt x="7" y="31"/>
                    <a:pt x="5" y="32"/>
                  </a:cubicBezTo>
                  <a:cubicBezTo>
                    <a:pt x="5" y="33"/>
                    <a:pt x="5" y="34"/>
                    <a:pt x="6" y="35"/>
                  </a:cubicBezTo>
                  <a:cubicBezTo>
                    <a:pt x="7" y="36"/>
                    <a:pt x="7" y="36"/>
                    <a:pt x="7" y="36"/>
                  </a:cubicBezTo>
                  <a:cubicBezTo>
                    <a:pt x="12" y="35"/>
                    <a:pt x="10" y="38"/>
                    <a:pt x="12" y="3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2"/>
            <p:cNvSpPr>
              <a:spLocks/>
            </p:cNvSpPr>
            <p:nvPr userDrawn="1"/>
          </p:nvSpPr>
          <p:spPr bwMode="auto">
            <a:xfrm>
              <a:off x="2974" y="2578"/>
              <a:ext cx="47" cy="27"/>
            </a:xfrm>
            <a:custGeom>
              <a:avLst/>
              <a:gdLst>
                <a:gd name="T0" fmla="*/ 13 w 24"/>
                <a:gd name="T1" fmla="*/ 13 h 14"/>
                <a:gd name="T2" fmla="*/ 19 w 24"/>
                <a:gd name="T3" fmla="*/ 9 h 14"/>
                <a:gd name="T4" fmla="*/ 22 w 24"/>
                <a:gd name="T5" fmla="*/ 7 h 14"/>
                <a:gd name="T6" fmla="*/ 22 w 24"/>
                <a:gd name="T7" fmla="*/ 4 h 14"/>
                <a:gd name="T8" fmla="*/ 24 w 24"/>
                <a:gd name="T9" fmla="*/ 0 h 14"/>
                <a:gd name="T10" fmla="*/ 22 w 24"/>
                <a:gd name="T11" fmla="*/ 0 h 14"/>
                <a:gd name="T12" fmla="*/ 9 w 24"/>
                <a:gd name="T13" fmla="*/ 1 h 14"/>
                <a:gd name="T14" fmla="*/ 5 w 24"/>
                <a:gd name="T15" fmla="*/ 3 h 14"/>
                <a:gd name="T16" fmla="*/ 0 w 24"/>
                <a:gd name="T17" fmla="*/ 1 h 14"/>
                <a:gd name="T18" fmla="*/ 7 w 24"/>
                <a:gd name="T19" fmla="*/ 7 h 14"/>
                <a:gd name="T20" fmla="*/ 11 w 24"/>
                <a:gd name="T21" fmla="*/ 13 h 14"/>
                <a:gd name="T22" fmla="*/ 12 w 24"/>
                <a:gd name="T23" fmla="*/ 14 h 14"/>
                <a:gd name="T24" fmla="*/ 13 w 24"/>
                <a:gd name="T25" fmla="*/ 13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24" h="14">
                  <a:moveTo>
                    <a:pt x="13" y="13"/>
                  </a:moveTo>
                  <a:cubicBezTo>
                    <a:pt x="14" y="12"/>
                    <a:pt x="18" y="8"/>
                    <a:pt x="19" y="9"/>
                  </a:cubicBezTo>
                  <a:cubicBezTo>
                    <a:pt x="21" y="9"/>
                    <a:pt x="22" y="8"/>
                    <a:pt x="22" y="7"/>
                  </a:cubicBezTo>
                  <a:cubicBezTo>
                    <a:pt x="22" y="7"/>
                    <a:pt x="20" y="4"/>
                    <a:pt x="22" y="4"/>
                  </a:cubicBezTo>
                  <a:cubicBezTo>
                    <a:pt x="23" y="3"/>
                    <a:pt x="24" y="1"/>
                    <a:pt x="24" y="0"/>
                  </a:cubicBezTo>
                  <a:cubicBezTo>
                    <a:pt x="23" y="0"/>
                    <a:pt x="22" y="0"/>
                    <a:pt x="22" y="0"/>
                  </a:cubicBezTo>
                  <a:cubicBezTo>
                    <a:pt x="20" y="0"/>
                    <a:pt x="9" y="1"/>
                    <a:pt x="9" y="1"/>
                  </a:cubicBezTo>
                  <a:cubicBezTo>
                    <a:pt x="9" y="1"/>
                    <a:pt x="6" y="3"/>
                    <a:pt x="5" y="3"/>
                  </a:cubicBezTo>
                  <a:cubicBezTo>
                    <a:pt x="3" y="3"/>
                    <a:pt x="5" y="0"/>
                    <a:pt x="0" y="1"/>
                  </a:cubicBezTo>
                  <a:cubicBezTo>
                    <a:pt x="2" y="4"/>
                    <a:pt x="3" y="5"/>
                    <a:pt x="7" y="7"/>
                  </a:cubicBezTo>
                  <a:cubicBezTo>
                    <a:pt x="12" y="8"/>
                    <a:pt x="7" y="11"/>
                    <a:pt x="11" y="13"/>
                  </a:cubicBezTo>
                  <a:cubicBezTo>
                    <a:pt x="11" y="13"/>
                    <a:pt x="11" y="14"/>
                    <a:pt x="12" y="14"/>
                  </a:cubicBezTo>
                  <a:cubicBezTo>
                    <a:pt x="12" y="13"/>
                    <a:pt x="12" y="13"/>
                    <a:pt x="13" y="1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3"/>
            <p:cNvSpPr>
              <a:spLocks/>
            </p:cNvSpPr>
            <p:nvPr userDrawn="1"/>
          </p:nvSpPr>
          <p:spPr bwMode="auto">
            <a:xfrm>
              <a:off x="3481" y="2602"/>
              <a:ext cx="200" cy="141"/>
            </a:xfrm>
            <a:custGeom>
              <a:avLst/>
              <a:gdLst>
                <a:gd name="T0" fmla="*/ 95 w 103"/>
                <a:gd name="T1" fmla="*/ 42 h 73"/>
                <a:gd name="T2" fmla="*/ 92 w 103"/>
                <a:gd name="T3" fmla="*/ 36 h 73"/>
                <a:gd name="T4" fmla="*/ 87 w 103"/>
                <a:gd name="T5" fmla="*/ 31 h 73"/>
                <a:gd name="T6" fmla="*/ 84 w 103"/>
                <a:gd name="T7" fmla="*/ 26 h 73"/>
                <a:gd name="T8" fmla="*/ 77 w 103"/>
                <a:gd name="T9" fmla="*/ 23 h 73"/>
                <a:gd name="T10" fmla="*/ 76 w 103"/>
                <a:gd name="T11" fmla="*/ 21 h 73"/>
                <a:gd name="T12" fmla="*/ 72 w 103"/>
                <a:gd name="T13" fmla="*/ 20 h 73"/>
                <a:gd name="T14" fmla="*/ 73 w 103"/>
                <a:gd name="T15" fmla="*/ 17 h 73"/>
                <a:gd name="T16" fmla="*/ 73 w 103"/>
                <a:gd name="T17" fmla="*/ 10 h 73"/>
                <a:gd name="T18" fmla="*/ 67 w 103"/>
                <a:gd name="T19" fmla="*/ 2 h 73"/>
                <a:gd name="T20" fmla="*/ 65 w 103"/>
                <a:gd name="T21" fmla="*/ 1 h 73"/>
                <a:gd name="T22" fmla="*/ 58 w 103"/>
                <a:gd name="T23" fmla="*/ 4 h 73"/>
                <a:gd name="T24" fmla="*/ 57 w 103"/>
                <a:gd name="T25" fmla="*/ 8 h 73"/>
                <a:gd name="T26" fmla="*/ 48 w 103"/>
                <a:gd name="T27" fmla="*/ 16 h 73"/>
                <a:gd name="T28" fmla="*/ 36 w 103"/>
                <a:gd name="T29" fmla="*/ 19 h 73"/>
                <a:gd name="T30" fmla="*/ 36 w 103"/>
                <a:gd name="T31" fmla="*/ 23 h 73"/>
                <a:gd name="T32" fmla="*/ 28 w 103"/>
                <a:gd name="T33" fmla="*/ 27 h 73"/>
                <a:gd name="T34" fmla="*/ 19 w 103"/>
                <a:gd name="T35" fmla="*/ 30 h 73"/>
                <a:gd name="T36" fmla="*/ 14 w 103"/>
                <a:gd name="T37" fmla="*/ 30 h 73"/>
                <a:gd name="T38" fmla="*/ 9 w 103"/>
                <a:gd name="T39" fmla="*/ 32 h 73"/>
                <a:gd name="T40" fmla="*/ 8 w 103"/>
                <a:gd name="T41" fmla="*/ 31 h 73"/>
                <a:gd name="T42" fmla="*/ 4 w 103"/>
                <a:gd name="T43" fmla="*/ 37 h 73"/>
                <a:gd name="T44" fmla="*/ 0 w 103"/>
                <a:gd name="T45" fmla="*/ 45 h 73"/>
                <a:gd name="T46" fmla="*/ 1 w 103"/>
                <a:gd name="T47" fmla="*/ 52 h 73"/>
                <a:gd name="T48" fmla="*/ 3 w 103"/>
                <a:gd name="T49" fmla="*/ 59 h 73"/>
                <a:gd name="T50" fmla="*/ 5 w 103"/>
                <a:gd name="T51" fmla="*/ 64 h 73"/>
                <a:gd name="T52" fmla="*/ 7 w 103"/>
                <a:gd name="T53" fmla="*/ 66 h 73"/>
                <a:gd name="T54" fmla="*/ 12 w 103"/>
                <a:gd name="T55" fmla="*/ 72 h 73"/>
                <a:gd name="T56" fmla="*/ 13 w 103"/>
                <a:gd name="T57" fmla="*/ 73 h 73"/>
                <a:gd name="T58" fmla="*/ 14 w 103"/>
                <a:gd name="T59" fmla="*/ 72 h 73"/>
                <a:gd name="T60" fmla="*/ 16 w 103"/>
                <a:gd name="T61" fmla="*/ 66 h 73"/>
                <a:gd name="T62" fmla="*/ 20 w 103"/>
                <a:gd name="T63" fmla="*/ 65 h 73"/>
                <a:gd name="T64" fmla="*/ 24 w 103"/>
                <a:gd name="T65" fmla="*/ 64 h 73"/>
                <a:gd name="T66" fmla="*/ 31 w 103"/>
                <a:gd name="T67" fmla="*/ 65 h 73"/>
                <a:gd name="T68" fmla="*/ 31 w 103"/>
                <a:gd name="T69" fmla="*/ 59 h 73"/>
                <a:gd name="T70" fmla="*/ 40 w 103"/>
                <a:gd name="T71" fmla="*/ 53 h 73"/>
                <a:gd name="T72" fmla="*/ 47 w 103"/>
                <a:gd name="T73" fmla="*/ 57 h 73"/>
                <a:gd name="T74" fmla="*/ 63 w 103"/>
                <a:gd name="T75" fmla="*/ 60 h 73"/>
                <a:gd name="T76" fmla="*/ 65 w 103"/>
                <a:gd name="T77" fmla="*/ 55 h 73"/>
                <a:gd name="T78" fmla="*/ 72 w 103"/>
                <a:gd name="T79" fmla="*/ 55 h 73"/>
                <a:gd name="T80" fmla="*/ 81 w 103"/>
                <a:gd name="T81" fmla="*/ 52 h 73"/>
                <a:gd name="T82" fmla="*/ 88 w 103"/>
                <a:gd name="T83" fmla="*/ 51 h 73"/>
                <a:gd name="T84" fmla="*/ 97 w 103"/>
                <a:gd name="T85" fmla="*/ 52 h 73"/>
                <a:gd name="T86" fmla="*/ 103 w 103"/>
                <a:gd name="T87" fmla="*/ 51 h 73"/>
                <a:gd name="T88" fmla="*/ 101 w 103"/>
                <a:gd name="T89" fmla="*/ 46 h 73"/>
                <a:gd name="T90" fmla="*/ 95 w 103"/>
                <a:gd name="T91" fmla="*/ 42 h 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3" h="73">
                  <a:moveTo>
                    <a:pt x="95" y="42"/>
                  </a:moveTo>
                  <a:cubicBezTo>
                    <a:pt x="95" y="40"/>
                    <a:pt x="95" y="39"/>
                    <a:pt x="92" y="36"/>
                  </a:cubicBezTo>
                  <a:cubicBezTo>
                    <a:pt x="89" y="33"/>
                    <a:pt x="87" y="33"/>
                    <a:pt x="87" y="31"/>
                  </a:cubicBezTo>
                  <a:cubicBezTo>
                    <a:pt x="87" y="30"/>
                    <a:pt x="86" y="29"/>
                    <a:pt x="84" y="26"/>
                  </a:cubicBezTo>
                  <a:cubicBezTo>
                    <a:pt x="81" y="23"/>
                    <a:pt x="77" y="23"/>
                    <a:pt x="77" y="23"/>
                  </a:cubicBezTo>
                  <a:cubicBezTo>
                    <a:pt x="76" y="21"/>
                    <a:pt x="76" y="21"/>
                    <a:pt x="76" y="21"/>
                  </a:cubicBezTo>
                  <a:cubicBezTo>
                    <a:pt x="72" y="20"/>
                    <a:pt x="72" y="20"/>
                    <a:pt x="72" y="20"/>
                  </a:cubicBezTo>
                  <a:cubicBezTo>
                    <a:pt x="72" y="20"/>
                    <a:pt x="70" y="18"/>
                    <a:pt x="73" y="17"/>
                  </a:cubicBezTo>
                  <a:cubicBezTo>
                    <a:pt x="76" y="15"/>
                    <a:pt x="73" y="11"/>
                    <a:pt x="73" y="10"/>
                  </a:cubicBezTo>
                  <a:cubicBezTo>
                    <a:pt x="72" y="8"/>
                    <a:pt x="68" y="3"/>
                    <a:pt x="67" y="2"/>
                  </a:cubicBezTo>
                  <a:cubicBezTo>
                    <a:pt x="66" y="2"/>
                    <a:pt x="66" y="2"/>
                    <a:pt x="65" y="1"/>
                  </a:cubicBezTo>
                  <a:cubicBezTo>
                    <a:pt x="63" y="0"/>
                    <a:pt x="60" y="2"/>
                    <a:pt x="58" y="4"/>
                  </a:cubicBezTo>
                  <a:cubicBezTo>
                    <a:pt x="57" y="6"/>
                    <a:pt x="58" y="7"/>
                    <a:pt x="57" y="8"/>
                  </a:cubicBezTo>
                  <a:cubicBezTo>
                    <a:pt x="55" y="9"/>
                    <a:pt x="51" y="13"/>
                    <a:pt x="48" y="16"/>
                  </a:cubicBezTo>
                  <a:cubicBezTo>
                    <a:pt x="46" y="20"/>
                    <a:pt x="39" y="18"/>
                    <a:pt x="36" y="19"/>
                  </a:cubicBezTo>
                  <a:cubicBezTo>
                    <a:pt x="34" y="20"/>
                    <a:pt x="37" y="22"/>
                    <a:pt x="36" y="23"/>
                  </a:cubicBezTo>
                  <a:cubicBezTo>
                    <a:pt x="34" y="25"/>
                    <a:pt x="30" y="27"/>
                    <a:pt x="28" y="27"/>
                  </a:cubicBezTo>
                  <a:cubicBezTo>
                    <a:pt x="27" y="28"/>
                    <a:pt x="21" y="28"/>
                    <a:pt x="19" y="30"/>
                  </a:cubicBezTo>
                  <a:cubicBezTo>
                    <a:pt x="17" y="32"/>
                    <a:pt x="15" y="28"/>
                    <a:pt x="14" y="30"/>
                  </a:cubicBezTo>
                  <a:cubicBezTo>
                    <a:pt x="12" y="33"/>
                    <a:pt x="10" y="33"/>
                    <a:pt x="9" y="32"/>
                  </a:cubicBezTo>
                  <a:cubicBezTo>
                    <a:pt x="9" y="32"/>
                    <a:pt x="8" y="32"/>
                    <a:pt x="8" y="31"/>
                  </a:cubicBezTo>
                  <a:cubicBezTo>
                    <a:pt x="7" y="33"/>
                    <a:pt x="5" y="34"/>
                    <a:pt x="4" y="37"/>
                  </a:cubicBezTo>
                  <a:cubicBezTo>
                    <a:pt x="3" y="40"/>
                    <a:pt x="0" y="43"/>
                    <a:pt x="0" y="45"/>
                  </a:cubicBezTo>
                  <a:cubicBezTo>
                    <a:pt x="0" y="47"/>
                    <a:pt x="1" y="49"/>
                    <a:pt x="1" y="52"/>
                  </a:cubicBezTo>
                  <a:cubicBezTo>
                    <a:pt x="1" y="55"/>
                    <a:pt x="2" y="56"/>
                    <a:pt x="3" y="59"/>
                  </a:cubicBezTo>
                  <a:cubicBezTo>
                    <a:pt x="5" y="61"/>
                    <a:pt x="5" y="64"/>
                    <a:pt x="5" y="64"/>
                  </a:cubicBezTo>
                  <a:cubicBezTo>
                    <a:pt x="5" y="64"/>
                    <a:pt x="5" y="65"/>
                    <a:pt x="7" y="66"/>
                  </a:cubicBezTo>
                  <a:cubicBezTo>
                    <a:pt x="8" y="68"/>
                    <a:pt x="12" y="70"/>
                    <a:pt x="12" y="72"/>
                  </a:cubicBezTo>
                  <a:cubicBezTo>
                    <a:pt x="12" y="72"/>
                    <a:pt x="13" y="73"/>
                    <a:pt x="13" y="73"/>
                  </a:cubicBezTo>
                  <a:cubicBezTo>
                    <a:pt x="14" y="73"/>
                    <a:pt x="14" y="73"/>
                    <a:pt x="14" y="72"/>
                  </a:cubicBezTo>
                  <a:cubicBezTo>
                    <a:pt x="16" y="70"/>
                    <a:pt x="16" y="66"/>
                    <a:pt x="16" y="66"/>
                  </a:cubicBezTo>
                  <a:cubicBezTo>
                    <a:pt x="20" y="65"/>
                    <a:pt x="20" y="65"/>
                    <a:pt x="20" y="65"/>
                  </a:cubicBezTo>
                  <a:cubicBezTo>
                    <a:pt x="24" y="64"/>
                    <a:pt x="24" y="64"/>
                    <a:pt x="24" y="64"/>
                  </a:cubicBezTo>
                  <a:cubicBezTo>
                    <a:pt x="31" y="65"/>
                    <a:pt x="31" y="65"/>
                    <a:pt x="31" y="65"/>
                  </a:cubicBezTo>
                  <a:cubicBezTo>
                    <a:pt x="31" y="59"/>
                    <a:pt x="31" y="59"/>
                    <a:pt x="31" y="59"/>
                  </a:cubicBezTo>
                  <a:cubicBezTo>
                    <a:pt x="31" y="59"/>
                    <a:pt x="36" y="53"/>
                    <a:pt x="40" y="53"/>
                  </a:cubicBezTo>
                  <a:cubicBezTo>
                    <a:pt x="44" y="53"/>
                    <a:pt x="47" y="57"/>
                    <a:pt x="47" y="57"/>
                  </a:cubicBezTo>
                  <a:cubicBezTo>
                    <a:pt x="63" y="60"/>
                    <a:pt x="63" y="60"/>
                    <a:pt x="63" y="60"/>
                  </a:cubicBezTo>
                  <a:cubicBezTo>
                    <a:pt x="63" y="60"/>
                    <a:pt x="64" y="56"/>
                    <a:pt x="65" y="55"/>
                  </a:cubicBezTo>
                  <a:cubicBezTo>
                    <a:pt x="67" y="54"/>
                    <a:pt x="70" y="56"/>
                    <a:pt x="72" y="55"/>
                  </a:cubicBezTo>
                  <a:cubicBezTo>
                    <a:pt x="74" y="54"/>
                    <a:pt x="77" y="52"/>
                    <a:pt x="81" y="52"/>
                  </a:cubicBezTo>
                  <a:cubicBezTo>
                    <a:pt x="85" y="52"/>
                    <a:pt x="86" y="54"/>
                    <a:pt x="88" y="51"/>
                  </a:cubicBezTo>
                  <a:cubicBezTo>
                    <a:pt x="89" y="48"/>
                    <a:pt x="97" y="52"/>
                    <a:pt x="97" y="52"/>
                  </a:cubicBezTo>
                  <a:cubicBezTo>
                    <a:pt x="103" y="51"/>
                    <a:pt x="103" y="51"/>
                    <a:pt x="103" y="51"/>
                  </a:cubicBezTo>
                  <a:cubicBezTo>
                    <a:pt x="101" y="46"/>
                    <a:pt x="101" y="46"/>
                    <a:pt x="101" y="46"/>
                  </a:cubicBezTo>
                  <a:cubicBezTo>
                    <a:pt x="101" y="46"/>
                    <a:pt x="95" y="43"/>
                    <a:pt x="95" y="4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4"/>
            <p:cNvSpPr>
              <a:spLocks/>
            </p:cNvSpPr>
            <p:nvPr userDrawn="1"/>
          </p:nvSpPr>
          <p:spPr bwMode="auto">
            <a:xfrm>
              <a:off x="3289" y="2555"/>
              <a:ext cx="196" cy="163"/>
            </a:xfrm>
            <a:custGeom>
              <a:avLst/>
              <a:gdLst>
                <a:gd name="T0" fmla="*/ 62 w 101"/>
                <a:gd name="T1" fmla="*/ 61 h 84"/>
                <a:gd name="T2" fmla="*/ 67 w 101"/>
                <a:gd name="T3" fmla="*/ 60 h 84"/>
                <a:gd name="T4" fmla="*/ 73 w 101"/>
                <a:gd name="T5" fmla="*/ 65 h 84"/>
                <a:gd name="T6" fmla="*/ 77 w 101"/>
                <a:gd name="T7" fmla="*/ 61 h 84"/>
                <a:gd name="T8" fmla="*/ 83 w 101"/>
                <a:gd name="T9" fmla="*/ 48 h 84"/>
                <a:gd name="T10" fmla="*/ 87 w 101"/>
                <a:gd name="T11" fmla="*/ 43 h 84"/>
                <a:gd name="T12" fmla="*/ 88 w 101"/>
                <a:gd name="T13" fmla="*/ 38 h 84"/>
                <a:gd name="T14" fmla="*/ 90 w 101"/>
                <a:gd name="T15" fmla="*/ 33 h 84"/>
                <a:gd name="T16" fmla="*/ 95 w 101"/>
                <a:gd name="T17" fmla="*/ 24 h 84"/>
                <a:gd name="T18" fmla="*/ 100 w 101"/>
                <a:gd name="T19" fmla="*/ 21 h 84"/>
                <a:gd name="T20" fmla="*/ 99 w 101"/>
                <a:gd name="T21" fmla="*/ 16 h 84"/>
                <a:gd name="T22" fmla="*/ 96 w 101"/>
                <a:gd name="T23" fmla="*/ 12 h 84"/>
                <a:gd name="T24" fmla="*/ 96 w 101"/>
                <a:gd name="T25" fmla="*/ 8 h 84"/>
                <a:gd name="T26" fmla="*/ 93 w 101"/>
                <a:gd name="T27" fmla="*/ 4 h 84"/>
                <a:gd name="T28" fmla="*/ 90 w 101"/>
                <a:gd name="T29" fmla="*/ 3 h 84"/>
                <a:gd name="T30" fmla="*/ 84 w 101"/>
                <a:gd name="T31" fmla="*/ 8 h 84"/>
                <a:gd name="T32" fmla="*/ 77 w 101"/>
                <a:gd name="T33" fmla="*/ 6 h 84"/>
                <a:gd name="T34" fmla="*/ 66 w 101"/>
                <a:gd name="T35" fmla="*/ 6 h 84"/>
                <a:gd name="T36" fmla="*/ 60 w 101"/>
                <a:gd name="T37" fmla="*/ 10 h 84"/>
                <a:gd name="T38" fmla="*/ 52 w 101"/>
                <a:gd name="T39" fmla="*/ 10 h 84"/>
                <a:gd name="T40" fmla="*/ 45 w 101"/>
                <a:gd name="T41" fmla="*/ 7 h 84"/>
                <a:gd name="T42" fmla="*/ 38 w 101"/>
                <a:gd name="T43" fmla="*/ 9 h 84"/>
                <a:gd name="T44" fmla="*/ 34 w 101"/>
                <a:gd name="T45" fmla="*/ 4 h 84"/>
                <a:gd name="T46" fmla="*/ 27 w 101"/>
                <a:gd name="T47" fmla="*/ 2 h 84"/>
                <a:gd name="T48" fmla="*/ 22 w 101"/>
                <a:gd name="T49" fmla="*/ 4 h 84"/>
                <a:gd name="T50" fmla="*/ 14 w 101"/>
                <a:gd name="T51" fmla="*/ 4 h 84"/>
                <a:gd name="T52" fmla="*/ 12 w 101"/>
                <a:gd name="T53" fmla="*/ 11 h 84"/>
                <a:gd name="T54" fmla="*/ 9 w 101"/>
                <a:gd name="T55" fmla="*/ 17 h 84"/>
                <a:gd name="T56" fmla="*/ 8 w 101"/>
                <a:gd name="T57" fmla="*/ 18 h 84"/>
                <a:gd name="T58" fmla="*/ 9 w 101"/>
                <a:gd name="T59" fmla="*/ 24 h 84"/>
                <a:gd name="T60" fmla="*/ 8 w 101"/>
                <a:gd name="T61" fmla="*/ 36 h 84"/>
                <a:gd name="T62" fmla="*/ 5 w 101"/>
                <a:gd name="T63" fmla="*/ 41 h 84"/>
                <a:gd name="T64" fmla="*/ 1 w 101"/>
                <a:gd name="T65" fmla="*/ 47 h 84"/>
                <a:gd name="T66" fmla="*/ 1 w 101"/>
                <a:gd name="T67" fmla="*/ 57 h 84"/>
                <a:gd name="T68" fmla="*/ 4 w 101"/>
                <a:gd name="T69" fmla="*/ 63 h 84"/>
                <a:gd name="T70" fmla="*/ 4 w 101"/>
                <a:gd name="T71" fmla="*/ 64 h 84"/>
                <a:gd name="T72" fmla="*/ 16 w 101"/>
                <a:gd name="T73" fmla="*/ 67 h 84"/>
                <a:gd name="T74" fmla="*/ 24 w 101"/>
                <a:gd name="T75" fmla="*/ 75 h 84"/>
                <a:gd name="T76" fmla="*/ 29 w 101"/>
                <a:gd name="T77" fmla="*/ 83 h 84"/>
                <a:gd name="T78" fmla="*/ 37 w 101"/>
                <a:gd name="T79" fmla="*/ 81 h 84"/>
                <a:gd name="T80" fmla="*/ 49 w 101"/>
                <a:gd name="T81" fmla="*/ 79 h 84"/>
                <a:gd name="T82" fmla="*/ 50 w 101"/>
                <a:gd name="T83" fmla="*/ 79 h 84"/>
                <a:gd name="T84" fmla="*/ 52 w 101"/>
                <a:gd name="T85" fmla="*/ 70 h 84"/>
                <a:gd name="T86" fmla="*/ 62 w 101"/>
                <a:gd name="T87" fmla="*/ 61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1" h="84">
                  <a:moveTo>
                    <a:pt x="62" y="61"/>
                  </a:moveTo>
                  <a:cubicBezTo>
                    <a:pt x="63" y="61"/>
                    <a:pt x="65" y="62"/>
                    <a:pt x="67" y="60"/>
                  </a:cubicBezTo>
                  <a:cubicBezTo>
                    <a:pt x="69" y="59"/>
                    <a:pt x="73" y="62"/>
                    <a:pt x="73" y="65"/>
                  </a:cubicBezTo>
                  <a:cubicBezTo>
                    <a:pt x="74" y="67"/>
                    <a:pt x="75" y="64"/>
                    <a:pt x="77" y="61"/>
                  </a:cubicBezTo>
                  <a:cubicBezTo>
                    <a:pt x="78" y="58"/>
                    <a:pt x="83" y="50"/>
                    <a:pt x="83" y="48"/>
                  </a:cubicBezTo>
                  <a:cubicBezTo>
                    <a:pt x="83" y="46"/>
                    <a:pt x="87" y="44"/>
                    <a:pt x="87" y="43"/>
                  </a:cubicBezTo>
                  <a:cubicBezTo>
                    <a:pt x="87" y="42"/>
                    <a:pt x="87" y="39"/>
                    <a:pt x="88" y="38"/>
                  </a:cubicBezTo>
                  <a:cubicBezTo>
                    <a:pt x="89" y="38"/>
                    <a:pt x="90" y="34"/>
                    <a:pt x="90" y="33"/>
                  </a:cubicBezTo>
                  <a:cubicBezTo>
                    <a:pt x="90" y="32"/>
                    <a:pt x="94" y="25"/>
                    <a:pt x="95" y="24"/>
                  </a:cubicBezTo>
                  <a:cubicBezTo>
                    <a:pt x="96" y="23"/>
                    <a:pt x="99" y="23"/>
                    <a:pt x="100" y="21"/>
                  </a:cubicBezTo>
                  <a:cubicBezTo>
                    <a:pt x="100" y="19"/>
                    <a:pt x="101" y="16"/>
                    <a:pt x="99" y="16"/>
                  </a:cubicBezTo>
                  <a:cubicBezTo>
                    <a:pt x="98" y="15"/>
                    <a:pt x="96" y="14"/>
                    <a:pt x="96" y="12"/>
                  </a:cubicBezTo>
                  <a:cubicBezTo>
                    <a:pt x="96" y="12"/>
                    <a:pt x="96" y="10"/>
                    <a:pt x="96" y="8"/>
                  </a:cubicBezTo>
                  <a:cubicBezTo>
                    <a:pt x="94" y="8"/>
                    <a:pt x="94" y="6"/>
                    <a:pt x="93" y="4"/>
                  </a:cubicBezTo>
                  <a:cubicBezTo>
                    <a:pt x="92" y="3"/>
                    <a:pt x="92" y="2"/>
                    <a:pt x="90" y="3"/>
                  </a:cubicBezTo>
                  <a:cubicBezTo>
                    <a:pt x="88" y="3"/>
                    <a:pt x="86" y="7"/>
                    <a:pt x="84" y="8"/>
                  </a:cubicBezTo>
                  <a:cubicBezTo>
                    <a:pt x="82" y="9"/>
                    <a:pt x="79" y="7"/>
                    <a:pt x="77" y="6"/>
                  </a:cubicBezTo>
                  <a:cubicBezTo>
                    <a:pt x="76" y="6"/>
                    <a:pt x="69" y="6"/>
                    <a:pt x="66" y="6"/>
                  </a:cubicBezTo>
                  <a:cubicBezTo>
                    <a:pt x="64" y="6"/>
                    <a:pt x="62" y="9"/>
                    <a:pt x="60" y="10"/>
                  </a:cubicBezTo>
                  <a:cubicBezTo>
                    <a:pt x="58" y="11"/>
                    <a:pt x="53" y="11"/>
                    <a:pt x="52" y="10"/>
                  </a:cubicBezTo>
                  <a:cubicBezTo>
                    <a:pt x="50" y="10"/>
                    <a:pt x="47" y="7"/>
                    <a:pt x="45" y="7"/>
                  </a:cubicBezTo>
                  <a:cubicBezTo>
                    <a:pt x="44" y="7"/>
                    <a:pt x="41" y="7"/>
                    <a:pt x="38" y="9"/>
                  </a:cubicBezTo>
                  <a:cubicBezTo>
                    <a:pt x="36" y="10"/>
                    <a:pt x="35" y="6"/>
                    <a:pt x="34" y="4"/>
                  </a:cubicBezTo>
                  <a:cubicBezTo>
                    <a:pt x="32" y="2"/>
                    <a:pt x="29" y="4"/>
                    <a:pt x="27" y="2"/>
                  </a:cubicBezTo>
                  <a:cubicBezTo>
                    <a:pt x="25" y="0"/>
                    <a:pt x="24" y="4"/>
                    <a:pt x="22" y="4"/>
                  </a:cubicBezTo>
                  <a:cubicBezTo>
                    <a:pt x="20" y="4"/>
                    <a:pt x="16" y="3"/>
                    <a:pt x="14" y="4"/>
                  </a:cubicBezTo>
                  <a:cubicBezTo>
                    <a:pt x="13" y="5"/>
                    <a:pt x="13" y="10"/>
                    <a:pt x="12" y="11"/>
                  </a:cubicBezTo>
                  <a:cubicBezTo>
                    <a:pt x="12" y="11"/>
                    <a:pt x="9" y="15"/>
                    <a:pt x="9" y="17"/>
                  </a:cubicBezTo>
                  <a:cubicBezTo>
                    <a:pt x="9" y="17"/>
                    <a:pt x="8" y="18"/>
                    <a:pt x="8" y="18"/>
                  </a:cubicBezTo>
                  <a:cubicBezTo>
                    <a:pt x="8" y="20"/>
                    <a:pt x="9" y="23"/>
                    <a:pt x="9" y="24"/>
                  </a:cubicBezTo>
                  <a:cubicBezTo>
                    <a:pt x="9" y="26"/>
                    <a:pt x="10" y="34"/>
                    <a:pt x="8" y="36"/>
                  </a:cubicBezTo>
                  <a:cubicBezTo>
                    <a:pt x="6" y="38"/>
                    <a:pt x="5" y="41"/>
                    <a:pt x="5" y="41"/>
                  </a:cubicBezTo>
                  <a:cubicBezTo>
                    <a:pt x="5" y="41"/>
                    <a:pt x="2" y="43"/>
                    <a:pt x="1" y="47"/>
                  </a:cubicBezTo>
                  <a:cubicBezTo>
                    <a:pt x="0" y="51"/>
                    <a:pt x="1" y="54"/>
                    <a:pt x="1" y="57"/>
                  </a:cubicBezTo>
                  <a:cubicBezTo>
                    <a:pt x="1" y="59"/>
                    <a:pt x="3" y="61"/>
                    <a:pt x="4" y="63"/>
                  </a:cubicBezTo>
                  <a:cubicBezTo>
                    <a:pt x="4" y="63"/>
                    <a:pt x="4" y="63"/>
                    <a:pt x="4" y="64"/>
                  </a:cubicBezTo>
                  <a:cubicBezTo>
                    <a:pt x="5" y="66"/>
                    <a:pt x="12" y="66"/>
                    <a:pt x="16" y="67"/>
                  </a:cubicBezTo>
                  <a:cubicBezTo>
                    <a:pt x="20" y="68"/>
                    <a:pt x="25" y="73"/>
                    <a:pt x="24" y="75"/>
                  </a:cubicBezTo>
                  <a:cubicBezTo>
                    <a:pt x="24" y="77"/>
                    <a:pt x="27" y="82"/>
                    <a:pt x="29" y="83"/>
                  </a:cubicBezTo>
                  <a:cubicBezTo>
                    <a:pt x="31" y="84"/>
                    <a:pt x="35" y="81"/>
                    <a:pt x="37" y="81"/>
                  </a:cubicBezTo>
                  <a:cubicBezTo>
                    <a:pt x="40" y="81"/>
                    <a:pt x="47" y="81"/>
                    <a:pt x="49" y="79"/>
                  </a:cubicBezTo>
                  <a:cubicBezTo>
                    <a:pt x="49" y="79"/>
                    <a:pt x="50" y="79"/>
                    <a:pt x="50" y="79"/>
                  </a:cubicBezTo>
                  <a:cubicBezTo>
                    <a:pt x="52" y="75"/>
                    <a:pt x="52" y="70"/>
                    <a:pt x="52" y="70"/>
                  </a:cubicBezTo>
                  <a:cubicBezTo>
                    <a:pt x="52" y="70"/>
                    <a:pt x="61" y="61"/>
                    <a:pt x="62" y="6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5"/>
            <p:cNvSpPr>
              <a:spLocks/>
            </p:cNvSpPr>
            <p:nvPr userDrawn="1"/>
          </p:nvSpPr>
          <p:spPr bwMode="auto">
            <a:xfrm>
              <a:off x="3258" y="2580"/>
              <a:ext cx="50" cy="103"/>
            </a:xfrm>
            <a:custGeom>
              <a:avLst/>
              <a:gdLst>
                <a:gd name="T0" fmla="*/ 17 w 26"/>
                <a:gd name="T1" fmla="*/ 34 h 53"/>
                <a:gd name="T2" fmla="*/ 21 w 26"/>
                <a:gd name="T3" fmla="*/ 28 h 53"/>
                <a:gd name="T4" fmla="*/ 24 w 26"/>
                <a:gd name="T5" fmla="*/ 23 h 53"/>
                <a:gd name="T6" fmla="*/ 25 w 26"/>
                <a:gd name="T7" fmla="*/ 11 h 53"/>
                <a:gd name="T8" fmla="*/ 24 w 26"/>
                <a:gd name="T9" fmla="*/ 5 h 53"/>
                <a:gd name="T10" fmla="*/ 21 w 26"/>
                <a:gd name="T11" fmla="*/ 5 h 53"/>
                <a:gd name="T12" fmla="*/ 18 w 26"/>
                <a:gd name="T13" fmla="*/ 1 h 53"/>
                <a:gd name="T14" fmla="*/ 15 w 26"/>
                <a:gd name="T15" fmla="*/ 5 h 53"/>
                <a:gd name="T16" fmla="*/ 13 w 26"/>
                <a:gd name="T17" fmla="*/ 8 h 53"/>
                <a:gd name="T18" fmla="*/ 6 w 26"/>
                <a:gd name="T19" fmla="*/ 10 h 53"/>
                <a:gd name="T20" fmla="*/ 1 w 26"/>
                <a:gd name="T21" fmla="*/ 13 h 53"/>
                <a:gd name="T22" fmla="*/ 0 w 26"/>
                <a:gd name="T23" fmla="*/ 13 h 53"/>
                <a:gd name="T24" fmla="*/ 5 w 26"/>
                <a:gd name="T25" fmla="*/ 21 h 53"/>
                <a:gd name="T26" fmla="*/ 6 w 26"/>
                <a:gd name="T27" fmla="*/ 27 h 53"/>
                <a:gd name="T28" fmla="*/ 8 w 26"/>
                <a:gd name="T29" fmla="*/ 37 h 53"/>
                <a:gd name="T30" fmla="*/ 8 w 26"/>
                <a:gd name="T31" fmla="*/ 53 h 53"/>
                <a:gd name="T32" fmla="*/ 14 w 26"/>
                <a:gd name="T33" fmla="*/ 52 h 53"/>
                <a:gd name="T34" fmla="*/ 20 w 26"/>
                <a:gd name="T35" fmla="*/ 50 h 53"/>
                <a:gd name="T36" fmla="*/ 17 w 26"/>
                <a:gd name="T37" fmla="*/ 44 h 53"/>
                <a:gd name="T38" fmla="*/ 17 w 26"/>
                <a:gd name="T39" fmla="*/ 34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26" h="53">
                  <a:moveTo>
                    <a:pt x="17" y="34"/>
                  </a:moveTo>
                  <a:cubicBezTo>
                    <a:pt x="18" y="30"/>
                    <a:pt x="21" y="28"/>
                    <a:pt x="21" y="28"/>
                  </a:cubicBezTo>
                  <a:cubicBezTo>
                    <a:pt x="21" y="28"/>
                    <a:pt x="22" y="25"/>
                    <a:pt x="24" y="23"/>
                  </a:cubicBezTo>
                  <a:cubicBezTo>
                    <a:pt x="26" y="21"/>
                    <a:pt x="25" y="13"/>
                    <a:pt x="25" y="11"/>
                  </a:cubicBezTo>
                  <a:cubicBezTo>
                    <a:pt x="25" y="10"/>
                    <a:pt x="24" y="7"/>
                    <a:pt x="24" y="5"/>
                  </a:cubicBezTo>
                  <a:cubicBezTo>
                    <a:pt x="23" y="6"/>
                    <a:pt x="22" y="6"/>
                    <a:pt x="21" y="5"/>
                  </a:cubicBezTo>
                  <a:cubicBezTo>
                    <a:pt x="19" y="4"/>
                    <a:pt x="21" y="2"/>
                    <a:pt x="18" y="1"/>
                  </a:cubicBezTo>
                  <a:cubicBezTo>
                    <a:pt x="16" y="0"/>
                    <a:pt x="15" y="3"/>
                    <a:pt x="15" y="5"/>
                  </a:cubicBezTo>
                  <a:cubicBezTo>
                    <a:pt x="16" y="7"/>
                    <a:pt x="14" y="7"/>
                    <a:pt x="13" y="8"/>
                  </a:cubicBezTo>
                  <a:cubicBezTo>
                    <a:pt x="12" y="10"/>
                    <a:pt x="8" y="10"/>
                    <a:pt x="6" y="10"/>
                  </a:cubicBezTo>
                  <a:cubicBezTo>
                    <a:pt x="5" y="10"/>
                    <a:pt x="3" y="13"/>
                    <a:pt x="1" y="13"/>
                  </a:cubicBezTo>
                  <a:cubicBezTo>
                    <a:pt x="1" y="13"/>
                    <a:pt x="1" y="13"/>
                    <a:pt x="0" y="13"/>
                  </a:cubicBezTo>
                  <a:cubicBezTo>
                    <a:pt x="0" y="20"/>
                    <a:pt x="2" y="19"/>
                    <a:pt x="5" y="21"/>
                  </a:cubicBezTo>
                  <a:cubicBezTo>
                    <a:pt x="8" y="23"/>
                    <a:pt x="5" y="26"/>
                    <a:pt x="6" y="27"/>
                  </a:cubicBezTo>
                  <a:cubicBezTo>
                    <a:pt x="8" y="29"/>
                    <a:pt x="7" y="33"/>
                    <a:pt x="8" y="37"/>
                  </a:cubicBezTo>
                  <a:cubicBezTo>
                    <a:pt x="8" y="40"/>
                    <a:pt x="8" y="47"/>
                    <a:pt x="8" y="53"/>
                  </a:cubicBezTo>
                  <a:cubicBezTo>
                    <a:pt x="10" y="52"/>
                    <a:pt x="13" y="52"/>
                    <a:pt x="14" y="52"/>
                  </a:cubicBezTo>
                  <a:cubicBezTo>
                    <a:pt x="17" y="52"/>
                    <a:pt x="18" y="49"/>
                    <a:pt x="20" y="50"/>
                  </a:cubicBezTo>
                  <a:cubicBezTo>
                    <a:pt x="19" y="48"/>
                    <a:pt x="17" y="46"/>
                    <a:pt x="17" y="44"/>
                  </a:cubicBezTo>
                  <a:cubicBezTo>
                    <a:pt x="17" y="41"/>
                    <a:pt x="16" y="38"/>
                    <a:pt x="17" y="3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6"/>
            <p:cNvSpPr>
              <a:spLocks/>
            </p:cNvSpPr>
            <p:nvPr userDrawn="1"/>
          </p:nvSpPr>
          <p:spPr bwMode="auto">
            <a:xfrm>
              <a:off x="3244" y="2604"/>
              <a:ext cx="29" cy="85"/>
            </a:xfrm>
            <a:custGeom>
              <a:avLst/>
              <a:gdLst>
                <a:gd name="T0" fmla="*/ 13 w 15"/>
                <a:gd name="T1" fmla="*/ 15 h 44"/>
                <a:gd name="T2" fmla="*/ 12 w 15"/>
                <a:gd name="T3" fmla="*/ 9 h 44"/>
                <a:gd name="T4" fmla="*/ 7 w 15"/>
                <a:gd name="T5" fmla="*/ 1 h 44"/>
                <a:gd name="T6" fmla="*/ 1 w 15"/>
                <a:gd name="T7" fmla="*/ 0 h 44"/>
                <a:gd name="T8" fmla="*/ 0 w 15"/>
                <a:gd name="T9" fmla="*/ 0 h 44"/>
                <a:gd name="T10" fmla="*/ 1 w 15"/>
                <a:gd name="T11" fmla="*/ 6 h 44"/>
                <a:gd name="T12" fmla="*/ 3 w 15"/>
                <a:gd name="T13" fmla="*/ 11 h 44"/>
                <a:gd name="T14" fmla="*/ 4 w 15"/>
                <a:gd name="T15" fmla="*/ 22 h 44"/>
                <a:gd name="T16" fmla="*/ 6 w 15"/>
                <a:gd name="T17" fmla="*/ 34 h 44"/>
                <a:gd name="T18" fmla="*/ 9 w 15"/>
                <a:gd name="T19" fmla="*/ 44 h 44"/>
                <a:gd name="T20" fmla="*/ 11 w 15"/>
                <a:gd name="T21" fmla="*/ 43 h 44"/>
                <a:gd name="T22" fmla="*/ 15 w 15"/>
                <a:gd name="T23" fmla="*/ 41 h 44"/>
                <a:gd name="T24" fmla="*/ 15 w 15"/>
                <a:gd name="T25" fmla="*/ 25 h 44"/>
                <a:gd name="T26" fmla="*/ 13 w 15"/>
                <a:gd name="T27" fmla="*/ 1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15" h="44">
                  <a:moveTo>
                    <a:pt x="13" y="15"/>
                  </a:moveTo>
                  <a:cubicBezTo>
                    <a:pt x="12" y="14"/>
                    <a:pt x="15" y="11"/>
                    <a:pt x="12" y="9"/>
                  </a:cubicBezTo>
                  <a:cubicBezTo>
                    <a:pt x="9" y="7"/>
                    <a:pt x="7" y="8"/>
                    <a:pt x="7" y="1"/>
                  </a:cubicBezTo>
                  <a:cubicBezTo>
                    <a:pt x="5" y="1"/>
                    <a:pt x="3" y="0"/>
                    <a:pt x="1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3"/>
                    <a:pt x="1" y="5"/>
                    <a:pt x="1" y="6"/>
                  </a:cubicBezTo>
                  <a:cubicBezTo>
                    <a:pt x="3" y="6"/>
                    <a:pt x="4" y="8"/>
                    <a:pt x="3" y="11"/>
                  </a:cubicBezTo>
                  <a:cubicBezTo>
                    <a:pt x="3" y="13"/>
                    <a:pt x="3" y="20"/>
                    <a:pt x="4" y="22"/>
                  </a:cubicBezTo>
                  <a:cubicBezTo>
                    <a:pt x="5" y="25"/>
                    <a:pt x="6" y="30"/>
                    <a:pt x="6" y="34"/>
                  </a:cubicBezTo>
                  <a:cubicBezTo>
                    <a:pt x="6" y="37"/>
                    <a:pt x="7" y="41"/>
                    <a:pt x="9" y="44"/>
                  </a:cubicBezTo>
                  <a:cubicBezTo>
                    <a:pt x="10" y="43"/>
                    <a:pt x="10" y="43"/>
                    <a:pt x="11" y="43"/>
                  </a:cubicBezTo>
                  <a:cubicBezTo>
                    <a:pt x="12" y="42"/>
                    <a:pt x="14" y="41"/>
                    <a:pt x="15" y="41"/>
                  </a:cubicBezTo>
                  <a:cubicBezTo>
                    <a:pt x="15" y="35"/>
                    <a:pt x="15" y="28"/>
                    <a:pt x="15" y="25"/>
                  </a:cubicBezTo>
                  <a:cubicBezTo>
                    <a:pt x="14" y="21"/>
                    <a:pt x="15" y="17"/>
                    <a:pt x="13" y="1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7"/>
            <p:cNvSpPr>
              <a:spLocks/>
            </p:cNvSpPr>
            <p:nvPr userDrawn="1"/>
          </p:nvSpPr>
          <p:spPr bwMode="auto">
            <a:xfrm>
              <a:off x="3386" y="2570"/>
              <a:ext cx="120" cy="189"/>
            </a:xfrm>
            <a:custGeom>
              <a:avLst/>
              <a:gdLst>
                <a:gd name="T0" fmla="*/ 26 w 62"/>
                <a:gd name="T1" fmla="*/ 92 h 97"/>
                <a:gd name="T2" fmla="*/ 48 w 62"/>
                <a:gd name="T3" fmla="*/ 93 h 97"/>
                <a:gd name="T4" fmla="*/ 60 w 62"/>
                <a:gd name="T5" fmla="*/ 97 h 97"/>
                <a:gd name="T6" fmla="*/ 62 w 62"/>
                <a:gd name="T7" fmla="*/ 89 h 97"/>
                <a:gd name="T8" fmla="*/ 61 w 62"/>
                <a:gd name="T9" fmla="*/ 88 h 97"/>
                <a:gd name="T10" fmla="*/ 56 w 62"/>
                <a:gd name="T11" fmla="*/ 82 h 97"/>
                <a:gd name="T12" fmla="*/ 54 w 62"/>
                <a:gd name="T13" fmla="*/ 80 h 97"/>
                <a:gd name="T14" fmla="*/ 52 w 62"/>
                <a:gd name="T15" fmla="*/ 75 h 97"/>
                <a:gd name="T16" fmla="*/ 50 w 62"/>
                <a:gd name="T17" fmla="*/ 68 h 97"/>
                <a:gd name="T18" fmla="*/ 49 w 62"/>
                <a:gd name="T19" fmla="*/ 61 h 97"/>
                <a:gd name="T20" fmla="*/ 53 w 62"/>
                <a:gd name="T21" fmla="*/ 53 h 97"/>
                <a:gd name="T22" fmla="*/ 57 w 62"/>
                <a:gd name="T23" fmla="*/ 47 h 97"/>
                <a:gd name="T24" fmla="*/ 55 w 62"/>
                <a:gd name="T25" fmla="*/ 41 h 97"/>
                <a:gd name="T26" fmla="*/ 48 w 62"/>
                <a:gd name="T27" fmla="*/ 34 h 97"/>
                <a:gd name="T28" fmla="*/ 46 w 62"/>
                <a:gd name="T29" fmla="*/ 28 h 97"/>
                <a:gd name="T30" fmla="*/ 53 w 62"/>
                <a:gd name="T31" fmla="*/ 27 h 97"/>
                <a:gd name="T32" fmla="*/ 56 w 62"/>
                <a:gd name="T33" fmla="*/ 26 h 97"/>
                <a:gd name="T34" fmla="*/ 53 w 62"/>
                <a:gd name="T35" fmla="*/ 15 h 97"/>
                <a:gd name="T36" fmla="*/ 52 w 62"/>
                <a:gd name="T37" fmla="*/ 8 h 97"/>
                <a:gd name="T38" fmla="*/ 47 w 62"/>
                <a:gd name="T39" fmla="*/ 0 h 97"/>
                <a:gd name="T40" fmla="*/ 46 w 62"/>
                <a:gd name="T41" fmla="*/ 0 h 97"/>
                <a:gd name="T42" fmla="*/ 46 w 62"/>
                <a:gd name="T43" fmla="*/ 4 h 97"/>
                <a:gd name="T44" fmla="*/ 49 w 62"/>
                <a:gd name="T45" fmla="*/ 8 h 97"/>
                <a:gd name="T46" fmla="*/ 50 w 62"/>
                <a:gd name="T47" fmla="*/ 13 h 97"/>
                <a:gd name="T48" fmla="*/ 45 w 62"/>
                <a:gd name="T49" fmla="*/ 16 h 97"/>
                <a:gd name="T50" fmla="*/ 40 w 62"/>
                <a:gd name="T51" fmla="*/ 25 h 97"/>
                <a:gd name="T52" fmla="*/ 38 w 62"/>
                <a:gd name="T53" fmla="*/ 30 h 97"/>
                <a:gd name="T54" fmla="*/ 37 w 62"/>
                <a:gd name="T55" fmla="*/ 35 h 97"/>
                <a:gd name="T56" fmla="*/ 33 w 62"/>
                <a:gd name="T57" fmla="*/ 40 h 97"/>
                <a:gd name="T58" fmla="*/ 27 w 62"/>
                <a:gd name="T59" fmla="*/ 53 h 97"/>
                <a:gd name="T60" fmla="*/ 23 w 62"/>
                <a:gd name="T61" fmla="*/ 57 h 97"/>
                <a:gd name="T62" fmla="*/ 17 w 62"/>
                <a:gd name="T63" fmla="*/ 52 h 97"/>
                <a:gd name="T64" fmla="*/ 12 w 62"/>
                <a:gd name="T65" fmla="*/ 53 h 97"/>
                <a:gd name="T66" fmla="*/ 2 w 62"/>
                <a:gd name="T67" fmla="*/ 62 h 97"/>
                <a:gd name="T68" fmla="*/ 0 w 62"/>
                <a:gd name="T69" fmla="*/ 71 h 97"/>
                <a:gd name="T70" fmla="*/ 4 w 62"/>
                <a:gd name="T71" fmla="*/ 76 h 97"/>
                <a:gd name="T72" fmla="*/ 10 w 62"/>
                <a:gd name="T73" fmla="*/ 77 h 97"/>
                <a:gd name="T74" fmla="*/ 12 w 62"/>
                <a:gd name="T75" fmla="*/ 86 h 97"/>
                <a:gd name="T76" fmla="*/ 11 w 62"/>
                <a:gd name="T77" fmla="*/ 93 h 97"/>
                <a:gd name="T78" fmla="*/ 22 w 62"/>
                <a:gd name="T79" fmla="*/ 93 h 97"/>
                <a:gd name="T80" fmla="*/ 26 w 62"/>
                <a:gd name="T81" fmla="*/ 92 h 9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62" h="97">
                  <a:moveTo>
                    <a:pt x="26" y="92"/>
                  </a:moveTo>
                  <a:cubicBezTo>
                    <a:pt x="26" y="92"/>
                    <a:pt x="46" y="93"/>
                    <a:pt x="48" y="93"/>
                  </a:cubicBezTo>
                  <a:cubicBezTo>
                    <a:pt x="51" y="92"/>
                    <a:pt x="60" y="97"/>
                    <a:pt x="60" y="97"/>
                  </a:cubicBezTo>
                  <a:cubicBezTo>
                    <a:pt x="60" y="97"/>
                    <a:pt x="61" y="92"/>
                    <a:pt x="62" y="89"/>
                  </a:cubicBezTo>
                  <a:cubicBezTo>
                    <a:pt x="62" y="89"/>
                    <a:pt x="61" y="88"/>
                    <a:pt x="61" y="88"/>
                  </a:cubicBezTo>
                  <a:cubicBezTo>
                    <a:pt x="61" y="86"/>
                    <a:pt x="57" y="84"/>
                    <a:pt x="56" y="82"/>
                  </a:cubicBezTo>
                  <a:cubicBezTo>
                    <a:pt x="54" y="81"/>
                    <a:pt x="54" y="80"/>
                    <a:pt x="54" y="80"/>
                  </a:cubicBezTo>
                  <a:cubicBezTo>
                    <a:pt x="54" y="80"/>
                    <a:pt x="54" y="77"/>
                    <a:pt x="52" y="75"/>
                  </a:cubicBezTo>
                  <a:cubicBezTo>
                    <a:pt x="51" y="72"/>
                    <a:pt x="50" y="71"/>
                    <a:pt x="50" y="68"/>
                  </a:cubicBezTo>
                  <a:cubicBezTo>
                    <a:pt x="50" y="65"/>
                    <a:pt x="49" y="63"/>
                    <a:pt x="49" y="61"/>
                  </a:cubicBezTo>
                  <a:cubicBezTo>
                    <a:pt x="49" y="59"/>
                    <a:pt x="52" y="56"/>
                    <a:pt x="53" y="53"/>
                  </a:cubicBezTo>
                  <a:cubicBezTo>
                    <a:pt x="54" y="50"/>
                    <a:pt x="56" y="49"/>
                    <a:pt x="57" y="47"/>
                  </a:cubicBezTo>
                  <a:cubicBezTo>
                    <a:pt x="56" y="46"/>
                    <a:pt x="55" y="44"/>
                    <a:pt x="55" y="41"/>
                  </a:cubicBezTo>
                  <a:cubicBezTo>
                    <a:pt x="54" y="38"/>
                    <a:pt x="51" y="37"/>
                    <a:pt x="48" y="34"/>
                  </a:cubicBezTo>
                  <a:cubicBezTo>
                    <a:pt x="45" y="31"/>
                    <a:pt x="46" y="29"/>
                    <a:pt x="46" y="28"/>
                  </a:cubicBezTo>
                  <a:cubicBezTo>
                    <a:pt x="46" y="27"/>
                    <a:pt x="50" y="27"/>
                    <a:pt x="53" y="27"/>
                  </a:cubicBezTo>
                  <a:cubicBezTo>
                    <a:pt x="56" y="27"/>
                    <a:pt x="58" y="27"/>
                    <a:pt x="56" y="26"/>
                  </a:cubicBezTo>
                  <a:cubicBezTo>
                    <a:pt x="55" y="25"/>
                    <a:pt x="53" y="19"/>
                    <a:pt x="53" y="15"/>
                  </a:cubicBezTo>
                  <a:cubicBezTo>
                    <a:pt x="53" y="11"/>
                    <a:pt x="52" y="10"/>
                    <a:pt x="52" y="8"/>
                  </a:cubicBezTo>
                  <a:cubicBezTo>
                    <a:pt x="52" y="6"/>
                    <a:pt x="49" y="0"/>
                    <a:pt x="47" y="0"/>
                  </a:cubicBezTo>
                  <a:cubicBezTo>
                    <a:pt x="47" y="0"/>
                    <a:pt x="46" y="0"/>
                    <a:pt x="46" y="0"/>
                  </a:cubicBezTo>
                  <a:cubicBezTo>
                    <a:pt x="46" y="2"/>
                    <a:pt x="46" y="4"/>
                    <a:pt x="46" y="4"/>
                  </a:cubicBezTo>
                  <a:cubicBezTo>
                    <a:pt x="46" y="6"/>
                    <a:pt x="48" y="7"/>
                    <a:pt x="49" y="8"/>
                  </a:cubicBezTo>
                  <a:cubicBezTo>
                    <a:pt x="51" y="8"/>
                    <a:pt x="50" y="11"/>
                    <a:pt x="50" y="13"/>
                  </a:cubicBezTo>
                  <a:cubicBezTo>
                    <a:pt x="49" y="15"/>
                    <a:pt x="46" y="15"/>
                    <a:pt x="45" y="16"/>
                  </a:cubicBezTo>
                  <a:cubicBezTo>
                    <a:pt x="44" y="17"/>
                    <a:pt x="40" y="24"/>
                    <a:pt x="40" y="25"/>
                  </a:cubicBezTo>
                  <a:cubicBezTo>
                    <a:pt x="40" y="26"/>
                    <a:pt x="39" y="30"/>
                    <a:pt x="38" y="30"/>
                  </a:cubicBezTo>
                  <a:cubicBezTo>
                    <a:pt x="37" y="31"/>
                    <a:pt x="37" y="34"/>
                    <a:pt x="37" y="35"/>
                  </a:cubicBezTo>
                  <a:cubicBezTo>
                    <a:pt x="37" y="36"/>
                    <a:pt x="33" y="38"/>
                    <a:pt x="33" y="40"/>
                  </a:cubicBezTo>
                  <a:cubicBezTo>
                    <a:pt x="33" y="42"/>
                    <a:pt x="28" y="50"/>
                    <a:pt x="27" y="53"/>
                  </a:cubicBezTo>
                  <a:cubicBezTo>
                    <a:pt x="25" y="56"/>
                    <a:pt x="24" y="59"/>
                    <a:pt x="23" y="57"/>
                  </a:cubicBezTo>
                  <a:cubicBezTo>
                    <a:pt x="23" y="54"/>
                    <a:pt x="19" y="51"/>
                    <a:pt x="17" y="52"/>
                  </a:cubicBezTo>
                  <a:cubicBezTo>
                    <a:pt x="15" y="54"/>
                    <a:pt x="13" y="53"/>
                    <a:pt x="12" y="53"/>
                  </a:cubicBezTo>
                  <a:cubicBezTo>
                    <a:pt x="11" y="53"/>
                    <a:pt x="2" y="62"/>
                    <a:pt x="2" y="62"/>
                  </a:cubicBezTo>
                  <a:cubicBezTo>
                    <a:pt x="2" y="62"/>
                    <a:pt x="2" y="67"/>
                    <a:pt x="0" y="71"/>
                  </a:cubicBezTo>
                  <a:cubicBezTo>
                    <a:pt x="1" y="72"/>
                    <a:pt x="2" y="74"/>
                    <a:pt x="4" y="76"/>
                  </a:cubicBezTo>
                  <a:cubicBezTo>
                    <a:pt x="5" y="79"/>
                    <a:pt x="9" y="77"/>
                    <a:pt x="10" y="77"/>
                  </a:cubicBezTo>
                  <a:cubicBezTo>
                    <a:pt x="11" y="78"/>
                    <a:pt x="13" y="84"/>
                    <a:pt x="12" y="86"/>
                  </a:cubicBezTo>
                  <a:cubicBezTo>
                    <a:pt x="12" y="87"/>
                    <a:pt x="10" y="91"/>
                    <a:pt x="11" y="93"/>
                  </a:cubicBezTo>
                  <a:cubicBezTo>
                    <a:pt x="22" y="93"/>
                    <a:pt x="22" y="93"/>
                    <a:pt x="22" y="93"/>
                  </a:cubicBezTo>
                  <a:lnTo>
                    <a:pt x="26" y="92"/>
                  </a:ln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8"/>
            <p:cNvSpPr>
              <a:spLocks/>
            </p:cNvSpPr>
            <p:nvPr userDrawn="1"/>
          </p:nvSpPr>
          <p:spPr bwMode="auto">
            <a:xfrm>
              <a:off x="3102" y="2609"/>
              <a:ext cx="103" cy="105"/>
            </a:xfrm>
            <a:custGeom>
              <a:avLst/>
              <a:gdLst>
                <a:gd name="T0" fmla="*/ 50 w 53"/>
                <a:gd name="T1" fmla="*/ 45 h 54"/>
                <a:gd name="T2" fmla="*/ 46 w 53"/>
                <a:gd name="T3" fmla="*/ 36 h 54"/>
                <a:gd name="T4" fmla="*/ 49 w 53"/>
                <a:gd name="T5" fmla="*/ 27 h 54"/>
                <a:gd name="T6" fmla="*/ 53 w 53"/>
                <a:gd name="T7" fmla="*/ 22 h 54"/>
                <a:gd name="T8" fmla="*/ 50 w 53"/>
                <a:gd name="T9" fmla="*/ 9 h 54"/>
                <a:gd name="T10" fmla="*/ 48 w 53"/>
                <a:gd name="T11" fmla="*/ 8 h 54"/>
                <a:gd name="T12" fmla="*/ 38 w 53"/>
                <a:gd name="T13" fmla="*/ 9 h 54"/>
                <a:gd name="T14" fmla="*/ 31 w 53"/>
                <a:gd name="T15" fmla="*/ 6 h 54"/>
                <a:gd name="T16" fmla="*/ 24 w 53"/>
                <a:gd name="T17" fmla="*/ 4 h 54"/>
                <a:gd name="T18" fmla="*/ 21 w 53"/>
                <a:gd name="T19" fmla="*/ 3 h 54"/>
                <a:gd name="T20" fmla="*/ 17 w 53"/>
                <a:gd name="T21" fmla="*/ 3 h 54"/>
                <a:gd name="T22" fmla="*/ 12 w 53"/>
                <a:gd name="T23" fmla="*/ 5 h 54"/>
                <a:gd name="T24" fmla="*/ 8 w 53"/>
                <a:gd name="T25" fmla="*/ 4 h 54"/>
                <a:gd name="T26" fmla="*/ 5 w 53"/>
                <a:gd name="T27" fmla="*/ 5 h 54"/>
                <a:gd name="T28" fmla="*/ 5 w 53"/>
                <a:gd name="T29" fmla="*/ 11 h 54"/>
                <a:gd name="T30" fmla="*/ 7 w 53"/>
                <a:gd name="T31" fmla="*/ 15 h 54"/>
                <a:gd name="T32" fmla="*/ 8 w 53"/>
                <a:gd name="T33" fmla="*/ 21 h 54"/>
                <a:gd name="T34" fmla="*/ 4 w 53"/>
                <a:gd name="T35" fmla="*/ 21 h 54"/>
                <a:gd name="T36" fmla="*/ 5 w 53"/>
                <a:gd name="T37" fmla="*/ 26 h 54"/>
                <a:gd name="T38" fmla="*/ 3 w 53"/>
                <a:gd name="T39" fmla="*/ 31 h 54"/>
                <a:gd name="T40" fmla="*/ 2 w 53"/>
                <a:gd name="T41" fmla="*/ 37 h 54"/>
                <a:gd name="T42" fmla="*/ 4 w 53"/>
                <a:gd name="T43" fmla="*/ 39 h 54"/>
                <a:gd name="T44" fmla="*/ 11 w 53"/>
                <a:gd name="T45" fmla="*/ 46 h 54"/>
                <a:gd name="T46" fmla="*/ 8 w 53"/>
                <a:gd name="T47" fmla="*/ 54 h 54"/>
                <a:gd name="T48" fmla="*/ 33 w 53"/>
                <a:gd name="T49" fmla="*/ 48 h 54"/>
                <a:gd name="T50" fmla="*/ 50 w 53"/>
                <a:gd name="T51" fmla="*/ 49 h 54"/>
                <a:gd name="T52" fmla="*/ 50 w 53"/>
                <a:gd name="T53" fmla="*/ 45 h 5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53" h="54">
                  <a:moveTo>
                    <a:pt x="50" y="45"/>
                  </a:moveTo>
                  <a:cubicBezTo>
                    <a:pt x="49" y="44"/>
                    <a:pt x="46" y="37"/>
                    <a:pt x="46" y="36"/>
                  </a:cubicBezTo>
                  <a:cubicBezTo>
                    <a:pt x="46" y="34"/>
                    <a:pt x="50" y="30"/>
                    <a:pt x="49" y="27"/>
                  </a:cubicBezTo>
                  <a:cubicBezTo>
                    <a:pt x="49" y="25"/>
                    <a:pt x="53" y="24"/>
                    <a:pt x="53" y="22"/>
                  </a:cubicBezTo>
                  <a:cubicBezTo>
                    <a:pt x="53" y="20"/>
                    <a:pt x="52" y="13"/>
                    <a:pt x="50" y="9"/>
                  </a:cubicBezTo>
                  <a:cubicBezTo>
                    <a:pt x="49" y="9"/>
                    <a:pt x="49" y="9"/>
                    <a:pt x="48" y="8"/>
                  </a:cubicBezTo>
                  <a:cubicBezTo>
                    <a:pt x="47" y="7"/>
                    <a:pt x="40" y="7"/>
                    <a:pt x="38" y="9"/>
                  </a:cubicBezTo>
                  <a:cubicBezTo>
                    <a:pt x="36" y="12"/>
                    <a:pt x="31" y="7"/>
                    <a:pt x="31" y="6"/>
                  </a:cubicBezTo>
                  <a:cubicBezTo>
                    <a:pt x="30" y="5"/>
                    <a:pt x="27" y="2"/>
                    <a:pt x="24" y="4"/>
                  </a:cubicBezTo>
                  <a:cubicBezTo>
                    <a:pt x="22" y="5"/>
                    <a:pt x="21" y="5"/>
                    <a:pt x="21" y="3"/>
                  </a:cubicBezTo>
                  <a:cubicBezTo>
                    <a:pt x="21" y="0"/>
                    <a:pt x="17" y="1"/>
                    <a:pt x="17" y="3"/>
                  </a:cubicBezTo>
                  <a:cubicBezTo>
                    <a:pt x="16" y="5"/>
                    <a:pt x="13" y="7"/>
                    <a:pt x="12" y="5"/>
                  </a:cubicBezTo>
                  <a:cubicBezTo>
                    <a:pt x="11" y="4"/>
                    <a:pt x="9" y="2"/>
                    <a:pt x="8" y="4"/>
                  </a:cubicBezTo>
                  <a:cubicBezTo>
                    <a:pt x="7" y="6"/>
                    <a:pt x="6" y="5"/>
                    <a:pt x="5" y="5"/>
                  </a:cubicBezTo>
                  <a:cubicBezTo>
                    <a:pt x="5" y="7"/>
                    <a:pt x="4" y="11"/>
                    <a:pt x="5" y="11"/>
                  </a:cubicBezTo>
                  <a:cubicBezTo>
                    <a:pt x="7" y="12"/>
                    <a:pt x="7" y="14"/>
                    <a:pt x="7" y="15"/>
                  </a:cubicBezTo>
                  <a:cubicBezTo>
                    <a:pt x="6" y="16"/>
                    <a:pt x="9" y="19"/>
                    <a:pt x="8" y="21"/>
                  </a:cubicBezTo>
                  <a:cubicBezTo>
                    <a:pt x="7" y="22"/>
                    <a:pt x="5" y="19"/>
                    <a:pt x="4" y="21"/>
                  </a:cubicBezTo>
                  <a:cubicBezTo>
                    <a:pt x="3" y="23"/>
                    <a:pt x="6" y="25"/>
                    <a:pt x="5" y="26"/>
                  </a:cubicBezTo>
                  <a:cubicBezTo>
                    <a:pt x="4" y="28"/>
                    <a:pt x="2" y="28"/>
                    <a:pt x="3" y="31"/>
                  </a:cubicBezTo>
                  <a:cubicBezTo>
                    <a:pt x="3" y="34"/>
                    <a:pt x="3" y="36"/>
                    <a:pt x="2" y="37"/>
                  </a:cubicBezTo>
                  <a:cubicBezTo>
                    <a:pt x="0" y="38"/>
                    <a:pt x="2" y="38"/>
                    <a:pt x="4" y="39"/>
                  </a:cubicBezTo>
                  <a:cubicBezTo>
                    <a:pt x="7" y="41"/>
                    <a:pt x="11" y="43"/>
                    <a:pt x="11" y="46"/>
                  </a:cubicBezTo>
                  <a:cubicBezTo>
                    <a:pt x="11" y="48"/>
                    <a:pt x="9" y="49"/>
                    <a:pt x="8" y="54"/>
                  </a:cubicBezTo>
                  <a:cubicBezTo>
                    <a:pt x="14" y="54"/>
                    <a:pt x="23" y="50"/>
                    <a:pt x="33" y="48"/>
                  </a:cubicBezTo>
                  <a:cubicBezTo>
                    <a:pt x="40" y="47"/>
                    <a:pt x="46" y="48"/>
                    <a:pt x="50" y="49"/>
                  </a:cubicBezTo>
                  <a:cubicBezTo>
                    <a:pt x="50" y="48"/>
                    <a:pt x="50" y="46"/>
                    <a:pt x="50" y="4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9"/>
            <p:cNvSpPr>
              <a:spLocks/>
            </p:cNvSpPr>
            <p:nvPr userDrawn="1"/>
          </p:nvSpPr>
          <p:spPr bwMode="auto">
            <a:xfrm>
              <a:off x="3192" y="2604"/>
              <a:ext cx="70" cy="106"/>
            </a:xfrm>
            <a:custGeom>
              <a:avLst/>
              <a:gdLst>
                <a:gd name="T0" fmla="*/ 31 w 36"/>
                <a:gd name="T1" fmla="*/ 22 h 55"/>
                <a:gd name="T2" fmla="*/ 30 w 36"/>
                <a:gd name="T3" fmla="*/ 11 h 55"/>
                <a:gd name="T4" fmla="*/ 28 w 36"/>
                <a:gd name="T5" fmla="*/ 6 h 55"/>
                <a:gd name="T6" fmla="*/ 27 w 36"/>
                <a:gd name="T7" fmla="*/ 0 h 55"/>
                <a:gd name="T8" fmla="*/ 25 w 36"/>
                <a:gd name="T9" fmla="*/ 2 h 55"/>
                <a:gd name="T10" fmla="*/ 3 w 36"/>
                <a:gd name="T11" fmla="*/ 2 h 55"/>
                <a:gd name="T12" fmla="*/ 5 w 36"/>
                <a:gd name="T13" fmla="*/ 10 h 55"/>
                <a:gd name="T14" fmla="*/ 4 w 36"/>
                <a:gd name="T15" fmla="*/ 12 h 55"/>
                <a:gd name="T16" fmla="*/ 7 w 36"/>
                <a:gd name="T17" fmla="*/ 25 h 55"/>
                <a:gd name="T18" fmla="*/ 3 w 36"/>
                <a:gd name="T19" fmla="*/ 30 h 55"/>
                <a:gd name="T20" fmla="*/ 0 w 36"/>
                <a:gd name="T21" fmla="*/ 39 h 55"/>
                <a:gd name="T22" fmla="*/ 4 w 36"/>
                <a:gd name="T23" fmla="*/ 48 h 55"/>
                <a:gd name="T24" fmla="*/ 4 w 36"/>
                <a:gd name="T25" fmla="*/ 52 h 55"/>
                <a:gd name="T26" fmla="*/ 10 w 36"/>
                <a:gd name="T27" fmla="*/ 54 h 55"/>
                <a:gd name="T28" fmla="*/ 26 w 36"/>
                <a:gd name="T29" fmla="*/ 48 h 55"/>
                <a:gd name="T30" fmla="*/ 36 w 36"/>
                <a:gd name="T31" fmla="*/ 44 h 55"/>
                <a:gd name="T32" fmla="*/ 33 w 36"/>
                <a:gd name="T33" fmla="*/ 34 h 55"/>
                <a:gd name="T34" fmla="*/ 31 w 36"/>
                <a:gd name="T35" fmla="*/ 2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55">
                  <a:moveTo>
                    <a:pt x="31" y="22"/>
                  </a:moveTo>
                  <a:cubicBezTo>
                    <a:pt x="30" y="20"/>
                    <a:pt x="30" y="13"/>
                    <a:pt x="30" y="11"/>
                  </a:cubicBezTo>
                  <a:cubicBezTo>
                    <a:pt x="31" y="8"/>
                    <a:pt x="30" y="6"/>
                    <a:pt x="28" y="6"/>
                  </a:cubicBezTo>
                  <a:cubicBezTo>
                    <a:pt x="28" y="5"/>
                    <a:pt x="27" y="3"/>
                    <a:pt x="27" y="0"/>
                  </a:cubicBezTo>
                  <a:cubicBezTo>
                    <a:pt x="25" y="1"/>
                    <a:pt x="25" y="3"/>
                    <a:pt x="25" y="2"/>
                  </a:cubicBezTo>
                  <a:cubicBezTo>
                    <a:pt x="24" y="1"/>
                    <a:pt x="4" y="0"/>
                    <a:pt x="3" y="2"/>
                  </a:cubicBezTo>
                  <a:cubicBezTo>
                    <a:pt x="2" y="3"/>
                    <a:pt x="5" y="9"/>
                    <a:pt x="5" y="10"/>
                  </a:cubicBezTo>
                  <a:cubicBezTo>
                    <a:pt x="5" y="11"/>
                    <a:pt x="4" y="12"/>
                    <a:pt x="4" y="12"/>
                  </a:cubicBezTo>
                  <a:cubicBezTo>
                    <a:pt x="6" y="16"/>
                    <a:pt x="7" y="23"/>
                    <a:pt x="7" y="25"/>
                  </a:cubicBezTo>
                  <a:cubicBezTo>
                    <a:pt x="7" y="27"/>
                    <a:pt x="3" y="28"/>
                    <a:pt x="3" y="30"/>
                  </a:cubicBezTo>
                  <a:cubicBezTo>
                    <a:pt x="4" y="33"/>
                    <a:pt x="0" y="37"/>
                    <a:pt x="0" y="39"/>
                  </a:cubicBezTo>
                  <a:cubicBezTo>
                    <a:pt x="0" y="40"/>
                    <a:pt x="3" y="47"/>
                    <a:pt x="4" y="48"/>
                  </a:cubicBezTo>
                  <a:cubicBezTo>
                    <a:pt x="4" y="49"/>
                    <a:pt x="4" y="51"/>
                    <a:pt x="4" y="52"/>
                  </a:cubicBezTo>
                  <a:cubicBezTo>
                    <a:pt x="7" y="53"/>
                    <a:pt x="9" y="54"/>
                    <a:pt x="10" y="54"/>
                  </a:cubicBezTo>
                  <a:cubicBezTo>
                    <a:pt x="11" y="55"/>
                    <a:pt x="22" y="50"/>
                    <a:pt x="26" y="48"/>
                  </a:cubicBezTo>
                  <a:cubicBezTo>
                    <a:pt x="30" y="46"/>
                    <a:pt x="33" y="45"/>
                    <a:pt x="36" y="44"/>
                  </a:cubicBezTo>
                  <a:cubicBezTo>
                    <a:pt x="34" y="41"/>
                    <a:pt x="33" y="37"/>
                    <a:pt x="33" y="34"/>
                  </a:cubicBezTo>
                  <a:cubicBezTo>
                    <a:pt x="33" y="30"/>
                    <a:pt x="32" y="25"/>
                    <a:pt x="31" y="2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30"/>
            <p:cNvSpPr>
              <a:spLocks/>
            </p:cNvSpPr>
            <p:nvPr userDrawn="1"/>
          </p:nvSpPr>
          <p:spPr bwMode="auto">
            <a:xfrm>
              <a:off x="2998" y="2578"/>
              <a:ext cx="122" cy="94"/>
            </a:xfrm>
            <a:custGeom>
              <a:avLst/>
              <a:gdLst>
                <a:gd name="T0" fmla="*/ 21 w 63"/>
                <a:gd name="T1" fmla="*/ 25 h 48"/>
                <a:gd name="T2" fmla="*/ 25 w 63"/>
                <a:gd name="T3" fmla="*/ 24 h 48"/>
                <a:gd name="T4" fmla="*/ 31 w 63"/>
                <a:gd name="T5" fmla="*/ 23 h 48"/>
                <a:gd name="T6" fmla="*/ 38 w 63"/>
                <a:gd name="T7" fmla="*/ 31 h 48"/>
                <a:gd name="T8" fmla="*/ 39 w 63"/>
                <a:gd name="T9" fmla="*/ 36 h 48"/>
                <a:gd name="T10" fmla="*/ 39 w 63"/>
                <a:gd name="T11" fmla="*/ 37 h 48"/>
                <a:gd name="T12" fmla="*/ 45 w 63"/>
                <a:gd name="T13" fmla="*/ 36 h 48"/>
                <a:gd name="T14" fmla="*/ 48 w 63"/>
                <a:gd name="T15" fmla="*/ 43 h 48"/>
                <a:gd name="T16" fmla="*/ 52 w 63"/>
                <a:gd name="T17" fmla="*/ 46 h 48"/>
                <a:gd name="T18" fmla="*/ 55 w 63"/>
                <a:gd name="T19" fmla="*/ 43 h 48"/>
                <a:gd name="T20" fmla="*/ 57 w 63"/>
                <a:gd name="T21" fmla="*/ 45 h 48"/>
                <a:gd name="T22" fmla="*/ 59 w 63"/>
                <a:gd name="T23" fmla="*/ 42 h 48"/>
                <a:gd name="T24" fmla="*/ 58 w 63"/>
                <a:gd name="T25" fmla="*/ 37 h 48"/>
                <a:gd name="T26" fmla="*/ 62 w 63"/>
                <a:gd name="T27" fmla="*/ 37 h 48"/>
                <a:gd name="T28" fmla="*/ 61 w 63"/>
                <a:gd name="T29" fmla="*/ 31 h 48"/>
                <a:gd name="T30" fmla="*/ 59 w 63"/>
                <a:gd name="T31" fmla="*/ 27 h 48"/>
                <a:gd name="T32" fmla="*/ 59 w 63"/>
                <a:gd name="T33" fmla="*/ 21 h 48"/>
                <a:gd name="T34" fmla="*/ 58 w 63"/>
                <a:gd name="T35" fmla="*/ 20 h 48"/>
                <a:gd name="T36" fmla="*/ 56 w 63"/>
                <a:gd name="T37" fmla="*/ 15 h 48"/>
                <a:gd name="T38" fmla="*/ 56 w 63"/>
                <a:gd name="T39" fmla="*/ 12 h 48"/>
                <a:gd name="T40" fmla="*/ 53 w 63"/>
                <a:gd name="T41" fmla="*/ 8 h 48"/>
                <a:gd name="T42" fmla="*/ 50 w 63"/>
                <a:gd name="T43" fmla="*/ 2 h 48"/>
                <a:gd name="T44" fmla="*/ 44 w 63"/>
                <a:gd name="T45" fmla="*/ 6 h 48"/>
                <a:gd name="T46" fmla="*/ 38 w 63"/>
                <a:gd name="T47" fmla="*/ 5 h 48"/>
                <a:gd name="T48" fmla="*/ 33 w 63"/>
                <a:gd name="T49" fmla="*/ 6 h 48"/>
                <a:gd name="T50" fmla="*/ 31 w 63"/>
                <a:gd name="T51" fmla="*/ 4 h 48"/>
                <a:gd name="T52" fmla="*/ 31 w 63"/>
                <a:gd name="T53" fmla="*/ 2 h 48"/>
                <a:gd name="T54" fmla="*/ 30 w 63"/>
                <a:gd name="T55" fmla="*/ 3 h 48"/>
                <a:gd name="T56" fmla="*/ 18 w 63"/>
                <a:gd name="T57" fmla="*/ 2 h 48"/>
                <a:gd name="T58" fmla="*/ 12 w 63"/>
                <a:gd name="T59" fmla="*/ 0 h 48"/>
                <a:gd name="T60" fmla="*/ 10 w 63"/>
                <a:gd name="T61" fmla="*/ 4 h 48"/>
                <a:gd name="T62" fmla="*/ 10 w 63"/>
                <a:gd name="T63" fmla="*/ 7 h 48"/>
                <a:gd name="T64" fmla="*/ 7 w 63"/>
                <a:gd name="T65" fmla="*/ 9 h 48"/>
                <a:gd name="T66" fmla="*/ 1 w 63"/>
                <a:gd name="T67" fmla="*/ 13 h 48"/>
                <a:gd name="T68" fmla="*/ 0 w 63"/>
                <a:gd name="T69" fmla="*/ 14 h 48"/>
                <a:gd name="T70" fmla="*/ 6 w 63"/>
                <a:gd name="T71" fmla="*/ 21 h 48"/>
                <a:gd name="T72" fmla="*/ 15 w 63"/>
                <a:gd name="T73" fmla="*/ 31 h 48"/>
                <a:gd name="T74" fmla="*/ 21 w 63"/>
                <a:gd name="T75" fmla="*/ 25 h 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63" h="48">
                  <a:moveTo>
                    <a:pt x="21" y="25"/>
                  </a:moveTo>
                  <a:cubicBezTo>
                    <a:pt x="21" y="23"/>
                    <a:pt x="23" y="24"/>
                    <a:pt x="25" y="24"/>
                  </a:cubicBezTo>
                  <a:cubicBezTo>
                    <a:pt x="27" y="25"/>
                    <a:pt x="29" y="23"/>
                    <a:pt x="31" y="23"/>
                  </a:cubicBezTo>
                  <a:cubicBezTo>
                    <a:pt x="33" y="23"/>
                    <a:pt x="38" y="29"/>
                    <a:pt x="38" y="31"/>
                  </a:cubicBezTo>
                  <a:cubicBezTo>
                    <a:pt x="38" y="33"/>
                    <a:pt x="38" y="35"/>
                    <a:pt x="39" y="36"/>
                  </a:cubicBezTo>
                  <a:cubicBezTo>
                    <a:pt x="39" y="37"/>
                    <a:pt x="39" y="37"/>
                    <a:pt x="39" y="37"/>
                  </a:cubicBezTo>
                  <a:cubicBezTo>
                    <a:pt x="42" y="36"/>
                    <a:pt x="45" y="36"/>
                    <a:pt x="45" y="36"/>
                  </a:cubicBezTo>
                  <a:cubicBezTo>
                    <a:pt x="46" y="36"/>
                    <a:pt x="48" y="40"/>
                    <a:pt x="48" y="43"/>
                  </a:cubicBezTo>
                  <a:cubicBezTo>
                    <a:pt x="47" y="46"/>
                    <a:pt x="50" y="48"/>
                    <a:pt x="52" y="46"/>
                  </a:cubicBezTo>
                  <a:cubicBezTo>
                    <a:pt x="53" y="44"/>
                    <a:pt x="55" y="42"/>
                    <a:pt x="55" y="43"/>
                  </a:cubicBezTo>
                  <a:cubicBezTo>
                    <a:pt x="55" y="44"/>
                    <a:pt x="56" y="44"/>
                    <a:pt x="57" y="45"/>
                  </a:cubicBezTo>
                  <a:cubicBezTo>
                    <a:pt x="57" y="44"/>
                    <a:pt x="58" y="43"/>
                    <a:pt x="59" y="42"/>
                  </a:cubicBezTo>
                  <a:cubicBezTo>
                    <a:pt x="60" y="41"/>
                    <a:pt x="57" y="39"/>
                    <a:pt x="58" y="37"/>
                  </a:cubicBezTo>
                  <a:cubicBezTo>
                    <a:pt x="59" y="35"/>
                    <a:pt x="61" y="38"/>
                    <a:pt x="62" y="37"/>
                  </a:cubicBezTo>
                  <a:cubicBezTo>
                    <a:pt x="63" y="35"/>
                    <a:pt x="60" y="32"/>
                    <a:pt x="61" y="31"/>
                  </a:cubicBezTo>
                  <a:cubicBezTo>
                    <a:pt x="61" y="30"/>
                    <a:pt x="61" y="28"/>
                    <a:pt x="59" y="27"/>
                  </a:cubicBezTo>
                  <a:cubicBezTo>
                    <a:pt x="58" y="27"/>
                    <a:pt x="59" y="23"/>
                    <a:pt x="59" y="21"/>
                  </a:cubicBezTo>
                  <a:cubicBezTo>
                    <a:pt x="59" y="20"/>
                    <a:pt x="58" y="20"/>
                    <a:pt x="58" y="20"/>
                  </a:cubicBezTo>
                  <a:cubicBezTo>
                    <a:pt x="57" y="18"/>
                    <a:pt x="58" y="15"/>
                    <a:pt x="56" y="15"/>
                  </a:cubicBezTo>
                  <a:cubicBezTo>
                    <a:pt x="54" y="15"/>
                    <a:pt x="55" y="12"/>
                    <a:pt x="56" y="12"/>
                  </a:cubicBezTo>
                  <a:cubicBezTo>
                    <a:pt x="58" y="11"/>
                    <a:pt x="53" y="10"/>
                    <a:pt x="53" y="8"/>
                  </a:cubicBezTo>
                  <a:cubicBezTo>
                    <a:pt x="53" y="6"/>
                    <a:pt x="51" y="2"/>
                    <a:pt x="50" y="2"/>
                  </a:cubicBezTo>
                  <a:cubicBezTo>
                    <a:pt x="49" y="1"/>
                    <a:pt x="45" y="6"/>
                    <a:pt x="44" y="6"/>
                  </a:cubicBezTo>
                  <a:cubicBezTo>
                    <a:pt x="42" y="6"/>
                    <a:pt x="39" y="3"/>
                    <a:pt x="38" y="5"/>
                  </a:cubicBezTo>
                  <a:cubicBezTo>
                    <a:pt x="37" y="8"/>
                    <a:pt x="35" y="4"/>
                    <a:pt x="33" y="6"/>
                  </a:cubicBezTo>
                  <a:cubicBezTo>
                    <a:pt x="32" y="8"/>
                    <a:pt x="31" y="4"/>
                    <a:pt x="31" y="4"/>
                  </a:cubicBezTo>
                  <a:cubicBezTo>
                    <a:pt x="31" y="4"/>
                    <a:pt x="31" y="3"/>
                    <a:pt x="31" y="2"/>
                  </a:cubicBezTo>
                  <a:cubicBezTo>
                    <a:pt x="31" y="3"/>
                    <a:pt x="30" y="3"/>
                    <a:pt x="30" y="3"/>
                  </a:cubicBezTo>
                  <a:cubicBezTo>
                    <a:pt x="26" y="4"/>
                    <a:pt x="18" y="3"/>
                    <a:pt x="18" y="2"/>
                  </a:cubicBezTo>
                  <a:cubicBezTo>
                    <a:pt x="17" y="1"/>
                    <a:pt x="12" y="0"/>
                    <a:pt x="12" y="0"/>
                  </a:cubicBezTo>
                  <a:cubicBezTo>
                    <a:pt x="12" y="0"/>
                    <a:pt x="12" y="3"/>
                    <a:pt x="10" y="4"/>
                  </a:cubicBezTo>
                  <a:cubicBezTo>
                    <a:pt x="8" y="4"/>
                    <a:pt x="10" y="7"/>
                    <a:pt x="10" y="7"/>
                  </a:cubicBezTo>
                  <a:cubicBezTo>
                    <a:pt x="10" y="8"/>
                    <a:pt x="9" y="9"/>
                    <a:pt x="7" y="9"/>
                  </a:cubicBezTo>
                  <a:cubicBezTo>
                    <a:pt x="6" y="8"/>
                    <a:pt x="2" y="12"/>
                    <a:pt x="1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3" y="16"/>
                    <a:pt x="2" y="19"/>
                    <a:pt x="6" y="21"/>
                  </a:cubicBezTo>
                  <a:cubicBezTo>
                    <a:pt x="9" y="23"/>
                    <a:pt x="13" y="27"/>
                    <a:pt x="15" y="31"/>
                  </a:cubicBezTo>
                  <a:cubicBezTo>
                    <a:pt x="18" y="29"/>
                    <a:pt x="21" y="27"/>
                    <a:pt x="21" y="2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31"/>
            <p:cNvSpPr>
              <a:spLocks/>
            </p:cNvSpPr>
            <p:nvPr userDrawn="1"/>
          </p:nvSpPr>
          <p:spPr bwMode="auto">
            <a:xfrm>
              <a:off x="3056" y="2648"/>
              <a:ext cx="68" cy="66"/>
            </a:xfrm>
            <a:custGeom>
              <a:avLst/>
              <a:gdLst>
                <a:gd name="T0" fmla="*/ 28 w 35"/>
                <a:gd name="T1" fmla="*/ 19 h 34"/>
                <a:gd name="T2" fmla="*/ 26 w 35"/>
                <a:gd name="T3" fmla="*/ 17 h 34"/>
                <a:gd name="T4" fmla="*/ 27 w 35"/>
                <a:gd name="T5" fmla="*/ 11 h 34"/>
                <a:gd name="T6" fmla="*/ 27 w 35"/>
                <a:gd name="T7" fmla="*/ 9 h 34"/>
                <a:gd name="T8" fmla="*/ 25 w 35"/>
                <a:gd name="T9" fmla="*/ 7 h 34"/>
                <a:gd name="T10" fmla="*/ 22 w 35"/>
                <a:gd name="T11" fmla="*/ 10 h 34"/>
                <a:gd name="T12" fmla="*/ 18 w 35"/>
                <a:gd name="T13" fmla="*/ 7 h 34"/>
                <a:gd name="T14" fmla="*/ 15 w 35"/>
                <a:gd name="T15" fmla="*/ 0 h 34"/>
                <a:gd name="T16" fmla="*/ 9 w 35"/>
                <a:gd name="T17" fmla="*/ 1 h 34"/>
                <a:gd name="T18" fmla="*/ 8 w 35"/>
                <a:gd name="T19" fmla="*/ 5 h 34"/>
                <a:gd name="T20" fmla="*/ 2 w 35"/>
                <a:gd name="T21" fmla="*/ 11 h 34"/>
                <a:gd name="T22" fmla="*/ 0 w 35"/>
                <a:gd name="T23" fmla="*/ 14 h 34"/>
                <a:gd name="T24" fmla="*/ 11 w 35"/>
                <a:gd name="T25" fmla="*/ 21 h 34"/>
                <a:gd name="T26" fmla="*/ 30 w 35"/>
                <a:gd name="T27" fmla="*/ 33 h 34"/>
                <a:gd name="T28" fmla="*/ 32 w 35"/>
                <a:gd name="T29" fmla="*/ 34 h 34"/>
                <a:gd name="T30" fmla="*/ 35 w 35"/>
                <a:gd name="T31" fmla="*/ 26 h 34"/>
                <a:gd name="T32" fmla="*/ 28 w 35"/>
                <a:gd name="T33" fmla="*/ 19 h 3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</a:cxnLst>
              <a:rect l="0" t="0" r="r" b="b"/>
              <a:pathLst>
                <a:path w="35" h="34">
                  <a:moveTo>
                    <a:pt x="28" y="19"/>
                  </a:moveTo>
                  <a:cubicBezTo>
                    <a:pt x="26" y="18"/>
                    <a:pt x="24" y="18"/>
                    <a:pt x="26" y="17"/>
                  </a:cubicBezTo>
                  <a:cubicBezTo>
                    <a:pt x="27" y="16"/>
                    <a:pt x="27" y="14"/>
                    <a:pt x="27" y="11"/>
                  </a:cubicBezTo>
                  <a:cubicBezTo>
                    <a:pt x="26" y="10"/>
                    <a:pt x="27" y="9"/>
                    <a:pt x="27" y="9"/>
                  </a:cubicBezTo>
                  <a:cubicBezTo>
                    <a:pt x="26" y="8"/>
                    <a:pt x="25" y="8"/>
                    <a:pt x="25" y="7"/>
                  </a:cubicBezTo>
                  <a:cubicBezTo>
                    <a:pt x="25" y="6"/>
                    <a:pt x="23" y="8"/>
                    <a:pt x="22" y="10"/>
                  </a:cubicBezTo>
                  <a:cubicBezTo>
                    <a:pt x="20" y="12"/>
                    <a:pt x="17" y="10"/>
                    <a:pt x="18" y="7"/>
                  </a:cubicBezTo>
                  <a:cubicBezTo>
                    <a:pt x="18" y="4"/>
                    <a:pt x="16" y="0"/>
                    <a:pt x="15" y="0"/>
                  </a:cubicBezTo>
                  <a:cubicBezTo>
                    <a:pt x="15" y="0"/>
                    <a:pt x="12" y="0"/>
                    <a:pt x="9" y="1"/>
                  </a:cubicBezTo>
                  <a:cubicBezTo>
                    <a:pt x="10" y="2"/>
                    <a:pt x="9" y="4"/>
                    <a:pt x="8" y="5"/>
                  </a:cubicBezTo>
                  <a:cubicBezTo>
                    <a:pt x="8" y="7"/>
                    <a:pt x="4" y="9"/>
                    <a:pt x="2" y="11"/>
                  </a:cubicBezTo>
                  <a:cubicBezTo>
                    <a:pt x="1" y="11"/>
                    <a:pt x="1" y="12"/>
                    <a:pt x="0" y="14"/>
                  </a:cubicBezTo>
                  <a:cubicBezTo>
                    <a:pt x="3" y="16"/>
                    <a:pt x="7" y="18"/>
                    <a:pt x="11" y="21"/>
                  </a:cubicBezTo>
                  <a:cubicBezTo>
                    <a:pt x="17" y="26"/>
                    <a:pt x="26" y="32"/>
                    <a:pt x="30" y="33"/>
                  </a:cubicBezTo>
                  <a:cubicBezTo>
                    <a:pt x="31" y="34"/>
                    <a:pt x="32" y="34"/>
                    <a:pt x="32" y="34"/>
                  </a:cubicBezTo>
                  <a:cubicBezTo>
                    <a:pt x="33" y="29"/>
                    <a:pt x="35" y="28"/>
                    <a:pt x="35" y="26"/>
                  </a:cubicBezTo>
                  <a:cubicBezTo>
                    <a:pt x="35" y="23"/>
                    <a:pt x="31" y="21"/>
                    <a:pt x="28" y="1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2"/>
            <p:cNvSpPr>
              <a:spLocks/>
            </p:cNvSpPr>
            <p:nvPr userDrawn="1"/>
          </p:nvSpPr>
          <p:spPr bwMode="auto">
            <a:xfrm>
              <a:off x="3027" y="2623"/>
              <a:ext cx="48" cy="52"/>
            </a:xfrm>
            <a:custGeom>
              <a:avLst/>
              <a:gdLst>
                <a:gd name="T0" fmla="*/ 23 w 25"/>
                <a:gd name="T1" fmla="*/ 18 h 27"/>
                <a:gd name="T2" fmla="*/ 24 w 25"/>
                <a:gd name="T3" fmla="*/ 13 h 27"/>
                <a:gd name="T4" fmla="*/ 23 w 25"/>
                <a:gd name="T5" fmla="*/ 8 h 27"/>
                <a:gd name="T6" fmla="*/ 16 w 25"/>
                <a:gd name="T7" fmla="*/ 0 h 27"/>
                <a:gd name="T8" fmla="*/ 10 w 25"/>
                <a:gd name="T9" fmla="*/ 1 h 27"/>
                <a:gd name="T10" fmla="*/ 6 w 25"/>
                <a:gd name="T11" fmla="*/ 2 h 27"/>
                <a:gd name="T12" fmla="*/ 0 w 25"/>
                <a:gd name="T13" fmla="*/ 8 h 27"/>
                <a:gd name="T14" fmla="*/ 1 w 25"/>
                <a:gd name="T15" fmla="*/ 12 h 27"/>
                <a:gd name="T16" fmla="*/ 8 w 25"/>
                <a:gd name="T17" fmla="*/ 22 h 27"/>
                <a:gd name="T18" fmla="*/ 15 w 25"/>
                <a:gd name="T19" fmla="*/ 27 h 27"/>
                <a:gd name="T20" fmla="*/ 17 w 25"/>
                <a:gd name="T21" fmla="*/ 24 h 27"/>
                <a:gd name="T22" fmla="*/ 23 w 25"/>
                <a:gd name="T23" fmla="*/ 18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5" h="27">
                  <a:moveTo>
                    <a:pt x="23" y="18"/>
                  </a:moveTo>
                  <a:cubicBezTo>
                    <a:pt x="24" y="17"/>
                    <a:pt x="25" y="15"/>
                    <a:pt x="24" y="13"/>
                  </a:cubicBezTo>
                  <a:cubicBezTo>
                    <a:pt x="23" y="12"/>
                    <a:pt x="23" y="10"/>
                    <a:pt x="23" y="8"/>
                  </a:cubicBezTo>
                  <a:cubicBezTo>
                    <a:pt x="23" y="6"/>
                    <a:pt x="18" y="0"/>
                    <a:pt x="16" y="0"/>
                  </a:cubicBezTo>
                  <a:cubicBezTo>
                    <a:pt x="14" y="0"/>
                    <a:pt x="12" y="2"/>
                    <a:pt x="10" y="1"/>
                  </a:cubicBezTo>
                  <a:cubicBezTo>
                    <a:pt x="8" y="1"/>
                    <a:pt x="6" y="0"/>
                    <a:pt x="6" y="2"/>
                  </a:cubicBezTo>
                  <a:cubicBezTo>
                    <a:pt x="6" y="4"/>
                    <a:pt x="3" y="6"/>
                    <a:pt x="0" y="8"/>
                  </a:cubicBezTo>
                  <a:cubicBezTo>
                    <a:pt x="1" y="9"/>
                    <a:pt x="1" y="10"/>
                    <a:pt x="1" y="12"/>
                  </a:cubicBezTo>
                  <a:cubicBezTo>
                    <a:pt x="3" y="18"/>
                    <a:pt x="5" y="20"/>
                    <a:pt x="8" y="22"/>
                  </a:cubicBezTo>
                  <a:cubicBezTo>
                    <a:pt x="9" y="23"/>
                    <a:pt x="12" y="25"/>
                    <a:pt x="15" y="27"/>
                  </a:cubicBezTo>
                  <a:cubicBezTo>
                    <a:pt x="16" y="25"/>
                    <a:pt x="16" y="24"/>
                    <a:pt x="17" y="24"/>
                  </a:cubicBezTo>
                  <a:cubicBezTo>
                    <a:pt x="19" y="22"/>
                    <a:pt x="23" y="20"/>
                    <a:pt x="23" y="1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3"/>
            <p:cNvSpPr>
              <a:spLocks/>
            </p:cNvSpPr>
            <p:nvPr userDrawn="1"/>
          </p:nvSpPr>
          <p:spPr bwMode="auto">
            <a:xfrm>
              <a:off x="2965" y="2320"/>
              <a:ext cx="137" cy="111"/>
            </a:xfrm>
            <a:custGeom>
              <a:avLst/>
              <a:gdLst>
                <a:gd name="T0" fmla="*/ 34 w 71"/>
                <a:gd name="T1" fmla="*/ 44 h 57"/>
                <a:gd name="T2" fmla="*/ 42 w 71"/>
                <a:gd name="T3" fmla="*/ 38 h 57"/>
                <a:gd name="T4" fmla="*/ 42 w 71"/>
                <a:gd name="T5" fmla="*/ 15 h 57"/>
                <a:gd name="T6" fmla="*/ 71 w 71"/>
                <a:gd name="T7" fmla="*/ 15 h 57"/>
                <a:gd name="T8" fmla="*/ 71 w 71"/>
                <a:gd name="T9" fmla="*/ 3 h 57"/>
                <a:gd name="T10" fmla="*/ 65 w 71"/>
                <a:gd name="T11" fmla="*/ 0 h 57"/>
                <a:gd name="T12" fmla="*/ 34 w 71"/>
                <a:gd name="T13" fmla="*/ 0 h 57"/>
                <a:gd name="T14" fmla="*/ 29 w 71"/>
                <a:gd name="T15" fmla="*/ 8 h 57"/>
                <a:gd name="T16" fmla="*/ 18 w 71"/>
                <a:gd name="T17" fmla="*/ 23 h 57"/>
                <a:gd name="T18" fmla="*/ 3 w 71"/>
                <a:gd name="T19" fmla="*/ 49 h 57"/>
                <a:gd name="T20" fmla="*/ 0 w 71"/>
                <a:gd name="T21" fmla="*/ 57 h 57"/>
                <a:gd name="T22" fmla="*/ 34 w 71"/>
                <a:gd name="T23" fmla="*/ 57 h 57"/>
                <a:gd name="T24" fmla="*/ 34 w 71"/>
                <a:gd name="T25" fmla="*/ 44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71" h="57">
                  <a:moveTo>
                    <a:pt x="34" y="44"/>
                  </a:moveTo>
                  <a:cubicBezTo>
                    <a:pt x="34" y="42"/>
                    <a:pt x="42" y="40"/>
                    <a:pt x="42" y="38"/>
                  </a:cubicBezTo>
                  <a:cubicBezTo>
                    <a:pt x="42" y="36"/>
                    <a:pt x="42" y="15"/>
                    <a:pt x="42" y="15"/>
                  </a:cubicBezTo>
                  <a:cubicBezTo>
                    <a:pt x="42" y="15"/>
                    <a:pt x="70" y="16"/>
                    <a:pt x="71" y="15"/>
                  </a:cubicBezTo>
                  <a:cubicBezTo>
                    <a:pt x="71" y="15"/>
                    <a:pt x="71" y="9"/>
                    <a:pt x="71" y="3"/>
                  </a:cubicBezTo>
                  <a:cubicBezTo>
                    <a:pt x="70" y="1"/>
                    <a:pt x="71" y="0"/>
                    <a:pt x="65" y="0"/>
                  </a:cubicBezTo>
                  <a:cubicBezTo>
                    <a:pt x="60" y="0"/>
                    <a:pt x="44" y="0"/>
                    <a:pt x="34" y="0"/>
                  </a:cubicBezTo>
                  <a:cubicBezTo>
                    <a:pt x="31" y="2"/>
                    <a:pt x="30" y="5"/>
                    <a:pt x="29" y="8"/>
                  </a:cubicBezTo>
                  <a:cubicBezTo>
                    <a:pt x="27" y="12"/>
                    <a:pt x="18" y="17"/>
                    <a:pt x="18" y="23"/>
                  </a:cubicBezTo>
                  <a:cubicBezTo>
                    <a:pt x="17" y="29"/>
                    <a:pt x="9" y="37"/>
                    <a:pt x="3" y="49"/>
                  </a:cubicBezTo>
                  <a:cubicBezTo>
                    <a:pt x="1" y="53"/>
                    <a:pt x="1" y="55"/>
                    <a:pt x="0" y="57"/>
                  </a:cubicBezTo>
                  <a:cubicBezTo>
                    <a:pt x="34" y="57"/>
                    <a:pt x="34" y="57"/>
                    <a:pt x="34" y="57"/>
                  </a:cubicBezTo>
                  <a:cubicBezTo>
                    <a:pt x="34" y="57"/>
                    <a:pt x="34" y="46"/>
                    <a:pt x="34" y="4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4"/>
            <p:cNvSpPr>
              <a:spLocks/>
            </p:cNvSpPr>
            <p:nvPr userDrawn="1"/>
          </p:nvSpPr>
          <p:spPr bwMode="auto">
            <a:xfrm>
              <a:off x="2965" y="2326"/>
              <a:ext cx="198" cy="217"/>
            </a:xfrm>
            <a:custGeom>
              <a:avLst/>
              <a:gdLst>
                <a:gd name="T0" fmla="*/ 8 w 102"/>
                <a:gd name="T1" fmla="*/ 97 h 112"/>
                <a:gd name="T2" fmla="*/ 16 w 102"/>
                <a:gd name="T3" fmla="*/ 97 h 112"/>
                <a:gd name="T4" fmla="*/ 22 w 102"/>
                <a:gd name="T5" fmla="*/ 96 h 112"/>
                <a:gd name="T6" fmla="*/ 27 w 102"/>
                <a:gd name="T7" fmla="*/ 100 h 112"/>
                <a:gd name="T8" fmla="*/ 30 w 102"/>
                <a:gd name="T9" fmla="*/ 100 h 112"/>
                <a:gd name="T10" fmla="*/ 36 w 102"/>
                <a:gd name="T11" fmla="*/ 108 h 112"/>
                <a:gd name="T12" fmla="*/ 40 w 102"/>
                <a:gd name="T13" fmla="*/ 112 h 112"/>
                <a:gd name="T14" fmla="*/ 44 w 102"/>
                <a:gd name="T15" fmla="*/ 109 h 112"/>
                <a:gd name="T16" fmla="*/ 49 w 102"/>
                <a:gd name="T17" fmla="*/ 108 h 112"/>
                <a:gd name="T18" fmla="*/ 54 w 102"/>
                <a:gd name="T19" fmla="*/ 107 h 112"/>
                <a:gd name="T20" fmla="*/ 59 w 102"/>
                <a:gd name="T21" fmla="*/ 107 h 112"/>
                <a:gd name="T22" fmla="*/ 65 w 102"/>
                <a:gd name="T23" fmla="*/ 106 h 112"/>
                <a:gd name="T24" fmla="*/ 98 w 102"/>
                <a:gd name="T25" fmla="*/ 105 h 112"/>
                <a:gd name="T26" fmla="*/ 99 w 102"/>
                <a:gd name="T27" fmla="*/ 98 h 112"/>
                <a:gd name="T28" fmla="*/ 96 w 102"/>
                <a:gd name="T29" fmla="*/ 95 h 112"/>
                <a:gd name="T30" fmla="*/ 88 w 102"/>
                <a:gd name="T31" fmla="*/ 21 h 112"/>
                <a:gd name="T32" fmla="*/ 102 w 102"/>
                <a:gd name="T33" fmla="*/ 21 h 112"/>
                <a:gd name="T34" fmla="*/ 73 w 102"/>
                <a:gd name="T35" fmla="*/ 2 h 112"/>
                <a:gd name="T36" fmla="*/ 71 w 102"/>
                <a:gd name="T37" fmla="*/ 0 h 112"/>
                <a:gd name="T38" fmla="*/ 71 w 102"/>
                <a:gd name="T39" fmla="*/ 12 h 112"/>
                <a:gd name="T40" fmla="*/ 42 w 102"/>
                <a:gd name="T41" fmla="*/ 12 h 112"/>
                <a:gd name="T42" fmla="*/ 42 w 102"/>
                <a:gd name="T43" fmla="*/ 35 h 112"/>
                <a:gd name="T44" fmla="*/ 34 w 102"/>
                <a:gd name="T45" fmla="*/ 41 h 112"/>
                <a:gd name="T46" fmla="*/ 34 w 102"/>
                <a:gd name="T47" fmla="*/ 54 h 112"/>
                <a:gd name="T48" fmla="*/ 0 w 102"/>
                <a:gd name="T49" fmla="*/ 54 h 112"/>
                <a:gd name="T50" fmla="*/ 5 w 102"/>
                <a:gd name="T51" fmla="*/ 64 h 112"/>
                <a:gd name="T52" fmla="*/ 7 w 102"/>
                <a:gd name="T53" fmla="*/ 77 h 112"/>
                <a:gd name="T54" fmla="*/ 4 w 102"/>
                <a:gd name="T55" fmla="*/ 94 h 112"/>
                <a:gd name="T56" fmla="*/ 3 w 102"/>
                <a:gd name="T57" fmla="*/ 101 h 112"/>
                <a:gd name="T58" fmla="*/ 3 w 102"/>
                <a:gd name="T59" fmla="*/ 101 h 112"/>
                <a:gd name="T60" fmla="*/ 8 w 102"/>
                <a:gd name="T61" fmla="*/ 97 h 11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102" h="112">
                  <a:moveTo>
                    <a:pt x="8" y="97"/>
                  </a:moveTo>
                  <a:cubicBezTo>
                    <a:pt x="11" y="98"/>
                    <a:pt x="16" y="97"/>
                    <a:pt x="16" y="97"/>
                  </a:cubicBezTo>
                  <a:cubicBezTo>
                    <a:pt x="16" y="97"/>
                    <a:pt x="20" y="95"/>
                    <a:pt x="22" y="96"/>
                  </a:cubicBezTo>
                  <a:cubicBezTo>
                    <a:pt x="25" y="98"/>
                    <a:pt x="27" y="100"/>
                    <a:pt x="27" y="100"/>
                  </a:cubicBezTo>
                  <a:cubicBezTo>
                    <a:pt x="30" y="100"/>
                    <a:pt x="30" y="100"/>
                    <a:pt x="30" y="100"/>
                  </a:cubicBezTo>
                  <a:cubicBezTo>
                    <a:pt x="30" y="100"/>
                    <a:pt x="32" y="107"/>
                    <a:pt x="36" y="108"/>
                  </a:cubicBezTo>
                  <a:cubicBezTo>
                    <a:pt x="38" y="109"/>
                    <a:pt x="39" y="111"/>
                    <a:pt x="40" y="112"/>
                  </a:cubicBezTo>
                  <a:cubicBezTo>
                    <a:pt x="42" y="112"/>
                    <a:pt x="44" y="111"/>
                    <a:pt x="44" y="109"/>
                  </a:cubicBezTo>
                  <a:cubicBezTo>
                    <a:pt x="44" y="107"/>
                    <a:pt x="46" y="104"/>
                    <a:pt x="49" y="108"/>
                  </a:cubicBezTo>
                  <a:cubicBezTo>
                    <a:pt x="53" y="111"/>
                    <a:pt x="53" y="108"/>
                    <a:pt x="54" y="107"/>
                  </a:cubicBezTo>
                  <a:cubicBezTo>
                    <a:pt x="55" y="106"/>
                    <a:pt x="57" y="107"/>
                    <a:pt x="59" y="107"/>
                  </a:cubicBezTo>
                  <a:cubicBezTo>
                    <a:pt x="62" y="107"/>
                    <a:pt x="65" y="106"/>
                    <a:pt x="65" y="106"/>
                  </a:cubicBezTo>
                  <a:cubicBezTo>
                    <a:pt x="65" y="106"/>
                    <a:pt x="96" y="106"/>
                    <a:pt x="98" y="105"/>
                  </a:cubicBezTo>
                  <a:cubicBezTo>
                    <a:pt x="99" y="105"/>
                    <a:pt x="99" y="98"/>
                    <a:pt x="99" y="98"/>
                  </a:cubicBezTo>
                  <a:cubicBezTo>
                    <a:pt x="96" y="95"/>
                    <a:pt x="96" y="95"/>
                    <a:pt x="96" y="95"/>
                  </a:cubicBezTo>
                  <a:cubicBezTo>
                    <a:pt x="88" y="21"/>
                    <a:pt x="88" y="21"/>
                    <a:pt x="88" y="21"/>
                  </a:cubicBezTo>
                  <a:cubicBezTo>
                    <a:pt x="102" y="21"/>
                    <a:pt x="102" y="21"/>
                    <a:pt x="102" y="21"/>
                  </a:cubicBezTo>
                  <a:cubicBezTo>
                    <a:pt x="87" y="11"/>
                    <a:pt x="74" y="3"/>
                    <a:pt x="73" y="2"/>
                  </a:cubicBezTo>
                  <a:cubicBezTo>
                    <a:pt x="72" y="1"/>
                    <a:pt x="71" y="1"/>
                    <a:pt x="71" y="0"/>
                  </a:cubicBezTo>
                  <a:cubicBezTo>
                    <a:pt x="71" y="6"/>
                    <a:pt x="71" y="12"/>
                    <a:pt x="71" y="12"/>
                  </a:cubicBezTo>
                  <a:cubicBezTo>
                    <a:pt x="70" y="13"/>
                    <a:pt x="42" y="12"/>
                    <a:pt x="42" y="12"/>
                  </a:cubicBezTo>
                  <a:cubicBezTo>
                    <a:pt x="42" y="12"/>
                    <a:pt x="42" y="33"/>
                    <a:pt x="42" y="35"/>
                  </a:cubicBezTo>
                  <a:cubicBezTo>
                    <a:pt x="42" y="37"/>
                    <a:pt x="34" y="39"/>
                    <a:pt x="34" y="41"/>
                  </a:cubicBezTo>
                  <a:cubicBezTo>
                    <a:pt x="34" y="43"/>
                    <a:pt x="34" y="54"/>
                    <a:pt x="34" y="54"/>
                  </a:cubicBezTo>
                  <a:cubicBezTo>
                    <a:pt x="0" y="54"/>
                    <a:pt x="0" y="54"/>
                    <a:pt x="0" y="54"/>
                  </a:cubicBezTo>
                  <a:cubicBezTo>
                    <a:pt x="0" y="60"/>
                    <a:pt x="3" y="62"/>
                    <a:pt x="5" y="64"/>
                  </a:cubicBezTo>
                  <a:cubicBezTo>
                    <a:pt x="8" y="67"/>
                    <a:pt x="3" y="72"/>
                    <a:pt x="7" y="77"/>
                  </a:cubicBezTo>
                  <a:cubicBezTo>
                    <a:pt x="11" y="83"/>
                    <a:pt x="6" y="91"/>
                    <a:pt x="4" y="94"/>
                  </a:cubicBezTo>
                  <a:cubicBezTo>
                    <a:pt x="3" y="96"/>
                    <a:pt x="3" y="98"/>
                    <a:pt x="3" y="101"/>
                  </a:cubicBezTo>
                  <a:cubicBezTo>
                    <a:pt x="3" y="101"/>
                    <a:pt x="3" y="101"/>
                    <a:pt x="3" y="101"/>
                  </a:cubicBezTo>
                  <a:cubicBezTo>
                    <a:pt x="6" y="100"/>
                    <a:pt x="5" y="96"/>
                    <a:pt x="8" y="9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5"/>
            <p:cNvSpPr>
              <a:spLocks/>
            </p:cNvSpPr>
            <p:nvPr userDrawn="1"/>
          </p:nvSpPr>
          <p:spPr bwMode="auto">
            <a:xfrm>
              <a:off x="3042" y="2366"/>
              <a:ext cx="274" cy="257"/>
            </a:xfrm>
            <a:custGeom>
              <a:avLst/>
              <a:gdLst>
                <a:gd name="T0" fmla="*/ 133 w 141"/>
                <a:gd name="T1" fmla="*/ 55 h 132"/>
                <a:gd name="T2" fmla="*/ 129 w 141"/>
                <a:gd name="T3" fmla="*/ 46 h 132"/>
                <a:gd name="T4" fmla="*/ 120 w 141"/>
                <a:gd name="T5" fmla="*/ 43 h 132"/>
                <a:gd name="T6" fmla="*/ 114 w 141"/>
                <a:gd name="T7" fmla="*/ 35 h 132"/>
                <a:gd name="T8" fmla="*/ 62 w 141"/>
                <a:gd name="T9" fmla="*/ 0 h 132"/>
                <a:gd name="T10" fmla="*/ 48 w 141"/>
                <a:gd name="T11" fmla="*/ 0 h 132"/>
                <a:gd name="T12" fmla="*/ 56 w 141"/>
                <a:gd name="T13" fmla="*/ 74 h 132"/>
                <a:gd name="T14" fmla="*/ 59 w 141"/>
                <a:gd name="T15" fmla="*/ 77 h 132"/>
                <a:gd name="T16" fmla="*/ 58 w 141"/>
                <a:gd name="T17" fmla="*/ 84 h 132"/>
                <a:gd name="T18" fmla="*/ 25 w 141"/>
                <a:gd name="T19" fmla="*/ 85 h 132"/>
                <a:gd name="T20" fmla="*/ 19 w 141"/>
                <a:gd name="T21" fmla="*/ 86 h 132"/>
                <a:gd name="T22" fmla="*/ 14 w 141"/>
                <a:gd name="T23" fmla="*/ 86 h 132"/>
                <a:gd name="T24" fmla="*/ 9 w 141"/>
                <a:gd name="T25" fmla="*/ 87 h 132"/>
                <a:gd name="T26" fmla="*/ 4 w 141"/>
                <a:gd name="T27" fmla="*/ 88 h 132"/>
                <a:gd name="T28" fmla="*/ 0 w 141"/>
                <a:gd name="T29" fmla="*/ 91 h 132"/>
                <a:gd name="T30" fmla="*/ 1 w 141"/>
                <a:gd name="T31" fmla="*/ 93 h 132"/>
                <a:gd name="T32" fmla="*/ 2 w 141"/>
                <a:gd name="T33" fmla="*/ 95 h 132"/>
                <a:gd name="T34" fmla="*/ 3 w 141"/>
                <a:gd name="T35" fmla="*/ 101 h 132"/>
                <a:gd name="T36" fmla="*/ 8 w 141"/>
                <a:gd name="T37" fmla="*/ 106 h 132"/>
                <a:gd name="T38" fmla="*/ 8 w 141"/>
                <a:gd name="T39" fmla="*/ 113 h 132"/>
                <a:gd name="T40" fmla="*/ 10 w 141"/>
                <a:gd name="T41" fmla="*/ 115 h 132"/>
                <a:gd name="T42" fmla="*/ 15 w 141"/>
                <a:gd name="T43" fmla="*/ 114 h 132"/>
                <a:gd name="T44" fmla="*/ 21 w 141"/>
                <a:gd name="T45" fmla="*/ 115 h 132"/>
                <a:gd name="T46" fmla="*/ 27 w 141"/>
                <a:gd name="T47" fmla="*/ 111 h 132"/>
                <a:gd name="T48" fmla="*/ 30 w 141"/>
                <a:gd name="T49" fmla="*/ 117 h 132"/>
                <a:gd name="T50" fmla="*/ 33 w 141"/>
                <a:gd name="T51" fmla="*/ 121 h 132"/>
                <a:gd name="T52" fmla="*/ 33 w 141"/>
                <a:gd name="T53" fmla="*/ 124 h 132"/>
                <a:gd name="T54" fmla="*/ 35 w 141"/>
                <a:gd name="T55" fmla="*/ 129 h 132"/>
                <a:gd name="T56" fmla="*/ 39 w 141"/>
                <a:gd name="T57" fmla="*/ 129 h 132"/>
                <a:gd name="T58" fmla="*/ 43 w 141"/>
                <a:gd name="T59" fmla="*/ 130 h 132"/>
                <a:gd name="T60" fmla="*/ 48 w 141"/>
                <a:gd name="T61" fmla="*/ 128 h 132"/>
                <a:gd name="T62" fmla="*/ 52 w 141"/>
                <a:gd name="T63" fmla="*/ 128 h 132"/>
                <a:gd name="T64" fmla="*/ 55 w 141"/>
                <a:gd name="T65" fmla="*/ 129 h 132"/>
                <a:gd name="T66" fmla="*/ 58 w 141"/>
                <a:gd name="T67" fmla="*/ 128 h 132"/>
                <a:gd name="T68" fmla="*/ 60 w 141"/>
                <a:gd name="T69" fmla="*/ 122 h 132"/>
                <a:gd name="T70" fmla="*/ 59 w 141"/>
                <a:gd name="T71" fmla="*/ 116 h 132"/>
                <a:gd name="T72" fmla="*/ 66 w 141"/>
                <a:gd name="T73" fmla="*/ 113 h 132"/>
                <a:gd name="T74" fmla="*/ 69 w 141"/>
                <a:gd name="T75" fmla="*/ 108 h 132"/>
                <a:gd name="T76" fmla="*/ 72 w 141"/>
                <a:gd name="T77" fmla="*/ 102 h 132"/>
                <a:gd name="T78" fmla="*/ 77 w 141"/>
                <a:gd name="T79" fmla="*/ 102 h 132"/>
                <a:gd name="T80" fmla="*/ 81 w 141"/>
                <a:gd name="T81" fmla="*/ 98 h 132"/>
                <a:gd name="T82" fmla="*/ 85 w 141"/>
                <a:gd name="T83" fmla="*/ 96 h 132"/>
                <a:gd name="T84" fmla="*/ 88 w 141"/>
                <a:gd name="T85" fmla="*/ 94 h 132"/>
                <a:gd name="T86" fmla="*/ 95 w 141"/>
                <a:gd name="T87" fmla="*/ 91 h 132"/>
                <a:gd name="T88" fmla="*/ 101 w 141"/>
                <a:gd name="T89" fmla="*/ 88 h 132"/>
                <a:gd name="T90" fmla="*/ 112 w 141"/>
                <a:gd name="T91" fmla="*/ 89 h 132"/>
                <a:gd name="T92" fmla="*/ 119 w 141"/>
                <a:gd name="T93" fmla="*/ 87 h 132"/>
                <a:gd name="T94" fmla="*/ 132 w 141"/>
                <a:gd name="T95" fmla="*/ 85 h 132"/>
                <a:gd name="T96" fmla="*/ 137 w 141"/>
                <a:gd name="T97" fmla="*/ 82 h 132"/>
                <a:gd name="T98" fmla="*/ 140 w 141"/>
                <a:gd name="T99" fmla="*/ 75 h 132"/>
                <a:gd name="T100" fmla="*/ 140 w 141"/>
                <a:gd name="T101" fmla="*/ 53 h 132"/>
                <a:gd name="T102" fmla="*/ 133 w 141"/>
                <a:gd name="T103" fmla="*/ 55 h 1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141" h="132">
                  <a:moveTo>
                    <a:pt x="133" y="55"/>
                  </a:moveTo>
                  <a:cubicBezTo>
                    <a:pt x="133" y="55"/>
                    <a:pt x="133" y="48"/>
                    <a:pt x="129" y="46"/>
                  </a:cubicBezTo>
                  <a:cubicBezTo>
                    <a:pt x="125" y="43"/>
                    <a:pt x="120" y="43"/>
                    <a:pt x="120" y="43"/>
                  </a:cubicBezTo>
                  <a:cubicBezTo>
                    <a:pt x="120" y="43"/>
                    <a:pt x="117" y="37"/>
                    <a:pt x="114" y="35"/>
                  </a:cubicBezTo>
                  <a:cubicBezTo>
                    <a:pt x="113" y="34"/>
                    <a:pt x="85" y="15"/>
                    <a:pt x="62" y="0"/>
                  </a:cubicBezTo>
                  <a:cubicBezTo>
                    <a:pt x="48" y="0"/>
                    <a:pt x="48" y="0"/>
                    <a:pt x="48" y="0"/>
                  </a:cubicBezTo>
                  <a:cubicBezTo>
                    <a:pt x="56" y="74"/>
                    <a:pt x="56" y="74"/>
                    <a:pt x="56" y="74"/>
                  </a:cubicBezTo>
                  <a:cubicBezTo>
                    <a:pt x="59" y="77"/>
                    <a:pt x="59" y="77"/>
                    <a:pt x="59" y="77"/>
                  </a:cubicBezTo>
                  <a:cubicBezTo>
                    <a:pt x="59" y="77"/>
                    <a:pt x="59" y="84"/>
                    <a:pt x="58" y="84"/>
                  </a:cubicBezTo>
                  <a:cubicBezTo>
                    <a:pt x="56" y="85"/>
                    <a:pt x="25" y="85"/>
                    <a:pt x="25" y="85"/>
                  </a:cubicBezTo>
                  <a:cubicBezTo>
                    <a:pt x="25" y="85"/>
                    <a:pt x="22" y="86"/>
                    <a:pt x="19" y="86"/>
                  </a:cubicBezTo>
                  <a:cubicBezTo>
                    <a:pt x="17" y="86"/>
                    <a:pt x="15" y="85"/>
                    <a:pt x="14" y="86"/>
                  </a:cubicBezTo>
                  <a:cubicBezTo>
                    <a:pt x="13" y="87"/>
                    <a:pt x="13" y="90"/>
                    <a:pt x="9" y="87"/>
                  </a:cubicBezTo>
                  <a:cubicBezTo>
                    <a:pt x="6" y="83"/>
                    <a:pt x="4" y="86"/>
                    <a:pt x="4" y="88"/>
                  </a:cubicBezTo>
                  <a:cubicBezTo>
                    <a:pt x="4" y="90"/>
                    <a:pt x="2" y="91"/>
                    <a:pt x="0" y="91"/>
                  </a:cubicBezTo>
                  <a:cubicBezTo>
                    <a:pt x="0" y="92"/>
                    <a:pt x="1" y="93"/>
                    <a:pt x="1" y="93"/>
                  </a:cubicBezTo>
                  <a:cubicBezTo>
                    <a:pt x="2" y="95"/>
                    <a:pt x="2" y="95"/>
                    <a:pt x="2" y="95"/>
                  </a:cubicBezTo>
                  <a:cubicBezTo>
                    <a:pt x="2" y="95"/>
                    <a:pt x="2" y="99"/>
                    <a:pt x="3" y="101"/>
                  </a:cubicBezTo>
                  <a:cubicBezTo>
                    <a:pt x="5" y="102"/>
                    <a:pt x="8" y="105"/>
                    <a:pt x="8" y="106"/>
                  </a:cubicBezTo>
                  <a:cubicBezTo>
                    <a:pt x="8" y="107"/>
                    <a:pt x="8" y="113"/>
                    <a:pt x="8" y="113"/>
                  </a:cubicBezTo>
                  <a:cubicBezTo>
                    <a:pt x="8" y="113"/>
                    <a:pt x="9" y="117"/>
                    <a:pt x="10" y="115"/>
                  </a:cubicBezTo>
                  <a:cubicBezTo>
                    <a:pt x="12" y="113"/>
                    <a:pt x="14" y="117"/>
                    <a:pt x="15" y="114"/>
                  </a:cubicBezTo>
                  <a:cubicBezTo>
                    <a:pt x="16" y="112"/>
                    <a:pt x="19" y="115"/>
                    <a:pt x="21" y="115"/>
                  </a:cubicBezTo>
                  <a:cubicBezTo>
                    <a:pt x="22" y="115"/>
                    <a:pt x="26" y="110"/>
                    <a:pt x="27" y="111"/>
                  </a:cubicBezTo>
                  <a:cubicBezTo>
                    <a:pt x="28" y="111"/>
                    <a:pt x="30" y="115"/>
                    <a:pt x="30" y="117"/>
                  </a:cubicBezTo>
                  <a:cubicBezTo>
                    <a:pt x="30" y="119"/>
                    <a:pt x="35" y="120"/>
                    <a:pt x="33" y="121"/>
                  </a:cubicBezTo>
                  <a:cubicBezTo>
                    <a:pt x="32" y="121"/>
                    <a:pt x="31" y="124"/>
                    <a:pt x="33" y="124"/>
                  </a:cubicBezTo>
                  <a:cubicBezTo>
                    <a:pt x="35" y="124"/>
                    <a:pt x="34" y="127"/>
                    <a:pt x="35" y="129"/>
                  </a:cubicBezTo>
                  <a:cubicBezTo>
                    <a:pt x="36" y="130"/>
                    <a:pt x="38" y="131"/>
                    <a:pt x="39" y="129"/>
                  </a:cubicBezTo>
                  <a:cubicBezTo>
                    <a:pt x="40" y="127"/>
                    <a:pt x="42" y="129"/>
                    <a:pt x="43" y="130"/>
                  </a:cubicBezTo>
                  <a:cubicBezTo>
                    <a:pt x="44" y="132"/>
                    <a:pt x="47" y="130"/>
                    <a:pt x="48" y="128"/>
                  </a:cubicBezTo>
                  <a:cubicBezTo>
                    <a:pt x="48" y="126"/>
                    <a:pt x="52" y="125"/>
                    <a:pt x="52" y="128"/>
                  </a:cubicBezTo>
                  <a:cubicBezTo>
                    <a:pt x="52" y="130"/>
                    <a:pt x="53" y="130"/>
                    <a:pt x="55" y="129"/>
                  </a:cubicBezTo>
                  <a:cubicBezTo>
                    <a:pt x="56" y="128"/>
                    <a:pt x="57" y="128"/>
                    <a:pt x="58" y="128"/>
                  </a:cubicBezTo>
                  <a:cubicBezTo>
                    <a:pt x="58" y="125"/>
                    <a:pt x="59" y="122"/>
                    <a:pt x="60" y="122"/>
                  </a:cubicBezTo>
                  <a:cubicBezTo>
                    <a:pt x="61" y="120"/>
                    <a:pt x="58" y="117"/>
                    <a:pt x="59" y="116"/>
                  </a:cubicBezTo>
                  <a:cubicBezTo>
                    <a:pt x="61" y="116"/>
                    <a:pt x="65" y="117"/>
                    <a:pt x="66" y="113"/>
                  </a:cubicBezTo>
                  <a:cubicBezTo>
                    <a:pt x="67" y="110"/>
                    <a:pt x="69" y="108"/>
                    <a:pt x="69" y="108"/>
                  </a:cubicBezTo>
                  <a:cubicBezTo>
                    <a:pt x="69" y="108"/>
                    <a:pt x="69" y="100"/>
                    <a:pt x="72" y="102"/>
                  </a:cubicBezTo>
                  <a:cubicBezTo>
                    <a:pt x="74" y="103"/>
                    <a:pt x="77" y="105"/>
                    <a:pt x="77" y="102"/>
                  </a:cubicBezTo>
                  <a:cubicBezTo>
                    <a:pt x="77" y="99"/>
                    <a:pt x="80" y="101"/>
                    <a:pt x="81" y="98"/>
                  </a:cubicBezTo>
                  <a:cubicBezTo>
                    <a:pt x="81" y="95"/>
                    <a:pt x="83" y="95"/>
                    <a:pt x="85" y="96"/>
                  </a:cubicBezTo>
                  <a:cubicBezTo>
                    <a:pt x="86" y="96"/>
                    <a:pt x="88" y="96"/>
                    <a:pt x="88" y="94"/>
                  </a:cubicBezTo>
                  <a:cubicBezTo>
                    <a:pt x="88" y="93"/>
                    <a:pt x="92" y="93"/>
                    <a:pt x="95" y="91"/>
                  </a:cubicBezTo>
                  <a:cubicBezTo>
                    <a:pt x="98" y="89"/>
                    <a:pt x="100" y="87"/>
                    <a:pt x="101" y="88"/>
                  </a:cubicBezTo>
                  <a:cubicBezTo>
                    <a:pt x="103" y="90"/>
                    <a:pt x="111" y="89"/>
                    <a:pt x="112" y="89"/>
                  </a:cubicBezTo>
                  <a:cubicBezTo>
                    <a:pt x="113" y="88"/>
                    <a:pt x="116" y="86"/>
                    <a:pt x="119" y="87"/>
                  </a:cubicBezTo>
                  <a:cubicBezTo>
                    <a:pt x="122" y="87"/>
                    <a:pt x="129" y="85"/>
                    <a:pt x="132" y="85"/>
                  </a:cubicBezTo>
                  <a:cubicBezTo>
                    <a:pt x="135" y="85"/>
                    <a:pt x="136" y="83"/>
                    <a:pt x="137" y="82"/>
                  </a:cubicBezTo>
                  <a:cubicBezTo>
                    <a:pt x="138" y="81"/>
                    <a:pt x="139" y="76"/>
                    <a:pt x="140" y="75"/>
                  </a:cubicBezTo>
                  <a:cubicBezTo>
                    <a:pt x="141" y="75"/>
                    <a:pt x="140" y="59"/>
                    <a:pt x="140" y="53"/>
                  </a:cubicBezTo>
                  <a:cubicBezTo>
                    <a:pt x="137" y="54"/>
                    <a:pt x="133" y="55"/>
                    <a:pt x="133" y="5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6"/>
            <p:cNvSpPr>
              <a:spLocks/>
            </p:cNvSpPr>
            <p:nvPr userDrawn="1"/>
          </p:nvSpPr>
          <p:spPr bwMode="auto">
            <a:xfrm>
              <a:off x="3155" y="2536"/>
              <a:ext cx="134" cy="97"/>
            </a:xfrm>
            <a:custGeom>
              <a:avLst/>
              <a:gdLst>
                <a:gd name="T0" fmla="*/ 68 w 69"/>
                <a:gd name="T1" fmla="*/ 28 h 50"/>
                <a:gd name="T2" fmla="*/ 65 w 69"/>
                <a:gd name="T3" fmla="*/ 26 h 50"/>
                <a:gd name="T4" fmla="*/ 64 w 69"/>
                <a:gd name="T5" fmla="*/ 22 h 50"/>
                <a:gd name="T6" fmla="*/ 60 w 69"/>
                <a:gd name="T7" fmla="*/ 22 h 50"/>
                <a:gd name="T8" fmla="*/ 57 w 69"/>
                <a:gd name="T9" fmla="*/ 19 h 50"/>
                <a:gd name="T10" fmla="*/ 55 w 69"/>
                <a:gd name="T11" fmla="*/ 16 h 50"/>
                <a:gd name="T12" fmla="*/ 51 w 69"/>
                <a:gd name="T13" fmla="*/ 12 h 50"/>
                <a:gd name="T14" fmla="*/ 49 w 69"/>
                <a:gd name="T15" fmla="*/ 7 h 50"/>
                <a:gd name="T16" fmla="*/ 48 w 69"/>
                <a:gd name="T17" fmla="*/ 2 h 50"/>
                <a:gd name="T18" fmla="*/ 43 w 69"/>
                <a:gd name="T19" fmla="*/ 1 h 50"/>
                <a:gd name="T20" fmla="*/ 37 w 69"/>
                <a:gd name="T21" fmla="*/ 4 h 50"/>
                <a:gd name="T22" fmla="*/ 30 w 69"/>
                <a:gd name="T23" fmla="*/ 7 h 50"/>
                <a:gd name="T24" fmla="*/ 27 w 69"/>
                <a:gd name="T25" fmla="*/ 9 h 50"/>
                <a:gd name="T26" fmla="*/ 23 w 69"/>
                <a:gd name="T27" fmla="*/ 11 h 50"/>
                <a:gd name="T28" fmla="*/ 19 w 69"/>
                <a:gd name="T29" fmla="*/ 15 h 50"/>
                <a:gd name="T30" fmla="*/ 14 w 69"/>
                <a:gd name="T31" fmla="*/ 15 h 50"/>
                <a:gd name="T32" fmla="*/ 11 w 69"/>
                <a:gd name="T33" fmla="*/ 21 h 50"/>
                <a:gd name="T34" fmla="*/ 8 w 69"/>
                <a:gd name="T35" fmla="*/ 26 h 50"/>
                <a:gd name="T36" fmla="*/ 1 w 69"/>
                <a:gd name="T37" fmla="*/ 29 h 50"/>
                <a:gd name="T38" fmla="*/ 2 w 69"/>
                <a:gd name="T39" fmla="*/ 35 h 50"/>
                <a:gd name="T40" fmla="*/ 0 w 69"/>
                <a:gd name="T41" fmla="*/ 41 h 50"/>
                <a:gd name="T42" fmla="*/ 4 w 69"/>
                <a:gd name="T43" fmla="*/ 44 h 50"/>
                <a:gd name="T44" fmla="*/ 11 w 69"/>
                <a:gd name="T45" fmla="*/ 47 h 50"/>
                <a:gd name="T46" fmla="*/ 21 w 69"/>
                <a:gd name="T47" fmla="*/ 46 h 50"/>
                <a:gd name="T48" fmla="*/ 24 w 69"/>
                <a:gd name="T49" fmla="*/ 45 h 50"/>
                <a:gd name="T50" fmla="*/ 22 w 69"/>
                <a:gd name="T51" fmla="*/ 37 h 50"/>
                <a:gd name="T52" fmla="*/ 44 w 69"/>
                <a:gd name="T53" fmla="*/ 37 h 50"/>
                <a:gd name="T54" fmla="*/ 47 w 69"/>
                <a:gd name="T55" fmla="*/ 35 h 50"/>
                <a:gd name="T56" fmla="*/ 54 w 69"/>
                <a:gd name="T57" fmla="*/ 36 h 50"/>
                <a:gd name="T58" fmla="*/ 59 w 69"/>
                <a:gd name="T59" fmla="*/ 33 h 50"/>
                <a:gd name="T60" fmla="*/ 66 w 69"/>
                <a:gd name="T61" fmla="*/ 31 h 50"/>
                <a:gd name="T62" fmla="*/ 68 w 69"/>
                <a:gd name="T63" fmla="*/ 28 h 50"/>
                <a:gd name="T64" fmla="*/ 68 w 69"/>
                <a:gd name="T65" fmla="*/ 28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</a:cxnLst>
              <a:rect l="0" t="0" r="r" b="b"/>
              <a:pathLst>
                <a:path w="69" h="50">
                  <a:moveTo>
                    <a:pt x="68" y="28"/>
                  </a:moveTo>
                  <a:cubicBezTo>
                    <a:pt x="67" y="27"/>
                    <a:pt x="65" y="26"/>
                    <a:pt x="65" y="26"/>
                  </a:cubicBezTo>
                  <a:cubicBezTo>
                    <a:pt x="64" y="26"/>
                    <a:pt x="65" y="22"/>
                    <a:pt x="64" y="22"/>
                  </a:cubicBezTo>
                  <a:cubicBezTo>
                    <a:pt x="64" y="21"/>
                    <a:pt x="62" y="23"/>
                    <a:pt x="60" y="22"/>
                  </a:cubicBezTo>
                  <a:cubicBezTo>
                    <a:pt x="59" y="22"/>
                    <a:pt x="58" y="19"/>
                    <a:pt x="57" y="19"/>
                  </a:cubicBezTo>
                  <a:cubicBezTo>
                    <a:pt x="55" y="19"/>
                    <a:pt x="55" y="18"/>
                    <a:pt x="55" y="16"/>
                  </a:cubicBezTo>
                  <a:cubicBezTo>
                    <a:pt x="55" y="14"/>
                    <a:pt x="53" y="13"/>
                    <a:pt x="51" y="12"/>
                  </a:cubicBezTo>
                  <a:cubicBezTo>
                    <a:pt x="50" y="11"/>
                    <a:pt x="49" y="7"/>
                    <a:pt x="49" y="7"/>
                  </a:cubicBezTo>
                  <a:cubicBezTo>
                    <a:pt x="48" y="7"/>
                    <a:pt x="48" y="4"/>
                    <a:pt x="48" y="2"/>
                  </a:cubicBezTo>
                  <a:cubicBezTo>
                    <a:pt x="46" y="2"/>
                    <a:pt x="44" y="2"/>
                    <a:pt x="43" y="1"/>
                  </a:cubicBezTo>
                  <a:cubicBezTo>
                    <a:pt x="42" y="0"/>
                    <a:pt x="40" y="2"/>
                    <a:pt x="37" y="4"/>
                  </a:cubicBezTo>
                  <a:cubicBezTo>
                    <a:pt x="34" y="6"/>
                    <a:pt x="30" y="6"/>
                    <a:pt x="30" y="7"/>
                  </a:cubicBezTo>
                  <a:cubicBezTo>
                    <a:pt x="30" y="9"/>
                    <a:pt x="28" y="9"/>
                    <a:pt x="27" y="9"/>
                  </a:cubicBezTo>
                  <a:cubicBezTo>
                    <a:pt x="25" y="8"/>
                    <a:pt x="23" y="8"/>
                    <a:pt x="23" y="11"/>
                  </a:cubicBezTo>
                  <a:cubicBezTo>
                    <a:pt x="22" y="14"/>
                    <a:pt x="19" y="12"/>
                    <a:pt x="19" y="15"/>
                  </a:cubicBezTo>
                  <a:cubicBezTo>
                    <a:pt x="19" y="18"/>
                    <a:pt x="16" y="16"/>
                    <a:pt x="14" y="15"/>
                  </a:cubicBezTo>
                  <a:cubicBezTo>
                    <a:pt x="11" y="13"/>
                    <a:pt x="11" y="21"/>
                    <a:pt x="11" y="21"/>
                  </a:cubicBezTo>
                  <a:cubicBezTo>
                    <a:pt x="11" y="21"/>
                    <a:pt x="9" y="23"/>
                    <a:pt x="8" y="26"/>
                  </a:cubicBezTo>
                  <a:cubicBezTo>
                    <a:pt x="7" y="30"/>
                    <a:pt x="3" y="29"/>
                    <a:pt x="1" y="29"/>
                  </a:cubicBezTo>
                  <a:cubicBezTo>
                    <a:pt x="0" y="30"/>
                    <a:pt x="3" y="33"/>
                    <a:pt x="2" y="35"/>
                  </a:cubicBezTo>
                  <a:cubicBezTo>
                    <a:pt x="1" y="35"/>
                    <a:pt x="0" y="38"/>
                    <a:pt x="0" y="41"/>
                  </a:cubicBezTo>
                  <a:cubicBezTo>
                    <a:pt x="1" y="41"/>
                    <a:pt x="3" y="43"/>
                    <a:pt x="4" y="44"/>
                  </a:cubicBezTo>
                  <a:cubicBezTo>
                    <a:pt x="4" y="45"/>
                    <a:pt x="9" y="50"/>
                    <a:pt x="11" y="47"/>
                  </a:cubicBezTo>
                  <a:cubicBezTo>
                    <a:pt x="13" y="45"/>
                    <a:pt x="20" y="45"/>
                    <a:pt x="21" y="46"/>
                  </a:cubicBezTo>
                  <a:cubicBezTo>
                    <a:pt x="23" y="47"/>
                    <a:pt x="24" y="47"/>
                    <a:pt x="24" y="45"/>
                  </a:cubicBezTo>
                  <a:cubicBezTo>
                    <a:pt x="24" y="44"/>
                    <a:pt x="21" y="38"/>
                    <a:pt x="22" y="37"/>
                  </a:cubicBezTo>
                  <a:cubicBezTo>
                    <a:pt x="23" y="35"/>
                    <a:pt x="43" y="36"/>
                    <a:pt x="44" y="37"/>
                  </a:cubicBezTo>
                  <a:cubicBezTo>
                    <a:pt x="44" y="39"/>
                    <a:pt x="44" y="35"/>
                    <a:pt x="47" y="35"/>
                  </a:cubicBezTo>
                  <a:cubicBezTo>
                    <a:pt x="49" y="35"/>
                    <a:pt x="53" y="37"/>
                    <a:pt x="54" y="36"/>
                  </a:cubicBezTo>
                  <a:cubicBezTo>
                    <a:pt x="56" y="36"/>
                    <a:pt x="58" y="33"/>
                    <a:pt x="59" y="33"/>
                  </a:cubicBezTo>
                  <a:cubicBezTo>
                    <a:pt x="61" y="33"/>
                    <a:pt x="65" y="33"/>
                    <a:pt x="66" y="31"/>
                  </a:cubicBezTo>
                  <a:cubicBezTo>
                    <a:pt x="67" y="30"/>
                    <a:pt x="69" y="30"/>
                    <a:pt x="68" y="28"/>
                  </a:cubicBezTo>
                  <a:cubicBezTo>
                    <a:pt x="68" y="28"/>
                    <a:pt x="68" y="28"/>
                    <a:pt x="68" y="2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7"/>
            <p:cNvSpPr>
              <a:spLocks/>
            </p:cNvSpPr>
            <p:nvPr userDrawn="1"/>
          </p:nvSpPr>
          <p:spPr bwMode="auto">
            <a:xfrm>
              <a:off x="3248" y="2394"/>
              <a:ext cx="254" cy="198"/>
            </a:xfrm>
            <a:custGeom>
              <a:avLst/>
              <a:gdLst>
                <a:gd name="T0" fmla="*/ 125 w 131"/>
                <a:gd name="T1" fmla="*/ 15 h 102"/>
                <a:gd name="T2" fmla="*/ 124 w 131"/>
                <a:gd name="T3" fmla="*/ 4 h 102"/>
                <a:gd name="T4" fmla="*/ 118 w 131"/>
                <a:gd name="T5" fmla="*/ 7 h 102"/>
                <a:gd name="T6" fmla="*/ 112 w 131"/>
                <a:gd name="T7" fmla="*/ 2 h 102"/>
                <a:gd name="T8" fmla="*/ 100 w 131"/>
                <a:gd name="T9" fmla="*/ 0 h 102"/>
                <a:gd name="T10" fmla="*/ 64 w 131"/>
                <a:gd name="T11" fmla="*/ 22 h 102"/>
                <a:gd name="T12" fmla="*/ 49 w 131"/>
                <a:gd name="T13" fmla="*/ 35 h 102"/>
                <a:gd name="T14" fmla="*/ 36 w 131"/>
                <a:gd name="T15" fmla="*/ 39 h 102"/>
                <a:gd name="T16" fmla="*/ 34 w 131"/>
                <a:gd name="T17" fmla="*/ 39 h 102"/>
                <a:gd name="T18" fmla="*/ 34 w 131"/>
                <a:gd name="T19" fmla="*/ 61 h 102"/>
                <a:gd name="T20" fmla="*/ 31 w 131"/>
                <a:gd name="T21" fmla="*/ 68 h 102"/>
                <a:gd name="T22" fmla="*/ 26 w 131"/>
                <a:gd name="T23" fmla="*/ 71 h 102"/>
                <a:gd name="T24" fmla="*/ 13 w 131"/>
                <a:gd name="T25" fmla="*/ 73 h 102"/>
                <a:gd name="T26" fmla="*/ 6 w 131"/>
                <a:gd name="T27" fmla="*/ 75 h 102"/>
                <a:gd name="T28" fmla="*/ 0 w 131"/>
                <a:gd name="T29" fmla="*/ 75 h 102"/>
                <a:gd name="T30" fmla="*/ 1 w 131"/>
                <a:gd name="T31" fmla="*/ 80 h 102"/>
                <a:gd name="T32" fmla="*/ 3 w 131"/>
                <a:gd name="T33" fmla="*/ 85 h 102"/>
                <a:gd name="T34" fmla="*/ 7 w 131"/>
                <a:gd name="T35" fmla="*/ 89 h 102"/>
                <a:gd name="T36" fmla="*/ 9 w 131"/>
                <a:gd name="T37" fmla="*/ 92 h 102"/>
                <a:gd name="T38" fmla="*/ 12 w 131"/>
                <a:gd name="T39" fmla="*/ 95 h 102"/>
                <a:gd name="T40" fmla="*/ 16 w 131"/>
                <a:gd name="T41" fmla="*/ 95 h 102"/>
                <a:gd name="T42" fmla="*/ 17 w 131"/>
                <a:gd name="T43" fmla="*/ 99 h 102"/>
                <a:gd name="T44" fmla="*/ 20 w 131"/>
                <a:gd name="T45" fmla="*/ 101 h 102"/>
                <a:gd name="T46" fmla="*/ 23 w 131"/>
                <a:gd name="T47" fmla="*/ 97 h 102"/>
                <a:gd name="T48" fmla="*/ 26 w 131"/>
                <a:gd name="T49" fmla="*/ 101 h 102"/>
                <a:gd name="T50" fmla="*/ 30 w 131"/>
                <a:gd name="T51" fmla="*/ 100 h 102"/>
                <a:gd name="T52" fmla="*/ 33 w 131"/>
                <a:gd name="T53" fmla="*/ 94 h 102"/>
                <a:gd name="T54" fmla="*/ 35 w 131"/>
                <a:gd name="T55" fmla="*/ 87 h 102"/>
                <a:gd name="T56" fmla="*/ 43 w 131"/>
                <a:gd name="T57" fmla="*/ 87 h 102"/>
                <a:gd name="T58" fmla="*/ 48 w 131"/>
                <a:gd name="T59" fmla="*/ 85 h 102"/>
                <a:gd name="T60" fmla="*/ 55 w 131"/>
                <a:gd name="T61" fmla="*/ 87 h 102"/>
                <a:gd name="T62" fmla="*/ 59 w 131"/>
                <a:gd name="T63" fmla="*/ 92 h 102"/>
                <a:gd name="T64" fmla="*/ 66 w 131"/>
                <a:gd name="T65" fmla="*/ 90 h 102"/>
                <a:gd name="T66" fmla="*/ 73 w 131"/>
                <a:gd name="T67" fmla="*/ 93 h 102"/>
                <a:gd name="T68" fmla="*/ 81 w 131"/>
                <a:gd name="T69" fmla="*/ 93 h 102"/>
                <a:gd name="T70" fmla="*/ 87 w 131"/>
                <a:gd name="T71" fmla="*/ 89 h 102"/>
                <a:gd name="T72" fmla="*/ 98 w 131"/>
                <a:gd name="T73" fmla="*/ 89 h 102"/>
                <a:gd name="T74" fmla="*/ 105 w 131"/>
                <a:gd name="T75" fmla="*/ 91 h 102"/>
                <a:gd name="T76" fmla="*/ 111 w 131"/>
                <a:gd name="T77" fmla="*/ 86 h 102"/>
                <a:gd name="T78" fmla="*/ 112 w 131"/>
                <a:gd name="T79" fmla="*/ 86 h 102"/>
                <a:gd name="T80" fmla="*/ 112 w 131"/>
                <a:gd name="T81" fmla="*/ 83 h 102"/>
                <a:gd name="T82" fmla="*/ 114 w 131"/>
                <a:gd name="T83" fmla="*/ 76 h 102"/>
                <a:gd name="T84" fmla="*/ 127 w 131"/>
                <a:gd name="T85" fmla="*/ 59 h 102"/>
                <a:gd name="T86" fmla="*/ 128 w 131"/>
                <a:gd name="T87" fmla="*/ 38 h 102"/>
                <a:gd name="T88" fmla="*/ 130 w 131"/>
                <a:gd name="T89" fmla="*/ 29 h 102"/>
                <a:gd name="T90" fmla="*/ 128 w 131"/>
                <a:gd name="T91" fmla="*/ 22 h 102"/>
                <a:gd name="T92" fmla="*/ 125 w 131"/>
                <a:gd name="T93" fmla="*/ 15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</a:cxnLst>
              <a:rect l="0" t="0" r="r" b="b"/>
              <a:pathLst>
                <a:path w="131" h="102">
                  <a:moveTo>
                    <a:pt x="125" y="15"/>
                  </a:moveTo>
                  <a:cubicBezTo>
                    <a:pt x="125" y="13"/>
                    <a:pt x="125" y="8"/>
                    <a:pt x="124" y="4"/>
                  </a:cubicBezTo>
                  <a:cubicBezTo>
                    <a:pt x="118" y="7"/>
                    <a:pt x="118" y="7"/>
                    <a:pt x="118" y="7"/>
                  </a:cubicBezTo>
                  <a:cubicBezTo>
                    <a:pt x="118" y="7"/>
                    <a:pt x="116" y="5"/>
                    <a:pt x="112" y="2"/>
                  </a:cubicBezTo>
                  <a:cubicBezTo>
                    <a:pt x="109" y="0"/>
                    <a:pt x="100" y="0"/>
                    <a:pt x="100" y="0"/>
                  </a:cubicBezTo>
                  <a:cubicBezTo>
                    <a:pt x="64" y="22"/>
                    <a:pt x="64" y="22"/>
                    <a:pt x="64" y="22"/>
                  </a:cubicBezTo>
                  <a:cubicBezTo>
                    <a:pt x="49" y="35"/>
                    <a:pt x="49" y="35"/>
                    <a:pt x="49" y="35"/>
                  </a:cubicBezTo>
                  <a:cubicBezTo>
                    <a:pt x="49" y="35"/>
                    <a:pt x="38" y="38"/>
                    <a:pt x="36" y="39"/>
                  </a:cubicBezTo>
                  <a:cubicBezTo>
                    <a:pt x="35" y="39"/>
                    <a:pt x="35" y="39"/>
                    <a:pt x="34" y="39"/>
                  </a:cubicBezTo>
                  <a:cubicBezTo>
                    <a:pt x="34" y="45"/>
                    <a:pt x="35" y="61"/>
                    <a:pt x="34" y="61"/>
                  </a:cubicBezTo>
                  <a:cubicBezTo>
                    <a:pt x="33" y="62"/>
                    <a:pt x="32" y="67"/>
                    <a:pt x="31" y="68"/>
                  </a:cubicBezTo>
                  <a:cubicBezTo>
                    <a:pt x="30" y="69"/>
                    <a:pt x="29" y="71"/>
                    <a:pt x="26" y="71"/>
                  </a:cubicBezTo>
                  <a:cubicBezTo>
                    <a:pt x="23" y="71"/>
                    <a:pt x="16" y="73"/>
                    <a:pt x="13" y="73"/>
                  </a:cubicBezTo>
                  <a:cubicBezTo>
                    <a:pt x="10" y="72"/>
                    <a:pt x="7" y="74"/>
                    <a:pt x="6" y="75"/>
                  </a:cubicBezTo>
                  <a:cubicBezTo>
                    <a:pt x="5" y="75"/>
                    <a:pt x="3" y="75"/>
                    <a:pt x="0" y="75"/>
                  </a:cubicBezTo>
                  <a:cubicBezTo>
                    <a:pt x="0" y="77"/>
                    <a:pt x="0" y="80"/>
                    <a:pt x="1" y="80"/>
                  </a:cubicBezTo>
                  <a:cubicBezTo>
                    <a:pt x="1" y="80"/>
                    <a:pt x="2" y="84"/>
                    <a:pt x="3" y="85"/>
                  </a:cubicBezTo>
                  <a:cubicBezTo>
                    <a:pt x="5" y="86"/>
                    <a:pt x="7" y="87"/>
                    <a:pt x="7" y="89"/>
                  </a:cubicBezTo>
                  <a:cubicBezTo>
                    <a:pt x="7" y="91"/>
                    <a:pt x="7" y="92"/>
                    <a:pt x="9" y="92"/>
                  </a:cubicBezTo>
                  <a:cubicBezTo>
                    <a:pt x="10" y="92"/>
                    <a:pt x="11" y="95"/>
                    <a:pt x="12" y="95"/>
                  </a:cubicBezTo>
                  <a:cubicBezTo>
                    <a:pt x="14" y="96"/>
                    <a:pt x="16" y="94"/>
                    <a:pt x="16" y="95"/>
                  </a:cubicBezTo>
                  <a:cubicBezTo>
                    <a:pt x="17" y="95"/>
                    <a:pt x="16" y="99"/>
                    <a:pt x="17" y="99"/>
                  </a:cubicBezTo>
                  <a:cubicBezTo>
                    <a:pt x="17" y="99"/>
                    <a:pt x="19" y="100"/>
                    <a:pt x="20" y="101"/>
                  </a:cubicBezTo>
                  <a:cubicBezTo>
                    <a:pt x="20" y="99"/>
                    <a:pt x="21" y="96"/>
                    <a:pt x="23" y="97"/>
                  </a:cubicBezTo>
                  <a:cubicBezTo>
                    <a:pt x="26" y="98"/>
                    <a:pt x="24" y="100"/>
                    <a:pt x="26" y="101"/>
                  </a:cubicBezTo>
                  <a:cubicBezTo>
                    <a:pt x="28" y="102"/>
                    <a:pt x="30" y="101"/>
                    <a:pt x="30" y="100"/>
                  </a:cubicBezTo>
                  <a:cubicBezTo>
                    <a:pt x="30" y="98"/>
                    <a:pt x="33" y="94"/>
                    <a:pt x="33" y="94"/>
                  </a:cubicBezTo>
                  <a:cubicBezTo>
                    <a:pt x="34" y="93"/>
                    <a:pt x="34" y="88"/>
                    <a:pt x="35" y="87"/>
                  </a:cubicBezTo>
                  <a:cubicBezTo>
                    <a:pt x="37" y="86"/>
                    <a:pt x="41" y="87"/>
                    <a:pt x="43" y="87"/>
                  </a:cubicBezTo>
                  <a:cubicBezTo>
                    <a:pt x="45" y="87"/>
                    <a:pt x="46" y="83"/>
                    <a:pt x="48" y="85"/>
                  </a:cubicBezTo>
                  <a:cubicBezTo>
                    <a:pt x="50" y="87"/>
                    <a:pt x="53" y="85"/>
                    <a:pt x="55" y="87"/>
                  </a:cubicBezTo>
                  <a:cubicBezTo>
                    <a:pt x="56" y="89"/>
                    <a:pt x="57" y="93"/>
                    <a:pt x="59" y="92"/>
                  </a:cubicBezTo>
                  <a:cubicBezTo>
                    <a:pt x="62" y="90"/>
                    <a:pt x="65" y="90"/>
                    <a:pt x="66" y="90"/>
                  </a:cubicBezTo>
                  <a:cubicBezTo>
                    <a:pt x="68" y="90"/>
                    <a:pt x="71" y="93"/>
                    <a:pt x="73" y="93"/>
                  </a:cubicBezTo>
                  <a:cubicBezTo>
                    <a:pt x="74" y="94"/>
                    <a:pt x="79" y="94"/>
                    <a:pt x="81" y="93"/>
                  </a:cubicBezTo>
                  <a:cubicBezTo>
                    <a:pt x="83" y="92"/>
                    <a:pt x="85" y="89"/>
                    <a:pt x="87" y="89"/>
                  </a:cubicBezTo>
                  <a:cubicBezTo>
                    <a:pt x="90" y="89"/>
                    <a:pt x="97" y="89"/>
                    <a:pt x="98" y="89"/>
                  </a:cubicBezTo>
                  <a:cubicBezTo>
                    <a:pt x="100" y="90"/>
                    <a:pt x="103" y="92"/>
                    <a:pt x="105" y="91"/>
                  </a:cubicBezTo>
                  <a:cubicBezTo>
                    <a:pt x="107" y="90"/>
                    <a:pt x="109" y="86"/>
                    <a:pt x="111" y="86"/>
                  </a:cubicBezTo>
                  <a:cubicBezTo>
                    <a:pt x="112" y="85"/>
                    <a:pt x="112" y="86"/>
                    <a:pt x="112" y="86"/>
                  </a:cubicBezTo>
                  <a:cubicBezTo>
                    <a:pt x="112" y="85"/>
                    <a:pt x="112" y="84"/>
                    <a:pt x="112" y="83"/>
                  </a:cubicBezTo>
                  <a:cubicBezTo>
                    <a:pt x="112" y="78"/>
                    <a:pt x="113" y="80"/>
                    <a:pt x="114" y="76"/>
                  </a:cubicBezTo>
                  <a:cubicBezTo>
                    <a:pt x="115" y="71"/>
                    <a:pt x="126" y="59"/>
                    <a:pt x="127" y="59"/>
                  </a:cubicBezTo>
                  <a:cubicBezTo>
                    <a:pt x="128" y="58"/>
                    <a:pt x="128" y="40"/>
                    <a:pt x="128" y="38"/>
                  </a:cubicBezTo>
                  <a:cubicBezTo>
                    <a:pt x="128" y="35"/>
                    <a:pt x="129" y="32"/>
                    <a:pt x="130" y="29"/>
                  </a:cubicBezTo>
                  <a:cubicBezTo>
                    <a:pt x="131" y="25"/>
                    <a:pt x="128" y="26"/>
                    <a:pt x="128" y="22"/>
                  </a:cubicBezTo>
                  <a:cubicBezTo>
                    <a:pt x="129" y="19"/>
                    <a:pt x="125" y="17"/>
                    <a:pt x="125" y="1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8"/>
            <p:cNvSpPr>
              <a:spLocks/>
            </p:cNvSpPr>
            <p:nvPr userDrawn="1"/>
          </p:nvSpPr>
          <p:spPr bwMode="auto">
            <a:xfrm>
              <a:off x="3465" y="2394"/>
              <a:ext cx="165" cy="272"/>
            </a:xfrm>
            <a:custGeom>
              <a:avLst/>
              <a:gdLst>
                <a:gd name="T0" fmla="*/ 84 w 85"/>
                <a:gd name="T1" fmla="*/ 34 h 140"/>
                <a:gd name="T2" fmla="*/ 20 w 85"/>
                <a:gd name="T3" fmla="*/ 0 h 140"/>
                <a:gd name="T4" fmla="*/ 12 w 85"/>
                <a:gd name="T5" fmla="*/ 4 h 140"/>
                <a:gd name="T6" fmla="*/ 13 w 85"/>
                <a:gd name="T7" fmla="*/ 15 h 140"/>
                <a:gd name="T8" fmla="*/ 16 w 85"/>
                <a:gd name="T9" fmla="*/ 22 h 140"/>
                <a:gd name="T10" fmla="*/ 18 w 85"/>
                <a:gd name="T11" fmla="*/ 29 h 140"/>
                <a:gd name="T12" fmla="*/ 16 w 85"/>
                <a:gd name="T13" fmla="*/ 38 h 140"/>
                <a:gd name="T14" fmla="*/ 15 w 85"/>
                <a:gd name="T15" fmla="*/ 59 h 140"/>
                <a:gd name="T16" fmla="*/ 2 w 85"/>
                <a:gd name="T17" fmla="*/ 76 h 140"/>
                <a:gd name="T18" fmla="*/ 0 w 85"/>
                <a:gd name="T19" fmla="*/ 83 h 140"/>
                <a:gd name="T20" fmla="*/ 0 w 85"/>
                <a:gd name="T21" fmla="*/ 86 h 140"/>
                <a:gd name="T22" fmla="*/ 2 w 85"/>
                <a:gd name="T23" fmla="*/ 87 h 140"/>
                <a:gd name="T24" fmla="*/ 6 w 85"/>
                <a:gd name="T25" fmla="*/ 91 h 140"/>
                <a:gd name="T26" fmla="*/ 11 w 85"/>
                <a:gd name="T27" fmla="*/ 99 h 140"/>
                <a:gd name="T28" fmla="*/ 12 w 85"/>
                <a:gd name="T29" fmla="*/ 106 h 140"/>
                <a:gd name="T30" fmla="*/ 15 w 85"/>
                <a:gd name="T31" fmla="*/ 117 h 140"/>
                <a:gd name="T32" fmla="*/ 12 w 85"/>
                <a:gd name="T33" fmla="*/ 118 h 140"/>
                <a:gd name="T34" fmla="*/ 5 w 85"/>
                <a:gd name="T35" fmla="*/ 119 h 140"/>
                <a:gd name="T36" fmla="*/ 7 w 85"/>
                <a:gd name="T37" fmla="*/ 125 h 140"/>
                <a:gd name="T38" fmla="*/ 14 w 85"/>
                <a:gd name="T39" fmla="*/ 132 h 140"/>
                <a:gd name="T40" fmla="*/ 17 w 85"/>
                <a:gd name="T41" fmla="*/ 139 h 140"/>
                <a:gd name="T42" fmla="*/ 22 w 85"/>
                <a:gd name="T43" fmla="*/ 137 h 140"/>
                <a:gd name="T44" fmla="*/ 27 w 85"/>
                <a:gd name="T45" fmla="*/ 137 h 140"/>
                <a:gd name="T46" fmla="*/ 36 w 85"/>
                <a:gd name="T47" fmla="*/ 134 h 140"/>
                <a:gd name="T48" fmla="*/ 44 w 85"/>
                <a:gd name="T49" fmla="*/ 130 h 140"/>
                <a:gd name="T50" fmla="*/ 44 w 85"/>
                <a:gd name="T51" fmla="*/ 126 h 140"/>
                <a:gd name="T52" fmla="*/ 56 w 85"/>
                <a:gd name="T53" fmla="*/ 123 h 140"/>
                <a:gd name="T54" fmla="*/ 65 w 85"/>
                <a:gd name="T55" fmla="*/ 115 h 140"/>
                <a:gd name="T56" fmla="*/ 66 w 85"/>
                <a:gd name="T57" fmla="*/ 111 h 140"/>
                <a:gd name="T58" fmla="*/ 73 w 85"/>
                <a:gd name="T59" fmla="*/ 108 h 140"/>
                <a:gd name="T60" fmla="*/ 75 w 85"/>
                <a:gd name="T61" fmla="*/ 109 h 140"/>
                <a:gd name="T62" fmla="*/ 74 w 85"/>
                <a:gd name="T63" fmla="*/ 108 h 140"/>
                <a:gd name="T64" fmla="*/ 75 w 85"/>
                <a:gd name="T65" fmla="*/ 105 h 140"/>
                <a:gd name="T66" fmla="*/ 71 w 85"/>
                <a:gd name="T67" fmla="*/ 99 h 140"/>
                <a:gd name="T68" fmla="*/ 70 w 85"/>
                <a:gd name="T69" fmla="*/ 93 h 140"/>
                <a:gd name="T70" fmla="*/ 69 w 85"/>
                <a:gd name="T71" fmla="*/ 89 h 140"/>
                <a:gd name="T72" fmla="*/ 69 w 85"/>
                <a:gd name="T73" fmla="*/ 82 h 140"/>
                <a:gd name="T74" fmla="*/ 73 w 85"/>
                <a:gd name="T75" fmla="*/ 76 h 140"/>
                <a:gd name="T76" fmla="*/ 76 w 85"/>
                <a:gd name="T77" fmla="*/ 71 h 140"/>
                <a:gd name="T78" fmla="*/ 83 w 85"/>
                <a:gd name="T79" fmla="*/ 66 h 140"/>
                <a:gd name="T80" fmla="*/ 84 w 85"/>
                <a:gd name="T81" fmla="*/ 57 h 140"/>
                <a:gd name="T82" fmla="*/ 84 w 85"/>
                <a:gd name="T83" fmla="*/ 34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</a:cxnLst>
              <a:rect l="0" t="0" r="r" b="b"/>
              <a:pathLst>
                <a:path w="85" h="140">
                  <a:moveTo>
                    <a:pt x="84" y="34"/>
                  </a:moveTo>
                  <a:cubicBezTo>
                    <a:pt x="20" y="0"/>
                    <a:pt x="20" y="0"/>
                    <a:pt x="20" y="0"/>
                  </a:cubicBezTo>
                  <a:cubicBezTo>
                    <a:pt x="12" y="4"/>
                    <a:pt x="12" y="4"/>
                    <a:pt x="12" y="4"/>
                  </a:cubicBezTo>
                  <a:cubicBezTo>
                    <a:pt x="13" y="8"/>
                    <a:pt x="13" y="13"/>
                    <a:pt x="13" y="15"/>
                  </a:cubicBezTo>
                  <a:cubicBezTo>
                    <a:pt x="13" y="17"/>
                    <a:pt x="17" y="19"/>
                    <a:pt x="16" y="22"/>
                  </a:cubicBezTo>
                  <a:cubicBezTo>
                    <a:pt x="16" y="26"/>
                    <a:pt x="19" y="25"/>
                    <a:pt x="18" y="29"/>
                  </a:cubicBezTo>
                  <a:cubicBezTo>
                    <a:pt x="17" y="32"/>
                    <a:pt x="16" y="35"/>
                    <a:pt x="16" y="38"/>
                  </a:cubicBezTo>
                  <a:cubicBezTo>
                    <a:pt x="16" y="40"/>
                    <a:pt x="16" y="58"/>
                    <a:pt x="15" y="59"/>
                  </a:cubicBezTo>
                  <a:cubicBezTo>
                    <a:pt x="14" y="59"/>
                    <a:pt x="3" y="71"/>
                    <a:pt x="2" y="76"/>
                  </a:cubicBezTo>
                  <a:cubicBezTo>
                    <a:pt x="1" y="80"/>
                    <a:pt x="0" y="78"/>
                    <a:pt x="0" y="83"/>
                  </a:cubicBezTo>
                  <a:cubicBezTo>
                    <a:pt x="0" y="84"/>
                    <a:pt x="0" y="85"/>
                    <a:pt x="0" y="86"/>
                  </a:cubicBezTo>
                  <a:cubicBezTo>
                    <a:pt x="1" y="86"/>
                    <a:pt x="1" y="87"/>
                    <a:pt x="2" y="87"/>
                  </a:cubicBezTo>
                  <a:cubicBezTo>
                    <a:pt x="3" y="89"/>
                    <a:pt x="3" y="91"/>
                    <a:pt x="6" y="91"/>
                  </a:cubicBezTo>
                  <a:cubicBezTo>
                    <a:pt x="8" y="91"/>
                    <a:pt x="11" y="97"/>
                    <a:pt x="11" y="99"/>
                  </a:cubicBezTo>
                  <a:cubicBezTo>
                    <a:pt x="11" y="101"/>
                    <a:pt x="12" y="102"/>
                    <a:pt x="12" y="106"/>
                  </a:cubicBezTo>
                  <a:cubicBezTo>
                    <a:pt x="12" y="110"/>
                    <a:pt x="14" y="116"/>
                    <a:pt x="15" y="117"/>
                  </a:cubicBezTo>
                  <a:cubicBezTo>
                    <a:pt x="17" y="118"/>
                    <a:pt x="15" y="118"/>
                    <a:pt x="12" y="118"/>
                  </a:cubicBezTo>
                  <a:cubicBezTo>
                    <a:pt x="9" y="118"/>
                    <a:pt x="5" y="118"/>
                    <a:pt x="5" y="119"/>
                  </a:cubicBezTo>
                  <a:cubicBezTo>
                    <a:pt x="5" y="120"/>
                    <a:pt x="4" y="122"/>
                    <a:pt x="7" y="125"/>
                  </a:cubicBezTo>
                  <a:cubicBezTo>
                    <a:pt x="10" y="128"/>
                    <a:pt x="13" y="129"/>
                    <a:pt x="14" y="132"/>
                  </a:cubicBezTo>
                  <a:cubicBezTo>
                    <a:pt x="15" y="135"/>
                    <a:pt x="16" y="138"/>
                    <a:pt x="17" y="139"/>
                  </a:cubicBezTo>
                  <a:cubicBezTo>
                    <a:pt x="18" y="140"/>
                    <a:pt x="20" y="140"/>
                    <a:pt x="22" y="137"/>
                  </a:cubicBezTo>
                  <a:cubicBezTo>
                    <a:pt x="23" y="135"/>
                    <a:pt x="25" y="139"/>
                    <a:pt x="27" y="137"/>
                  </a:cubicBezTo>
                  <a:cubicBezTo>
                    <a:pt x="29" y="135"/>
                    <a:pt x="35" y="135"/>
                    <a:pt x="36" y="134"/>
                  </a:cubicBezTo>
                  <a:cubicBezTo>
                    <a:pt x="38" y="134"/>
                    <a:pt x="42" y="132"/>
                    <a:pt x="44" y="130"/>
                  </a:cubicBezTo>
                  <a:cubicBezTo>
                    <a:pt x="45" y="129"/>
                    <a:pt x="42" y="127"/>
                    <a:pt x="44" y="126"/>
                  </a:cubicBezTo>
                  <a:cubicBezTo>
                    <a:pt x="47" y="125"/>
                    <a:pt x="54" y="127"/>
                    <a:pt x="56" y="123"/>
                  </a:cubicBezTo>
                  <a:cubicBezTo>
                    <a:pt x="59" y="120"/>
                    <a:pt x="63" y="116"/>
                    <a:pt x="65" y="115"/>
                  </a:cubicBezTo>
                  <a:cubicBezTo>
                    <a:pt x="66" y="114"/>
                    <a:pt x="65" y="113"/>
                    <a:pt x="66" y="111"/>
                  </a:cubicBezTo>
                  <a:cubicBezTo>
                    <a:pt x="68" y="109"/>
                    <a:pt x="71" y="107"/>
                    <a:pt x="73" y="108"/>
                  </a:cubicBezTo>
                  <a:cubicBezTo>
                    <a:pt x="74" y="109"/>
                    <a:pt x="74" y="109"/>
                    <a:pt x="75" y="109"/>
                  </a:cubicBezTo>
                  <a:cubicBezTo>
                    <a:pt x="75" y="108"/>
                    <a:pt x="74" y="108"/>
                    <a:pt x="74" y="108"/>
                  </a:cubicBezTo>
                  <a:cubicBezTo>
                    <a:pt x="75" y="105"/>
                    <a:pt x="75" y="105"/>
                    <a:pt x="75" y="105"/>
                  </a:cubicBezTo>
                  <a:cubicBezTo>
                    <a:pt x="75" y="105"/>
                    <a:pt x="71" y="103"/>
                    <a:pt x="71" y="99"/>
                  </a:cubicBezTo>
                  <a:cubicBezTo>
                    <a:pt x="71" y="96"/>
                    <a:pt x="72" y="93"/>
                    <a:pt x="70" y="93"/>
                  </a:cubicBezTo>
                  <a:cubicBezTo>
                    <a:pt x="67" y="93"/>
                    <a:pt x="67" y="91"/>
                    <a:pt x="69" y="89"/>
                  </a:cubicBezTo>
                  <a:cubicBezTo>
                    <a:pt x="71" y="86"/>
                    <a:pt x="66" y="82"/>
                    <a:pt x="69" y="82"/>
                  </a:cubicBezTo>
                  <a:cubicBezTo>
                    <a:pt x="73" y="82"/>
                    <a:pt x="70" y="77"/>
                    <a:pt x="73" y="76"/>
                  </a:cubicBezTo>
                  <a:cubicBezTo>
                    <a:pt x="75" y="76"/>
                    <a:pt x="76" y="74"/>
                    <a:pt x="76" y="71"/>
                  </a:cubicBezTo>
                  <a:cubicBezTo>
                    <a:pt x="76" y="68"/>
                    <a:pt x="82" y="67"/>
                    <a:pt x="83" y="66"/>
                  </a:cubicBezTo>
                  <a:cubicBezTo>
                    <a:pt x="85" y="66"/>
                    <a:pt x="84" y="57"/>
                    <a:pt x="84" y="57"/>
                  </a:cubicBezTo>
                  <a:lnTo>
                    <a:pt x="84" y="34"/>
                  </a:ln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9"/>
            <p:cNvSpPr>
              <a:spLocks/>
            </p:cNvSpPr>
            <p:nvPr userDrawn="1"/>
          </p:nvSpPr>
          <p:spPr bwMode="auto">
            <a:xfrm>
              <a:off x="3638" y="2242"/>
              <a:ext cx="180" cy="179"/>
            </a:xfrm>
            <a:custGeom>
              <a:avLst/>
              <a:gdLst>
                <a:gd name="T0" fmla="*/ 87 w 93"/>
                <a:gd name="T1" fmla="*/ 20 h 92"/>
                <a:gd name="T2" fmla="*/ 81 w 93"/>
                <a:gd name="T3" fmla="*/ 5 h 92"/>
                <a:gd name="T4" fmla="*/ 80 w 93"/>
                <a:gd name="T5" fmla="*/ 7 h 92"/>
                <a:gd name="T6" fmla="*/ 71 w 93"/>
                <a:gd name="T7" fmla="*/ 6 h 92"/>
                <a:gd name="T8" fmla="*/ 60 w 93"/>
                <a:gd name="T9" fmla="*/ 4 h 92"/>
                <a:gd name="T10" fmla="*/ 42 w 93"/>
                <a:gd name="T11" fmla="*/ 7 h 92"/>
                <a:gd name="T12" fmla="*/ 33 w 93"/>
                <a:gd name="T13" fmla="*/ 8 h 92"/>
                <a:gd name="T14" fmla="*/ 18 w 93"/>
                <a:gd name="T15" fmla="*/ 3 h 92"/>
                <a:gd name="T16" fmla="*/ 5 w 93"/>
                <a:gd name="T17" fmla="*/ 0 h 92"/>
                <a:gd name="T18" fmla="*/ 4 w 93"/>
                <a:gd name="T19" fmla="*/ 2 h 92"/>
                <a:gd name="T20" fmla="*/ 3 w 93"/>
                <a:gd name="T21" fmla="*/ 13 h 92"/>
                <a:gd name="T22" fmla="*/ 3 w 93"/>
                <a:gd name="T23" fmla="*/ 25 h 92"/>
                <a:gd name="T24" fmla="*/ 3 w 93"/>
                <a:gd name="T25" fmla="*/ 90 h 92"/>
                <a:gd name="T26" fmla="*/ 54 w 93"/>
                <a:gd name="T27" fmla="*/ 90 h 92"/>
                <a:gd name="T28" fmla="*/ 57 w 93"/>
                <a:gd name="T29" fmla="*/ 88 h 92"/>
                <a:gd name="T30" fmla="*/ 61 w 93"/>
                <a:gd name="T31" fmla="*/ 90 h 92"/>
                <a:gd name="T32" fmla="*/ 72 w 93"/>
                <a:gd name="T33" fmla="*/ 90 h 92"/>
                <a:gd name="T34" fmla="*/ 77 w 93"/>
                <a:gd name="T35" fmla="*/ 92 h 92"/>
                <a:gd name="T36" fmla="*/ 82 w 93"/>
                <a:gd name="T37" fmla="*/ 88 h 92"/>
                <a:gd name="T38" fmla="*/ 87 w 93"/>
                <a:gd name="T39" fmla="*/ 82 h 92"/>
                <a:gd name="T40" fmla="*/ 92 w 93"/>
                <a:gd name="T41" fmla="*/ 79 h 92"/>
                <a:gd name="T42" fmla="*/ 92 w 93"/>
                <a:gd name="T43" fmla="*/ 79 h 92"/>
                <a:gd name="T44" fmla="*/ 92 w 93"/>
                <a:gd name="T45" fmla="*/ 76 h 92"/>
                <a:gd name="T46" fmla="*/ 88 w 93"/>
                <a:gd name="T47" fmla="*/ 66 h 92"/>
                <a:gd name="T48" fmla="*/ 79 w 93"/>
                <a:gd name="T49" fmla="*/ 49 h 92"/>
                <a:gd name="T50" fmla="*/ 75 w 93"/>
                <a:gd name="T51" fmla="*/ 40 h 92"/>
                <a:gd name="T52" fmla="*/ 69 w 93"/>
                <a:gd name="T53" fmla="*/ 31 h 92"/>
                <a:gd name="T54" fmla="*/ 66 w 93"/>
                <a:gd name="T55" fmla="*/ 16 h 92"/>
                <a:gd name="T56" fmla="*/ 71 w 93"/>
                <a:gd name="T57" fmla="*/ 26 h 92"/>
                <a:gd name="T58" fmla="*/ 80 w 93"/>
                <a:gd name="T59" fmla="*/ 38 h 92"/>
                <a:gd name="T60" fmla="*/ 85 w 93"/>
                <a:gd name="T61" fmla="*/ 26 h 92"/>
                <a:gd name="T62" fmla="*/ 85 w 93"/>
                <a:gd name="T63" fmla="*/ 26 h 92"/>
                <a:gd name="T64" fmla="*/ 85 w 93"/>
                <a:gd name="T65" fmla="*/ 24 h 92"/>
                <a:gd name="T66" fmla="*/ 87 w 93"/>
                <a:gd name="T67" fmla="*/ 20 h 9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93" h="92">
                  <a:moveTo>
                    <a:pt x="87" y="20"/>
                  </a:moveTo>
                  <a:cubicBezTo>
                    <a:pt x="81" y="5"/>
                    <a:pt x="81" y="5"/>
                    <a:pt x="81" y="5"/>
                  </a:cubicBezTo>
                  <a:cubicBezTo>
                    <a:pt x="80" y="6"/>
                    <a:pt x="80" y="7"/>
                    <a:pt x="80" y="7"/>
                  </a:cubicBezTo>
                  <a:cubicBezTo>
                    <a:pt x="79" y="8"/>
                    <a:pt x="74" y="5"/>
                    <a:pt x="71" y="6"/>
                  </a:cubicBezTo>
                  <a:cubicBezTo>
                    <a:pt x="67" y="7"/>
                    <a:pt x="64" y="6"/>
                    <a:pt x="60" y="4"/>
                  </a:cubicBezTo>
                  <a:cubicBezTo>
                    <a:pt x="56" y="2"/>
                    <a:pt x="44" y="5"/>
                    <a:pt x="42" y="7"/>
                  </a:cubicBezTo>
                  <a:cubicBezTo>
                    <a:pt x="41" y="9"/>
                    <a:pt x="37" y="9"/>
                    <a:pt x="33" y="8"/>
                  </a:cubicBezTo>
                  <a:cubicBezTo>
                    <a:pt x="29" y="6"/>
                    <a:pt x="24" y="4"/>
                    <a:pt x="18" y="3"/>
                  </a:cubicBezTo>
                  <a:cubicBezTo>
                    <a:pt x="11" y="3"/>
                    <a:pt x="6" y="2"/>
                    <a:pt x="5" y="0"/>
                  </a:cubicBezTo>
                  <a:cubicBezTo>
                    <a:pt x="5" y="1"/>
                    <a:pt x="4" y="2"/>
                    <a:pt x="4" y="2"/>
                  </a:cubicBezTo>
                  <a:cubicBezTo>
                    <a:pt x="2" y="8"/>
                    <a:pt x="6" y="10"/>
                    <a:pt x="3" y="13"/>
                  </a:cubicBezTo>
                  <a:cubicBezTo>
                    <a:pt x="0" y="16"/>
                    <a:pt x="3" y="20"/>
                    <a:pt x="3" y="25"/>
                  </a:cubicBezTo>
                  <a:cubicBezTo>
                    <a:pt x="3" y="29"/>
                    <a:pt x="3" y="67"/>
                    <a:pt x="3" y="90"/>
                  </a:cubicBezTo>
                  <a:cubicBezTo>
                    <a:pt x="54" y="90"/>
                    <a:pt x="54" y="90"/>
                    <a:pt x="54" y="90"/>
                  </a:cubicBezTo>
                  <a:cubicBezTo>
                    <a:pt x="54" y="90"/>
                    <a:pt x="56" y="89"/>
                    <a:pt x="57" y="88"/>
                  </a:cubicBezTo>
                  <a:cubicBezTo>
                    <a:pt x="59" y="87"/>
                    <a:pt x="61" y="90"/>
                    <a:pt x="61" y="90"/>
                  </a:cubicBezTo>
                  <a:cubicBezTo>
                    <a:pt x="72" y="90"/>
                    <a:pt x="72" y="90"/>
                    <a:pt x="72" y="90"/>
                  </a:cubicBezTo>
                  <a:cubicBezTo>
                    <a:pt x="72" y="90"/>
                    <a:pt x="74" y="92"/>
                    <a:pt x="77" y="92"/>
                  </a:cubicBezTo>
                  <a:cubicBezTo>
                    <a:pt x="79" y="92"/>
                    <a:pt x="78" y="88"/>
                    <a:pt x="82" y="88"/>
                  </a:cubicBezTo>
                  <a:cubicBezTo>
                    <a:pt x="86" y="88"/>
                    <a:pt x="85" y="82"/>
                    <a:pt x="87" y="82"/>
                  </a:cubicBezTo>
                  <a:cubicBezTo>
                    <a:pt x="90" y="82"/>
                    <a:pt x="89" y="83"/>
                    <a:pt x="92" y="79"/>
                  </a:cubicBezTo>
                  <a:cubicBezTo>
                    <a:pt x="92" y="79"/>
                    <a:pt x="92" y="79"/>
                    <a:pt x="92" y="79"/>
                  </a:cubicBezTo>
                  <a:cubicBezTo>
                    <a:pt x="92" y="78"/>
                    <a:pt x="92" y="77"/>
                    <a:pt x="92" y="76"/>
                  </a:cubicBezTo>
                  <a:cubicBezTo>
                    <a:pt x="93" y="72"/>
                    <a:pt x="90" y="72"/>
                    <a:pt x="88" y="66"/>
                  </a:cubicBezTo>
                  <a:cubicBezTo>
                    <a:pt x="86" y="61"/>
                    <a:pt x="79" y="52"/>
                    <a:pt x="79" y="49"/>
                  </a:cubicBezTo>
                  <a:cubicBezTo>
                    <a:pt x="79" y="46"/>
                    <a:pt x="75" y="44"/>
                    <a:pt x="75" y="40"/>
                  </a:cubicBezTo>
                  <a:cubicBezTo>
                    <a:pt x="75" y="37"/>
                    <a:pt x="73" y="37"/>
                    <a:pt x="69" y="31"/>
                  </a:cubicBezTo>
                  <a:cubicBezTo>
                    <a:pt x="66" y="26"/>
                    <a:pt x="64" y="16"/>
                    <a:pt x="66" y="16"/>
                  </a:cubicBezTo>
                  <a:cubicBezTo>
                    <a:pt x="67" y="15"/>
                    <a:pt x="70" y="24"/>
                    <a:pt x="71" y="26"/>
                  </a:cubicBezTo>
                  <a:cubicBezTo>
                    <a:pt x="72" y="29"/>
                    <a:pt x="77" y="38"/>
                    <a:pt x="80" y="38"/>
                  </a:cubicBezTo>
                  <a:cubicBezTo>
                    <a:pt x="83" y="38"/>
                    <a:pt x="84" y="25"/>
                    <a:pt x="85" y="26"/>
                  </a:cubicBezTo>
                  <a:cubicBezTo>
                    <a:pt x="85" y="26"/>
                    <a:pt x="85" y="26"/>
                    <a:pt x="85" y="26"/>
                  </a:cubicBezTo>
                  <a:cubicBezTo>
                    <a:pt x="85" y="24"/>
                    <a:pt x="85" y="24"/>
                    <a:pt x="85" y="24"/>
                  </a:cubicBezTo>
                  <a:lnTo>
                    <a:pt x="87" y="20"/>
                  </a:ln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40"/>
            <p:cNvSpPr>
              <a:spLocks/>
            </p:cNvSpPr>
            <p:nvPr userDrawn="1"/>
          </p:nvSpPr>
          <p:spPr bwMode="auto">
            <a:xfrm>
              <a:off x="3388" y="2749"/>
              <a:ext cx="93" cy="103"/>
            </a:xfrm>
            <a:custGeom>
              <a:avLst/>
              <a:gdLst>
                <a:gd name="T0" fmla="*/ 24 w 48"/>
                <a:gd name="T1" fmla="*/ 50 h 53"/>
                <a:gd name="T2" fmla="*/ 25 w 48"/>
                <a:gd name="T3" fmla="*/ 44 h 53"/>
                <a:gd name="T4" fmla="*/ 30 w 48"/>
                <a:gd name="T5" fmla="*/ 40 h 53"/>
                <a:gd name="T6" fmla="*/ 34 w 48"/>
                <a:gd name="T7" fmla="*/ 35 h 53"/>
                <a:gd name="T8" fmla="*/ 39 w 48"/>
                <a:gd name="T9" fmla="*/ 41 h 53"/>
                <a:gd name="T10" fmla="*/ 45 w 48"/>
                <a:gd name="T11" fmla="*/ 42 h 53"/>
                <a:gd name="T12" fmla="*/ 48 w 48"/>
                <a:gd name="T13" fmla="*/ 32 h 53"/>
                <a:gd name="T14" fmla="*/ 46 w 48"/>
                <a:gd name="T15" fmla="*/ 23 h 53"/>
                <a:gd name="T16" fmla="*/ 44 w 48"/>
                <a:gd name="T17" fmla="*/ 16 h 53"/>
                <a:gd name="T18" fmla="*/ 45 w 48"/>
                <a:gd name="T19" fmla="*/ 9 h 53"/>
                <a:gd name="T20" fmla="*/ 37 w 48"/>
                <a:gd name="T21" fmla="*/ 9 h 53"/>
                <a:gd name="T22" fmla="*/ 38 w 48"/>
                <a:gd name="T23" fmla="*/ 1 h 53"/>
                <a:gd name="T24" fmla="*/ 25 w 48"/>
                <a:gd name="T25" fmla="*/ 0 h 53"/>
                <a:gd name="T26" fmla="*/ 24 w 48"/>
                <a:gd name="T27" fmla="*/ 1 h 53"/>
                <a:gd name="T28" fmla="*/ 23 w 48"/>
                <a:gd name="T29" fmla="*/ 11 h 53"/>
                <a:gd name="T30" fmla="*/ 12 w 48"/>
                <a:gd name="T31" fmla="*/ 12 h 53"/>
                <a:gd name="T32" fmla="*/ 8 w 48"/>
                <a:gd name="T33" fmla="*/ 12 h 53"/>
                <a:gd name="T34" fmla="*/ 6 w 48"/>
                <a:gd name="T35" fmla="*/ 14 h 53"/>
                <a:gd name="T36" fmla="*/ 10 w 48"/>
                <a:gd name="T37" fmla="*/ 18 h 53"/>
                <a:gd name="T38" fmla="*/ 5 w 48"/>
                <a:gd name="T39" fmla="*/ 22 h 53"/>
                <a:gd name="T40" fmla="*/ 2 w 48"/>
                <a:gd name="T41" fmla="*/ 27 h 53"/>
                <a:gd name="T42" fmla="*/ 6 w 48"/>
                <a:gd name="T43" fmla="*/ 35 h 53"/>
                <a:gd name="T44" fmla="*/ 12 w 48"/>
                <a:gd name="T45" fmla="*/ 42 h 53"/>
                <a:gd name="T46" fmla="*/ 20 w 48"/>
                <a:gd name="T47" fmla="*/ 53 h 53"/>
                <a:gd name="T48" fmla="*/ 24 w 48"/>
                <a:gd name="T49" fmla="*/ 50 h 5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8" h="53">
                  <a:moveTo>
                    <a:pt x="24" y="50"/>
                  </a:moveTo>
                  <a:cubicBezTo>
                    <a:pt x="28" y="50"/>
                    <a:pt x="27" y="48"/>
                    <a:pt x="25" y="44"/>
                  </a:cubicBezTo>
                  <a:cubicBezTo>
                    <a:pt x="24" y="39"/>
                    <a:pt x="28" y="40"/>
                    <a:pt x="30" y="40"/>
                  </a:cubicBezTo>
                  <a:cubicBezTo>
                    <a:pt x="33" y="40"/>
                    <a:pt x="32" y="35"/>
                    <a:pt x="34" y="35"/>
                  </a:cubicBezTo>
                  <a:cubicBezTo>
                    <a:pt x="36" y="35"/>
                    <a:pt x="37" y="41"/>
                    <a:pt x="39" y="41"/>
                  </a:cubicBezTo>
                  <a:cubicBezTo>
                    <a:pt x="41" y="40"/>
                    <a:pt x="42" y="42"/>
                    <a:pt x="45" y="42"/>
                  </a:cubicBezTo>
                  <a:cubicBezTo>
                    <a:pt x="48" y="41"/>
                    <a:pt x="48" y="36"/>
                    <a:pt x="48" y="32"/>
                  </a:cubicBezTo>
                  <a:cubicBezTo>
                    <a:pt x="48" y="27"/>
                    <a:pt x="48" y="24"/>
                    <a:pt x="46" y="23"/>
                  </a:cubicBezTo>
                  <a:cubicBezTo>
                    <a:pt x="43" y="21"/>
                    <a:pt x="41" y="18"/>
                    <a:pt x="44" y="16"/>
                  </a:cubicBezTo>
                  <a:cubicBezTo>
                    <a:pt x="47" y="14"/>
                    <a:pt x="48" y="11"/>
                    <a:pt x="45" y="9"/>
                  </a:cubicBezTo>
                  <a:cubicBezTo>
                    <a:pt x="42" y="7"/>
                    <a:pt x="37" y="11"/>
                    <a:pt x="37" y="9"/>
                  </a:cubicBezTo>
                  <a:cubicBezTo>
                    <a:pt x="37" y="8"/>
                    <a:pt x="37" y="4"/>
                    <a:pt x="38" y="1"/>
                  </a:cubicBezTo>
                  <a:cubicBezTo>
                    <a:pt x="32" y="0"/>
                    <a:pt x="25" y="0"/>
                    <a:pt x="25" y="0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7"/>
                    <a:pt x="23" y="11"/>
                    <a:pt x="23" y="11"/>
                  </a:cubicBezTo>
                  <a:cubicBezTo>
                    <a:pt x="23" y="11"/>
                    <a:pt x="14" y="12"/>
                    <a:pt x="12" y="12"/>
                  </a:cubicBezTo>
                  <a:cubicBezTo>
                    <a:pt x="11" y="12"/>
                    <a:pt x="10" y="12"/>
                    <a:pt x="8" y="12"/>
                  </a:cubicBezTo>
                  <a:cubicBezTo>
                    <a:pt x="7" y="13"/>
                    <a:pt x="7" y="14"/>
                    <a:pt x="6" y="14"/>
                  </a:cubicBezTo>
                  <a:cubicBezTo>
                    <a:pt x="5" y="15"/>
                    <a:pt x="9" y="17"/>
                    <a:pt x="10" y="18"/>
                  </a:cubicBezTo>
                  <a:cubicBezTo>
                    <a:pt x="10" y="20"/>
                    <a:pt x="5" y="20"/>
                    <a:pt x="5" y="22"/>
                  </a:cubicBezTo>
                  <a:cubicBezTo>
                    <a:pt x="5" y="24"/>
                    <a:pt x="3" y="26"/>
                    <a:pt x="2" y="27"/>
                  </a:cubicBezTo>
                  <a:cubicBezTo>
                    <a:pt x="0" y="28"/>
                    <a:pt x="6" y="33"/>
                    <a:pt x="6" y="35"/>
                  </a:cubicBezTo>
                  <a:cubicBezTo>
                    <a:pt x="6" y="36"/>
                    <a:pt x="7" y="38"/>
                    <a:pt x="12" y="42"/>
                  </a:cubicBezTo>
                  <a:cubicBezTo>
                    <a:pt x="16" y="47"/>
                    <a:pt x="14" y="48"/>
                    <a:pt x="20" y="53"/>
                  </a:cubicBezTo>
                  <a:cubicBezTo>
                    <a:pt x="21" y="52"/>
                    <a:pt x="22" y="50"/>
                    <a:pt x="24" y="5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41"/>
            <p:cNvSpPr>
              <a:spLocks/>
            </p:cNvSpPr>
            <p:nvPr userDrawn="1"/>
          </p:nvSpPr>
          <p:spPr bwMode="auto">
            <a:xfrm>
              <a:off x="3397" y="2751"/>
              <a:ext cx="37" cy="22"/>
            </a:xfrm>
            <a:custGeom>
              <a:avLst/>
              <a:gdLst>
                <a:gd name="T0" fmla="*/ 18 w 19"/>
                <a:gd name="T1" fmla="*/ 10 h 11"/>
                <a:gd name="T2" fmla="*/ 19 w 19"/>
                <a:gd name="T3" fmla="*/ 0 h 11"/>
                <a:gd name="T4" fmla="*/ 16 w 19"/>
                <a:gd name="T5" fmla="*/ 0 h 11"/>
                <a:gd name="T6" fmla="*/ 5 w 19"/>
                <a:gd name="T7" fmla="*/ 0 h 11"/>
                <a:gd name="T8" fmla="*/ 5 w 19"/>
                <a:gd name="T9" fmla="*/ 0 h 11"/>
                <a:gd name="T10" fmla="*/ 3 w 19"/>
                <a:gd name="T11" fmla="*/ 6 h 11"/>
                <a:gd name="T12" fmla="*/ 3 w 19"/>
                <a:gd name="T13" fmla="*/ 9 h 11"/>
                <a:gd name="T14" fmla="*/ 3 w 19"/>
                <a:gd name="T15" fmla="*/ 11 h 11"/>
                <a:gd name="T16" fmla="*/ 7 w 19"/>
                <a:gd name="T17" fmla="*/ 11 h 11"/>
                <a:gd name="T18" fmla="*/ 18 w 19"/>
                <a:gd name="T19" fmla="*/ 1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9" h="11">
                  <a:moveTo>
                    <a:pt x="18" y="10"/>
                  </a:moveTo>
                  <a:cubicBezTo>
                    <a:pt x="18" y="10"/>
                    <a:pt x="19" y="6"/>
                    <a:pt x="19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5" y="0"/>
                    <a:pt x="5" y="0"/>
                    <a:pt x="5" y="0"/>
                  </a:cubicBezTo>
                  <a:cubicBezTo>
                    <a:pt x="6" y="2"/>
                    <a:pt x="6" y="5"/>
                    <a:pt x="3" y="6"/>
                  </a:cubicBezTo>
                  <a:cubicBezTo>
                    <a:pt x="0" y="7"/>
                    <a:pt x="0" y="9"/>
                    <a:pt x="3" y="9"/>
                  </a:cubicBezTo>
                  <a:cubicBezTo>
                    <a:pt x="4" y="9"/>
                    <a:pt x="4" y="10"/>
                    <a:pt x="3" y="11"/>
                  </a:cubicBezTo>
                  <a:cubicBezTo>
                    <a:pt x="5" y="11"/>
                    <a:pt x="6" y="11"/>
                    <a:pt x="7" y="11"/>
                  </a:cubicBezTo>
                  <a:cubicBezTo>
                    <a:pt x="9" y="11"/>
                    <a:pt x="18" y="10"/>
                    <a:pt x="18" y="1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2"/>
            <p:cNvSpPr>
              <a:spLocks/>
            </p:cNvSpPr>
            <p:nvPr userDrawn="1"/>
          </p:nvSpPr>
          <p:spPr bwMode="auto">
            <a:xfrm>
              <a:off x="3426" y="2726"/>
              <a:ext cx="117" cy="144"/>
            </a:xfrm>
            <a:custGeom>
              <a:avLst/>
              <a:gdLst>
                <a:gd name="T0" fmla="*/ 16 w 60"/>
                <a:gd name="T1" fmla="*/ 70 h 74"/>
                <a:gd name="T2" fmla="*/ 22 w 60"/>
                <a:gd name="T3" fmla="*/ 71 h 74"/>
                <a:gd name="T4" fmla="*/ 29 w 60"/>
                <a:gd name="T5" fmla="*/ 71 h 74"/>
                <a:gd name="T6" fmla="*/ 32 w 60"/>
                <a:gd name="T7" fmla="*/ 71 h 74"/>
                <a:gd name="T8" fmla="*/ 38 w 60"/>
                <a:gd name="T9" fmla="*/ 66 h 74"/>
                <a:gd name="T10" fmla="*/ 41 w 60"/>
                <a:gd name="T11" fmla="*/ 60 h 74"/>
                <a:gd name="T12" fmla="*/ 41 w 60"/>
                <a:gd name="T13" fmla="*/ 46 h 74"/>
                <a:gd name="T14" fmla="*/ 48 w 60"/>
                <a:gd name="T15" fmla="*/ 36 h 74"/>
                <a:gd name="T16" fmla="*/ 55 w 60"/>
                <a:gd name="T17" fmla="*/ 19 h 74"/>
                <a:gd name="T18" fmla="*/ 58 w 60"/>
                <a:gd name="T19" fmla="*/ 10 h 74"/>
                <a:gd name="T20" fmla="*/ 59 w 60"/>
                <a:gd name="T21" fmla="*/ 1 h 74"/>
                <a:gd name="T22" fmla="*/ 59 w 60"/>
                <a:gd name="T23" fmla="*/ 1 h 74"/>
                <a:gd name="T24" fmla="*/ 52 w 60"/>
                <a:gd name="T25" fmla="*/ 0 h 74"/>
                <a:gd name="T26" fmla="*/ 48 w 60"/>
                <a:gd name="T27" fmla="*/ 1 h 74"/>
                <a:gd name="T28" fmla="*/ 44 w 60"/>
                <a:gd name="T29" fmla="*/ 2 h 74"/>
                <a:gd name="T30" fmla="*/ 42 w 60"/>
                <a:gd name="T31" fmla="*/ 8 h 74"/>
                <a:gd name="T32" fmla="*/ 39 w 60"/>
                <a:gd name="T33" fmla="*/ 17 h 74"/>
                <a:gd name="T34" fmla="*/ 27 w 60"/>
                <a:gd name="T35" fmla="*/ 13 h 74"/>
                <a:gd name="T36" fmla="*/ 18 w 60"/>
                <a:gd name="T37" fmla="*/ 13 h 74"/>
                <a:gd name="T38" fmla="*/ 17 w 60"/>
                <a:gd name="T39" fmla="*/ 21 h 74"/>
                <a:gd name="T40" fmla="*/ 25 w 60"/>
                <a:gd name="T41" fmla="*/ 21 h 74"/>
                <a:gd name="T42" fmla="*/ 24 w 60"/>
                <a:gd name="T43" fmla="*/ 28 h 74"/>
                <a:gd name="T44" fmla="*/ 26 w 60"/>
                <a:gd name="T45" fmla="*/ 35 h 74"/>
                <a:gd name="T46" fmla="*/ 28 w 60"/>
                <a:gd name="T47" fmla="*/ 44 h 74"/>
                <a:gd name="T48" fmla="*/ 25 w 60"/>
                <a:gd name="T49" fmla="*/ 54 h 74"/>
                <a:gd name="T50" fmla="*/ 19 w 60"/>
                <a:gd name="T51" fmla="*/ 53 h 74"/>
                <a:gd name="T52" fmla="*/ 14 w 60"/>
                <a:gd name="T53" fmla="*/ 47 h 74"/>
                <a:gd name="T54" fmla="*/ 10 w 60"/>
                <a:gd name="T55" fmla="*/ 52 h 74"/>
                <a:gd name="T56" fmla="*/ 5 w 60"/>
                <a:gd name="T57" fmla="*/ 56 h 74"/>
                <a:gd name="T58" fmla="*/ 4 w 60"/>
                <a:gd name="T59" fmla="*/ 62 h 74"/>
                <a:gd name="T60" fmla="*/ 0 w 60"/>
                <a:gd name="T61" fmla="*/ 65 h 74"/>
                <a:gd name="T62" fmla="*/ 1 w 60"/>
                <a:gd name="T63" fmla="*/ 66 h 74"/>
                <a:gd name="T64" fmla="*/ 8 w 60"/>
                <a:gd name="T65" fmla="*/ 74 h 74"/>
                <a:gd name="T66" fmla="*/ 16 w 60"/>
                <a:gd name="T67" fmla="*/ 70 h 7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60" h="74">
                  <a:moveTo>
                    <a:pt x="16" y="70"/>
                  </a:moveTo>
                  <a:cubicBezTo>
                    <a:pt x="18" y="71"/>
                    <a:pt x="19" y="73"/>
                    <a:pt x="22" y="71"/>
                  </a:cubicBezTo>
                  <a:cubicBezTo>
                    <a:pt x="25" y="68"/>
                    <a:pt x="29" y="69"/>
                    <a:pt x="29" y="71"/>
                  </a:cubicBezTo>
                  <a:cubicBezTo>
                    <a:pt x="29" y="74"/>
                    <a:pt x="30" y="73"/>
                    <a:pt x="32" y="71"/>
                  </a:cubicBezTo>
                  <a:cubicBezTo>
                    <a:pt x="35" y="68"/>
                    <a:pt x="38" y="71"/>
                    <a:pt x="38" y="66"/>
                  </a:cubicBezTo>
                  <a:cubicBezTo>
                    <a:pt x="38" y="61"/>
                    <a:pt x="41" y="66"/>
                    <a:pt x="41" y="60"/>
                  </a:cubicBezTo>
                  <a:cubicBezTo>
                    <a:pt x="41" y="54"/>
                    <a:pt x="41" y="48"/>
                    <a:pt x="41" y="46"/>
                  </a:cubicBezTo>
                  <a:cubicBezTo>
                    <a:pt x="41" y="43"/>
                    <a:pt x="48" y="41"/>
                    <a:pt x="48" y="36"/>
                  </a:cubicBezTo>
                  <a:cubicBezTo>
                    <a:pt x="48" y="32"/>
                    <a:pt x="55" y="24"/>
                    <a:pt x="55" y="19"/>
                  </a:cubicBezTo>
                  <a:cubicBezTo>
                    <a:pt x="55" y="13"/>
                    <a:pt x="56" y="12"/>
                    <a:pt x="58" y="10"/>
                  </a:cubicBezTo>
                  <a:cubicBezTo>
                    <a:pt x="59" y="8"/>
                    <a:pt x="60" y="4"/>
                    <a:pt x="59" y="1"/>
                  </a:cubicBezTo>
                  <a:cubicBezTo>
                    <a:pt x="59" y="1"/>
                    <a:pt x="59" y="1"/>
                    <a:pt x="59" y="1"/>
                  </a:cubicBezTo>
                  <a:cubicBezTo>
                    <a:pt x="52" y="0"/>
                    <a:pt x="52" y="0"/>
                    <a:pt x="52" y="0"/>
                  </a:cubicBezTo>
                  <a:cubicBezTo>
                    <a:pt x="48" y="1"/>
                    <a:pt x="48" y="1"/>
                    <a:pt x="48" y="1"/>
                  </a:cubicBezTo>
                  <a:cubicBezTo>
                    <a:pt x="44" y="2"/>
                    <a:pt x="44" y="2"/>
                    <a:pt x="44" y="2"/>
                  </a:cubicBezTo>
                  <a:cubicBezTo>
                    <a:pt x="44" y="2"/>
                    <a:pt x="44" y="6"/>
                    <a:pt x="42" y="8"/>
                  </a:cubicBezTo>
                  <a:cubicBezTo>
                    <a:pt x="40" y="11"/>
                    <a:pt x="39" y="17"/>
                    <a:pt x="39" y="17"/>
                  </a:cubicBezTo>
                  <a:cubicBezTo>
                    <a:pt x="39" y="17"/>
                    <a:pt x="30" y="12"/>
                    <a:pt x="27" y="13"/>
                  </a:cubicBezTo>
                  <a:cubicBezTo>
                    <a:pt x="26" y="13"/>
                    <a:pt x="22" y="13"/>
                    <a:pt x="18" y="13"/>
                  </a:cubicBezTo>
                  <a:cubicBezTo>
                    <a:pt x="17" y="16"/>
                    <a:pt x="17" y="20"/>
                    <a:pt x="17" y="21"/>
                  </a:cubicBezTo>
                  <a:cubicBezTo>
                    <a:pt x="17" y="23"/>
                    <a:pt x="22" y="19"/>
                    <a:pt x="25" y="21"/>
                  </a:cubicBezTo>
                  <a:cubicBezTo>
                    <a:pt x="28" y="23"/>
                    <a:pt x="27" y="26"/>
                    <a:pt x="24" y="28"/>
                  </a:cubicBezTo>
                  <a:cubicBezTo>
                    <a:pt x="21" y="30"/>
                    <a:pt x="23" y="33"/>
                    <a:pt x="26" y="35"/>
                  </a:cubicBezTo>
                  <a:cubicBezTo>
                    <a:pt x="28" y="36"/>
                    <a:pt x="28" y="39"/>
                    <a:pt x="28" y="44"/>
                  </a:cubicBezTo>
                  <a:cubicBezTo>
                    <a:pt x="28" y="48"/>
                    <a:pt x="28" y="53"/>
                    <a:pt x="25" y="54"/>
                  </a:cubicBezTo>
                  <a:cubicBezTo>
                    <a:pt x="22" y="54"/>
                    <a:pt x="21" y="52"/>
                    <a:pt x="19" y="53"/>
                  </a:cubicBezTo>
                  <a:cubicBezTo>
                    <a:pt x="17" y="53"/>
                    <a:pt x="16" y="47"/>
                    <a:pt x="14" y="47"/>
                  </a:cubicBezTo>
                  <a:cubicBezTo>
                    <a:pt x="12" y="47"/>
                    <a:pt x="13" y="52"/>
                    <a:pt x="10" y="52"/>
                  </a:cubicBezTo>
                  <a:cubicBezTo>
                    <a:pt x="8" y="52"/>
                    <a:pt x="4" y="51"/>
                    <a:pt x="5" y="56"/>
                  </a:cubicBezTo>
                  <a:cubicBezTo>
                    <a:pt x="7" y="60"/>
                    <a:pt x="8" y="62"/>
                    <a:pt x="4" y="62"/>
                  </a:cubicBezTo>
                  <a:cubicBezTo>
                    <a:pt x="2" y="62"/>
                    <a:pt x="1" y="64"/>
                    <a:pt x="0" y="65"/>
                  </a:cubicBezTo>
                  <a:cubicBezTo>
                    <a:pt x="0" y="65"/>
                    <a:pt x="1" y="65"/>
                    <a:pt x="1" y="66"/>
                  </a:cubicBezTo>
                  <a:cubicBezTo>
                    <a:pt x="5" y="68"/>
                    <a:pt x="7" y="71"/>
                    <a:pt x="8" y="74"/>
                  </a:cubicBezTo>
                  <a:cubicBezTo>
                    <a:pt x="12" y="72"/>
                    <a:pt x="15" y="70"/>
                    <a:pt x="16" y="7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3"/>
            <p:cNvSpPr>
              <a:spLocks/>
            </p:cNvSpPr>
            <p:nvPr userDrawn="1"/>
          </p:nvSpPr>
          <p:spPr bwMode="auto">
            <a:xfrm>
              <a:off x="3593" y="2396"/>
              <a:ext cx="270" cy="334"/>
            </a:xfrm>
            <a:custGeom>
              <a:avLst/>
              <a:gdLst>
                <a:gd name="T0" fmla="*/ 105 w 139"/>
                <a:gd name="T1" fmla="*/ 9 h 172"/>
                <a:gd name="T2" fmla="*/ 95 w 139"/>
                <a:gd name="T3" fmla="*/ 11 h 172"/>
                <a:gd name="T4" fmla="*/ 80 w 139"/>
                <a:gd name="T5" fmla="*/ 9 h 172"/>
                <a:gd name="T6" fmla="*/ 26 w 139"/>
                <a:gd name="T7" fmla="*/ 11 h 172"/>
                <a:gd name="T8" fmla="*/ 18 w 139"/>
                <a:gd name="T9" fmla="*/ 29 h 172"/>
                <a:gd name="T10" fmla="*/ 17 w 139"/>
                <a:gd name="T11" fmla="*/ 65 h 172"/>
                <a:gd name="T12" fmla="*/ 7 w 139"/>
                <a:gd name="T13" fmla="*/ 75 h 172"/>
                <a:gd name="T14" fmla="*/ 3 w 139"/>
                <a:gd name="T15" fmla="*/ 88 h 172"/>
                <a:gd name="T16" fmla="*/ 5 w 139"/>
                <a:gd name="T17" fmla="*/ 98 h 172"/>
                <a:gd name="T18" fmla="*/ 8 w 139"/>
                <a:gd name="T19" fmla="*/ 107 h 172"/>
                <a:gd name="T20" fmla="*/ 15 w 139"/>
                <a:gd name="T21" fmla="*/ 123 h 172"/>
                <a:gd name="T22" fmla="*/ 18 w 139"/>
                <a:gd name="T23" fmla="*/ 127 h 172"/>
                <a:gd name="T24" fmla="*/ 26 w 139"/>
                <a:gd name="T25" fmla="*/ 132 h 172"/>
                <a:gd name="T26" fmla="*/ 34 w 139"/>
                <a:gd name="T27" fmla="*/ 142 h 172"/>
                <a:gd name="T28" fmla="*/ 43 w 139"/>
                <a:gd name="T29" fmla="*/ 152 h 172"/>
                <a:gd name="T30" fmla="*/ 47 w 139"/>
                <a:gd name="T31" fmla="*/ 159 h 172"/>
                <a:gd name="T32" fmla="*/ 56 w 139"/>
                <a:gd name="T33" fmla="*/ 163 h 172"/>
                <a:gd name="T34" fmla="*/ 65 w 139"/>
                <a:gd name="T35" fmla="*/ 163 h 172"/>
                <a:gd name="T36" fmla="*/ 81 w 139"/>
                <a:gd name="T37" fmla="*/ 169 h 172"/>
                <a:gd name="T38" fmla="*/ 92 w 139"/>
                <a:gd name="T39" fmla="*/ 169 h 172"/>
                <a:gd name="T40" fmla="*/ 100 w 139"/>
                <a:gd name="T41" fmla="*/ 166 h 172"/>
                <a:gd name="T42" fmla="*/ 108 w 139"/>
                <a:gd name="T43" fmla="*/ 160 h 172"/>
                <a:gd name="T44" fmla="*/ 115 w 139"/>
                <a:gd name="T45" fmla="*/ 162 h 172"/>
                <a:gd name="T46" fmla="*/ 108 w 139"/>
                <a:gd name="T47" fmla="*/ 148 h 172"/>
                <a:gd name="T48" fmla="*/ 93 w 139"/>
                <a:gd name="T49" fmla="*/ 135 h 172"/>
                <a:gd name="T50" fmla="*/ 101 w 139"/>
                <a:gd name="T51" fmla="*/ 128 h 172"/>
                <a:gd name="T52" fmla="*/ 105 w 139"/>
                <a:gd name="T53" fmla="*/ 111 h 172"/>
                <a:gd name="T54" fmla="*/ 111 w 139"/>
                <a:gd name="T55" fmla="*/ 99 h 172"/>
                <a:gd name="T56" fmla="*/ 120 w 139"/>
                <a:gd name="T57" fmla="*/ 89 h 172"/>
                <a:gd name="T58" fmla="*/ 123 w 139"/>
                <a:gd name="T59" fmla="*/ 67 h 172"/>
                <a:gd name="T60" fmla="*/ 131 w 139"/>
                <a:gd name="T61" fmla="*/ 54 h 172"/>
                <a:gd name="T62" fmla="*/ 134 w 139"/>
                <a:gd name="T63" fmla="*/ 42 h 172"/>
                <a:gd name="T64" fmla="*/ 127 w 139"/>
                <a:gd name="T65" fmla="*/ 15 h 172"/>
                <a:gd name="T66" fmla="*/ 115 w 139"/>
                <a:gd name="T67" fmla="*/ 0 h 172"/>
                <a:gd name="T68" fmla="*/ 110 w 139"/>
                <a:gd name="T69" fmla="*/ 3 h 17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139" h="172">
                  <a:moveTo>
                    <a:pt x="110" y="3"/>
                  </a:moveTo>
                  <a:cubicBezTo>
                    <a:pt x="108" y="3"/>
                    <a:pt x="109" y="9"/>
                    <a:pt x="105" y="9"/>
                  </a:cubicBezTo>
                  <a:cubicBezTo>
                    <a:pt x="101" y="9"/>
                    <a:pt x="102" y="13"/>
                    <a:pt x="100" y="13"/>
                  </a:cubicBezTo>
                  <a:cubicBezTo>
                    <a:pt x="97" y="13"/>
                    <a:pt x="95" y="11"/>
                    <a:pt x="95" y="11"/>
                  </a:cubicBezTo>
                  <a:cubicBezTo>
                    <a:pt x="84" y="11"/>
                    <a:pt x="84" y="11"/>
                    <a:pt x="84" y="11"/>
                  </a:cubicBezTo>
                  <a:cubicBezTo>
                    <a:pt x="84" y="11"/>
                    <a:pt x="82" y="8"/>
                    <a:pt x="80" y="9"/>
                  </a:cubicBezTo>
                  <a:cubicBezTo>
                    <a:pt x="79" y="10"/>
                    <a:pt x="77" y="11"/>
                    <a:pt x="77" y="11"/>
                  </a:cubicBezTo>
                  <a:cubicBezTo>
                    <a:pt x="26" y="11"/>
                    <a:pt x="26" y="11"/>
                    <a:pt x="26" y="11"/>
                  </a:cubicBezTo>
                  <a:cubicBezTo>
                    <a:pt x="26" y="22"/>
                    <a:pt x="26" y="29"/>
                    <a:pt x="26" y="29"/>
                  </a:cubicBezTo>
                  <a:cubicBezTo>
                    <a:pt x="18" y="29"/>
                    <a:pt x="18" y="29"/>
                    <a:pt x="18" y="29"/>
                  </a:cubicBezTo>
                  <a:cubicBezTo>
                    <a:pt x="18" y="56"/>
                    <a:pt x="18" y="56"/>
                    <a:pt x="18" y="56"/>
                  </a:cubicBezTo>
                  <a:cubicBezTo>
                    <a:pt x="18" y="56"/>
                    <a:pt x="19" y="65"/>
                    <a:pt x="17" y="65"/>
                  </a:cubicBezTo>
                  <a:cubicBezTo>
                    <a:pt x="16" y="66"/>
                    <a:pt x="10" y="67"/>
                    <a:pt x="10" y="70"/>
                  </a:cubicBezTo>
                  <a:cubicBezTo>
                    <a:pt x="10" y="73"/>
                    <a:pt x="9" y="75"/>
                    <a:pt x="7" y="75"/>
                  </a:cubicBezTo>
                  <a:cubicBezTo>
                    <a:pt x="4" y="76"/>
                    <a:pt x="7" y="81"/>
                    <a:pt x="3" y="81"/>
                  </a:cubicBezTo>
                  <a:cubicBezTo>
                    <a:pt x="0" y="81"/>
                    <a:pt x="5" y="85"/>
                    <a:pt x="3" y="88"/>
                  </a:cubicBezTo>
                  <a:cubicBezTo>
                    <a:pt x="1" y="90"/>
                    <a:pt x="1" y="92"/>
                    <a:pt x="4" y="92"/>
                  </a:cubicBezTo>
                  <a:cubicBezTo>
                    <a:pt x="6" y="92"/>
                    <a:pt x="5" y="95"/>
                    <a:pt x="5" y="98"/>
                  </a:cubicBezTo>
                  <a:cubicBezTo>
                    <a:pt x="5" y="102"/>
                    <a:pt x="9" y="104"/>
                    <a:pt x="9" y="104"/>
                  </a:cubicBezTo>
                  <a:cubicBezTo>
                    <a:pt x="8" y="107"/>
                    <a:pt x="8" y="107"/>
                    <a:pt x="8" y="107"/>
                  </a:cubicBezTo>
                  <a:cubicBezTo>
                    <a:pt x="8" y="107"/>
                    <a:pt x="14" y="114"/>
                    <a:pt x="15" y="116"/>
                  </a:cubicBezTo>
                  <a:cubicBezTo>
                    <a:pt x="15" y="117"/>
                    <a:pt x="18" y="121"/>
                    <a:pt x="15" y="123"/>
                  </a:cubicBezTo>
                  <a:cubicBezTo>
                    <a:pt x="12" y="124"/>
                    <a:pt x="14" y="126"/>
                    <a:pt x="14" y="126"/>
                  </a:cubicBezTo>
                  <a:cubicBezTo>
                    <a:pt x="18" y="127"/>
                    <a:pt x="18" y="127"/>
                    <a:pt x="18" y="127"/>
                  </a:cubicBezTo>
                  <a:cubicBezTo>
                    <a:pt x="19" y="129"/>
                    <a:pt x="19" y="129"/>
                    <a:pt x="19" y="129"/>
                  </a:cubicBezTo>
                  <a:cubicBezTo>
                    <a:pt x="19" y="129"/>
                    <a:pt x="23" y="129"/>
                    <a:pt x="26" y="132"/>
                  </a:cubicBezTo>
                  <a:cubicBezTo>
                    <a:pt x="28" y="135"/>
                    <a:pt x="29" y="136"/>
                    <a:pt x="29" y="137"/>
                  </a:cubicBezTo>
                  <a:cubicBezTo>
                    <a:pt x="29" y="139"/>
                    <a:pt x="31" y="139"/>
                    <a:pt x="34" y="142"/>
                  </a:cubicBezTo>
                  <a:cubicBezTo>
                    <a:pt x="37" y="145"/>
                    <a:pt x="37" y="146"/>
                    <a:pt x="37" y="148"/>
                  </a:cubicBezTo>
                  <a:cubicBezTo>
                    <a:pt x="37" y="149"/>
                    <a:pt x="43" y="152"/>
                    <a:pt x="43" y="152"/>
                  </a:cubicBezTo>
                  <a:cubicBezTo>
                    <a:pt x="45" y="157"/>
                    <a:pt x="45" y="157"/>
                    <a:pt x="45" y="157"/>
                  </a:cubicBezTo>
                  <a:cubicBezTo>
                    <a:pt x="46" y="157"/>
                    <a:pt x="47" y="158"/>
                    <a:pt x="47" y="159"/>
                  </a:cubicBezTo>
                  <a:cubicBezTo>
                    <a:pt x="48" y="162"/>
                    <a:pt x="51" y="163"/>
                    <a:pt x="51" y="163"/>
                  </a:cubicBezTo>
                  <a:cubicBezTo>
                    <a:pt x="51" y="163"/>
                    <a:pt x="54" y="165"/>
                    <a:pt x="56" y="163"/>
                  </a:cubicBezTo>
                  <a:cubicBezTo>
                    <a:pt x="58" y="161"/>
                    <a:pt x="61" y="164"/>
                    <a:pt x="61" y="164"/>
                  </a:cubicBezTo>
                  <a:cubicBezTo>
                    <a:pt x="61" y="164"/>
                    <a:pt x="63" y="162"/>
                    <a:pt x="65" y="163"/>
                  </a:cubicBezTo>
                  <a:cubicBezTo>
                    <a:pt x="66" y="163"/>
                    <a:pt x="71" y="167"/>
                    <a:pt x="75" y="171"/>
                  </a:cubicBezTo>
                  <a:cubicBezTo>
                    <a:pt x="75" y="171"/>
                    <a:pt x="79" y="169"/>
                    <a:pt x="81" y="169"/>
                  </a:cubicBezTo>
                  <a:cubicBezTo>
                    <a:pt x="83" y="169"/>
                    <a:pt x="85" y="172"/>
                    <a:pt x="86" y="171"/>
                  </a:cubicBezTo>
                  <a:cubicBezTo>
                    <a:pt x="87" y="170"/>
                    <a:pt x="91" y="168"/>
                    <a:pt x="92" y="169"/>
                  </a:cubicBezTo>
                  <a:cubicBezTo>
                    <a:pt x="94" y="170"/>
                    <a:pt x="97" y="170"/>
                    <a:pt x="98" y="168"/>
                  </a:cubicBezTo>
                  <a:cubicBezTo>
                    <a:pt x="98" y="168"/>
                    <a:pt x="99" y="167"/>
                    <a:pt x="100" y="166"/>
                  </a:cubicBezTo>
                  <a:cubicBezTo>
                    <a:pt x="101" y="165"/>
                    <a:pt x="101" y="165"/>
                    <a:pt x="102" y="164"/>
                  </a:cubicBezTo>
                  <a:cubicBezTo>
                    <a:pt x="102" y="163"/>
                    <a:pt x="106" y="160"/>
                    <a:pt x="108" y="160"/>
                  </a:cubicBezTo>
                  <a:cubicBezTo>
                    <a:pt x="110" y="160"/>
                    <a:pt x="112" y="159"/>
                    <a:pt x="113" y="160"/>
                  </a:cubicBezTo>
                  <a:cubicBezTo>
                    <a:pt x="114" y="161"/>
                    <a:pt x="115" y="161"/>
                    <a:pt x="115" y="162"/>
                  </a:cubicBezTo>
                  <a:cubicBezTo>
                    <a:pt x="116" y="157"/>
                    <a:pt x="117" y="154"/>
                    <a:pt x="116" y="154"/>
                  </a:cubicBezTo>
                  <a:cubicBezTo>
                    <a:pt x="113" y="154"/>
                    <a:pt x="109" y="152"/>
                    <a:pt x="108" y="148"/>
                  </a:cubicBezTo>
                  <a:cubicBezTo>
                    <a:pt x="106" y="144"/>
                    <a:pt x="101" y="141"/>
                    <a:pt x="100" y="139"/>
                  </a:cubicBezTo>
                  <a:cubicBezTo>
                    <a:pt x="99" y="136"/>
                    <a:pt x="94" y="137"/>
                    <a:pt x="93" y="135"/>
                  </a:cubicBezTo>
                  <a:cubicBezTo>
                    <a:pt x="92" y="132"/>
                    <a:pt x="94" y="132"/>
                    <a:pt x="94" y="130"/>
                  </a:cubicBezTo>
                  <a:cubicBezTo>
                    <a:pt x="94" y="127"/>
                    <a:pt x="100" y="129"/>
                    <a:pt x="101" y="128"/>
                  </a:cubicBezTo>
                  <a:cubicBezTo>
                    <a:pt x="101" y="128"/>
                    <a:pt x="102" y="122"/>
                    <a:pt x="102" y="119"/>
                  </a:cubicBezTo>
                  <a:cubicBezTo>
                    <a:pt x="102" y="116"/>
                    <a:pt x="106" y="113"/>
                    <a:pt x="105" y="111"/>
                  </a:cubicBezTo>
                  <a:cubicBezTo>
                    <a:pt x="103" y="110"/>
                    <a:pt x="106" y="109"/>
                    <a:pt x="108" y="107"/>
                  </a:cubicBezTo>
                  <a:cubicBezTo>
                    <a:pt x="110" y="106"/>
                    <a:pt x="109" y="101"/>
                    <a:pt x="111" y="99"/>
                  </a:cubicBezTo>
                  <a:cubicBezTo>
                    <a:pt x="113" y="97"/>
                    <a:pt x="114" y="93"/>
                    <a:pt x="116" y="93"/>
                  </a:cubicBezTo>
                  <a:cubicBezTo>
                    <a:pt x="118" y="93"/>
                    <a:pt x="120" y="91"/>
                    <a:pt x="120" y="89"/>
                  </a:cubicBezTo>
                  <a:cubicBezTo>
                    <a:pt x="120" y="87"/>
                    <a:pt x="123" y="82"/>
                    <a:pt x="123" y="79"/>
                  </a:cubicBezTo>
                  <a:cubicBezTo>
                    <a:pt x="122" y="75"/>
                    <a:pt x="121" y="71"/>
                    <a:pt x="123" y="67"/>
                  </a:cubicBezTo>
                  <a:cubicBezTo>
                    <a:pt x="126" y="64"/>
                    <a:pt x="127" y="62"/>
                    <a:pt x="126" y="59"/>
                  </a:cubicBezTo>
                  <a:cubicBezTo>
                    <a:pt x="126" y="56"/>
                    <a:pt x="130" y="56"/>
                    <a:pt x="131" y="54"/>
                  </a:cubicBezTo>
                  <a:cubicBezTo>
                    <a:pt x="132" y="53"/>
                    <a:pt x="136" y="52"/>
                    <a:pt x="139" y="47"/>
                  </a:cubicBezTo>
                  <a:cubicBezTo>
                    <a:pt x="137" y="45"/>
                    <a:pt x="135" y="43"/>
                    <a:pt x="134" y="42"/>
                  </a:cubicBezTo>
                  <a:cubicBezTo>
                    <a:pt x="131" y="41"/>
                    <a:pt x="129" y="35"/>
                    <a:pt x="129" y="29"/>
                  </a:cubicBezTo>
                  <a:cubicBezTo>
                    <a:pt x="129" y="22"/>
                    <a:pt x="127" y="17"/>
                    <a:pt x="127" y="15"/>
                  </a:cubicBezTo>
                  <a:cubicBezTo>
                    <a:pt x="127" y="13"/>
                    <a:pt x="124" y="8"/>
                    <a:pt x="120" y="6"/>
                  </a:cubicBezTo>
                  <a:cubicBezTo>
                    <a:pt x="117" y="5"/>
                    <a:pt x="115" y="2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2" y="4"/>
                    <a:pt x="113" y="3"/>
                    <a:pt x="110" y="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4"/>
            <p:cNvSpPr>
              <a:spLocks/>
            </p:cNvSpPr>
            <p:nvPr userDrawn="1"/>
          </p:nvSpPr>
          <p:spPr bwMode="auto">
            <a:xfrm>
              <a:off x="3915" y="2576"/>
              <a:ext cx="31" cy="31"/>
            </a:xfrm>
            <a:custGeom>
              <a:avLst/>
              <a:gdLst>
                <a:gd name="T0" fmla="*/ 5 w 16"/>
                <a:gd name="T1" fmla="*/ 2 h 16"/>
                <a:gd name="T2" fmla="*/ 1 w 16"/>
                <a:gd name="T3" fmla="*/ 8 h 16"/>
                <a:gd name="T4" fmla="*/ 1 w 16"/>
                <a:gd name="T5" fmla="*/ 15 h 16"/>
                <a:gd name="T6" fmla="*/ 6 w 16"/>
                <a:gd name="T7" fmla="*/ 15 h 16"/>
                <a:gd name="T8" fmla="*/ 10 w 16"/>
                <a:gd name="T9" fmla="*/ 16 h 16"/>
                <a:gd name="T10" fmla="*/ 13 w 16"/>
                <a:gd name="T11" fmla="*/ 12 h 16"/>
                <a:gd name="T12" fmla="*/ 9 w 16"/>
                <a:gd name="T13" fmla="*/ 10 h 16"/>
                <a:gd name="T14" fmla="*/ 14 w 16"/>
                <a:gd name="T15" fmla="*/ 6 h 16"/>
                <a:gd name="T16" fmla="*/ 13 w 16"/>
                <a:gd name="T17" fmla="*/ 1 h 16"/>
                <a:gd name="T18" fmla="*/ 12 w 16"/>
                <a:gd name="T19" fmla="*/ 0 h 16"/>
                <a:gd name="T20" fmla="*/ 9 w 16"/>
                <a:gd name="T21" fmla="*/ 2 h 16"/>
                <a:gd name="T22" fmla="*/ 5 w 16"/>
                <a:gd name="T23" fmla="*/ 2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16">
                  <a:moveTo>
                    <a:pt x="5" y="2"/>
                  </a:moveTo>
                  <a:cubicBezTo>
                    <a:pt x="5" y="3"/>
                    <a:pt x="3" y="6"/>
                    <a:pt x="1" y="8"/>
                  </a:cubicBezTo>
                  <a:cubicBezTo>
                    <a:pt x="0" y="10"/>
                    <a:pt x="1" y="14"/>
                    <a:pt x="1" y="15"/>
                  </a:cubicBezTo>
                  <a:cubicBezTo>
                    <a:pt x="2" y="16"/>
                    <a:pt x="4" y="16"/>
                    <a:pt x="6" y="15"/>
                  </a:cubicBezTo>
                  <a:cubicBezTo>
                    <a:pt x="7" y="14"/>
                    <a:pt x="8" y="14"/>
                    <a:pt x="10" y="16"/>
                  </a:cubicBezTo>
                  <a:cubicBezTo>
                    <a:pt x="11" y="15"/>
                    <a:pt x="12" y="13"/>
                    <a:pt x="13" y="12"/>
                  </a:cubicBezTo>
                  <a:cubicBezTo>
                    <a:pt x="11" y="11"/>
                    <a:pt x="9" y="11"/>
                    <a:pt x="9" y="10"/>
                  </a:cubicBezTo>
                  <a:cubicBezTo>
                    <a:pt x="8" y="9"/>
                    <a:pt x="11" y="7"/>
                    <a:pt x="14" y="6"/>
                  </a:cubicBezTo>
                  <a:cubicBezTo>
                    <a:pt x="16" y="6"/>
                    <a:pt x="15" y="3"/>
                    <a:pt x="13" y="1"/>
                  </a:cubicBezTo>
                  <a:cubicBezTo>
                    <a:pt x="13" y="1"/>
                    <a:pt x="12" y="1"/>
                    <a:pt x="12" y="0"/>
                  </a:cubicBezTo>
                  <a:cubicBezTo>
                    <a:pt x="11" y="1"/>
                    <a:pt x="10" y="1"/>
                    <a:pt x="9" y="2"/>
                  </a:cubicBezTo>
                  <a:cubicBezTo>
                    <a:pt x="9" y="3"/>
                    <a:pt x="7" y="2"/>
                    <a:pt x="5" y="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5"/>
            <p:cNvSpPr>
              <a:spLocks/>
            </p:cNvSpPr>
            <p:nvPr userDrawn="1"/>
          </p:nvSpPr>
          <p:spPr bwMode="auto">
            <a:xfrm>
              <a:off x="3828" y="2487"/>
              <a:ext cx="111" cy="95"/>
            </a:xfrm>
            <a:custGeom>
              <a:avLst/>
              <a:gdLst>
                <a:gd name="T0" fmla="*/ 10 w 57"/>
                <a:gd name="T1" fmla="*/ 7 h 49"/>
                <a:gd name="T2" fmla="*/ 5 w 57"/>
                <a:gd name="T3" fmla="*/ 12 h 49"/>
                <a:gd name="T4" fmla="*/ 2 w 57"/>
                <a:gd name="T5" fmla="*/ 20 h 49"/>
                <a:gd name="T6" fmla="*/ 2 w 57"/>
                <a:gd name="T7" fmla="*/ 32 h 49"/>
                <a:gd name="T8" fmla="*/ 9 w 57"/>
                <a:gd name="T9" fmla="*/ 32 h 49"/>
                <a:gd name="T10" fmla="*/ 11 w 57"/>
                <a:gd name="T11" fmla="*/ 30 h 49"/>
                <a:gd name="T12" fmla="*/ 15 w 57"/>
                <a:gd name="T13" fmla="*/ 28 h 49"/>
                <a:gd name="T14" fmla="*/ 21 w 57"/>
                <a:gd name="T15" fmla="*/ 31 h 49"/>
                <a:gd name="T16" fmla="*/ 24 w 57"/>
                <a:gd name="T17" fmla="*/ 31 h 49"/>
                <a:gd name="T18" fmla="*/ 33 w 57"/>
                <a:gd name="T19" fmla="*/ 31 h 49"/>
                <a:gd name="T20" fmla="*/ 51 w 57"/>
                <a:gd name="T21" fmla="*/ 48 h 49"/>
                <a:gd name="T22" fmla="*/ 50 w 57"/>
                <a:gd name="T23" fmla="*/ 48 h 49"/>
                <a:gd name="T24" fmla="*/ 54 w 57"/>
                <a:gd name="T25" fmla="*/ 48 h 49"/>
                <a:gd name="T26" fmla="*/ 57 w 57"/>
                <a:gd name="T27" fmla="*/ 46 h 49"/>
                <a:gd name="T28" fmla="*/ 48 w 57"/>
                <a:gd name="T29" fmla="*/ 36 h 49"/>
                <a:gd name="T30" fmla="*/ 34 w 57"/>
                <a:gd name="T31" fmla="*/ 27 h 49"/>
                <a:gd name="T32" fmla="*/ 29 w 57"/>
                <a:gd name="T33" fmla="*/ 22 h 49"/>
                <a:gd name="T34" fmla="*/ 23 w 57"/>
                <a:gd name="T35" fmla="*/ 9 h 49"/>
                <a:gd name="T36" fmla="*/ 18 w 57"/>
                <a:gd name="T37" fmla="*/ 0 h 49"/>
                <a:gd name="T38" fmla="*/ 10 w 57"/>
                <a:gd name="T39" fmla="*/ 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57" h="49">
                  <a:moveTo>
                    <a:pt x="10" y="7"/>
                  </a:moveTo>
                  <a:cubicBezTo>
                    <a:pt x="9" y="9"/>
                    <a:pt x="5" y="9"/>
                    <a:pt x="5" y="12"/>
                  </a:cubicBezTo>
                  <a:cubicBezTo>
                    <a:pt x="6" y="15"/>
                    <a:pt x="5" y="17"/>
                    <a:pt x="2" y="20"/>
                  </a:cubicBezTo>
                  <a:cubicBezTo>
                    <a:pt x="0" y="24"/>
                    <a:pt x="1" y="28"/>
                    <a:pt x="2" y="32"/>
                  </a:cubicBezTo>
                  <a:cubicBezTo>
                    <a:pt x="5" y="32"/>
                    <a:pt x="8" y="32"/>
                    <a:pt x="9" y="32"/>
                  </a:cubicBezTo>
                  <a:cubicBezTo>
                    <a:pt x="10" y="33"/>
                    <a:pt x="11" y="32"/>
                    <a:pt x="11" y="30"/>
                  </a:cubicBezTo>
                  <a:cubicBezTo>
                    <a:pt x="12" y="27"/>
                    <a:pt x="14" y="27"/>
                    <a:pt x="15" y="28"/>
                  </a:cubicBezTo>
                  <a:cubicBezTo>
                    <a:pt x="17" y="30"/>
                    <a:pt x="18" y="32"/>
                    <a:pt x="21" y="31"/>
                  </a:cubicBezTo>
                  <a:cubicBezTo>
                    <a:pt x="23" y="29"/>
                    <a:pt x="23" y="30"/>
                    <a:pt x="24" y="31"/>
                  </a:cubicBezTo>
                  <a:cubicBezTo>
                    <a:pt x="26" y="31"/>
                    <a:pt x="31" y="30"/>
                    <a:pt x="33" y="31"/>
                  </a:cubicBezTo>
                  <a:cubicBezTo>
                    <a:pt x="35" y="31"/>
                    <a:pt x="51" y="48"/>
                    <a:pt x="51" y="48"/>
                  </a:cubicBezTo>
                  <a:cubicBezTo>
                    <a:pt x="51" y="48"/>
                    <a:pt x="51" y="48"/>
                    <a:pt x="50" y="48"/>
                  </a:cubicBezTo>
                  <a:cubicBezTo>
                    <a:pt x="52" y="48"/>
                    <a:pt x="54" y="49"/>
                    <a:pt x="54" y="48"/>
                  </a:cubicBezTo>
                  <a:cubicBezTo>
                    <a:pt x="55" y="47"/>
                    <a:pt x="56" y="47"/>
                    <a:pt x="57" y="46"/>
                  </a:cubicBezTo>
                  <a:cubicBezTo>
                    <a:pt x="55" y="44"/>
                    <a:pt x="52" y="41"/>
                    <a:pt x="48" y="36"/>
                  </a:cubicBezTo>
                  <a:cubicBezTo>
                    <a:pt x="43" y="30"/>
                    <a:pt x="37" y="27"/>
                    <a:pt x="34" y="27"/>
                  </a:cubicBezTo>
                  <a:cubicBezTo>
                    <a:pt x="31" y="27"/>
                    <a:pt x="31" y="22"/>
                    <a:pt x="29" y="22"/>
                  </a:cubicBezTo>
                  <a:cubicBezTo>
                    <a:pt x="27" y="21"/>
                    <a:pt x="23" y="14"/>
                    <a:pt x="23" y="9"/>
                  </a:cubicBezTo>
                  <a:cubicBezTo>
                    <a:pt x="23" y="7"/>
                    <a:pt x="21" y="3"/>
                    <a:pt x="18" y="0"/>
                  </a:cubicBezTo>
                  <a:cubicBezTo>
                    <a:pt x="15" y="5"/>
                    <a:pt x="11" y="6"/>
                    <a:pt x="10" y="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6"/>
            <p:cNvSpPr>
              <a:spLocks/>
            </p:cNvSpPr>
            <p:nvPr userDrawn="1"/>
          </p:nvSpPr>
          <p:spPr bwMode="auto">
            <a:xfrm>
              <a:off x="3772" y="2539"/>
              <a:ext cx="246" cy="193"/>
            </a:xfrm>
            <a:custGeom>
              <a:avLst/>
              <a:gdLst>
                <a:gd name="T0" fmla="*/ 8 w 127"/>
                <a:gd name="T1" fmla="*/ 65 h 99"/>
                <a:gd name="T2" fmla="*/ 16 w 127"/>
                <a:gd name="T3" fmla="*/ 74 h 99"/>
                <a:gd name="T4" fmla="*/ 24 w 127"/>
                <a:gd name="T5" fmla="*/ 80 h 99"/>
                <a:gd name="T6" fmla="*/ 23 w 127"/>
                <a:gd name="T7" fmla="*/ 88 h 99"/>
                <a:gd name="T8" fmla="*/ 26 w 127"/>
                <a:gd name="T9" fmla="*/ 89 h 99"/>
                <a:gd name="T10" fmla="*/ 35 w 127"/>
                <a:gd name="T11" fmla="*/ 91 h 99"/>
                <a:gd name="T12" fmla="*/ 44 w 127"/>
                <a:gd name="T13" fmla="*/ 96 h 99"/>
                <a:gd name="T14" fmla="*/ 54 w 127"/>
                <a:gd name="T15" fmla="*/ 98 h 99"/>
                <a:gd name="T16" fmla="*/ 60 w 127"/>
                <a:gd name="T17" fmla="*/ 93 h 99"/>
                <a:gd name="T18" fmla="*/ 67 w 127"/>
                <a:gd name="T19" fmla="*/ 92 h 99"/>
                <a:gd name="T20" fmla="*/ 71 w 127"/>
                <a:gd name="T21" fmla="*/ 94 h 99"/>
                <a:gd name="T22" fmla="*/ 75 w 127"/>
                <a:gd name="T23" fmla="*/ 92 h 99"/>
                <a:gd name="T24" fmla="*/ 82 w 127"/>
                <a:gd name="T25" fmla="*/ 91 h 99"/>
                <a:gd name="T26" fmla="*/ 93 w 127"/>
                <a:gd name="T27" fmla="*/ 86 h 99"/>
                <a:gd name="T28" fmla="*/ 102 w 127"/>
                <a:gd name="T29" fmla="*/ 84 h 99"/>
                <a:gd name="T30" fmla="*/ 125 w 127"/>
                <a:gd name="T31" fmla="*/ 61 h 99"/>
                <a:gd name="T32" fmla="*/ 122 w 127"/>
                <a:gd name="T33" fmla="*/ 60 h 99"/>
                <a:gd name="T34" fmla="*/ 110 w 127"/>
                <a:gd name="T35" fmla="*/ 57 h 99"/>
                <a:gd name="T36" fmla="*/ 93 w 127"/>
                <a:gd name="T37" fmla="*/ 51 h 99"/>
                <a:gd name="T38" fmla="*/ 88 w 127"/>
                <a:gd name="T39" fmla="*/ 46 h 99"/>
                <a:gd name="T40" fmla="*/ 83 w 127"/>
                <a:gd name="T41" fmla="*/ 38 h 99"/>
                <a:gd name="T42" fmla="*/ 84 w 127"/>
                <a:gd name="T43" fmla="*/ 35 h 99"/>
                <a:gd name="T44" fmla="*/ 80 w 127"/>
                <a:gd name="T45" fmla="*/ 34 h 99"/>
                <a:gd name="T46" fmla="*/ 75 w 127"/>
                <a:gd name="T47" fmla="*/ 34 h 99"/>
                <a:gd name="T48" fmla="*/ 75 w 127"/>
                <a:gd name="T49" fmla="*/ 27 h 99"/>
                <a:gd name="T50" fmla="*/ 80 w 127"/>
                <a:gd name="T51" fmla="*/ 21 h 99"/>
                <a:gd name="T52" fmla="*/ 62 w 127"/>
                <a:gd name="T53" fmla="*/ 4 h 99"/>
                <a:gd name="T54" fmla="*/ 53 w 127"/>
                <a:gd name="T55" fmla="*/ 4 h 99"/>
                <a:gd name="T56" fmla="*/ 50 w 127"/>
                <a:gd name="T57" fmla="*/ 4 h 99"/>
                <a:gd name="T58" fmla="*/ 44 w 127"/>
                <a:gd name="T59" fmla="*/ 1 h 99"/>
                <a:gd name="T60" fmla="*/ 40 w 127"/>
                <a:gd name="T61" fmla="*/ 3 h 99"/>
                <a:gd name="T62" fmla="*/ 38 w 127"/>
                <a:gd name="T63" fmla="*/ 5 h 99"/>
                <a:gd name="T64" fmla="*/ 31 w 127"/>
                <a:gd name="T65" fmla="*/ 5 h 99"/>
                <a:gd name="T66" fmla="*/ 31 w 127"/>
                <a:gd name="T67" fmla="*/ 5 h 99"/>
                <a:gd name="T68" fmla="*/ 28 w 127"/>
                <a:gd name="T69" fmla="*/ 15 h 99"/>
                <a:gd name="T70" fmla="*/ 24 w 127"/>
                <a:gd name="T71" fmla="*/ 19 h 99"/>
                <a:gd name="T72" fmla="*/ 19 w 127"/>
                <a:gd name="T73" fmla="*/ 25 h 99"/>
                <a:gd name="T74" fmla="*/ 16 w 127"/>
                <a:gd name="T75" fmla="*/ 33 h 99"/>
                <a:gd name="T76" fmla="*/ 13 w 127"/>
                <a:gd name="T77" fmla="*/ 37 h 99"/>
                <a:gd name="T78" fmla="*/ 10 w 127"/>
                <a:gd name="T79" fmla="*/ 45 h 99"/>
                <a:gd name="T80" fmla="*/ 9 w 127"/>
                <a:gd name="T81" fmla="*/ 54 h 99"/>
                <a:gd name="T82" fmla="*/ 2 w 127"/>
                <a:gd name="T83" fmla="*/ 56 h 99"/>
                <a:gd name="T84" fmla="*/ 1 w 127"/>
                <a:gd name="T85" fmla="*/ 61 h 99"/>
                <a:gd name="T86" fmla="*/ 8 w 127"/>
                <a:gd name="T87" fmla="*/ 65 h 9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27" h="99">
                  <a:moveTo>
                    <a:pt x="8" y="65"/>
                  </a:moveTo>
                  <a:cubicBezTo>
                    <a:pt x="9" y="67"/>
                    <a:pt x="14" y="70"/>
                    <a:pt x="16" y="74"/>
                  </a:cubicBezTo>
                  <a:cubicBezTo>
                    <a:pt x="17" y="78"/>
                    <a:pt x="21" y="80"/>
                    <a:pt x="24" y="80"/>
                  </a:cubicBezTo>
                  <a:cubicBezTo>
                    <a:pt x="25" y="80"/>
                    <a:pt x="24" y="83"/>
                    <a:pt x="23" y="88"/>
                  </a:cubicBezTo>
                  <a:cubicBezTo>
                    <a:pt x="24" y="88"/>
                    <a:pt x="25" y="88"/>
                    <a:pt x="26" y="89"/>
                  </a:cubicBezTo>
                  <a:cubicBezTo>
                    <a:pt x="27" y="90"/>
                    <a:pt x="33" y="89"/>
                    <a:pt x="35" y="91"/>
                  </a:cubicBezTo>
                  <a:cubicBezTo>
                    <a:pt x="37" y="92"/>
                    <a:pt x="43" y="96"/>
                    <a:pt x="44" y="96"/>
                  </a:cubicBezTo>
                  <a:cubicBezTo>
                    <a:pt x="46" y="96"/>
                    <a:pt x="53" y="97"/>
                    <a:pt x="54" y="98"/>
                  </a:cubicBezTo>
                  <a:cubicBezTo>
                    <a:pt x="55" y="99"/>
                    <a:pt x="57" y="95"/>
                    <a:pt x="60" y="93"/>
                  </a:cubicBezTo>
                  <a:cubicBezTo>
                    <a:pt x="63" y="92"/>
                    <a:pt x="66" y="91"/>
                    <a:pt x="67" y="92"/>
                  </a:cubicBezTo>
                  <a:cubicBezTo>
                    <a:pt x="68" y="93"/>
                    <a:pt x="70" y="94"/>
                    <a:pt x="71" y="94"/>
                  </a:cubicBezTo>
                  <a:cubicBezTo>
                    <a:pt x="72" y="93"/>
                    <a:pt x="73" y="93"/>
                    <a:pt x="75" y="92"/>
                  </a:cubicBezTo>
                  <a:cubicBezTo>
                    <a:pt x="78" y="92"/>
                    <a:pt x="81" y="91"/>
                    <a:pt x="82" y="91"/>
                  </a:cubicBezTo>
                  <a:cubicBezTo>
                    <a:pt x="84" y="91"/>
                    <a:pt x="88" y="86"/>
                    <a:pt x="93" y="86"/>
                  </a:cubicBezTo>
                  <a:cubicBezTo>
                    <a:pt x="99" y="86"/>
                    <a:pt x="100" y="86"/>
                    <a:pt x="102" y="84"/>
                  </a:cubicBezTo>
                  <a:cubicBezTo>
                    <a:pt x="105" y="81"/>
                    <a:pt x="123" y="63"/>
                    <a:pt x="125" y="61"/>
                  </a:cubicBezTo>
                  <a:cubicBezTo>
                    <a:pt x="127" y="60"/>
                    <a:pt x="124" y="60"/>
                    <a:pt x="122" y="60"/>
                  </a:cubicBezTo>
                  <a:cubicBezTo>
                    <a:pt x="120" y="60"/>
                    <a:pt x="116" y="59"/>
                    <a:pt x="110" y="57"/>
                  </a:cubicBezTo>
                  <a:cubicBezTo>
                    <a:pt x="104" y="55"/>
                    <a:pt x="95" y="51"/>
                    <a:pt x="93" y="51"/>
                  </a:cubicBezTo>
                  <a:cubicBezTo>
                    <a:pt x="92" y="51"/>
                    <a:pt x="89" y="47"/>
                    <a:pt x="88" y="46"/>
                  </a:cubicBezTo>
                  <a:cubicBezTo>
                    <a:pt x="86" y="45"/>
                    <a:pt x="83" y="40"/>
                    <a:pt x="83" y="38"/>
                  </a:cubicBezTo>
                  <a:cubicBezTo>
                    <a:pt x="82" y="38"/>
                    <a:pt x="83" y="36"/>
                    <a:pt x="84" y="35"/>
                  </a:cubicBezTo>
                  <a:cubicBezTo>
                    <a:pt x="82" y="33"/>
                    <a:pt x="81" y="33"/>
                    <a:pt x="80" y="34"/>
                  </a:cubicBezTo>
                  <a:cubicBezTo>
                    <a:pt x="78" y="35"/>
                    <a:pt x="76" y="35"/>
                    <a:pt x="75" y="34"/>
                  </a:cubicBezTo>
                  <a:cubicBezTo>
                    <a:pt x="75" y="33"/>
                    <a:pt x="74" y="29"/>
                    <a:pt x="75" y="27"/>
                  </a:cubicBezTo>
                  <a:cubicBezTo>
                    <a:pt x="77" y="25"/>
                    <a:pt x="80" y="21"/>
                    <a:pt x="80" y="21"/>
                  </a:cubicBezTo>
                  <a:cubicBezTo>
                    <a:pt x="80" y="21"/>
                    <a:pt x="64" y="4"/>
                    <a:pt x="62" y="4"/>
                  </a:cubicBezTo>
                  <a:cubicBezTo>
                    <a:pt x="60" y="3"/>
                    <a:pt x="55" y="4"/>
                    <a:pt x="53" y="4"/>
                  </a:cubicBezTo>
                  <a:cubicBezTo>
                    <a:pt x="52" y="3"/>
                    <a:pt x="52" y="2"/>
                    <a:pt x="50" y="4"/>
                  </a:cubicBezTo>
                  <a:cubicBezTo>
                    <a:pt x="47" y="5"/>
                    <a:pt x="46" y="3"/>
                    <a:pt x="44" y="1"/>
                  </a:cubicBezTo>
                  <a:cubicBezTo>
                    <a:pt x="43" y="0"/>
                    <a:pt x="41" y="0"/>
                    <a:pt x="40" y="3"/>
                  </a:cubicBezTo>
                  <a:cubicBezTo>
                    <a:pt x="40" y="5"/>
                    <a:pt x="39" y="6"/>
                    <a:pt x="38" y="5"/>
                  </a:cubicBezTo>
                  <a:cubicBezTo>
                    <a:pt x="37" y="5"/>
                    <a:pt x="34" y="5"/>
                    <a:pt x="31" y="5"/>
                  </a:cubicBezTo>
                  <a:cubicBezTo>
                    <a:pt x="31" y="5"/>
                    <a:pt x="31" y="5"/>
                    <a:pt x="31" y="5"/>
                  </a:cubicBezTo>
                  <a:cubicBezTo>
                    <a:pt x="31" y="8"/>
                    <a:pt x="28" y="13"/>
                    <a:pt x="28" y="15"/>
                  </a:cubicBezTo>
                  <a:cubicBezTo>
                    <a:pt x="28" y="17"/>
                    <a:pt x="26" y="19"/>
                    <a:pt x="24" y="19"/>
                  </a:cubicBezTo>
                  <a:cubicBezTo>
                    <a:pt x="22" y="19"/>
                    <a:pt x="21" y="23"/>
                    <a:pt x="19" y="25"/>
                  </a:cubicBezTo>
                  <a:cubicBezTo>
                    <a:pt x="17" y="27"/>
                    <a:pt x="18" y="32"/>
                    <a:pt x="16" y="33"/>
                  </a:cubicBezTo>
                  <a:cubicBezTo>
                    <a:pt x="14" y="35"/>
                    <a:pt x="11" y="36"/>
                    <a:pt x="13" y="37"/>
                  </a:cubicBezTo>
                  <a:cubicBezTo>
                    <a:pt x="14" y="39"/>
                    <a:pt x="10" y="42"/>
                    <a:pt x="10" y="45"/>
                  </a:cubicBezTo>
                  <a:cubicBezTo>
                    <a:pt x="10" y="48"/>
                    <a:pt x="9" y="54"/>
                    <a:pt x="9" y="54"/>
                  </a:cubicBezTo>
                  <a:cubicBezTo>
                    <a:pt x="8" y="55"/>
                    <a:pt x="2" y="53"/>
                    <a:pt x="2" y="56"/>
                  </a:cubicBezTo>
                  <a:cubicBezTo>
                    <a:pt x="2" y="58"/>
                    <a:pt x="0" y="58"/>
                    <a:pt x="1" y="61"/>
                  </a:cubicBezTo>
                  <a:cubicBezTo>
                    <a:pt x="2" y="63"/>
                    <a:pt x="7" y="62"/>
                    <a:pt x="8" y="6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7"/>
            <p:cNvSpPr>
              <a:spLocks/>
            </p:cNvSpPr>
            <p:nvPr userDrawn="1"/>
          </p:nvSpPr>
          <p:spPr bwMode="auto">
            <a:xfrm>
              <a:off x="3811" y="2190"/>
              <a:ext cx="23" cy="29"/>
            </a:xfrm>
            <a:custGeom>
              <a:avLst/>
              <a:gdLst>
                <a:gd name="T0" fmla="*/ 10 w 12"/>
                <a:gd name="T1" fmla="*/ 6 h 15"/>
                <a:gd name="T2" fmla="*/ 6 w 12"/>
                <a:gd name="T3" fmla="*/ 0 h 15"/>
                <a:gd name="T4" fmla="*/ 6 w 12"/>
                <a:gd name="T5" fmla="*/ 1 h 15"/>
                <a:gd name="T6" fmla="*/ 0 w 12"/>
                <a:gd name="T7" fmla="*/ 14 h 15"/>
                <a:gd name="T8" fmla="*/ 3 w 12"/>
                <a:gd name="T9" fmla="*/ 15 h 15"/>
                <a:gd name="T10" fmla="*/ 10 w 12"/>
                <a:gd name="T11" fmla="*/ 6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2" h="15">
                  <a:moveTo>
                    <a:pt x="10" y="6"/>
                  </a:moveTo>
                  <a:cubicBezTo>
                    <a:pt x="12" y="5"/>
                    <a:pt x="12" y="0"/>
                    <a:pt x="6" y="0"/>
                  </a:cubicBezTo>
                  <a:cubicBezTo>
                    <a:pt x="6" y="0"/>
                    <a:pt x="6" y="1"/>
                    <a:pt x="6" y="1"/>
                  </a:cubicBezTo>
                  <a:cubicBezTo>
                    <a:pt x="6" y="3"/>
                    <a:pt x="2" y="9"/>
                    <a:pt x="0" y="14"/>
                  </a:cubicBezTo>
                  <a:cubicBezTo>
                    <a:pt x="3" y="15"/>
                    <a:pt x="3" y="15"/>
                    <a:pt x="3" y="15"/>
                  </a:cubicBezTo>
                  <a:cubicBezTo>
                    <a:pt x="6" y="12"/>
                    <a:pt x="9" y="7"/>
                    <a:pt x="10" y="6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8"/>
            <p:cNvSpPr>
              <a:spLocks/>
            </p:cNvSpPr>
            <p:nvPr userDrawn="1"/>
          </p:nvSpPr>
          <p:spPr bwMode="auto">
            <a:xfrm>
              <a:off x="3816" y="2143"/>
              <a:ext cx="113" cy="89"/>
            </a:xfrm>
            <a:custGeom>
              <a:avLst/>
              <a:gdLst>
                <a:gd name="T0" fmla="*/ 7 w 58"/>
                <a:gd name="T1" fmla="*/ 30 h 46"/>
                <a:gd name="T2" fmla="*/ 0 w 58"/>
                <a:gd name="T3" fmla="*/ 39 h 46"/>
                <a:gd name="T4" fmla="*/ 1 w 58"/>
                <a:gd name="T5" fmla="*/ 39 h 46"/>
                <a:gd name="T6" fmla="*/ 2 w 58"/>
                <a:gd name="T7" fmla="*/ 42 h 46"/>
                <a:gd name="T8" fmla="*/ 9 w 58"/>
                <a:gd name="T9" fmla="*/ 46 h 46"/>
                <a:gd name="T10" fmla="*/ 17 w 58"/>
                <a:gd name="T11" fmla="*/ 42 h 46"/>
                <a:gd name="T12" fmla="*/ 46 w 58"/>
                <a:gd name="T13" fmla="*/ 27 h 46"/>
                <a:gd name="T14" fmla="*/ 48 w 58"/>
                <a:gd name="T15" fmla="*/ 22 h 46"/>
                <a:gd name="T16" fmla="*/ 49 w 58"/>
                <a:gd name="T17" fmla="*/ 16 h 46"/>
                <a:gd name="T18" fmla="*/ 48 w 58"/>
                <a:gd name="T19" fmla="*/ 9 h 46"/>
                <a:gd name="T20" fmla="*/ 53 w 58"/>
                <a:gd name="T21" fmla="*/ 5 h 46"/>
                <a:gd name="T22" fmla="*/ 58 w 58"/>
                <a:gd name="T23" fmla="*/ 1 h 46"/>
                <a:gd name="T24" fmla="*/ 55 w 58"/>
                <a:gd name="T25" fmla="*/ 0 h 46"/>
                <a:gd name="T26" fmla="*/ 46 w 58"/>
                <a:gd name="T27" fmla="*/ 2 h 46"/>
                <a:gd name="T28" fmla="*/ 34 w 58"/>
                <a:gd name="T29" fmla="*/ 5 h 46"/>
                <a:gd name="T30" fmla="*/ 25 w 58"/>
                <a:gd name="T31" fmla="*/ 5 h 46"/>
                <a:gd name="T32" fmla="*/ 20 w 58"/>
                <a:gd name="T33" fmla="*/ 6 h 46"/>
                <a:gd name="T34" fmla="*/ 12 w 58"/>
                <a:gd name="T35" fmla="*/ 6 h 46"/>
                <a:gd name="T36" fmla="*/ 9 w 58"/>
                <a:gd name="T37" fmla="*/ 8 h 46"/>
                <a:gd name="T38" fmla="*/ 4 w 58"/>
                <a:gd name="T39" fmla="*/ 13 h 46"/>
                <a:gd name="T40" fmla="*/ 3 w 58"/>
                <a:gd name="T41" fmla="*/ 18 h 46"/>
                <a:gd name="T42" fmla="*/ 3 w 58"/>
                <a:gd name="T43" fmla="*/ 24 h 46"/>
                <a:gd name="T44" fmla="*/ 7 w 58"/>
                <a:gd name="T45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46">
                  <a:moveTo>
                    <a:pt x="7" y="30"/>
                  </a:moveTo>
                  <a:cubicBezTo>
                    <a:pt x="6" y="31"/>
                    <a:pt x="3" y="36"/>
                    <a:pt x="0" y="39"/>
                  </a:cubicBezTo>
                  <a:cubicBezTo>
                    <a:pt x="1" y="39"/>
                    <a:pt x="1" y="39"/>
                    <a:pt x="1" y="39"/>
                  </a:cubicBezTo>
                  <a:cubicBezTo>
                    <a:pt x="2" y="42"/>
                    <a:pt x="2" y="42"/>
                    <a:pt x="2" y="42"/>
                  </a:cubicBezTo>
                  <a:cubicBezTo>
                    <a:pt x="9" y="46"/>
                    <a:pt x="9" y="46"/>
                    <a:pt x="9" y="46"/>
                  </a:cubicBezTo>
                  <a:cubicBezTo>
                    <a:pt x="9" y="46"/>
                    <a:pt x="15" y="42"/>
                    <a:pt x="17" y="42"/>
                  </a:cubicBezTo>
                  <a:cubicBezTo>
                    <a:pt x="20" y="42"/>
                    <a:pt x="46" y="27"/>
                    <a:pt x="46" y="27"/>
                  </a:cubicBezTo>
                  <a:cubicBezTo>
                    <a:pt x="46" y="27"/>
                    <a:pt x="48" y="24"/>
                    <a:pt x="48" y="22"/>
                  </a:cubicBezTo>
                  <a:cubicBezTo>
                    <a:pt x="48" y="21"/>
                    <a:pt x="47" y="17"/>
                    <a:pt x="49" y="16"/>
                  </a:cubicBezTo>
                  <a:cubicBezTo>
                    <a:pt x="50" y="14"/>
                    <a:pt x="47" y="11"/>
                    <a:pt x="48" y="9"/>
                  </a:cubicBezTo>
                  <a:cubicBezTo>
                    <a:pt x="49" y="6"/>
                    <a:pt x="53" y="5"/>
                    <a:pt x="53" y="5"/>
                  </a:cubicBezTo>
                  <a:cubicBezTo>
                    <a:pt x="58" y="1"/>
                    <a:pt x="58" y="1"/>
                    <a:pt x="58" y="1"/>
                  </a:cubicBezTo>
                  <a:cubicBezTo>
                    <a:pt x="55" y="0"/>
                    <a:pt x="55" y="0"/>
                    <a:pt x="55" y="0"/>
                  </a:cubicBezTo>
                  <a:cubicBezTo>
                    <a:pt x="55" y="0"/>
                    <a:pt x="51" y="2"/>
                    <a:pt x="46" y="2"/>
                  </a:cubicBezTo>
                  <a:cubicBezTo>
                    <a:pt x="41" y="1"/>
                    <a:pt x="40" y="5"/>
                    <a:pt x="34" y="5"/>
                  </a:cubicBezTo>
                  <a:cubicBezTo>
                    <a:pt x="29" y="5"/>
                    <a:pt x="26" y="6"/>
                    <a:pt x="25" y="5"/>
                  </a:cubicBezTo>
                  <a:cubicBezTo>
                    <a:pt x="24" y="3"/>
                    <a:pt x="23" y="4"/>
                    <a:pt x="20" y="6"/>
                  </a:cubicBezTo>
                  <a:cubicBezTo>
                    <a:pt x="16" y="7"/>
                    <a:pt x="14" y="7"/>
                    <a:pt x="12" y="6"/>
                  </a:cubicBezTo>
                  <a:cubicBezTo>
                    <a:pt x="10" y="4"/>
                    <a:pt x="9" y="6"/>
                    <a:pt x="9" y="8"/>
                  </a:cubicBezTo>
                  <a:cubicBezTo>
                    <a:pt x="8" y="9"/>
                    <a:pt x="9" y="13"/>
                    <a:pt x="4" y="13"/>
                  </a:cubicBezTo>
                  <a:cubicBezTo>
                    <a:pt x="3" y="15"/>
                    <a:pt x="3" y="16"/>
                    <a:pt x="3" y="18"/>
                  </a:cubicBezTo>
                  <a:cubicBezTo>
                    <a:pt x="5" y="19"/>
                    <a:pt x="3" y="21"/>
                    <a:pt x="3" y="24"/>
                  </a:cubicBezTo>
                  <a:cubicBezTo>
                    <a:pt x="9" y="24"/>
                    <a:pt x="9" y="29"/>
                    <a:pt x="7" y="3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9"/>
            <p:cNvSpPr>
              <a:spLocks/>
            </p:cNvSpPr>
            <p:nvPr userDrawn="1"/>
          </p:nvSpPr>
          <p:spPr bwMode="auto">
            <a:xfrm>
              <a:off x="5287" y="2124"/>
              <a:ext cx="62" cy="77"/>
            </a:xfrm>
            <a:custGeom>
              <a:avLst/>
              <a:gdLst>
                <a:gd name="T0" fmla="*/ 8 w 32"/>
                <a:gd name="T1" fmla="*/ 3 h 40"/>
                <a:gd name="T2" fmla="*/ 3 w 32"/>
                <a:gd name="T3" fmla="*/ 7 h 40"/>
                <a:gd name="T4" fmla="*/ 6 w 32"/>
                <a:gd name="T5" fmla="*/ 11 h 40"/>
                <a:gd name="T6" fmla="*/ 5 w 32"/>
                <a:gd name="T7" fmla="*/ 15 h 40"/>
                <a:gd name="T8" fmla="*/ 5 w 32"/>
                <a:gd name="T9" fmla="*/ 23 h 40"/>
                <a:gd name="T10" fmla="*/ 2 w 32"/>
                <a:gd name="T11" fmla="*/ 33 h 40"/>
                <a:gd name="T12" fmla="*/ 3 w 32"/>
                <a:gd name="T13" fmla="*/ 39 h 40"/>
                <a:gd name="T14" fmla="*/ 20 w 32"/>
                <a:gd name="T15" fmla="*/ 33 h 40"/>
                <a:gd name="T16" fmla="*/ 28 w 32"/>
                <a:gd name="T17" fmla="*/ 30 h 40"/>
                <a:gd name="T18" fmla="*/ 31 w 32"/>
                <a:gd name="T19" fmla="*/ 26 h 40"/>
                <a:gd name="T20" fmla="*/ 29 w 32"/>
                <a:gd name="T21" fmla="*/ 14 h 40"/>
                <a:gd name="T22" fmla="*/ 20 w 32"/>
                <a:gd name="T23" fmla="*/ 0 h 40"/>
                <a:gd name="T24" fmla="*/ 16 w 32"/>
                <a:gd name="T25" fmla="*/ 2 h 40"/>
                <a:gd name="T26" fmla="*/ 8 w 32"/>
                <a:gd name="T27" fmla="*/ 3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32" h="40">
                  <a:moveTo>
                    <a:pt x="8" y="3"/>
                  </a:moveTo>
                  <a:cubicBezTo>
                    <a:pt x="7" y="4"/>
                    <a:pt x="5" y="5"/>
                    <a:pt x="3" y="7"/>
                  </a:cubicBezTo>
                  <a:cubicBezTo>
                    <a:pt x="4" y="9"/>
                    <a:pt x="4" y="11"/>
                    <a:pt x="6" y="11"/>
                  </a:cubicBezTo>
                  <a:cubicBezTo>
                    <a:pt x="8" y="12"/>
                    <a:pt x="8" y="16"/>
                    <a:pt x="5" y="15"/>
                  </a:cubicBezTo>
                  <a:cubicBezTo>
                    <a:pt x="2" y="14"/>
                    <a:pt x="2" y="19"/>
                    <a:pt x="5" y="23"/>
                  </a:cubicBezTo>
                  <a:cubicBezTo>
                    <a:pt x="7" y="27"/>
                    <a:pt x="0" y="31"/>
                    <a:pt x="2" y="33"/>
                  </a:cubicBezTo>
                  <a:cubicBezTo>
                    <a:pt x="4" y="35"/>
                    <a:pt x="3" y="37"/>
                    <a:pt x="3" y="39"/>
                  </a:cubicBezTo>
                  <a:cubicBezTo>
                    <a:pt x="4" y="40"/>
                    <a:pt x="15" y="38"/>
                    <a:pt x="20" y="33"/>
                  </a:cubicBezTo>
                  <a:cubicBezTo>
                    <a:pt x="24" y="29"/>
                    <a:pt x="25" y="29"/>
                    <a:pt x="28" y="30"/>
                  </a:cubicBezTo>
                  <a:cubicBezTo>
                    <a:pt x="30" y="30"/>
                    <a:pt x="32" y="28"/>
                    <a:pt x="31" y="26"/>
                  </a:cubicBezTo>
                  <a:cubicBezTo>
                    <a:pt x="30" y="24"/>
                    <a:pt x="29" y="20"/>
                    <a:pt x="29" y="14"/>
                  </a:cubicBezTo>
                  <a:cubicBezTo>
                    <a:pt x="29" y="11"/>
                    <a:pt x="25" y="5"/>
                    <a:pt x="20" y="0"/>
                  </a:cubicBezTo>
                  <a:cubicBezTo>
                    <a:pt x="19" y="1"/>
                    <a:pt x="18" y="2"/>
                    <a:pt x="16" y="2"/>
                  </a:cubicBezTo>
                  <a:cubicBezTo>
                    <a:pt x="13" y="2"/>
                    <a:pt x="9" y="2"/>
                    <a:pt x="8" y="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50"/>
            <p:cNvSpPr>
              <a:spLocks/>
            </p:cNvSpPr>
            <p:nvPr userDrawn="1"/>
          </p:nvSpPr>
          <p:spPr bwMode="auto">
            <a:xfrm>
              <a:off x="4672" y="2341"/>
              <a:ext cx="74" cy="97"/>
            </a:xfrm>
            <a:custGeom>
              <a:avLst/>
              <a:gdLst>
                <a:gd name="T0" fmla="*/ 38 w 38"/>
                <a:gd name="T1" fmla="*/ 42 h 50"/>
                <a:gd name="T2" fmla="*/ 35 w 38"/>
                <a:gd name="T3" fmla="*/ 26 h 50"/>
                <a:gd name="T4" fmla="*/ 29 w 38"/>
                <a:gd name="T5" fmla="*/ 32 h 50"/>
                <a:gd name="T6" fmla="*/ 29 w 38"/>
                <a:gd name="T7" fmla="*/ 23 h 50"/>
                <a:gd name="T8" fmla="*/ 36 w 38"/>
                <a:gd name="T9" fmla="*/ 15 h 50"/>
                <a:gd name="T10" fmla="*/ 30 w 38"/>
                <a:gd name="T11" fmla="*/ 13 h 50"/>
                <a:gd name="T12" fmla="*/ 20 w 38"/>
                <a:gd name="T13" fmla="*/ 13 h 50"/>
                <a:gd name="T14" fmla="*/ 16 w 38"/>
                <a:gd name="T15" fmla="*/ 9 h 50"/>
                <a:gd name="T16" fmla="*/ 10 w 38"/>
                <a:gd name="T17" fmla="*/ 4 h 50"/>
                <a:gd name="T18" fmla="*/ 3 w 38"/>
                <a:gd name="T19" fmla="*/ 4 h 50"/>
                <a:gd name="T20" fmla="*/ 9 w 38"/>
                <a:gd name="T21" fmla="*/ 12 h 50"/>
                <a:gd name="T22" fmla="*/ 4 w 38"/>
                <a:gd name="T23" fmla="*/ 15 h 50"/>
                <a:gd name="T24" fmla="*/ 6 w 38"/>
                <a:gd name="T25" fmla="*/ 28 h 50"/>
                <a:gd name="T26" fmla="*/ 9 w 38"/>
                <a:gd name="T27" fmla="*/ 43 h 50"/>
                <a:gd name="T28" fmla="*/ 15 w 38"/>
                <a:gd name="T29" fmla="*/ 42 h 50"/>
                <a:gd name="T30" fmla="*/ 22 w 38"/>
                <a:gd name="T31" fmla="*/ 38 h 50"/>
                <a:gd name="T32" fmla="*/ 27 w 38"/>
                <a:gd name="T33" fmla="*/ 34 h 50"/>
                <a:gd name="T34" fmla="*/ 31 w 38"/>
                <a:gd name="T35" fmla="*/ 46 h 50"/>
                <a:gd name="T36" fmla="*/ 33 w 38"/>
                <a:gd name="T37" fmla="*/ 50 h 50"/>
                <a:gd name="T38" fmla="*/ 36 w 38"/>
                <a:gd name="T39" fmla="*/ 47 h 50"/>
                <a:gd name="T40" fmla="*/ 38 w 38"/>
                <a:gd name="T41" fmla="*/ 42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8" h="50">
                  <a:moveTo>
                    <a:pt x="38" y="42"/>
                  </a:moveTo>
                  <a:cubicBezTo>
                    <a:pt x="37" y="34"/>
                    <a:pt x="36" y="26"/>
                    <a:pt x="35" y="26"/>
                  </a:cubicBezTo>
                  <a:cubicBezTo>
                    <a:pt x="33" y="26"/>
                    <a:pt x="31" y="33"/>
                    <a:pt x="29" y="32"/>
                  </a:cubicBezTo>
                  <a:cubicBezTo>
                    <a:pt x="26" y="32"/>
                    <a:pt x="26" y="23"/>
                    <a:pt x="29" y="23"/>
                  </a:cubicBezTo>
                  <a:cubicBezTo>
                    <a:pt x="32" y="23"/>
                    <a:pt x="36" y="17"/>
                    <a:pt x="36" y="15"/>
                  </a:cubicBezTo>
                  <a:cubicBezTo>
                    <a:pt x="36" y="13"/>
                    <a:pt x="33" y="13"/>
                    <a:pt x="30" y="13"/>
                  </a:cubicBezTo>
                  <a:cubicBezTo>
                    <a:pt x="27" y="13"/>
                    <a:pt x="20" y="13"/>
                    <a:pt x="20" y="13"/>
                  </a:cubicBezTo>
                  <a:cubicBezTo>
                    <a:pt x="20" y="13"/>
                    <a:pt x="16" y="12"/>
                    <a:pt x="16" y="9"/>
                  </a:cubicBezTo>
                  <a:cubicBezTo>
                    <a:pt x="16" y="7"/>
                    <a:pt x="14" y="4"/>
                    <a:pt x="10" y="4"/>
                  </a:cubicBezTo>
                  <a:cubicBezTo>
                    <a:pt x="6" y="4"/>
                    <a:pt x="6" y="0"/>
                    <a:pt x="3" y="4"/>
                  </a:cubicBezTo>
                  <a:cubicBezTo>
                    <a:pt x="0" y="9"/>
                    <a:pt x="10" y="9"/>
                    <a:pt x="9" y="12"/>
                  </a:cubicBezTo>
                  <a:cubicBezTo>
                    <a:pt x="8" y="15"/>
                    <a:pt x="5" y="13"/>
                    <a:pt x="4" y="15"/>
                  </a:cubicBezTo>
                  <a:cubicBezTo>
                    <a:pt x="4" y="18"/>
                    <a:pt x="5" y="24"/>
                    <a:pt x="6" y="28"/>
                  </a:cubicBezTo>
                  <a:cubicBezTo>
                    <a:pt x="8" y="30"/>
                    <a:pt x="9" y="37"/>
                    <a:pt x="9" y="43"/>
                  </a:cubicBezTo>
                  <a:cubicBezTo>
                    <a:pt x="12" y="43"/>
                    <a:pt x="13" y="42"/>
                    <a:pt x="15" y="42"/>
                  </a:cubicBezTo>
                  <a:cubicBezTo>
                    <a:pt x="18" y="42"/>
                    <a:pt x="21" y="41"/>
                    <a:pt x="22" y="38"/>
                  </a:cubicBezTo>
                  <a:cubicBezTo>
                    <a:pt x="22" y="35"/>
                    <a:pt x="25" y="33"/>
                    <a:pt x="27" y="34"/>
                  </a:cubicBezTo>
                  <a:cubicBezTo>
                    <a:pt x="29" y="35"/>
                    <a:pt x="31" y="42"/>
                    <a:pt x="31" y="46"/>
                  </a:cubicBezTo>
                  <a:cubicBezTo>
                    <a:pt x="31" y="47"/>
                    <a:pt x="32" y="48"/>
                    <a:pt x="33" y="50"/>
                  </a:cubicBezTo>
                  <a:cubicBezTo>
                    <a:pt x="34" y="49"/>
                    <a:pt x="36" y="47"/>
                    <a:pt x="36" y="47"/>
                  </a:cubicBezTo>
                  <a:cubicBezTo>
                    <a:pt x="36" y="47"/>
                    <a:pt x="37" y="44"/>
                    <a:pt x="38" y="4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51"/>
            <p:cNvSpPr>
              <a:spLocks/>
            </p:cNvSpPr>
            <p:nvPr userDrawn="1"/>
          </p:nvSpPr>
          <p:spPr bwMode="auto">
            <a:xfrm>
              <a:off x="4360" y="2178"/>
              <a:ext cx="456" cy="482"/>
            </a:xfrm>
            <a:custGeom>
              <a:avLst/>
              <a:gdLst>
                <a:gd name="T0" fmla="*/ 165 w 235"/>
                <a:gd name="T1" fmla="*/ 99 h 248"/>
                <a:gd name="T2" fmla="*/ 164 w 235"/>
                <a:gd name="T3" fmla="*/ 88 h 248"/>
                <a:gd name="T4" fmla="*/ 177 w 235"/>
                <a:gd name="T5" fmla="*/ 93 h 248"/>
                <a:gd name="T6" fmla="*/ 191 w 235"/>
                <a:gd name="T7" fmla="*/ 97 h 248"/>
                <a:gd name="T8" fmla="*/ 190 w 235"/>
                <a:gd name="T9" fmla="*/ 107 h 248"/>
                <a:gd name="T10" fmla="*/ 196 w 235"/>
                <a:gd name="T11" fmla="*/ 110 h 248"/>
                <a:gd name="T12" fmla="*/ 200 w 235"/>
                <a:gd name="T13" fmla="*/ 125 h 248"/>
                <a:gd name="T14" fmla="*/ 204 w 235"/>
                <a:gd name="T15" fmla="*/ 108 h 248"/>
                <a:gd name="T16" fmla="*/ 214 w 235"/>
                <a:gd name="T17" fmla="*/ 98 h 248"/>
                <a:gd name="T18" fmla="*/ 222 w 235"/>
                <a:gd name="T19" fmla="*/ 81 h 248"/>
                <a:gd name="T20" fmla="*/ 233 w 235"/>
                <a:gd name="T21" fmla="*/ 78 h 248"/>
                <a:gd name="T22" fmla="*/ 234 w 235"/>
                <a:gd name="T23" fmla="*/ 68 h 248"/>
                <a:gd name="T24" fmla="*/ 226 w 235"/>
                <a:gd name="T25" fmla="*/ 60 h 248"/>
                <a:gd name="T26" fmla="*/ 211 w 235"/>
                <a:gd name="T27" fmla="*/ 61 h 248"/>
                <a:gd name="T28" fmla="*/ 201 w 235"/>
                <a:gd name="T29" fmla="*/ 69 h 248"/>
                <a:gd name="T30" fmla="*/ 192 w 235"/>
                <a:gd name="T31" fmla="*/ 74 h 248"/>
                <a:gd name="T32" fmla="*/ 185 w 235"/>
                <a:gd name="T33" fmla="*/ 83 h 248"/>
                <a:gd name="T34" fmla="*/ 171 w 235"/>
                <a:gd name="T35" fmla="*/ 81 h 248"/>
                <a:gd name="T36" fmla="*/ 166 w 235"/>
                <a:gd name="T37" fmla="*/ 71 h 248"/>
                <a:gd name="T38" fmla="*/ 162 w 235"/>
                <a:gd name="T39" fmla="*/ 83 h 248"/>
                <a:gd name="T40" fmla="*/ 137 w 235"/>
                <a:gd name="T41" fmla="*/ 80 h 248"/>
                <a:gd name="T42" fmla="*/ 124 w 235"/>
                <a:gd name="T43" fmla="*/ 77 h 248"/>
                <a:gd name="T44" fmla="*/ 111 w 235"/>
                <a:gd name="T45" fmla="*/ 70 h 248"/>
                <a:gd name="T46" fmla="*/ 100 w 235"/>
                <a:gd name="T47" fmla="*/ 63 h 248"/>
                <a:gd name="T48" fmla="*/ 105 w 235"/>
                <a:gd name="T49" fmla="*/ 51 h 248"/>
                <a:gd name="T50" fmla="*/ 97 w 235"/>
                <a:gd name="T51" fmla="*/ 43 h 248"/>
                <a:gd name="T52" fmla="*/ 87 w 235"/>
                <a:gd name="T53" fmla="*/ 32 h 248"/>
                <a:gd name="T54" fmla="*/ 94 w 235"/>
                <a:gd name="T55" fmla="*/ 25 h 248"/>
                <a:gd name="T56" fmla="*/ 89 w 235"/>
                <a:gd name="T57" fmla="*/ 10 h 248"/>
                <a:gd name="T58" fmla="*/ 80 w 235"/>
                <a:gd name="T59" fmla="*/ 0 h 248"/>
                <a:gd name="T60" fmla="*/ 74 w 235"/>
                <a:gd name="T61" fmla="*/ 6 h 248"/>
                <a:gd name="T62" fmla="*/ 53 w 235"/>
                <a:gd name="T63" fmla="*/ 7 h 248"/>
                <a:gd name="T64" fmla="*/ 50 w 235"/>
                <a:gd name="T65" fmla="*/ 20 h 248"/>
                <a:gd name="T66" fmla="*/ 59 w 235"/>
                <a:gd name="T67" fmla="*/ 32 h 248"/>
                <a:gd name="T68" fmla="*/ 53 w 235"/>
                <a:gd name="T69" fmla="*/ 44 h 248"/>
                <a:gd name="T70" fmla="*/ 44 w 235"/>
                <a:gd name="T71" fmla="*/ 53 h 248"/>
                <a:gd name="T72" fmla="*/ 33 w 235"/>
                <a:gd name="T73" fmla="*/ 66 h 248"/>
                <a:gd name="T74" fmla="*/ 23 w 235"/>
                <a:gd name="T75" fmla="*/ 73 h 248"/>
                <a:gd name="T76" fmla="*/ 10 w 235"/>
                <a:gd name="T77" fmla="*/ 80 h 248"/>
                <a:gd name="T78" fmla="*/ 19 w 235"/>
                <a:gd name="T79" fmla="*/ 95 h 248"/>
                <a:gd name="T80" fmla="*/ 16 w 235"/>
                <a:gd name="T81" fmla="*/ 104 h 248"/>
                <a:gd name="T82" fmla="*/ 0 w 235"/>
                <a:gd name="T83" fmla="*/ 110 h 248"/>
                <a:gd name="T84" fmla="*/ 8 w 235"/>
                <a:gd name="T85" fmla="*/ 118 h 248"/>
                <a:gd name="T86" fmla="*/ 5 w 235"/>
                <a:gd name="T87" fmla="*/ 122 h 248"/>
                <a:gd name="T88" fmla="*/ 32 w 235"/>
                <a:gd name="T89" fmla="*/ 128 h 248"/>
                <a:gd name="T90" fmla="*/ 37 w 235"/>
                <a:gd name="T91" fmla="*/ 132 h 248"/>
                <a:gd name="T92" fmla="*/ 38 w 235"/>
                <a:gd name="T93" fmla="*/ 154 h 248"/>
                <a:gd name="T94" fmla="*/ 50 w 235"/>
                <a:gd name="T95" fmla="*/ 192 h 248"/>
                <a:gd name="T96" fmla="*/ 66 w 235"/>
                <a:gd name="T97" fmla="*/ 231 h 248"/>
                <a:gd name="T98" fmla="*/ 82 w 235"/>
                <a:gd name="T99" fmla="*/ 241 h 248"/>
                <a:gd name="T100" fmla="*/ 93 w 235"/>
                <a:gd name="T101" fmla="*/ 228 h 248"/>
                <a:gd name="T102" fmla="*/ 98 w 235"/>
                <a:gd name="T103" fmla="*/ 211 h 248"/>
                <a:gd name="T104" fmla="*/ 100 w 235"/>
                <a:gd name="T105" fmla="*/ 187 h 248"/>
                <a:gd name="T106" fmla="*/ 111 w 235"/>
                <a:gd name="T107" fmla="*/ 174 h 248"/>
                <a:gd name="T108" fmla="*/ 138 w 235"/>
                <a:gd name="T109" fmla="*/ 150 h 248"/>
                <a:gd name="T110" fmla="*/ 153 w 235"/>
                <a:gd name="T111" fmla="*/ 132 h 248"/>
                <a:gd name="T112" fmla="*/ 170 w 235"/>
                <a:gd name="T113" fmla="*/ 127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235" h="248">
                  <a:moveTo>
                    <a:pt x="167" y="112"/>
                  </a:moveTo>
                  <a:cubicBezTo>
                    <a:pt x="166" y="108"/>
                    <a:pt x="165" y="102"/>
                    <a:pt x="165" y="99"/>
                  </a:cubicBezTo>
                  <a:cubicBezTo>
                    <a:pt x="166" y="97"/>
                    <a:pt x="169" y="99"/>
                    <a:pt x="170" y="96"/>
                  </a:cubicBezTo>
                  <a:cubicBezTo>
                    <a:pt x="171" y="93"/>
                    <a:pt x="161" y="93"/>
                    <a:pt x="164" y="88"/>
                  </a:cubicBezTo>
                  <a:cubicBezTo>
                    <a:pt x="167" y="84"/>
                    <a:pt x="167" y="88"/>
                    <a:pt x="171" y="88"/>
                  </a:cubicBezTo>
                  <a:cubicBezTo>
                    <a:pt x="175" y="88"/>
                    <a:pt x="177" y="91"/>
                    <a:pt x="177" y="93"/>
                  </a:cubicBezTo>
                  <a:cubicBezTo>
                    <a:pt x="177" y="96"/>
                    <a:pt x="181" y="97"/>
                    <a:pt x="181" y="97"/>
                  </a:cubicBezTo>
                  <a:cubicBezTo>
                    <a:pt x="181" y="97"/>
                    <a:pt x="188" y="97"/>
                    <a:pt x="191" y="97"/>
                  </a:cubicBezTo>
                  <a:cubicBezTo>
                    <a:pt x="194" y="97"/>
                    <a:pt x="197" y="97"/>
                    <a:pt x="197" y="99"/>
                  </a:cubicBezTo>
                  <a:cubicBezTo>
                    <a:pt x="197" y="101"/>
                    <a:pt x="193" y="107"/>
                    <a:pt x="190" y="107"/>
                  </a:cubicBezTo>
                  <a:cubicBezTo>
                    <a:pt x="187" y="107"/>
                    <a:pt x="187" y="116"/>
                    <a:pt x="190" y="116"/>
                  </a:cubicBezTo>
                  <a:cubicBezTo>
                    <a:pt x="192" y="117"/>
                    <a:pt x="194" y="110"/>
                    <a:pt x="196" y="110"/>
                  </a:cubicBezTo>
                  <a:cubicBezTo>
                    <a:pt x="197" y="110"/>
                    <a:pt x="198" y="118"/>
                    <a:pt x="199" y="126"/>
                  </a:cubicBezTo>
                  <a:cubicBezTo>
                    <a:pt x="199" y="125"/>
                    <a:pt x="200" y="125"/>
                    <a:pt x="200" y="125"/>
                  </a:cubicBezTo>
                  <a:cubicBezTo>
                    <a:pt x="202" y="125"/>
                    <a:pt x="201" y="118"/>
                    <a:pt x="203" y="116"/>
                  </a:cubicBezTo>
                  <a:cubicBezTo>
                    <a:pt x="204" y="114"/>
                    <a:pt x="203" y="108"/>
                    <a:pt x="204" y="108"/>
                  </a:cubicBezTo>
                  <a:cubicBezTo>
                    <a:pt x="205" y="108"/>
                    <a:pt x="211" y="110"/>
                    <a:pt x="211" y="108"/>
                  </a:cubicBezTo>
                  <a:cubicBezTo>
                    <a:pt x="211" y="107"/>
                    <a:pt x="215" y="101"/>
                    <a:pt x="214" y="98"/>
                  </a:cubicBezTo>
                  <a:cubicBezTo>
                    <a:pt x="213" y="95"/>
                    <a:pt x="216" y="91"/>
                    <a:pt x="216" y="88"/>
                  </a:cubicBezTo>
                  <a:cubicBezTo>
                    <a:pt x="216" y="84"/>
                    <a:pt x="220" y="83"/>
                    <a:pt x="222" y="81"/>
                  </a:cubicBezTo>
                  <a:cubicBezTo>
                    <a:pt x="224" y="79"/>
                    <a:pt x="228" y="76"/>
                    <a:pt x="229" y="78"/>
                  </a:cubicBezTo>
                  <a:cubicBezTo>
                    <a:pt x="230" y="80"/>
                    <a:pt x="235" y="81"/>
                    <a:pt x="233" y="78"/>
                  </a:cubicBezTo>
                  <a:cubicBezTo>
                    <a:pt x="231" y="75"/>
                    <a:pt x="231" y="73"/>
                    <a:pt x="232" y="72"/>
                  </a:cubicBezTo>
                  <a:cubicBezTo>
                    <a:pt x="233" y="72"/>
                    <a:pt x="234" y="68"/>
                    <a:pt x="234" y="68"/>
                  </a:cubicBezTo>
                  <a:cubicBezTo>
                    <a:pt x="234" y="68"/>
                    <a:pt x="230" y="68"/>
                    <a:pt x="229" y="66"/>
                  </a:cubicBezTo>
                  <a:cubicBezTo>
                    <a:pt x="228" y="64"/>
                    <a:pt x="226" y="62"/>
                    <a:pt x="226" y="60"/>
                  </a:cubicBezTo>
                  <a:cubicBezTo>
                    <a:pt x="226" y="58"/>
                    <a:pt x="223" y="59"/>
                    <a:pt x="221" y="61"/>
                  </a:cubicBezTo>
                  <a:cubicBezTo>
                    <a:pt x="219" y="62"/>
                    <a:pt x="216" y="59"/>
                    <a:pt x="211" y="61"/>
                  </a:cubicBezTo>
                  <a:cubicBezTo>
                    <a:pt x="207" y="63"/>
                    <a:pt x="206" y="66"/>
                    <a:pt x="204" y="66"/>
                  </a:cubicBezTo>
                  <a:cubicBezTo>
                    <a:pt x="202" y="65"/>
                    <a:pt x="202" y="67"/>
                    <a:pt x="201" y="69"/>
                  </a:cubicBezTo>
                  <a:cubicBezTo>
                    <a:pt x="199" y="71"/>
                    <a:pt x="198" y="73"/>
                    <a:pt x="197" y="73"/>
                  </a:cubicBezTo>
                  <a:cubicBezTo>
                    <a:pt x="196" y="73"/>
                    <a:pt x="192" y="74"/>
                    <a:pt x="192" y="74"/>
                  </a:cubicBezTo>
                  <a:cubicBezTo>
                    <a:pt x="192" y="74"/>
                    <a:pt x="195" y="79"/>
                    <a:pt x="193" y="82"/>
                  </a:cubicBezTo>
                  <a:cubicBezTo>
                    <a:pt x="192" y="84"/>
                    <a:pt x="189" y="82"/>
                    <a:pt x="185" y="83"/>
                  </a:cubicBezTo>
                  <a:cubicBezTo>
                    <a:pt x="181" y="84"/>
                    <a:pt x="180" y="81"/>
                    <a:pt x="177" y="82"/>
                  </a:cubicBezTo>
                  <a:cubicBezTo>
                    <a:pt x="174" y="83"/>
                    <a:pt x="173" y="80"/>
                    <a:pt x="171" y="81"/>
                  </a:cubicBezTo>
                  <a:cubicBezTo>
                    <a:pt x="170" y="81"/>
                    <a:pt x="168" y="78"/>
                    <a:pt x="169" y="75"/>
                  </a:cubicBezTo>
                  <a:cubicBezTo>
                    <a:pt x="169" y="72"/>
                    <a:pt x="167" y="69"/>
                    <a:pt x="166" y="71"/>
                  </a:cubicBezTo>
                  <a:cubicBezTo>
                    <a:pt x="165" y="73"/>
                    <a:pt x="163" y="72"/>
                    <a:pt x="163" y="75"/>
                  </a:cubicBezTo>
                  <a:cubicBezTo>
                    <a:pt x="163" y="78"/>
                    <a:pt x="164" y="81"/>
                    <a:pt x="162" y="83"/>
                  </a:cubicBezTo>
                  <a:cubicBezTo>
                    <a:pt x="160" y="85"/>
                    <a:pt x="150" y="86"/>
                    <a:pt x="148" y="85"/>
                  </a:cubicBezTo>
                  <a:cubicBezTo>
                    <a:pt x="146" y="83"/>
                    <a:pt x="137" y="82"/>
                    <a:pt x="137" y="80"/>
                  </a:cubicBezTo>
                  <a:cubicBezTo>
                    <a:pt x="136" y="79"/>
                    <a:pt x="134" y="76"/>
                    <a:pt x="132" y="76"/>
                  </a:cubicBezTo>
                  <a:cubicBezTo>
                    <a:pt x="130" y="76"/>
                    <a:pt x="125" y="78"/>
                    <a:pt x="124" y="77"/>
                  </a:cubicBezTo>
                  <a:cubicBezTo>
                    <a:pt x="123" y="76"/>
                    <a:pt x="119" y="73"/>
                    <a:pt x="117" y="73"/>
                  </a:cubicBezTo>
                  <a:cubicBezTo>
                    <a:pt x="115" y="73"/>
                    <a:pt x="111" y="71"/>
                    <a:pt x="111" y="70"/>
                  </a:cubicBezTo>
                  <a:cubicBezTo>
                    <a:pt x="111" y="68"/>
                    <a:pt x="105" y="68"/>
                    <a:pt x="104" y="66"/>
                  </a:cubicBezTo>
                  <a:cubicBezTo>
                    <a:pt x="103" y="65"/>
                    <a:pt x="100" y="65"/>
                    <a:pt x="100" y="63"/>
                  </a:cubicBezTo>
                  <a:cubicBezTo>
                    <a:pt x="100" y="61"/>
                    <a:pt x="101" y="59"/>
                    <a:pt x="101" y="57"/>
                  </a:cubicBezTo>
                  <a:cubicBezTo>
                    <a:pt x="101" y="55"/>
                    <a:pt x="105" y="53"/>
                    <a:pt x="105" y="51"/>
                  </a:cubicBezTo>
                  <a:cubicBezTo>
                    <a:pt x="105" y="50"/>
                    <a:pt x="102" y="48"/>
                    <a:pt x="102" y="48"/>
                  </a:cubicBezTo>
                  <a:cubicBezTo>
                    <a:pt x="102" y="48"/>
                    <a:pt x="99" y="43"/>
                    <a:pt x="97" y="43"/>
                  </a:cubicBezTo>
                  <a:cubicBezTo>
                    <a:pt x="94" y="43"/>
                    <a:pt x="92" y="39"/>
                    <a:pt x="90" y="38"/>
                  </a:cubicBezTo>
                  <a:cubicBezTo>
                    <a:pt x="87" y="38"/>
                    <a:pt x="88" y="33"/>
                    <a:pt x="87" y="32"/>
                  </a:cubicBezTo>
                  <a:cubicBezTo>
                    <a:pt x="85" y="30"/>
                    <a:pt x="86" y="26"/>
                    <a:pt x="89" y="28"/>
                  </a:cubicBezTo>
                  <a:cubicBezTo>
                    <a:pt x="91" y="30"/>
                    <a:pt x="95" y="28"/>
                    <a:pt x="94" y="25"/>
                  </a:cubicBezTo>
                  <a:cubicBezTo>
                    <a:pt x="92" y="22"/>
                    <a:pt x="89" y="19"/>
                    <a:pt x="89" y="18"/>
                  </a:cubicBezTo>
                  <a:cubicBezTo>
                    <a:pt x="89" y="16"/>
                    <a:pt x="91" y="11"/>
                    <a:pt x="89" y="10"/>
                  </a:cubicBezTo>
                  <a:cubicBezTo>
                    <a:pt x="86" y="8"/>
                    <a:pt x="84" y="6"/>
                    <a:pt x="84" y="4"/>
                  </a:cubicBezTo>
                  <a:cubicBezTo>
                    <a:pt x="83" y="2"/>
                    <a:pt x="80" y="0"/>
                    <a:pt x="80" y="0"/>
                  </a:cubicBezTo>
                  <a:cubicBezTo>
                    <a:pt x="77" y="0"/>
                    <a:pt x="77" y="0"/>
                    <a:pt x="77" y="0"/>
                  </a:cubicBezTo>
                  <a:cubicBezTo>
                    <a:pt x="77" y="0"/>
                    <a:pt x="75" y="6"/>
                    <a:pt x="74" y="6"/>
                  </a:cubicBezTo>
                  <a:cubicBezTo>
                    <a:pt x="72" y="7"/>
                    <a:pt x="68" y="8"/>
                    <a:pt x="65" y="10"/>
                  </a:cubicBezTo>
                  <a:cubicBezTo>
                    <a:pt x="63" y="11"/>
                    <a:pt x="56" y="7"/>
                    <a:pt x="53" y="7"/>
                  </a:cubicBezTo>
                  <a:cubicBezTo>
                    <a:pt x="49" y="7"/>
                    <a:pt x="47" y="11"/>
                    <a:pt x="48" y="12"/>
                  </a:cubicBezTo>
                  <a:cubicBezTo>
                    <a:pt x="50" y="13"/>
                    <a:pt x="50" y="20"/>
                    <a:pt x="50" y="20"/>
                  </a:cubicBezTo>
                  <a:cubicBezTo>
                    <a:pt x="50" y="20"/>
                    <a:pt x="52" y="29"/>
                    <a:pt x="55" y="28"/>
                  </a:cubicBezTo>
                  <a:cubicBezTo>
                    <a:pt x="58" y="27"/>
                    <a:pt x="61" y="31"/>
                    <a:pt x="59" y="32"/>
                  </a:cubicBezTo>
                  <a:cubicBezTo>
                    <a:pt x="56" y="32"/>
                    <a:pt x="55" y="35"/>
                    <a:pt x="54" y="38"/>
                  </a:cubicBezTo>
                  <a:cubicBezTo>
                    <a:pt x="54" y="41"/>
                    <a:pt x="55" y="44"/>
                    <a:pt x="53" y="44"/>
                  </a:cubicBezTo>
                  <a:cubicBezTo>
                    <a:pt x="51" y="45"/>
                    <a:pt x="49" y="45"/>
                    <a:pt x="49" y="49"/>
                  </a:cubicBezTo>
                  <a:cubicBezTo>
                    <a:pt x="49" y="53"/>
                    <a:pt x="44" y="52"/>
                    <a:pt x="44" y="53"/>
                  </a:cubicBezTo>
                  <a:cubicBezTo>
                    <a:pt x="43" y="54"/>
                    <a:pt x="41" y="61"/>
                    <a:pt x="40" y="62"/>
                  </a:cubicBezTo>
                  <a:cubicBezTo>
                    <a:pt x="39" y="63"/>
                    <a:pt x="34" y="63"/>
                    <a:pt x="33" y="66"/>
                  </a:cubicBezTo>
                  <a:cubicBezTo>
                    <a:pt x="33" y="69"/>
                    <a:pt x="30" y="73"/>
                    <a:pt x="29" y="73"/>
                  </a:cubicBezTo>
                  <a:cubicBezTo>
                    <a:pt x="27" y="72"/>
                    <a:pt x="24" y="71"/>
                    <a:pt x="23" y="73"/>
                  </a:cubicBezTo>
                  <a:cubicBezTo>
                    <a:pt x="22" y="75"/>
                    <a:pt x="18" y="71"/>
                    <a:pt x="17" y="72"/>
                  </a:cubicBezTo>
                  <a:cubicBezTo>
                    <a:pt x="16" y="73"/>
                    <a:pt x="10" y="78"/>
                    <a:pt x="10" y="80"/>
                  </a:cubicBezTo>
                  <a:cubicBezTo>
                    <a:pt x="10" y="83"/>
                    <a:pt x="16" y="83"/>
                    <a:pt x="16" y="86"/>
                  </a:cubicBezTo>
                  <a:cubicBezTo>
                    <a:pt x="15" y="90"/>
                    <a:pt x="18" y="93"/>
                    <a:pt x="19" y="95"/>
                  </a:cubicBezTo>
                  <a:cubicBezTo>
                    <a:pt x="21" y="97"/>
                    <a:pt x="24" y="101"/>
                    <a:pt x="22" y="103"/>
                  </a:cubicBezTo>
                  <a:cubicBezTo>
                    <a:pt x="21" y="105"/>
                    <a:pt x="19" y="105"/>
                    <a:pt x="16" y="104"/>
                  </a:cubicBezTo>
                  <a:cubicBezTo>
                    <a:pt x="13" y="104"/>
                    <a:pt x="13" y="106"/>
                    <a:pt x="8" y="105"/>
                  </a:cubicBezTo>
                  <a:cubicBezTo>
                    <a:pt x="3" y="104"/>
                    <a:pt x="2" y="108"/>
                    <a:pt x="0" y="110"/>
                  </a:cubicBezTo>
                  <a:cubicBezTo>
                    <a:pt x="0" y="110"/>
                    <a:pt x="0" y="110"/>
                    <a:pt x="0" y="110"/>
                  </a:cubicBezTo>
                  <a:cubicBezTo>
                    <a:pt x="2" y="112"/>
                    <a:pt x="4" y="116"/>
                    <a:pt x="8" y="118"/>
                  </a:cubicBezTo>
                  <a:cubicBezTo>
                    <a:pt x="13" y="119"/>
                    <a:pt x="17" y="114"/>
                    <a:pt x="17" y="118"/>
                  </a:cubicBezTo>
                  <a:cubicBezTo>
                    <a:pt x="17" y="122"/>
                    <a:pt x="5" y="121"/>
                    <a:pt x="5" y="122"/>
                  </a:cubicBezTo>
                  <a:cubicBezTo>
                    <a:pt x="5" y="123"/>
                    <a:pt x="17" y="138"/>
                    <a:pt x="23" y="137"/>
                  </a:cubicBezTo>
                  <a:cubicBezTo>
                    <a:pt x="29" y="136"/>
                    <a:pt x="34" y="129"/>
                    <a:pt x="32" y="128"/>
                  </a:cubicBezTo>
                  <a:cubicBezTo>
                    <a:pt x="30" y="127"/>
                    <a:pt x="33" y="123"/>
                    <a:pt x="35" y="124"/>
                  </a:cubicBezTo>
                  <a:cubicBezTo>
                    <a:pt x="36" y="124"/>
                    <a:pt x="35" y="131"/>
                    <a:pt x="37" y="132"/>
                  </a:cubicBezTo>
                  <a:cubicBezTo>
                    <a:pt x="39" y="134"/>
                    <a:pt x="38" y="137"/>
                    <a:pt x="37" y="140"/>
                  </a:cubicBezTo>
                  <a:cubicBezTo>
                    <a:pt x="35" y="143"/>
                    <a:pt x="38" y="150"/>
                    <a:pt x="38" y="154"/>
                  </a:cubicBezTo>
                  <a:cubicBezTo>
                    <a:pt x="39" y="158"/>
                    <a:pt x="41" y="164"/>
                    <a:pt x="42" y="169"/>
                  </a:cubicBezTo>
                  <a:cubicBezTo>
                    <a:pt x="43" y="175"/>
                    <a:pt x="47" y="186"/>
                    <a:pt x="50" y="192"/>
                  </a:cubicBezTo>
                  <a:cubicBezTo>
                    <a:pt x="53" y="198"/>
                    <a:pt x="56" y="211"/>
                    <a:pt x="58" y="214"/>
                  </a:cubicBezTo>
                  <a:cubicBezTo>
                    <a:pt x="60" y="217"/>
                    <a:pt x="66" y="226"/>
                    <a:pt x="66" y="231"/>
                  </a:cubicBezTo>
                  <a:cubicBezTo>
                    <a:pt x="66" y="237"/>
                    <a:pt x="72" y="245"/>
                    <a:pt x="74" y="246"/>
                  </a:cubicBezTo>
                  <a:cubicBezTo>
                    <a:pt x="77" y="248"/>
                    <a:pt x="81" y="245"/>
                    <a:pt x="82" y="241"/>
                  </a:cubicBezTo>
                  <a:cubicBezTo>
                    <a:pt x="83" y="238"/>
                    <a:pt x="90" y="236"/>
                    <a:pt x="90" y="233"/>
                  </a:cubicBezTo>
                  <a:cubicBezTo>
                    <a:pt x="90" y="230"/>
                    <a:pt x="91" y="228"/>
                    <a:pt x="93" y="228"/>
                  </a:cubicBezTo>
                  <a:cubicBezTo>
                    <a:pt x="96" y="227"/>
                    <a:pt x="96" y="225"/>
                    <a:pt x="96" y="222"/>
                  </a:cubicBezTo>
                  <a:cubicBezTo>
                    <a:pt x="96" y="218"/>
                    <a:pt x="96" y="214"/>
                    <a:pt x="98" y="211"/>
                  </a:cubicBezTo>
                  <a:cubicBezTo>
                    <a:pt x="100" y="208"/>
                    <a:pt x="101" y="200"/>
                    <a:pt x="99" y="197"/>
                  </a:cubicBezTo>
                  <a:cubicBezTo>
                    <a:pt x="98" y="194"/>
                    <a:pt x="99" y="190"/>
                    <a:pt x="100" y="187"/>
                  </a:cubicBezTo>
                  <a:cubicBezTo>
                    <a:pt x="101" y="183"/>
                    <a:pt x="101" y="180"/>
                    <a:pt x="103" y="180"/>
                  </a:cubicBezTo>
                  <a:cubicBezTo>
                    <a:pt x="105" y="179"/>
                    <a:pt x="109" y="177"/>
                    <a:pt x="111" y="174"/>
                  </a:cubicBezTo>
                  <a:cubicBezTo>
                    <a:pt x="114" y="170"/>
                    <a:pt x="121" y="166"/>
                    <a:pt x="124" y="164"/>
                  </a:cubicBezTo>
                  <a:cubicBezTo>
                    <a:pt x="127" y="161"/>
                    <a:pt x="135" y="154"/>
                    <a:pt x="138" y="150"/>
                  </a:cubicBezTo>
                  <a:cubicBezTo>
                    <a:pt x="140" y="146"/>
                    <a:pt x="147" y="144"/>
                    <a:pt x="151" y="141"/>
                  </a:cubicBezTo>
                  <a:cubicBezTo>
                    <a:pt x="154" y="138"/>
                    <a:pt x="153" y="136"/>
                    <a:pt x="153" y="132"/>
                  </a:cubicBezTo>
                  <a:cubicBezTo>
                    <a:pt x="154" y="129"/>
                    <a:pt x="164" y="127"/>
                    <a:pt x="168" y="127"/>
                  </a:cubicBezTo>
                  <a:cubicBezTo>
                    <a:pt x="169" y="127"/>
                    <a:pt x="170" y="127"/>
                    <a:pt x="170" y="127"/>
                  </a:cubicBezTo>
                  <a:cubicBezTo>
                    <a:pt x="170" y="121"/>
                    <a:pt x="169" y="114"/>
                    <a:pt x="167" y="11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52"/>
            <p:cNvSpPr>
              <a:spLocks/>
            </p:cNvSpPr>
            <p:nvPr userDrawn="1"/>
          </p:nvSpPr>
          <p:spPr bwMode="auto">
            <a:xfrm>
              <a:off x="4674" y="1842"/>
              <a:ext cx="514" cy="221"/>
            </a:xfrm>
            <a:custGeom>
              <a:avLst/>
              <a:gdLst>
                <a:gd name="T0" fmla="*/ 245 w 265"/>
                <a:gd name="T1" fmla="*/ 49 h 114"/>
                <a:gd name="T2" fmla="*/ 228 w 265"/>
                <a:gd name="T3" fmla="*/ 48 h 114"/>
                <a:gd name="T4" fmla="*/ 230 w 265"/>
                <a:gd name="T5" fmla="*/ 39 h 114"/>
                <a:gd name="T6" fmla="*/ 231 w 265"/>
                <a:gd name="T7" fmla="*/ 25 h 114"/>
                <a:gd name="T8" fmla="*/ 213 w 265"/>
                <a:gd name="T9" fmla="*/ 23 h 114"/>
                <a:gd name="T10" fmla="*/ 200 w 265"/>
                <a:gd name="T11" fmla="*/ 30 h 114"/>
                <a:gd name="T12" fmla="*/ 177 w 265"/>
                <a:gd name="T13" fmla="*/ 33 h 114"/>
                <a:gd name="T14" fmla="*/ 162 w 265"/>
                <a:gd name="T15" fmla="*/ 26 h 114"/>
                <a:gd name="T16" fmla="*/ 149 w 265"/>
                <a:gd name="T17" fmla="*/ 21 h 114"/>
                <a:gd name="T18" fmla="*/ 133 w 265"/>
                <a:gd name="T19" fmla="*/ 20 h 114"/>
                <a:gd name="T20" fmla="*/ 120 w 265"/>
                <a:gd name="T21" fmla="*/ 21 h 114"/>
                <a:gd name="T22" fmla="*/ 114 w 265"/>
                <a:gd name="T23" fmla="*/ 10 h 114"/>
                <a:gd name="T24" fmla="*/ 99 w 265"/>
                <a:gd name="T25" fmla="*/ 5 h 114"/>
                <a:gd name="T26" fmla="*/ 88 w 265"/>
                <a:gd name="T27" fmla="*/ 1 h 114"/>
                <a:gd name="T28" fmla="*/ 80 w 265"/>
                <a:gd name="T29" fmla="*/ 7 h 114"/>
                <a:gd name="T30" fmla="*/ 80 w 265"/>
                <a:gd name="T31" fmla="*/ 18 h 114"/>
                <a:gd name="T32" fmla="*/ 73 w 265"/>
                <a:gd name="T33" fmla="*/ 26 h 114"/>
                <a:gd name="T34" fmla="*/ 60 w 265"/>
                <a:gd name="T35" fmla="*/ 25 h 114"/>
                <a:gd name="T36" fmla="*/ 50 w 265"/>
                <a:gd name="T37" fmla="*/ 18 h 114"/>
                <a:gd name="T38" fmla="*/ 33 w 265"/>
                <a:gd name="T39" fmla="*/ 17 h 114"/>
                <a:gd name="T40" fmla="*/ 21 w 265"/>
                <a:gd name="T41" fmla="*/ 23 h 114"/>
                <a:gd name="T42" fmla="*/ 7 w 265"/>
                <a:gd name="T43" fmla="*/ 30 h 114"/>
                <a:gd name="T44" fmla="*/ 0 w 265"/>
                <a:gd name="T45" fmla="*/ 33 h 114"/>
                <a:gd name="T46" fmla="*/ 6 w 265"/>
                <a:gd name="T47" fmla="*/ 42 h 114"/>
                <a:gd name="T48" fmla="*/ 21 w 265"/>
                <a:gd name="T49" fmla="*/ 52 h 114"/>
                <a:gd name="T50" fmla="*/ 25 w 265"/>
                <a:gd name="T51" fmla="*/ 66 h 114"/>
                <a:gd name="T52" fmla="*/ 42 w 265"/>
                <a:gd name="T53" fmla="*/ 78 h 114"/>
                <a:gd name="T54" fmla="*/ 54 w 265"/>
                <a:gd name="T55" fmla="*/ 86 h 114"/>
                <a:gd name="T56" fmla="*/ 65 w 265"/>
                <a:gd name="T57" fmla="*/ 101 h 114"/>
                <a:gd name="T58" fmla="*/ 96 w 265"/>
                <a:gd name="T59" fmla="*/ 103 h 114"/>
                <a:gd name="T60" fmla="*/ 120 w 265"/>
                <a:gd name="T61" fmla="*/ 108 h 114"/>
                <a:gd name="T62" fmla="*/ 136 w 265"/>
                <a:gd name="T63" fmla="*/ 114 h 114"/>
                <a:gd name="T64" fmla="*/ 169 w 265"/>
                <a:gd name="T65" fmla="*/ 106 h 114"/>
                <a:gd name="T66" fmla="*/ 195 w 265"/>
                <a:gd name="T67" fmla="*/ 91 h 114"/>
                <a:gd name="T68" fmla="*/ 201 w 265"/>
                <a:gd name="T69" fmla="*/ 79 h 114"/>
                <a:gd name="T70" fmla="*/ 227 w 265"/>
                <a:gd name="T71" fmla="*/ 74 h 114"/>
                <a:gd name="T72" fmla="*/ 245 w 265"/>
                <a:gd name="T73" fmla="*/ 63 h 114"/>
                <a:gd name="T74" fmla="*/ 264 w 265"/>
                <a:gd name="T75" fmla="*/ 59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265" h="114">
                  <a:moveTo>
                    <a:pt x="253" y="48"/>
                  </a:moveTo>
                  <a:cubicBezTo>
                    <a:pt x="251" y="45"/>
                    <a:pt x="246" y="46"/>
                    <a:pt x="245" y="49"/>
                  </a:cubicBezTo>
                  <a:cubicBezTo>
                    <a:pt x="244" y="52"/>
                    <a:pt x="242" y="48"/>
                    <a:pt x="237" y="48"/>
                  </a:cubicBezTo>
                  <a:cubicBezTo>
                    <a:pt x="232" y="48"/>
                    <a:pt x="232" y="51"/>
                    <a:pt x="228" y="48"/>
                  </a:cubicBezTo>
                  <a:cubicBezTo>
                    <a:pt x="225" y="44"/>
                    <a:pt x="230" y="43"/>
                    <a:pt x="230" y="43"/>
                  </a:cubicBezTo>
                  <a:cubicBezTo>
                    <a:pt x="230" y="39"/>
                    <a:pt x="230" y="39"/>
                    <a:pt x="230" y="39"/>
                  </a:cubicBezTo>
                  <a:cubicBezTo>
                    <a:pt x="237" y="25"/>
                    <a:pt x="237" y="25"/>
                    <a:pt x="237" y="25"/>
                  </a:cubicBezTo>
                  <a:cubicBezTo>
                    <a:pt x="235" y="25"/>
                    <a:pt x="232" y="24"/>
                    <a:pt x="231" y="25"/>
                  </a:cubicBezTo>
                  <a:cubicBezTo>
                    <a:pt x="229" y="26"/>
                    <a:pt x="224" y="25"/>
                    <a:pt x="223" y="23"/>
                  </a:cubicBezTo>
                  <a:cubicBezTo>
                    <a:pt x="223" y="22"/>
                    <a:pt x="215" y="21"/>
                    <a:pt x="213" y="23"/>
                  </a:cubicBezTo>
                  <a:cubicBezTo>
                    <a:pt x="211" y="24"/>
                    <a:pt x="207" y="26"/>
                    <a:pt x="206" y="27"/>
                  </a:cubicBezTo>
                  <a:cubicBezTo>
                    <a:pt x="206" y="29"/>
                    <a:pt x="201" y="29"/>
                    <a:pt x="200" y="30"/>
                  </a:cubicBezTo>
                  <a:cubicBezTo>
                    <a:pt x="198" y="31"/>
                    <a:pt x="189" y="32"/>
                    <a:pt x="189" y="33"/>
                  </a:cubicBezTo>
                  <a:cubicBezTo>
                    <a:pt x="188" y="34"/>
                    <a:pt x="179" y="34"/>
                    <a:pt x="177" y="33"/>
                  </a:cubicBezTo>
                  <a:cubicBezTo>
                    <a:pt x="176" y="31"/>
                    <a:pt x="168" y="33"/>
                    <a:pt x="167" y="31"/>
                  </a:cubicBezTo>
                  <a:cubicBezTo>
                    <a:pt x="166" y="29"/>
                    <a:pt x="162" y="28"/>
                    <a:pt x="162" y="26"/>
                  </a:cubicBezTo>
                  <a:cubicBezTo>
                    <a:pt x="162" y="24"/>
                    <a:pt x="156" y="24"/>
                    <a:pt x="155" y="23"/>
                  </a:cubicBezTo>
                  <a:cubicBezTo>
                    <a:pt x="155" y="21"/>
                    <a:pt x="150" y="20"/>
                    <a:pt x="149" y="21"/>
                  </a:cubicBezTo>
                  <a:cubicBezTo>
                    <a:pt x="148" y="21"/>
                    <a:pt x="143" y="19"/>
                    <a:pt x="141" y="19"/>
                  </a:cubicBezTo>
                  <a:cubicBezTo>
                    <a:pt x="140" y="19"/>
                    <a:pt x="135" y="20"/>
                    <a:pt x="133" y="20"/>
                  </a:cubicBezTo>
                  <a:cubicBezTo>
                    <a:pt x="132" y="20"/>
                    <a:pt x="129" y="23"/>
                    <a:pt x="127" y="23"/>
                  </a:cubicBezTo>
                  <a:cubicBezTo>
                    <a:pt x="126" y="23"/>
                    <a:pt x="121" y="20"/>
                    <a:pt x="120" y="21"/>
                  </a:cubicBezTo>
                  <a:cubicBezTo>
                    <a:pt x="119" y="22"/>
                    <a:pt x="116" y="18"/>
                    <a:pt x="115" y="17"/>
                  </a:cubicBezTo>
                  <a:cubicBezTo>
                    <a:pt x="113" y="15"/>
                    <a:pt x="115" y="11"/>
                    <a:pt x="114" y="10"/>
                  </a:cubicBezTo>
                  <a:cubicBezTo>
                    <a:pt x="113" y="8"/>
                    <a:pt x="107" y="8"/>
                    <a:pt x="105" y="7"/>
                  </a:cubicBezTo>
                  <a:cubicBezTo>
                    <a:pt x="104" y="6"/>
                    <a:pt x="101" y="5"/>
                    <a:pt x="99" y="5"/>
                  </a:cubicBezTo>
                  <a:cubicBezTo>
                    <a:pt x="98" y="5"/>
                    <a:pt x="95" y="4"/>
                    <a:pt x="94" y="3"/>
                  </a:cubicBezTo>
                  <a:cubicBezTo>
                    <a:pt x="93" y="3"/>
                    <a:pt x="90" y="1"/>
                    <a:pt x="88" y="1"/>
                  </a:cubicBezTo>
                  <a:cubicBezTo>
                    <a:pt x="86" y="0"/>
                    <a:pt x="86" y="3"/>
                    <a:pt x="85" y="4"/>
                  </a:cubicBezTo>
                  <a:cubicBezTo>
                    <a:pt x="84" y="5"/>
                    <a:pt x="81" y="5"/>
                    <a:pt x="80" y="7"/>
                  </a:cubicBezTo>
                  <a:cubicBezTo>
                    <a:pt x="80" y="8"/>
                    <a:pt x="76" y="9"/>
                    <a:pt x="77" y="11"/>
                  </a:cubicBezTo>
                  <a:cubicBezTo>
                    <a:pt x="77" y="13"/>
                    <a:pt x="79" y="17"/>
                    <a:pt x="80" y="18"/>
                  </a:cubicBezTo>
                  <a:cubicBezTo>
                    <a:pt x="81" y="19"/>
                    <a:pt x="80" y="22"/>
                    <a:pt x="80" y="23"/>
                  </a:cubicBezTo>
                  <a:cubicBezTo>
                    <a:pt x="79" y="24"/>
                    <a:pt x="74" y="25"/>
                    <a:pt x="73" y="26"/>
                  </a:cubicBezTo>
                  <a:cubicBezTo>
                    <a:pt x="72" y="28"/>
                    <a:pt x="69" y="26"/>
                    <a:pt x="67" y="25"/>
                  </a:cubicBezTo>
                  <a:cubicBezTo>
                    <a:pt x="64" y="23"/>
                    <a:pt x="61" y="24"/>
                    <a:pt x="60" y="25"/>
                  </a:cubicBezTo>
                  <a:cubicBezTo>
                    <a:pt x="59" y="26"/>
                    <a:pt x="54" y="23"/>
                    <a:pt x="53" y="22"/>
                  </a:cubicBezTo>
                  <a:cubicBezTo>
                    <a:pt x="52" y="22"/>
                    <a:pt x="51" y="17"/>
                    <a:pt x="50" y="18"/>
                  </a:cubicBezTo>
                  <a:cubicBezTo>
                    <a:pt x="49" y="18"/>
                    <a:pt x="40" y="16"/>
                    <a:pt x="39" y="16"/>
                  </a:cubicBezTo>
                  <a:cubicBezTo>
                    <a:pt x="37" y="15"/>
                    <a:pt x="33" y="15"/>
                    <a:pt x="33" y="17"/>
                  </a:cubicBezTo>
                  <a:cubicBezTo>
                    <a:pt x="32" y="18"/>
                    <a:pt x="28" y="18"/>
                    <a:pt x="27" y="19"/>
                  </a:cubicBezTo>
                  <a:cubicBezTo>
                    <a:pt x="26" y="21"/>
                    <a:pt x="23" y="21"/>
                    <a:pt x="21" y="23"/>
                  </a:cubicBezTo>
                  <a:cubicBezTo>
                    <a:pt x="20" y="24"/>
                    <a:pt x="16" y="24"/>
                    <a:pt x="15" y="27"/>
                  </a:cubicBezTo>
                  <a:cubicBezTo>
                    <a:pt x="14" y="29"/>
                    <a:pt x="9" y="30"/>
                    <a:pt x="7" y="30"/>
                  </a:cubicBezTo>
                  <a:cubicBezTo>
                    <a:pt x="6" y="30"/>
                    <a:pt x="2" y="31"/>
                    <a:pt x="1" y="32"/>
                  </a:cubicBezTo>
                  <a:cubicBezTo>
                    <a:pt x="1" y="33"/>
                    <a:pt x="1" y="33"/>
                    <a:pt x="0" y="33"/>
                  </a:cubicBezTo>
                  <a:cubicBezTo>
                    <a:pt x="0" y="33"/>
                    <a:pt x="0" y="33"/>
                    <a:pt x="0" y="34"/>
                  </a:cubicBezTo>
                  <a:cubicBezTo>
                    <a:pt x="1" y="39"/>
                    <a:pt x="4" y="39"/>
                    <a:pt x="6" y="42"/>
                  </a:cubicBezTo>
                  <a:cubicBezTo>
                    <a:pt x="9" y="44"/>
                    <a:pt x="11" y="46"/>
                    <a:pt x="14" y="46"/>
                  </a:cubicBezTo>
                  <a:cubicBezTo>
                    <a:pt x="17" y="46"/>
                    <a:pt x="21" y="49"/>
                    <a:pt x="21" y="52"/>
                  </a:cubicBezTo>
                  <a:cubicBezTo>
                    <a:pt x="21" y="54"/>
                    <a:pt x="24" y="57"/>
                    <a:pt x="25" y="58"/>
                  </a:cubicBezTo>
                  <a:cubicBezTo>
                    <a:pt x="27" y="59"/>
                    <a:pt x="25" y="63"/>
                    <a:pt x="25" y="66"/>
                  </a:cubicBezTo>
                  <a:cubicBezTo>
                    <a:pt x="25" y="69"/>
                    <a:pt x="21" y="70"/>
                    <a:pt x="23" y="73"/>
                  </a:cubicBezTo>
                  <a:cubicBezTo>
                    <a:pt x="25" y="76"/>
                    <a:pt x="38" y="78"/>
                    <a:pt x="42" y="78"/>
                  </a:cubicBezTo>
                  <a:cubicBezTo>
                    <a:pt x="46" y="78"/>
                    <a:pt x="47" y="82"/>
                    <a:pt x="48" y="82"/>
                  </a:cubicBezTo>
                  <a:cubicBezTo>
                    <a:pt x="51" y="82"/>
                    <a:pt x="51" y="85"/>
                    <a:pt x="54" y="86"/>
                  </a:cubicBezTo>
                  <a:cubicBezTo>
                    <a:pt x="56" y="86"/>
                    <a:pt x="59" y="88"/>
                    <a:pt x="60" y="93"/>
                  </a:cubicBezTo>
                  <a:cubicBezTo>
                    <a:pt x="61" y="97"/>
                    <a:pt x="65" y="99"/>
                    <a:pt x="65" y="101"/>
                  </a:cubicBezTo>
                  <a:cubicBezTo>
                    <a:pt x="66" y="103"/>
                    <a:pt x="72" y="102"/>
                    <a:pt x="76" y="102"/>
                  </a:cubicBezTo>
                  <a:cubicBezTo>
                    <a:pt x="80" y="103"/>
                    <a:pt x="93" y="102"/>
                    <a:pt x="96" y="103"/>
                  </a:cubicBezTo>
                  <a:cubicBezTo>
                    <a:pt x="99" y="103"/>
                    <a:pt x="107" y="103"/>
                    <a:pt x="111" y="106"/>
                  </a:cubicBezTo>
                  <a:cubicBezTo>
                    <a:pt x="116" y="109"/>
                    <a:pt x="118" y="107"/>
                    <a:pt x="120" y="108"/>
                  </a:cubicBezTo>
                  <a:cubicBezTo>
                    <a:pt x="123" y="110"/>
                    <a:pt x="125" y="111"/>
                    <a:pt x="129" y="110"/>
                  </a:cubicBezTo>
                  <a:cubicBezTo>
                    <a:pt x="133" y="110"/>
                    <a:pt x="133" y="113"/>
                    <a:pt x="136" y="114"/>
                  </a:cubicBezTo>
                  <a:cubicBezTo>
                    <a:pt x="138" y="114"/>
                    <a:pt x="143" y="109"/>
                    <a:pt x="150" y="106"/>
                  </a:cubicBezTo>
                  <a:cubicBezTo>
                    <a:pt x="157" y="103"/>
                    <a:pt x="166" y="105"/>
                    <a:pt x="169" y="106"/>
                  </a:cubicBezTo>
                  <a:cubicBezTo>
                    <a:pt x="173" y="106"/>
                    <a:pt x="180" y="104"/>
                    <a:pt x="184" y="99"/>
                  </a:cubicBezTo>
                  <a:cubicBezTo>
                    <a:pt x="189" y="94"/>
                    <a:pt x="194" y="95"/>
                    <a:pt x="195" y="91"/>
                  </a:cubicBezTo>
                  <a:cubicBezTo>
                    <a:pt x="195" y="87"/>
                    <a:pt x="190" y="85"/>
                    <a:pt x="193" y="81"/>
                  </a:cubicBezTo>
                  <a:cubicBezTo>
                    <a:pt x="195" y="77"/>
                    <a:pt x="199" y="78"/>
                    <a:pt x="201" y="79"/>
                  </a:cubicBezTo>
                  <a:cubicBezTo>
                    <a:pt x="203" y="80"/>
                    <a:pt x="209" y="82"/>
                    <a:pt x="214" y="78"/>
                  </a:cubicBezTo>
                  <a:cubicBezTo>
                    <a:pt x="220" y="74"/>
                    <a:pt x="222" y="75"/>
                    <a:pt x="227" y="74"/>
                  </a:cubicBezTo>
                  <a:cubicBezTo>
                    <a:pt x="232" y="74"/>
                    <a:pt x="231" y="70"/>
                    <a:pt x="234" y="67"/>
                  </a:cubicBezTo>
                  <a:cubicBezTo>
                    <a:pt x="238" y="64"/>
                    <a:pt x="241" y="63"/>
                    <a:pt x="245" y="63"/>
                  </a:cubicBezTo>
                  <a:cubicBezTo>
                    <a:pt x="248" y="63"/>
                    <a:pt x="252" y="59"/>
                    <a:pt x="256" y="61"/>
                  </a:cubicBezTo>
                  <a:cubicBezTo>
                    <a:pt x="259" y="62"/>
                    <a:pt x="264" y="62"/>
                    <a:pt x="264" y="59"/>
                  </a:cubicBezTo>
                  <a:cubicBezTo>
                    <a:pt x="265" y="57"/>
                    <a:pt x="256" y="51"/>
                    <a:pt x="253" y="4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3"/>
            <p:cNvSpPr>
              <a:spLocks/>
            </p:cNvSpPr>
            <p:nvPr userDrawn="1"/>
          </p:nvSpPr>
          <p:spPr bwMode="auto">
            <a:xfrm>
              <a:off x="3809" y="2230"/>
              <a:ext cx="7" cy="22"/>
            </a:xfrm>
            <a:custGeom>
              <a:avLst/>
              <a:gdLst>
                <a:gd name="T0" fmla="*/ 2 w 4"/>
                <a:gd name="T1" fmla="*/ 0 h 11"/>
                <a:gd name="T2" fmla="*/ 0 w 4"/>
                <a:gd name="T3" fmla="*/ 6 h 11"/>
                <a:gd name="T4" fmla="*/ 3 w 4"/>
                <a:gd name="T5" fmla="*/ 11 h 11"/>
                <a:gd name="T6" fmla="*/ 4 w 4"/>
                <a:gd name="T7" fmla="*/ 2 h 11"/>
                <a:gd name="T8" fmla="*/ 4 w 4"/>
                <a:gd name="T9" fmla="*/ 0 h 11"/>
                <a:gd name="T10" fmla="*/ 2 w 4"/>
                <a:gd name="T11" fmla="*/ 0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4" h="11">
                  <a:moveTo>
                    <a:pt x="2" y="0"/>
                  </a:moveTo>
                  <a:cubicBezTo>
                    <a:pt x="0" y="1"/>
                    <a:pt x="0" y="5"/>
                    <a:pt x="0" y="6"/>
                  </a:cubicBezTo>
                  <a:cubicBezTo>
                    <a:pt x="0" y="7"/>
                    <a:pt x="1" y="9"/>
                    <a:pt x="3" y="11"/>
                  </a:cubicBezTo>
                  <a:cubicBezTo>
                    <a:pt x="3" y="8"/>
                    <a:pt x="3" y="3"/>
                    <a:pt x="4" y="2"/>
                  </a:cubicBezTo>
                  <a:cubicBezTo>
                    <a:pt x="4" y="1"/>
                    <a:pt x="4" y="1"/>
                    <a:pt x="4" y="0"/>
                  </a:cubicBezTo>
                  <a:cubicBezTo>
                    <a:pt x="3" y="0"/>
                    <a:pt x="2" y="0"/>
                    <a:pt x="2" y="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4"/>
            <p:cNvSpPr>
              <a:spLocks/>
            </p:cNvSpPr>
            <p:nvPr userDrawn="1"/>
          </p:nvSpPr>
          <p:spPr bwMode="auto">
            <a:xfrm>
              <a:off x="3795" y="2217"/>
              <a:ext cx="23" cy="68"/>
            </a:xfrm>
            <a:custGeom>
              <a:avLst/>
              <a:gdLst>
                <a:gd name="T0" fmla="*/ 5 w 12"/>
                <a:gd name="T1" fmla="*/ 34 h 35"/>
                <a:gd name="T2" fmla="*/ 6 w 12"/>
                <a:gd name="T3" fmla="*/ 35 h 35"/>
                <a:gd name="T4" fmla="*/ 9 w 12"/>
                <a:gd name="T5" fmla="*/ 23 h 35"/>
                <a:gd name="T6" fmla="*/ 10 w 12"/>
                <a:gd name="T7" fmla="*/ 18 h 35"/>
                <a:gd name="T8" fmla="*/ 7 w 12"/>
                <a:gd name="T9" fmla="*/ 13 h 35"/>
                <a:gd name="T10" fmla="*/ 9 w 12"/>
                <a:gd name="T11" fmla="*/ 7 h 35"/>
                <a:gd name="T12" fmla="*/ 11 w 12"/>
                <a:gd name="T13" fmla="*/ 7 h 35"/>
                <a:gd name="T14" fmla="*/ 12 w 12"/>
                <a:gd name="T15" fmla="*/ 1 h 35"/>
                <a:gd name="T16" fmla="*/ 8 w 12"/>
                <a:gd name="T17" fmla="*/ 0 h 35"/>
                <a:gd name="T18" fmla="*/ 6 w 12"/>
                <a:gd name="T19" fmla="*/ 3 h 35"/>
                <a:gd name="T20" fmla="*/ 0 w 12"/>
                <a:gd name="T21" fmla="*/ 18 h 35"/>
                <a:gd name="T22" fmla="*/ 6 w 12"/>
                <a:gd name="T23" fmla="*/ 33 h 35"/>
                <a:gd name="T24" fmla="*/ 5 w 12"/>
                <a:gd name="T25" fmla="*/ 3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12" h="35">
                  <a:moveTo>
                    <a:pt x="5" y="34"/>
                  </a:moveTo>
                  <a:cubicBezTo>
                    <a:pt x="5" y="34"/>
                    <a:pt x="6" y="35"/>
                    <a:pt x="6" y="35"/>
                  </a:cubicBezTo>
                  <a:cubicBezTo>
                    <a:pt x="7" y="30"/>
                    <a:pt x="8" y="24"/>
                    <a:pt x="9" y="23"/>
                  </a:cubicBezTo>
                  <a:cubicBezTo>
                    <a:pt x="9" y="22"/>
                    <a:pt x="10" y="20"/>
                    <a:pt x="10" y="18"/>
                  </a:cubicBezTo>
                  <a:cubicBezTo>
                    <a:pt x="8" y="16"/>
                    <a:pt x="7" y="14"/>
                    <a:pt x="7" y="13"/>
                  </a:cubicBezTo>
                  <a:cubicBezTo>
                    <a:pt x="7" y="12"/>
                    <a:pt x="7" y="8"/>
                    <a:pt x="9" y="7"/>
                  </a:cubicBezTo>
                  <a:cubicBezTo>
                    <a:pt x="9" y="7"/>
                    <a:pt x="10" y="7"/>
                    <a:pt x="11" y="7"/>
                  </a:cubicBezTo>
                  <a:cubicBezTo>
                    <a:pt x="11" y="5"/>
                    <a:pt x="12" y="3"/>
                    <a:pt x="12" y="1"/>
                  </a:cubicBezTo>
                  <a:cubicBezTo>
                    <a:pt x="8" y="0"/>
                    <a:pt x="8" y="0"/>
                    <a:pt x="8" y="0"/>
                  </a:cubicBezTo>
                  <a:cubicBezTo>
                    <a:pt x="7" y="1"/>
                    <a:pt x="6" y="2"/>
                    <a:pt x="6" y="3"/>
                  </a:cubicBezTo>
                  <a:cubicBezTo>
                    <a:pt x="5" y="8"/>
                    <a:pt x="1" y="15"/>
                    <a:pt x="0" y="18"/>
                  </a:cubicBezTo>
                  <a:cubicBezTo>
                    <a:pt x="6" y="33"/>
                    <a:pt x="6" y="33"/>
                    <a:pt x="6" y="33"/>
                  </a:cubicBezTo>
                  <a:lnTo>
                    <a:pt x="5" y="34"/>
                  </a:ln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5"/>
            <p:cNvSpPr>
              <a:spLocks/>
            </p:cNvSpPr>
            <p:nvPr userDrawn="1"/>
          </p:nvSpPr>
          <p:spPr bwMode="auto">
            <a:xfrm>
              <a:off x="3807" y="2215"/>
              <a:ext cx="70" cy="76"/>
            </a:xfrm>
            <a:custGeom>
              <a:avLst/>
              <a:gdLst>
                <a:gd name="T0" fmla="*/ 33 w 36"/>
                <a:gd name="T1" fmla="*/ 0 h 39"/>
                <a:gd name="T2" fmla="*/ 22 w 36"/>
                <a:gd name="T3" fmla="*/ 5 h 39"/>
                <a:gd name="T4" fmla="*/ 14 w 36"/>
                <a:gd name="T5" fmla="*/ 9 h 39"/>
                <a:gd name="T6" fmla="*/ 7 w 36"/>
                <a:gd name="T7" fmla="*/ 5 h 39"/>
                <a:gd name="T8" fmla="*/ 6 w 36"/>
                <a:gd name="T9" fmla="*/ 2 h 39"/>
                <a:gd name="T10" fmla="*/ 6 w 36"/>
                <a:gd name="T11" fmla="*/ 2 h 39"/>
                <a:gd name="T12" fmla="*/ 5 w 36"/>
                <a:gd name="T13" fmla="*/ 10 h 39"/>
                <a:gd name="T14" fmla="*/ 3 w 36"/>
                <a:gd name="T15" fmla="*/ 24 h 39"/>
                <a:gd name="T16" fmla="*/ 0 w 36"/>
                <a:gd name="T17" fmla="*/ 36 h 39"/>
                <a:gd name="T18" fmla="*/ 8 w 36"/>
                <a:gd name="T19" fmla="*/ 39 h 39"/>
                <a:gd name="T20" fmla="*/ 14 w 36"/>
                <a:gd name="T21" fmla="*/ 34 h 39"/>
                <a:gd name="T22" fmla="*/ 20 w 36"/>
                <a:gd name="T23" fmla="*/ 32 h 39"/>
                <a:gd name="T24" fmla="*/ 25 w 36"/>
                <a:gd name="T25" fmla="*/ 28 h 39"/>
                <a:gd name="T26" fmla="*/ 18 w 36"/>
                <a:gd name="T27" fmla="*/ 20 h 39"/>
                <a:gd name="T28" fmla="*/ 27 w 36"/>
                <a:gd name="T29" fmla="*/ 15 h 39"/>
                <a:gd name="T30" fmla="*/ 35 w 36"/>
                <a:gd name="T31" fmla="*/ 12 h 39"/>
                <a:gd name="T32" fmla="*/ 36 w 36"/>
                <a:gd name="T33" fmla="*/ 12 h 39"/>
                <a:gd name="T34" fmla="*/ 34 w 36"/>
                <a:gd name="T35" fmla="*/ 4 h 39"/>
                <a:gd name="T36" fmla="*/ 33 w 36"/>
                <a:gd name="T37" fmla="*/ 0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36" h="39">
                  <a:moveTo>
                    <a:pt x="33" y="0"/>
                  </a:moveTo>
                  <a:cubicBezTo>
                    <a:pt x="28" y="3"/>
                    <a:pt x="23" y="5"/>
                    <a:pt x="22" y="5"/>
                  </a:cubicBezTo>
                  <a:cubicBezTo>
                    <a:pt x="20" y="5"/>
                    <a:pt x="14" y="9"/>
                    <a:pt x="14" y="9"/>
                  </a:cubicBezTo>
                  <a:cubicBezTo>
                    <a:pt x="7" y="5"/>
                    <a:pt x="7" y="5"/>
                    <a:pt x="7" y="5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6" y="2"/>
                    <a:pt x="6" y="2"/>
                    <a:pt x="6" y="2"/>
                  </a:cubicBezTo>
                  <a:cubicBezTo>
                    <a:pt x="5" y="5"/>
                    <a:pt x="5" y="9"/>
                    <a:pt x="5" y="10"/>
                  </a:cubicBezTo>
                  <a:cubicBezTo>
                    <a:pt x="4" y="12"/>
                    <a:pt x="4" y="22"/>
                    <a:pt x="3" y="24"/>
                  </a:cubicBezTo>
                  <a:cubicBezTo>
                    <a:pt x="2" y="25"/>
                    <a:pt x="1" y="31"/>
                    <a:pt x="0" y="36"/>
                  </a:cubicBezTo>
                  <a:cubicBezTo>
                    <a:pt x="3" y="37"/>
                    <a:pt x="6" y="39"/>
                    <a:pt x="8" y="39"/>
                  </a:cubicBezTo>
                  <a:cubicBezTo>
                    <a:pt x="11" y="39"/>
                    <a:pt x="14" y="36"/>
                    <a:pt x="14" y="34"/>
                  </a:cubicBezTo>
                  <a:cubicBezTo>
                    <a:pt x="14" y="32"/>
                    <a:pt x="17" y="32"/>
                    <a:pt x="20" y="32"/>
                  </a:cubicBezTo>
                  <a:cubicBezTo>
                    <a:pt x="22" y="32"/>
                    <a:pt x="23" y="29"/>
                    <a:pt x="25" y="28"/>
                  </a:cubicBezTo>
                  <a:cubicBezTo>
                    <a:pt x="27" y="27"/>
                    <a:pt x="20" y="21"/>
                    <a:pt x="18" y="20"/>
                  </a:cubicBezTo>
                  <a:cubicBezTo>
                    <a:pt x="16" y="20"/>
                    <a:pt x="20" y="15"/>
                    <a:pt x="27" y="15"/>
                  </a:cubicBezTo>
                  <a:cubicBezTo>
                    <a:pt x="33" y="15"/>
                    <a:pt x="32" y="12"/>
                    <a:pt x="35" y="12"/>
                  </a:cubicBezTo>
                  <a:cubicBezTo>
                    <a:pt x="35" y="12"/>
                    <a:pt x="35" y="12"/>
                    <a:pt x="36" y="12"/>
                  </a:cubicBezTo>
                  <a:cubicBezTo>
                    <a:pt x="35" y="9"/>
                    <a:pt x="34" y="6"/>
                    <a:pt x="34" y="4"/>
                  </a:cubicBezTo>
                  <a:cubicBezTo>
                    <a:pt x="33" y="3"/>
                    <a:pt x="33" y="2"/>
                    <a:pt x="33" y="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6"/>
            <p:cNvSpPr>
              <a:spLocks/>
            </p:cNvSpPr>
            <p:nvPr userDrawn="1"/>
          </p:nvSpPr>
          <p:spPr bwMode="auto">
            <a:xfrm>
              <a:off x="4377" y="2028"/>
              <a:ext cx="179" cy="78"/>
            </a:xfrm>
            <a:custGeom>
              <a:avLst/>
              <a:gdLst>
                <a:gd name="T0" fmla="*/ 85 w 92"/>
                <a:gd name="T1" fmla="*/ 8 h 40"/>
                <a:gd name="T2" fmla="*/ 77 w 92"/>
                <a:gd name="T3" fmla="*/ 5 h 40"/>
                <a:gd name="T4" fmla="*/ 56 w 92"/>
                <a:gd name="T5" fmla="*/ 4 h 40"/>
                <a:gd name="T6" fmla="*/ 44 w 92"/>
                <a:gd name="T7" fmla="*/ 1 h 40"/>
                <a:gd name="T8" fmla="*/ 36 w 92"/>
                <a:gd name="T9" fmla="*/ 4 h 40"/>
                <a:gd name="T10" fmla="*/ 28 w 92"/>
                <a:gd name="T11" fmla="*/ 6 h 40"/>
                <a:gd name="T12" fmla="*/ 17 w 92"/>
                <a:gd name="T13" fmla="*/ 6 h 40"/>
                <a:gd name="T14" fmla="*/ 12 w 92"/>
                <a:gd name="T15" fmla="*/ 11 h 40"/>
                <a:gd name="T16" fmla="*/ 9 w 92"/>
                <a:gd name="T17" fmla="*/ 16 h 40"/>
                <a:gd name="T18" fmla="*/ 12 w 92"/>
                <a:gd name="T19" fmla="*/ 19 h 40"/>
                <a:gd name="T20" fmla="*/ 19 w 92"/>
                <a:gd name="T21" fmla="*/ 19 h 40"/>
                <a:gd name="T22" fmla="*/ 30 w 92"/>
                <a:gd name="T23" fmla="*/ 24 h 40"/>
                <a:gd name="T24" fmla="*/ 27 w 92"/>
                <a:gd name="T25" fmla="*/ 28 h 40"/>
                <a:gd name="T26" fmla="*/ 19 w 92"/>
                <a:gd name="T27" fmla="*/ 30 h 40"/>
                <a:gd name="T28" fmla="*/ 6 w 92"/>
                <a:gd name="T29" fmla="*/ 31 h 40"/>
                <a:gd name="T30" fmla="*/ 0 w 92"/>
                <a:gd name="T31" fmla="*/ 36 h 40"/>
                <a:gd name="T32" fmla="*/ 12 w 92"/>
                <a:gd name="T33" fmla="*/ 37 h 40"/>
                <a:gd name="T34" fmla="*/ 20 w 92"/>
                <a:gd name="T35" fmla="*/ 38 h 40"/>
                <a:gd name="T36" fmla="*/ 27 w 92"/>
                <a:gd name="T37" fmla="*/ 39 h 40"/>
                <a:gd name="T38" fmla="*/ 38 w 92"/>
                <a:gd name="T39" fmla="*/ 38 h 40"/>
                <a:gd name="T40" fmla="*/ 39 w 92"/>
                <a:gd name="T41" fmla="*/ 34 h 40"/>
                <a:gd name="T42" fmla="*/ 43 w 92"/>
                <a:gd name="T43" fmla="*/ 32 h 40"/>
                <a:gd name="T44" fmla="*/ 48 w 92"/>
                <a:gd name="T45" fmla="*/ 29 h 40"/>
                <a:gd name="T46" fmla="*/ 53 w 92"/>
                <a:gd name="T47" fmla="*/ 27 h 40"/>
                <a:gd name="T48" fmla="*/ 58 w 92"/>
                <a:gd name="T49" fmla="*/ 29 h 40"/>
                <a:gd name="T50" fmla="*/ 63 w 92"/>
                <a:gd name="T51" fmla="*/ 25 h 40"/>
                <a:gd name="T52" fmla="*/ 71 w 92"/>
                <a:gd name="T53" fmla="*/ 23 h 40"/>
                <a:gd name="T54" fmla="*/ 77 w 92"/>
                <a:gd name="T55" fmla="*/ 20 h 40"/>
                <a:gd name="T56" fmla="*/ 84 w 92"/>
                <a:gd name="T57" fmla="*/ 16 h 40"/>
                <a:gd name="T58" fmla="*/ 91 w 92"/>
                <a:gd name="T59" fmla="*/ 12 h 40"/>
                <a:gd name="T60" fmla="*/ 92 w 92"/>
                <a:gd name="T61" fmla="*/ 10 h 40"/>
                <a:gd name="T62" fmla="*/ 85 w 92"/>
                <a:gd name="T63" fmla="*/ 8 h 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92" h="40">
                  <a:moveTo>
                    <a:pt x="85" y="8"/>
                  </a:moveTo>
                  <a:cubicBezTo>
                    <a:pt x="82" y="4"/>
                    <a:pt x="81" y="6"/>
                    <a:pt x="77" y="5"/>
                  </a:cubicBezTo>
                  <a:cubicBezTo>
                    <a:pt x="73" y="4"/>
                    <a:pt x="59" y="3"/>
                    <a:pt x="56" y="4"/>
                  </a:cubicBezTo>
                  <a:cubicBezTo>
                    <a:pt x="53" y="5"/>
                    <a:pt x="46" y="2"/>
                    <a:pt x="44" y="1"/>
                  </a:cubicBezTo>
                  <a:cubicBezTo>
                    <a:pt x="42" y="0"/>
                    <a:pt x="36" y="1"/>
                    <a:pt x="36" y="4"/>
                  </a:cubicBezTo>
                  <a:cubicBezTo>
                    <a:pt x="35" y="8"/>
                    <a:pt x="33" y="8"/>
                    <a:pt x="28" y="6"/>
                  </a:cubicBezTo>
                  <a:cubicBezTo>
                    <a:pt x="24" y="3"/>
                    <a:pt x="17" y="3"/>
                    <a:pt x="17" y="6"/>
                  </a:cubicBezTo>
                  <a:cubicBezTo>
                    <a:pt x="16" y="8"/>
                    <a:pt x="13" y="11"/>
                    <a:pt x="12" y="11"/>
                  </a:cubicBezTo>
                  <a:cubicBezTo>
                    <a:pt x="11" y="12"/>
                    <a:pt x="10" y="14"/>
                    <a:pt x="9" y="16"/>
                  </a:cubicBezTo>
                  <a:cubicBezTo>
                    <a:pt x="10" y="17"/>
                    <a:pt x="11" y="18"/>
                    <a:pt x="12" y="19"/>
                  </a:cubicBezTo>
                  <a:cubicBezTo>
                    <a:pt x="14" y="21"/>
                    <a:pt x="18" y="21"/>
                    <a:pt x="19" y="19"/>
                  </a:cubicBezTo>
                  <a:cubicBezTo>
                    <a:pt x="19" y="17"/>
                    <a:pt x="26" y="21"/>
                    <a:pt x="30" y="24"/>
                  </a:cubicBezTo>
                  <a:cubicBezTo>
                    <a:pt x="34" y="27"/>
                    <a:pt x="28" y="25"/>
                    <a:pt x="27" y="28"/>
                  </a:cubicBezTo>
                  <a:cubicBezTo>
                    <a:pt x="25" y="32"/>
                    <a:pt x="20" y="28"/>
                    <a:pt x="19" y="30"/>
                  </a:cubicBezTo>
                  <a:cubicBezTo>
                    <a:pt x="17" y="31"/>
                    <a:pt x="9" y="32"/>
                    <a:pt x="6" y="31"/>
                  </a:cubicBezTo>
                  <a:cubicBezTo>
                    <a:pt x="4" y="31"/>
                    <a:pt x="0" y="35"/>
                    <a:pt x="0" y="36"/>
                  </a:cubicBezTo>
                  <a:cubicBezTo>
                    <a:pt x="1" y="38"/>
                    <a:pt x="9" y="35"/>
                    <a:pt x="12" y="37"/>
                  </a:cubicBezTo>
                  <a:cubicBezTo>
                    <a:pt x="15" y="39"/>
                    <a:pt x="18" y="35"/>
                    <a:pt x="20" y="38"/>
                  </a:cubicBezTo>
                  <a:cubicBezTo>
                    <a:pt x="22" y="40"/>
                    <a:pt x="25" y="38"/>
                    <a:pt x="27" y="39"/>
                  </a:cubicBezTo>
                  <a:cubicBezTo>
                    <a:pt x="29" y="40"/>
                    <a:pt x="38" y="38"/>
                    <a:pt x="38" y="38"/>
                  </a:cubicBezTo>
                  <a:cubicBezTo>
                    <a:pt x="39" y="37"/>
                    <a:pt x="39" y="35"/>
                    <a:pt x="39" y="34"/>
                  </a:cubicBezTo>
                  <a:cubicBezTo>
                    <a:pt x="39" y="32"/>
                    <a:pt x="41" y="32"/>
                    <a:pt x="43" y="32"/>
                  </a:cubicBezTo>
                  <a:cubicBezTo>
                    <a:pt x="45" y="31"/>
                    <a:pt x="46" y="29"/>
                    <a:pt x="48" y="29"/>
                  </a:cubicBezTo>
                  <a:cubicBezTo>
                    <a:pt x="49" y="29"/>
                    <a:pt x="51" y="27"/>
                    <a:pt x="53" y="27"/>
                  </a:cubicBezTo>
                  <a:cubicBezTo>
                    <a:pt x="54" y="28"/>
                    <a:pt x="56" y="30"/>
                    <a:pt x="58" y="29"/>
                  </a:cubicBezTo>
                  <a:cubicBezTo>
                    <a:pt x="60" y="27"/>
                    <a:pt x="60" y="29"/>
                    <a:pt x="63" y="25"/>
                  </a:cubicBezTo>
                  <a:cubicBezTo>
                    <a:pt x="66" y="22"/>
                    <a:pt x="67" y="23"/>
                    <a:pt x="71" y="23"/>
                  </a:cubicBezTo>
                  <a:cubicBezTo>
                    <a:pt x="75" y="24"/>
                    <a:pt x="76" y="22"/>
                    <a:pt x="77" y="20"/>
                  </a:cubicBezTo>
                  <a:cubicBezTo>
                    <a:pt x="79" y="17"/>
                    <a:pt x="82" y="17"/>
                    <a:pt x="84" y="16"/>
                  </a:cubicBezTo>
                  <a:cubicBezTo>
                    <a:pt x="86" y="14"/>
                    <a:pt x="90" y="13"/>
                    <a:pt x="91" y="12"/>
                  </a:cubicBezTo>
                  <a:cubicBezTo>
                    <a:pt x="92" y="12"/>
                    <a:pt x="92" y="11"/>
                    <a:pt x="92" y="10"/>
                  </a:cubicBezTo>
                  <a:cubicBezTo>
                    <a:pt x="89" y="8"/>
                    <a:pt x="88" y="11"/>
                    <a:pt x="85" y="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7"/>
            <p:cNvSpPr>
              <a:spLocks/>
            </p:cNvSpPr>
            <p:nvPr userDrawn="1"/>
          </p:nvSpPr>
          <p:spPr bwMode="auto">
            <a:xfrm>
              <a:off x="3888" y="2019"/>
              <a:ext cx="113" cy="50"/>
            </a:xfrm>
            <a:custGeom>
              <a:avLst/>
              <a:gdLst>
                <a:gd name="T0" fmla="*/ 23 w 58"/>
                <a:gd name="T1" fmla="*/ 20 h 26"/>
                <a:gd name="T2" fmla="*/ 29 w 58"/>
                <a:gd name="T3" fmla="*/ 25 h 26"/>
                <a:gd name="T4" fmla="*/ 29 w 58"/>
                <a:gd name="T5" fmla="*/ 26 h 26"/>
                <a:gd name="T6" fmla="*/ 38 w 58"/>
                <a:gd name="T7" fmla="*/ 24 h 26"/>
                <a:gd name="T8" fmla="*/ 45 w 58"/>
                <a:gd name="T9" fmla="*/ 25 h 26"/>
                <a:gd name="T10" fmla="*/ 45 w 58"/>
                <a:gd name="T11" fmla="*/ 23 h 26"/>
                <a:gd name="T12" fmla="*/ 51 w 58"/>
                <a:gd name="T13" fmla="*/ 25 h 26"/>
                <a:gd name="T14" fmla="*/ 57 w 58"/>
                <a:gd name="T15" fmla="*/ 25 h 26"/>
                <a:gd name="T16" fmla="*/ 54 w 58"/>
                <a:gd name="T17" fmla="*/ 21 h 26"/>
                <a:gd name="T18" fmla="*/ 56 w 58"/>
                <a:gd name="T19" fmla="*/ 18 h 26"/>
                <a:gd name="T20" fmla="*/ 51 w 58"/>
                <a:gd name="T21" fmla="*/ 16 h 26"/>
                <a:gd name="T22" fmla="*/ 48 w 58"/>
                <a:gd name="T23" fmla="*/ 11 h 26"/>
                <a:gd name="T24" fmla="*/ 45 w 58"/>
                <a:gd name="T25" fmla="*/ 9 h 26"/>
                <a:gd name="T26" fmla="*/ 37 w 58"/>
                <a:gd name="T27" fmla="*/ 11 h 26"/>
                <a:gd name="T28" fmla="*/ 31 w 58"/>
                <a:gd name="T29" fmla="*/ 8 h 26"/>
                <a:gd name="T30" fmla="*/ 26 w 58"/>
                <a:gd name="T31" fmla="*/ 5 h 26"/>
                <a:gd name="T32" fmla="*/ 13 w 58"/>
                <a:gd name="T33" fmla="*/ 3 h 26"/>
                <a:gd name="T34" fmla="*/ 3 w 58"/>
                <a:gd name="T35" fmla="*/ 0 h 26"/>
                <a:gd name="T36" fmla="*/ 0 w 58"/>
                <a:gd name="T37" fmla="*/ 2 h 26"/>
                <a:gd name="T38" fmla="*/ 13 w 58"/>
                <a:gd name="T39" fmla="*/ 9 h 26"/>
                <a:gd name="T40" fmla="*/ 16 w 58"/>
                <a:gd name="T41" fmla="*/ 18 h 26"/>
                <a:gd name="T42" fmla="*/ 14 w 58"/>
                <a:gd name="T43" fmla="*/ 21 h 26"/>
                <a:gd name="T44" fmla="*/ 23 w 58"/>
                <a:gd name="T45" fmla="*/ 20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58" h="26">
                  <a:moveTo>
                    <a:pt x="23" y="20"/>
                  </a:moveTo>
                  <a:cubicBezTo>
                    <a:pt x="26" y="19"/>
                    <a:pt x="27" y="22"/>
                    <a:pt x="29" y="25"/>
                  </a:cubicBezTo>
                  <a:cubicBezTo>
                    <a:pt x="29" y="25"/>
                    <a:pt x="29" y="26"/>
                    <a:pt x="29" y="26"/>
                  </a:cubicBezTo>
                  <a:cubicBezTo>
                    <a:pt x="32" y="25"/>
                    <a:pt x="35" y="24"/>
                    <a:pt x="38" y="24"/>
                  </a:cubicBezTo>
                  <a:cubicBezTo>
                    <a:pt x="40" y="24"/>
                    <a:pt x="43" y="24"/>
                    <a:pt x="45" y="25"/>
                  </a:cubicBezTo>
                  <a:cubicBezTo>
                    <a:pt x="45" y="24"/>
                    <a:pt x="45" y="23"/>
                    <a:pt x="45" y="23"/>
                  </a:cubicBezTo>
                  <a:cubicBezTo>
                    <a:pt x="46" y="21"/>
                    <a:pt x="49" y="23"/>
                    <a:pt x="51" y="25"/>
                  </a:cubicBezTo>
                  <a:cubicBezTo>
                    <a:pt x="52" y="26"/>
                    <a:pt x="56" y="26"/>
                    <a:pt x="57" y="25"/>
                  </a:cubicBezTo>
                  <a:cubicBezTo>
                    <a:pt x="58" y="24"/>
                    <a:pt x="55" y="23"/>
                    <a:pt x="54" y="21"/>
                  </a:cubicBezTo>
                  <a:cubicBezTo>
                    <a:pt x="54" y="21"/>
                    <a:pt x="55" y="20"/>
                    <a:pt x="56" y="18"/>
                  </a:cubicBezTo>
                  <a:cubicBezTo>
                    <a:pt x="54" y="17"/>
                    <a:pt x="52" y="15"/>
                    <a:pt x="51" y="16"/>
                  </a:cubicBezTo>
                  <a:cubicBezTo>
                    <a:pt x="50" y="16"/>
                    <a:pt x="50" y="11"/>
                    <a:pt x="48" y="11"/>
                  </a:cubicBezTo>
                  <a:cubicBezTo>
                    <a:pt x="47" y="11"/>
                    <a:pt x="47" y="9"/>
                    <a:pt x="45" y="9"/>
                  </a:cubicBezTo>
                  <a:cubicBezTo>
                    <a:pt x="44" y="9"/>
                    <a:pt x="38" y="9"/>
                    <a:pt x="37" y="11"/>
                  </a:cubicBezTo>
                  <a:cubicBezTo>
                    <a:pt x="35" y="12"/>
                    <a:pt x="33" y="8"/>
                    <a:pt x="31" y="8"/>
                  </a:cubicBezTo>
                  <a:cubicBezTo>
                    <a:pt x="30" y="8"/>
                    <a:pt x="27" y="6"/>
                    <a:pt x="26" y="5"/>
                  </a:cubicBezTo>
                  <a:cubicBezTo>
                    <a:pt x="25" y="3"/>
                    <a:pt x="16" y="5"/>
                    <a:pt x="13" y="3"/>
                  </a:cubicBezTo>
                  <a:cubicBezTo>
                    <a:pt x="11" y="2"/>
                    <a:pt x="6" y="0"/>
                    <a:pt x="3" y="0"/>
                  </a:cubicBezTo>
                  <a:cubicBezTo>
                    <a:pt x="2" y="1"/>
                    <a:pt x="1" y="1"/>
                    <a:pt x="0" y="2"/>
                  </a:cubicBezTo>
                  <a:cubicBezTo>
                    <a:pt x="5" y="5"/>
                    <a:pt x="12" y="4"/>
                    <a:pt x="13" y="9"/>
                  </a:cubicBezTo>
                  <a:cubicBezTo>
                    <a:pt x="14" y="15"/>
                    <a:pt x="17" y="13"/>
                    <a:pt x="16" y="18"/>
                  </a:cubicBezTo>
                  <a:cubicBezTo>
                    <a:pt x="16" y="19"/>
                    <a:pt x="15" y="20"/>
                    <a:pt x="14" y="21"/>
                  </a:cubicBezTo>
                  <a:cubicBezTo>
                    <a:pt x="18" y="21"/>
                    <a:pt x="22" y="21"/>
                    <a:pt x="23" y="2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8"/>
            <p:cNvSpPr>
              <a:spLocks noEditPoints="1"/>
            </p:cNvSpPr>
            <p:nvPr userDrawn="1"/>
          </p:nvSpPr>
          <p:spPr bwMode="auto">
            <a:xfrm>
              <a:off x="3661" y="2048"/>
              <a:ext cx="309" cy="120"/>
            </a:xfrm>
            <a:custGeom>
              <a:avLst/>
              <a:gdLst>
                <a:gd name="T0" fmla="*/ 154 w 159"/>
                <a:gd name="T1" fmla="*/ 44 h 62"/>
                <a:gd name="T2" fmla="*/ 154 w 159"/>
                <a:gd name="T3" fmla="*/ 35 h 62"/>
                <a:gd name="T4" fmla="*/ 154 w 159"/>
                <a:gd name="T5" fmla="*/ 28 h 62"/>
                <a:gd name="T6" fmla="*/ 156 w 159"/>
                <a:gd name="T7" fmla="*/ 23 h 62"/>
                <a:gd name="T8" fmla="*/ 155 w 159"/>
                <a:gd name="T9" fmla="*/ 20 h 62"/>
                <a:gd name="T10" fmla="*/ 148 w 159"/>
                <a:gd name="T11" fmla="*/ 17 h 62"/>
                <a:gd name="T12" fmla="*/ 146 w 159"/>
                <a:gd name="T13" fmla="*/ 10 h 62"/>
                <a:gd name="T14" fmla="*/ 140 w 159"/>
                <a:gd name="T15" fmla="*/ 5 h 62"/>
                <a:gd name="T16" fmla="*/ 131 w 159"/>
                <a:gd name="T17" fmla="*/ 6 h 62"/>
                <a:gd name="T18" fmla="*/ 116 w 159"/>
                <a:gd name="T19" fmla="*/ 11 h 62"/>
                <a:gd name="T20" fmla="*/ 101 w 159"/>
                <a:gd name="T21" fmla="*/ 11 h 62"/>
                <a:gd name="T22" fmla="*/ 91 w 159"/>
                <a:gd name="T23" fmla="*/ 8 h 62"/>
                <a:gd name="T24" fmla="*/ 83 w 159"/>
                <a:gd name="T25" fmla="*/ 5 h 62"/>
                <a:gd name="T26" fmla="*/ 71 w 159"/>
                <a:gd name="T27" fmla="*/ 1 h 62"/>
                <a:gd name="T28" fmla="*/ 45 w 159"/>
                <a:gd name="T29" fmla="*/ 9 h 62"/>
                <a:gd name="T30" fmla="*/ 27 w 159"/>
                <a:gd name="T31" fmla="*/ 10 h 62"/>
                <a:gd name="T32" fmla="*/ 23 w 159"/>
                <a:gd name="T33" fmla="*/ 17 h 62"/>
                <a:gd name="T34" fmla="*/ 5 w 159"/>
                <a:gd name="T35" fmla="*/ 18 h 62"/>
                <a:gd name="T36" fmla="*/ 3 w 159"/>
                <a:gd name="T37" fmla="*/ 24 h 62"/>
                <a:gd name="T38" fmla="*/ 7 w 159"/>
                <a:gd name="T39" fmla="*/ 27 h 62"/>
                <a:gd name="T40" fmla="*/ 8 w 159"/>
                <a:gd name="T41" fmla="*/ 33 h 62"/>
                <a:gd name="T42" fmla="*/ 8 w 159"/>
                <a:gd name="T43" fmla="*/ 39 h 62"/>
                <a:gd name="T44" fmla="*/ 8 w 159"/>
                <a:gd name="T45" fmla="*/ 43 h 62"/>
                <a:gd name="T46" fmla="*/ 12 w 159"/>
                <a:gd name="T47" fmla="*/ 48 h 62"/>
                <a:gd name="T48" fmla="*/ 18 w 159"/>
                <a:gd name="T49" fmla="*/ 51 h 62"/>
                <a:gd name="T50" fmla="*/ 22 w 159"/>
                <a:gd name="T51" fmla="*/ 52 h 62"/>
                <a:gd name="T52" fmla="*/ 27 w 159"/>
                <a:gd name="T53" fmla="*/ 58 h 62"/>
                <a:gd name="T54" fmla="*/ 38 w 159"/>
                <a:gd name="T55" fmla="*/ 56 h 62"/>
                <a:gd name="T56" fmla="*/ 45 w 159"/>
                <a:gd name="T57" fmla="*/ 53 h 62"/>
                <a:gd name="T58" fmla="*/ 56 w 159"/>
                <a:gd name="T59" fmla="*/ 59 h 62"/>
                <a:gd name="T60" fmla="*/ 65 w 159"/>
                <a:gd name="T61" fmla="*/ 58 h 62"/>
                <a:gd name="T62" fmla="*/ 73 w 159"/>
                <a:gd name="T63" fmla="*/ 53 h 62"/>
                <a:gd name="T64" fmla="*/ 79 w 159"/>
                <a:gd name="T65" fmla="*/ 55 h 62"/>
                <a:gd name="T66" fmla="*/ 86 w 159"/>
                <a:gd name="T67" fmla="*/ 53 h 62"/>
                <a:gd name="T68" fmla="*/ 83 w 159"/>
                <a:gd name="T69" fmla="*/ 59 h 62"/>
                <a:gd name="T70" fmla="*/ 84 w 159"/>
                <a:gd name="T71" fmla="*/ 62 h 62"/>
                <a:gd name="T72" fmla="*/ 89 w 159"/>
                <a:gd name="T73" fmla="*/ 57 h 62"/>
                <a:gd name="T74" fmla="*/ 92 w 159"/>
                <a:gd name="T75" fmla="*/ 55 h 62"/>
                <a:gd name="T76" fmla="*/ 100 w 159"/>
                <a:gd name="T77" fmla="*/ 55 h 62"/>
                <a:gd name="T78" fmla="*/ 105 w 159"/>
                <a:gd name="T79" fmla="*/ 54 h 62"/>
                <a:gd name="T80" fmla="*/ 114 w 159"/>
                <a:gd name="T81" fmla="*/ 54 h 62"/>
                <a:gd name="T82" fmla="*/ 126 w 159"/>
                <a:gd name="T83" fmla="*/ 51 h 62"/>
                <a:gd name="T84" fmla="*/ 135 w 159"/>
                <a:gd name="T85" fmla="*/ 49 h 62"/>
                <a:gd name="T86" fmla="*/ 138 w 159"/>
                <a:gd name="T87" fmla="*/ 50 h 62"/>
                <a:gd name="T88" fmla="*/ 142 w 159"/>
                <a:gd name="T89" fmla="*/ 47 h 62"/>
                <a:gd name="T90" fmla="*/ 149 w 159"/>
                <a:gd name="T91" fmla="*/ 49 h 62"/>
                <a:gd name="T92" fmla="*/ 158 w 159"/>
                <a:gd name="T93" fmla="*/ 50 h 62"/>
                <a:gd name="T94" fmla="*/ 154 w 159"/>
                <a:gd name="T95" fmla="*/ 44 h 62"/>
                <a:gd name="T96" fmla="*/ 14 w 159"/>
                <a:gd name="T97" fmla="*/ 11 h 62"/>
                <a:gd name="T98" fmla="*/ 25 w 159"/>
                <a:gd name="T99" fmla="*/ 10 h 62"/>
                <a:gd name="T100" fmla="*/ 19 w 159"/>
                <a:gd name="T101" fmla="*/ 5 h 62"/>
                <a:gd name="T102" fmla="*/ 17 w 159"/>
                <a:gd name="T103" fmla="*/ 1 h 62"/>
                <a:gd name="T104" fmla="*/ 14 w 159"/>
                <a:gd name="T105" fmla="*/ 1 h 62"/>
                <a:gd name="T106" fmla="*/ 5 w 159"/>
                <a:gd name="T107" fmla="*/ 1 h 62"/>
                <a:gd name="T108" fmla="*/ 6 w 159"/>
                <a:gd name="T109" fmla="*/ 7 h 62"/>
                <a:gd name="T110" fmla="*/ 3 w 159"/>
                <a:gd name="T111" fmla="*/ 11 h 62"/>
                <a:gd name="T112" fmla="*/ 1 w 159"/>
                <a:gd name="T113" fmla="*/ 14 h 62"/>
                <a:gd name="T114" fmla="*/ 6 w 159"/>
                <a:gd name="T115" fmla="*/ 16 h 62"/>
                <a:gd name="T116" fmla="*/ 14 w 159"/>
                <a:gd name="T117" fmla="*/ 11 h 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59" h="62">
                  <a:moveTo>
                    <a:pt x="154" y="44"/>
                  </a:moveTo>
                  <a:cubicBezTo>
                    <a:pt x="153" y="43"/>
                    <a:pt x="155" y="36"/>
                    <a:pt x="154" y="35"/>
                  </a:cubicBezTo>
                  <a:cubicBezTo>
                    <a:pt x="154" y="33"/>
                    <a:pt x="152" y="28"/>
                    <a:pt x="154" y="28"/>
                  </a:cubicBezTo>
                  <a:cubicBezTo>
                    <a:pt x="156" y="28"/>
                    <a:pt x="154" y="23"/>
                    <a:pt x="156" y="23"/>
                  </a:cubicBezTo>
                  <a:cubicBezTo>
                    <a:pt x="156" y="22"/>
                    <a:pt x="155" y="21"/>
                    <a:pt x="155" y="20"/>
                  </a:cubicBezTo>
                  <a:cubicBezTo>
                    <a:pt x="153" y="19"/>
                    <a:pt x="150" y="21"/>
                    <a:pt x="148" y="17"/>
                  </a:cubicBezTo>
                  <a:cubicBezTo>
                    <a:pt x="147" y="14"/>
                    <a:pt x="148" y="13"/>
                    <a:pt x="146" y="10"/>
                  </a:cubicBezTo>
                  <a:cubicBezTo>
                    <a:pt x="144" y="7"/>
                    <a:pt x="143" y="4"/>
                    <a:pt x="140" y="5"/>
                  </a:cubicBezTo>
                  <a:cubicBezTo>
                    <a:pt x="139" y="6"/>
                    <a:pt x="135" y="6"/>
                    <a:pt x="131" y="6"/>
                  </a:cubicBezTo>
                  <a:cubicBezTo>
                    <a:pt x="127" y="9"/>
                    <a:pt x="118" y="12"/>
                    <a:pt x="116" y="11"/>
                  </a:cubicBezTo>
                  <a:cubicBezTo>
                    <a:pt x="112" y="10"/>
                    <a:pt x="106" y="11"/>
                    <a:pt x="101" y="11"/>
                  </a:cubicBezTo>
                  <a:cubicBezTo>
                    <a:pt x="96" y="11"/>
                    <a:pt x="95" y="8"/>
                    <a:pt x="91" y="8"/>
                  </a:cubicBezTo>
                  <a:cubicBezTo>
                    <a:pt x="87" y="8"/>
                    <a:pt x="87" y="5"/>
                    <a:pt x="83" y="5"/>
                  </a:cubicBezTo>
                  <a:cubicBezTo>
                    <a:pt x="80" y="5"/>
                    <a:pt x="83" y="3"/>
                    <a:pt x="71" y="1"/>
                  </a:cubicBezTo>
                  <a:cubicBezTo>
                    <a:pt x="59" y="0"/>
                    <a:pt x="49" y="6"/>
                    <a:pt x="45" y="9"/>
                  </a:cubicBezTo>
                  <a:cubicBezTo>
                    <a:pt x="42" y="12"/>
                    <a:pt x="28" y="9"/>
                    <a:pt x="27" y="10"/>
                  </a:cubicBezTo>
                  <a:cubicBezTo>
                    <a:pt x="26" y="11"/>
                    <a:pt x="27" y="15"/>
                    <a:pt x="23" y="17"/>
                  </a:cubicBezTo>
                  <a:cubicBezTo>
                    <a:pt x="18" y="18"/>
                    <a:pt x="8" y="17"/>
                    <a:pt x="5" y="18"/>
                  </a:cubicBezTo>
                  <a:cubicBezTo>
                    <a:pt x="2" y="20"/>
                    <a:pt x="0" y="25"/>
                    <a:pt x="3" y="24"/>
                  </a:cubicBezTo>
                  <a:cubicBezTo>
                    <a:pt x="6" y="24"/>
                    <a:pt x="8" y="26"/>
                    <a:pt x="7" y="27"/>
                  </a:cubicBezTo>
                  <a:cubicBezTo>
                    <a:pt x="6" y="28"/>
                    <a:pt x="9" y="31"/>
                    <a:pt x="8" y="33"/>
                  </a:cubicBezTo>
                  <a:cubicBezTo>
                    <a:pt x="6" y="34"/>
                    <a:pt x="6" y="37"/>
                    <a:pt x="8" y="39"/>
                  </a:cubicBezTo>
                  <a:cubicBezTo>
                    <a:pt x="10" y="40"/>
                    <a:pt x="10" y="43"/>
                    <a:pt x="8" y="43"/>
                  </a:cubicBezTo>
                  <a:cubicBezTo>
                    <a:pt x="5" y="44"/>
                    <a:pt x="12" y="47"/>
                    <a:pt x="12" y="48"/>
                  </a:cubicBezTo>
                  <a:cubicBezTo>
                    <a:pt x="12" y="49"/>
                    <a:pt x="18" y="50"/>
                    <a:pt x="18" y="51"/>
                  </a:cubicBezTo>
                  <a:cubicBezTo>
                    <a:pt x="18" y="53"/>
                    <a:pt x="19" y="53"/>
                    <a:pt x="22" y="52"/>
                  </a:cubicBezTo>
                  <a:cubicBezTo>
                    <a:pt x="24" y="52"/>
                    <a:pt x="25" y="55"/>
                    <a:pt x="27" y="58"/>
                  </a:cubicBezTo>
                  <a:cubicBezTo>
                    <a:pt x="29" y="60"/>
                    <a:pt x="38" y="58"/>
                    <a:pt x="38" y="56"/>
                  </a:cubicBezTo>
                  <a:cubicBezTo>
                    <a:pt x="38" y="53"/>
                    <a:pt x="41" y="52"/>
                    <a:pt x="45" y="53"/>
                  </a:cubicBezTo>
                  <a:cubicBezTo>
                    <a:pt x="49" y="53"/>
                    <a:pt x="54" y="59"/>
                    <a:pt x="56" y="59"/>
                  </a:cubicBezTo>
                  <a:cubicBezTo>
                    <a:pt x="58" y="60"/>
                    <a:pt x="62" y="58"/>
                    <a:pt x="65" y="58"/>
                  </a:cubicBezTo>
                  <a:cubicBezTo>
                    <a:pt x="67" y="58"/>
                    <a:pt x="71" y="54"/>
                    <a:pt x="73" y="53"/>
                  </a:cubicBezTo>
                  <a:cubicBezTo>
                    <a:pt x="74" y="52"/>
                    <a:pt x="77" y="56"/>
                    <a:pt x="79" y="55"/>
                  </a:cubicBezTo>
                  <a:cubicBezTo>
                    <a:pt x="82" y="53"/>
                    <a:pt x="84" y="52"/>
                    <a:pt x="86" y="53"/>
                  </a:cubicBezTo>
                  <a:cubicBezTo>
                    <a:pt x="87" y="54"/>
                    <a:pt x="82" y="57"/>
                    <a:pt x="83" y="59"/>
                  </a:cubicBezTo>
                  <a:cubicBezTo>
                    <a:pt x="84" y="60"/>
                    <a:pt x="84" y="61"/>
                    <a:pt x="84" y="62"/>
                  </a:cubicBezTo>
                  <a:cubicBezTo>
                    <a:pt x="89" y="62"/>
                    <a:pt x="88" y="58"/>
                    <a:pt x="89" y="57"/>
                  </a:cubicBezTo>
                  <a:cubicBezTo>
                    <a:pt x="89" y="55"/>
                    <a:pt x="90" y="53"/>
                    <a:pt x="92" y="55"/>
                  </a:cubicBezTo>
                  <a:cubicBezTo>
                    <a:pt x="94" y="56"/>
                    <a:pt x="96" y="56"/>
                    <a:pt x="100" y="55"/>
                  </a:cubicBezTo>
                  <a:cubicBezTo>
                    <a:pt x="103" y="53"/>
                    <a:pt x="104" y="52"/>
                    <a:pt x="105" y="54"/>
                  </a:cubicBezTo>
                  <a:cubicBezTo>
                    <a:pt x="106" y="55"/>
                    <a:pt x="109" y="54"/>
                    <a:pt x="114" y="54"/>
                  </a:cubicBezTo>
                  <a:cubicBezTo>
                    <a:pt x="120" y="54"/>
                    <a:pt x="121" y="50"/>
                    <a:pt x="126" y="51"/>
                  </a:cubicBezTo>
                  <a:cubicBezTo>
                    <a:pt x="131" y="51"/>
                    <a:pt x="135" y="49"/>
                    <a:pt x="135" y="49"/>
                  </a:cubicBezTo>
                  <a:cubicBezTo>
                    <a:pt x="138" y="50"/>
                    <a:pt x="138" y="50"/>
                    <a:pt x="138" y="50"/>
                  </a:cubicBezTo>
                  <a:cubicBezTo>
                    <a:pt x="140" y="49"/>
                    <a:pt x="139" y="48"/>
                    <a:pt x="142" y="47"/>
                  </a:cubicBezTo>
                  <a:cubicBezTo>
                    <a:pt x="146" y="47"/>
                    <a:pt x="147" y="50"/>
                    <a:pt x="149" y="49"/>
                  </a:cubicBezTo>
                  <a:cubicBezTo>
                    <a:pt x="151" y="48"/>
                    <a:pt x="158" y="55"/>
                    <a:pt x="158" y="50"/>
                  </a:cubicBezTo>
                  <a:cubicBezTo>
                    <a:pt x="159" y="49"/>
                    <a:pt x="156" y="44"/>
                    <a:pt x="154" y="44"/>
                  </a:cubicBezTo>
                  <a:close/>
                  <a:moveTo>
                    <a:pt x="14" y="11"/>
                  </a:moveTo>
                  <a:cubicBezTo>
                    <a:pt x="17" y="10"/>
                    <a:pt x="24" y="12"/>
                    <a:pt x="25" y="10"/>
                  </a:cubicBezTo>
                  <a:cubicBezTo>
                    <a:pt x="27" y="9"/>
                    <a:pt x="21" y="7"/>
                    <a:pt x="19" y="5"/>
                  </a:cubicBezTo>
                  <a:cubicBezTo>
                    <a:pt x="18" y="4"/>
                    <a:pt x="17" y="2"/>
                    <a:pt x="17" y="1"/>
                  </a:cubicBezTo>
                  <a:cubicBezTo>
                    <a:pt x="16" y="2"/>
                    <a:pt x="15" y="2"/>
                    <a:pt x="14" y="1"/>
                  </a:cubicBezTo>
                  <a:cubicBezTo>
                    <a:pt x="11" y="0"/>
                    <a:pt x="6" y="1"/>
                    <a:pt x="5" y="1"/>
                  </a:cubicBezTo>
                  <a:cubicBezTo>
                    <a:pt x="4" y="2"/>
                    <a:pt x="6" y="5"/>
                    <a:pt x="6" y="7"/>
                  </a:cubicBezTo>
                  <a:cubicBezTo>
                    <a:pt x="6" y="9"/>
                    <a:pt x="3" y="10"/>
                    <a:pt x="3" y="11"/>
                  </a:cubicBezTo>
                  <a:cubicBezTo>
                    <a:pt x="3" y="12"/>
                    <a:pt x="3" y="13"/>
                    <a:pt x="1" y="14"/>
                  </a:cubicBezTo>
                  <a:cubicBezTo>
                    <a:pt x="3" y="15"/>
                    <a:pt x="5" y="16"/>
                    <a:pt x="6" y="16"/>
                  </a:cubicBezTo>
                  <a:cubicBezTo>
                    <a:pt x="10" y="16"/>
                    <a:pt x="11" y="13"/>
                    <a:pt x="14" y="1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9"/>
            <p:cNvSpPr>
              <a:spLocks/>
            </p:cNvSpPr>
            <p:nvPr userDrawn="1"/>
          </p:nvSpPr>
          <p:spPr bwMode="auto">
            <a:xfrm>
              <a:off x="4519" y="2170"/>
              <a:ext cx="39" cy="37"/>
            </a:xfrm>
            <a:custGeom>
              <a:avLst/>
              <a:gdLst>
                <a:gd name="T0" fmla="*/ 10 w 20"/>
                <a:gd name="T1" fmla="*/ 0 h 19"/>
                <a:gd name="T2" fmla="*/ 0 w 20"/>
                <a:gd name="T3" fmla="*/ 6 h 19"/>
                <a:gd name="T4" fmla="*/ 2 w 20"/>
                <a:gd name="T5" fmla="*/ 8 h 19"/>
                <a:gd name="T6" fmla="*/ 7 w 20"/>
                <a:gd name="T7" fmla="*/ 14 h 19"/>
                <a:gd name="T8" fmla="*/ 7 w 20"/>
                <a:gd name="T9" fmla="*/ 19 h 19"/>
                <a:gd name="T10" fmla="*/ 11 w 20"/>
                <a:gd name="T11" fmla="*/ 18 h 19"/>
                <a:gd name="T12" fmla="*/ 19 w 20"/>
                <a:gd name="T13" fmla="*/ 8 h 19"/>
                <a:gd name="T14" fmla="*/ 10 w 20"/>
                <a:gd name="T15" fmla="*/ 0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0" h="19">
                  <a:moveTo>
                    <a:pt x="10" y="0"/>
                  </a:moveTo>
                  <a:cubicBezTo>
                    <a:pt x="7" y="0"/>
                    <a:pt x="1" y="3"/>
                    <a:pt x="0" y="6"/>
                  </a:cubicBezTo>
                  <a:cubicBezTo>
                    <a:pt x="1" y="6"/>
                    <a:pt x="1" y="7"/>
                    <a:pt x="2" y="8"/>
                  </a:cubicBezTo>
                  <a:cubicBezTo>
                    <a:pt x="2" y="10"/>
                    <a:pt x="4" y="12"/>
                    <a:pt x="7" y="14"/>
                  </a:cubicBezTo>
                  <a:cubicBezTo>
                    <a:pt x="8" y="15"/>
                    <a:pt x="8" y="17"/>
                    <a:pt x="7" y="19"/>
                  </a:cubicBezTo>
                  <a:cubicBezTo>
                    <a:pt x="9" y="19"/>
                    <a:pt x="10" y="19"/>
                    <a:pt x="11" y="18"/>
                  </a:cubicBezTo>
                  <a:cubicBezTo>
                    <a:pt x="13" y="18"/>
                    <a:pt x="19" y="10"/>
                    <a:pt x="19" y="8"/>
                  </a:cubicBezTo>
                  <a:cubicBezTo>
                    <a:pt x="20" y="6"/>
                    <a:pt x="13" y="0"/>
                    <a:pt x="10" y="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60"/>
            <p:cNvSpPr>
              <a:spLocks/>
            </p:cNvSpPr>
            <p:nvPr userDrawn="1"/>
          </p:nvSpPr>
          <p:spPr bwMode="auto">
            <a:xfrm>
              <a:off x="5256" y="2034"/>
              <a:ext cx="113" cy="107"/>
            </a:xfrm>
            <a:custGeom>
              <a:avLst/>
              <a:gdLst>
                <a:gd name="T0" fmla="*/ 56 w 58"/>
                <a:gd name="T1" fmla="*/ 3 h 55"/>
                <a:gd name="T2" fmla="*/ 49 w 58"/>
                <a:gd name="T3" fmla="*/ 0 h 55"/>
                <a:gd name="T4" fmla="*/ 44 w 58"/>
                <a:gd name="T5" fmla="*/ 7 h 55"/>
                <a:gd name="T6" fmla="*/ 38 w 58"/>
                <a:gd name="T7" fmla="*/ 11 h 55"/>
                <a:gd name="T8" fmla="*/ 35 w 58"/>
                <a:gd name="T9" fmla="*/ 14 h 55"/>
                <a:gd name="T10" fmla="*/ 29 w 58"/>
                <a:gd name="T11" fmla="*/ 16 h 55"/>
                <a:gd name="T12" fmla="*/ 24 w 58"/>
                <a:gd name="T13" fmla="*/ 14 h 55"/>
                <a:gd name="T14" fmla="*/ 18 w 58"/>
                <a:gd name="T15" fmla="*/ 20 h 55"/>
                <a:gd name="T16" fmla="*/ 3 w 58"/>
                <a:gd name="T17" fmla="*/ 28 h 55"/>
                <a:gd name="T18" fmla="*/ 0 w 58"/>
                <a:gd name="T19" fmla="*/ 32 h 55"/>
                <a:gd name="T20" fmla="*/ 10 w 58"/>
                <a:gd name="T21" fmla="*/ 37 h 55"/>
                <a:gd name="T22" fmla="*/ 5 w 58"/>
                <a:gd name="T23" fmla="*/ 46 h 55"/>
                <a:gd name="T24" fmla="*/ 7 w 58"/>
                <a:gd name="T25" fmla="*/ 51 h 55"/>
                <a:gd name="T26" fmla="*/ 11 w 58"/>
                <a:gd name="T27" fmla="*/ 53 h 55"/>
                <a:gd name="T28" fmla="*/ 17 w 58"/>
                <a:gd name="T29" fmla="*/ 52 h 55"/>
                <a:gd name="T30" fmla="*/ 19 w 58"/>
                <a:gd name="T31" fmla="*/ 53 h 55"/>
                <a:gd name="T32" fmla="*/ 24 w 58"/>
                <a:gd name="T33" fmla="*/ 49 h 55"/>
                <a:gd name="T34" fmla="*/ 32 w 58"/>
                <a:gd name="T35" fmla="*/ 48 h 55"/>
                <a:gd name="T36" fmla="*/ 36 w 58"/>
                <a:gd name="T37" fmla="*/ 46 h 55"/>
                <a:gd name="T38" fmla="*/ 29 w 58"/>
                <a:gd name="T39" fmla="*/ 39 h 55"/>
                <a:gd name="T40" fmla="*/ 31 w 58"/>
                <a:gd name="T41" fmla="*/ 31 h 55"/>
                <a:gd name="T42" fmla="*/ 46 w 58"/>
                <a:gd name="T43" fmla="*/ 22 h 55"/>
                <a:gd name="T44" fmla="*/ 49 w 58"/>
                <a:gd name="T45" fmla="*/ 12 h 55"/>
                <a:gd name="T46" fmla="*/ 58 w 58"/>
                <a:gd name="T47" fmla="*/ 3 h 55"/>
                <a:gd name="T48" fmla="*/ 56 w 58"/>
                <a:gd name="T49" fmla="*/ 3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8" h="55">
                  <a:moveTo>
                    <a:pt x="56" y="3"/>
                  </a:moveTo>
                  <a:cubicBezTo>
                    <a:pt x="53" y="4"/>
                    <a:pt x="52" y="0"/>
                    <a:pt x="49" y="0"/>
                  </a:cubicBezTo>
                  <a:cubicBezTo>
                    <a:pt x="46" y="0"/>
                    <a:pt x="47" y="7"/>
                    <a:pt x="44" y="7"/>
                  </a:cubicBezTo>
                  <a:cubicBezTo>
                    <a:pt x="41" y="7"/>
                    <a:pt x="42" y="10"/>
                    <a:pt x="38" y="11"/>
                  </a:cubicBezTo>
                  <a:cubicBezTo>
                    <a:pt x="34" y="11"/>
                    <a:pt x="33" y="11"/>
                    <a:pt x="35" y="14"/>
                  </a:cubicBezTo>
                  <a:cubicBezTo>
                    <a:pt x="36" y="17"/>
                    <a:pt x="33" y="16"/>
                    <a:pt x="29" y="16"/>
                  </a:cubicBezTo>
                  <a:cubicBezTo>
                    <a:pt x="26" y="16"/>
                    <a:pt x="26" y="14"/>
                    <a:pt x="24" y="14"/>
                  </a:cubicBezTo>
                  <a:cubicBezTo>
                    <a:pt x="22" y="14"/>
                    <a:pt x="20" y="17"/>
                    <a:pt x="18" y="20"/>
                  </a:cubicBezTo>
                  <a:cubicBezTo>
                    <a:pt x="17" y="22"/>
                    <a:pt x="6" y="27"/>
                    <a:pt x="3" y="28"/>
                  </a:cubicBezTo>
                  <a:cubicBezTo>
                    <a:pt x="2" y="29"/>
                    <a:pt x="1" y="30"/>
                    <a:pt x="0" y="32"/>
                  </a:cubicBezTo>
                  <a:cubicBezTo>
                    <a:pt x="4" y="32"/>
                    <a:pt x="8" y="35"/>
                    <a:pt x="10" y="37"/>
                  </a:cubicBezTo>
                  <a:cubicBezTo>
                    <a:pt x="12" y="40"/>
                    <a:pt x="7" y="43"/>
                    <a:pt x="5" y="46"/>
                  </a:cubicBezTo>
                  <a:cubicBezTo>
                    <a:pt x="3" y="49"/>
                    <a:pt x="6" y="49"/>
                    <a:pt x="7" y="51"/>
                  </a:cubicBezTo>
                  <a:cubicBezTo>
                    <a:pt x="7" y="53"/>
                    <a:pt x="10" y="55"/>
                    <a:pt x="11" y="53"/>
                  </a:cubicBezTo>
                  <a:cubicBezTo>
                    <a:pt x="12" y="51"/>
                    <a:pt x="14" y="52"/>
                    <a:pt x="17" y="52"/>
                  </a:cubicBezTo>
                  <a:cubicBezTo>
                    <a:pt x="18" y="52"/>
                    <a:pt x="19" y="52"/>
                    <a:pt x="19" y="53"/>
                  </a:cubicBezTo>
                  <a:cubicBezTo>
                    <a:pt x="21" y="51"/>
                    <a:pt x="23" y="50"/>
                    <a:pt x="24" y="49"/>
                  </a:cubicBezTo>
                  <a:cubicBezTo>
                    <a:pt x="25" y="48"/>
                    <a:pt x="29" y="48"/>
                    <a:pt x="32" y="48"/>
                  </a:cubicBezTo>
                  <a:cubicBezTo>
                    <a:pt x="34" y="48"/>
                    <a:pt x="35" y="47"/>
                    <a:pt x="36" y="46"/>
                  </a:cubicBezTo>
                  <a:cubicBezTo>
                    <a:pt x="33" y="42"/>
                    <a:pt x="30" y="40"/>
                    <a:pt x="29" y="39"/>
                  </a:cubicBezTo>
                  <a:cubicBezTo>
                    <a:pt x="26" y="37"/>
                    <a:pt x="28" y="32"/>
                    <a:pt x="31" y="31"/>
                  </a:cubicBezTo>
                  <a:cubicBezTo>
                    <a:pt x="35" y="31"/>
                    <a:pt x="43" y="24"/>
                    <a:pt x="46" y="22"/>
                  </a:cubicBezTo>
                  <a:cubicBezTo>
                    <a:pt x="48" y="21"/>
                    <a:pt x="47" y="16"/>
                    <a:pt x="49" y="12"/>
                  </a:cubicBezTo>
                  <a:cubicBezTo>
                    <a:pt x="50" y="10"/>
                    <a:pt x="54" y="6"/>
                    <a:pt x="58" y="3"/>
                  </a:cubicBezTo>
                  <a:cubicBezTo>
                    <a:pt x="57" y="3"/>
                    <a:pt x="57" y="3"/>
                    <a:pt x="56" y="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61"/>
            <p:cNvSpPr>
              <a:spLocks/>
            </p:cNvSpPr>
            <p:nvPr userDrawn="1"/>
          </p:nvSpPr>
          <p:spPr bwMode="auto">
            <a:xfrm>
              <a:off x="4554" y="2273"/>
              <a:ext cx="124" cy="72"/>
            </a:xfrm>
            <a:custGeom>
              <a:avLst/>
              <a:gdLst>
                <a:gd name="T0" fmla="*/ 63 w 64"/>
                <a:gd name="T1" fmla="*/ 24 h 37"/>
                <a:gd name="T2" fmla="*/ 61 w 64"/>
                <a:gd name="T3" fmla="*/ 24 h 37"/>
                <a:gd name="T4" fmla="*/ 50 w 64"/>
                <a:gd name="T5" fmla="*/ 22 h 37"/>
                <a:gd name="T6" fmla="*/ 34 w 64"/>
                <a:gd name="T7" fmla="*/ 15 h 37"/>
                <a:gd name="T8" fmla="*/ 17 w 64"/>
                <a:gd name="T9" fmla="*/ 3 h 37"/>
                <a:gd name="T10" fmla="*/ 10 w 64"/>
                <a:gd name="T11" fmla="*/ 1 h 37"/>
                <a:gd name="T12" fmla="*/ 5 w 64"/>
                <a:gd name="T13" fmla="*/ 3 h 37"/>
                <a:gd name="T14" fmla="*/ 1 w 64"/>
                <a:gd name="T15" fmla="*/ 8 h 37"/>
                <a:gd name="T16" fmla="*/ 0 w 64"/>
                <a:gd name="T17" fmla="*/ 14 h 37"/>
                <a:gd name="T18" fmla="*/ 4 w 64"/>
                <a:gd name="T19" fmla="*/ 17 h 37"/>
                <a:gd name="T20" fmla="*/ 11 w 64"/>
                <a:gd name="T21" fmla="*/ 21 h 37"/>
                <a:gd name="T22" fmla="*/ 17 w 64"/>
                <a:gd name="T23" fmla="*/ 24 h 37"/>
                <a:gd name="T24" fmla="*/ 24 w 64"/>
                <a:gd name="T25" fmla="*/ 28 h 37"/>
                <a:gd name="T26" fmla="*/ 32 w 64"/>
                <a:gd name="T27" fmla="*/ 27 h 37"/>
                <a:gd name="T28" fmla="*/ 37 w 64"/>
                <a:gd name="T29" fmla="*/ 31 h 37"/>
                <a:gd name="T30" fmla="*/ 48 w 64"/>
                <a:gd name="T31" fmla="*/ 36 h 37"/>
                <a:gd name="T32" fmla="*/ 62 w 64"/>
                <a:gd name="T33" fmla="*/ 34 h 37"/>
                <a:gd name="T34" fmla="*/ 63 w 64"/>
                <a:gd name="T35" fmla="*/ 26 h 37"/>
                <a:gd name="T36" fmla="*/ 63 w 64"/>
                <a:gd name="T37" fmla="*/ 2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64" h="37">
                  <a:moveTo>
                    <a:pt x="63" y="24"/>
                  </a:moveTo>
                  <a:cubicBezTo>
                    <a:pt x="63" y="24"/>
                    <a:pt x="62" y="24"/>
                    <a:pt x="61" y="24"/>
                  </a:cubicBezTo>
                  <a:cubicBezTo>
                    <a:pt x="56" y="24"/>
                    <a:pt x="54" y="21"/>
                    <a:pt x="50" y="22"/>
                  </a:cubicBezTo>
                  <a:cubicBezTo>
                    <a:pt x="47" y="22"/>
                    <a:pt x="38" y="18"/>
                    <a:pt x="34" y="15"/>
                  </a:cubicBezTo>
                  <a:cubicBezTo>
                    <a:pt x="30" y="12"/>
                    <a:pt x="20" y="5"/>
                    <a:pt x="17" y="3"/>
                  </a:cubicBezTo>
                  <a:cubicBezTo>
                    <a:pt x="14" y="0"/>
                    <a:pt x="11" y="0"/>
                    <a:pt x="10" y="1"/>
                  </a:cubicBezTo>
                  <a:cubicBezTo>
                    <a:pt x="10" y="2"/>
                    <a:pt x="8" y="3"/>
                    <a:pt x="5" y="3"/>
                  </a:cubicBezTo>
                  <a:cubicBezTo>
                    <a:pt x="4" y="4"/>
                    <a:pt x="1" y="6"/>
                    <a:pt x="1" y="8"/>
                  </a:cubicBezTo>
                  <a:cubicBezTo>
                    <a:pt x="1" y="10"/>
                    <a:pt x="0" y="12"/>
                    <a:pt x="0" y="14"/>
                  </a:cubicBezTo>
                  <a:cubicBezTo>
                    <a:pt x="0" y="16"/>
                    <a:pt x="3" y="16"/>
                    <a:pt x="4" y="17"/>
                  </a:cubicBezTo>
                  <a:cubicBezTo>
                    <a:pt x="5" y="19"/>
                    <a:pt x="11" y="19"/>
                    <a:pt x="11" y="21"/>
                  </a:cubicBezTo>
                  <a:cubicBezTo>
                    <a:pt x="11" y="22"/>
                    <a:pt x="15" y="24"/>
                    <a:pt x="17" y="24"/>
                  </a:cubicBezTo>
                  <a:cubicBezTo>
                    <a:pt x="19" y="24"/>
                    <a:pt x="23" y="27"/>
                    <a:pt x="24" y="28"/>
                  </a:cubicBezTo>
                  <a:cubicBezTo>
                    <a:pt x="25" y="29"/>
                    <a:pt x="30" y="27"/>
                    <a:pt x="32" y="27"/>
                  </a:cubicBezTo>
                  <a:cubicBezTo>
                    <a:pt x="34" y="27"/>
                    <a:pt x="36" y="30"/>
                    <a:pt x="37" y="31"/>
                  </a:cubicBezTo>
                  <a:cubicBezTo>
                    <a:pt x="37" y="33"/>
                    <a:pt x="46" y="34"/>
                    <a:pt x="48" y="36"/>
                  </a:cubicBezTo>
                  <a:cubicBezTo>
                    <a:pt x="50" y="37"/>
                    <a:pt x="60" y="36"/>
                    <a:pt x="62" y="34"/>
                  </a:cubicBezTo>
                  <a:cubicBezTo>
                    <a:pt x="64" y="32"/>
                    <a:pt x="63" y="29"/>
                    <a:pt x="63" y="26"/>
                  </a:cubicBezTo>
                  <a:cubicBezTo>
                    <a:pt x="63" y="25"/>
                    <a:pt x="63" y="24"/>
                    <a:pt x="63" y="2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62"/>
            <p:cNvSpPr>
              <a:spLocks/>
            </p:cNvSpPr>
            <p:nvPr userDrawn="1"/>
          </p:nvSpPr>
          <p:spPr bwMode="auto">
            <a:xfrm>
              <a:off x="4736" y="2306"/>
              <a:ext cx="140" cy="309"/>
            </a:xfrm>
            <a:custGeom>
              <a:avLst/>
              <a:gdLst>
                <a:gd name="T0" fmla="*/ 58 w 72"/>
                <a:gd name="T1" fmla="*/ 145 h 159"/>
                <a:gd name="T2" fmla="*/ 55 w 72"/>
                <a:gd name="T3" fmla="*/ 138 h 159"/>
                <a:gd name="T4" fmla="*/ 52 w 72"/>
                <a:gd name="T5" fmla="*/ 128 h 159"/>
                <a:gd name="T6" fmla="*/ 49 w 72"/>
                <a:gd name="T7" fmla="*/ 119 h 159"/>
                <a:gd name="T8" fmla="*/ 50 w 72"/>
                <a:gd name="T9" fmla="*/ 113 h 159"/>
                <a:gd name="T10" fmla="*/ 50 w 72"/>
                <a:gd name="T11" fmla="*/ 109 h 159"/>
                <a:gd name="T12" fmla="*/ 49 w 72"/>
                <a:gd name="T13" fmla="*/ 103 h 159"/>
                <a:gd name="T14" fmla="*/ 43 w 72"/>
                <a:gd name="T15" fmla="*/ 96 h 159"/>
                <a:gd name="T16" fmla="*/ 44 w 72"/>
                <a:gd name="T17" fmla="*/ 82 h 159"/>
                <a:gd name="T18" fmla="*/ 49 w 72"/>
                <a:gd name="T19" fmla="*/ 80 h 159"/>
                <a:gd name="T20" fmla="*/ 55 w 72"/>
                <a:gd name="T21" fmla="*/ 78 h 159"/>
                <a:gd name="T22" fmla="*/ 63 w 72"/>
                <a:gd name="T23" fmla="*/ 73 h 159"/>
                <a:gd name="T24" fmla="*/ 67 w 72"/>
                <a:gd name="T25" fmla="*/ 70 h 159"/>
                <a:gd name="T26" fmla="*/ 71 w 72"/>
                <a:gd name="T27" fmla="*/ 63 h 159"/>
                <a:gd name="T28" fmla="*/ 72 w 72"/>
                <a:gd name="T29" fmla="*/ 63 h 159"/>
                <a:gd name="T30" fmla="*/ 68 w 72"/>
                <a:gd name="T31" fmla="*/ 64 h 159"/>
                <a:gd name="T32" fmla="*/ 63 w 72"/>
                <a:gd name="T33" fmla="*/ 61 h 159"/>
                <a:gd name="T34" fmla="*/ 58 w 72"/>
                <a:gd name="T35" fmla="*/ 59 h 159"/>
                <a:gd name="T36" fmla="*/ 58 w 72"/>
                <a:gd name="T37" fmla="*/ 53 h 159"/>
                <a:gd name="T38" fmla="*/ 55 w 72"/>
                <a:gd name="T39" fmla="*/ 49 h 159"/>
                <a:gd name="T40" fmla="*/ 52 w 72"/>
                <a:gd name="T41" fmla="*/ 42 h 159"/>
                <a:gd name="T42" fmla="*/ 44 w 72"/>
                <a:gd name="T43" fmla="*/ 41 h 159"/>
                <a:gd name="T44" fmla="*/ 43 w 72"/>
                <a:gd name="T45" fmla="*/ 37 h 159"/>
                <a:gd name="T46" fmla="*/ 50 w 72"/>
                <a:gd name="T47" fmla="*/ 25 h 159"/>
                <a:gd name="T48" fmla="*/ 52 w 72"/>
                <a:gd name="T49" fmla="*/ 13 h 159"/>
                <a:gd name="T50" fmla="*/ 49 w 72"/>
                <a:gd name="T51" fmla="*/ 9 h 159"/>
                <a:gd name="T52" fmla="*/ 47 w 72"/>
                <a:gd name="T53" fmla="*/ 4 h 159"/>
                <a:gd name="T54" fmla="*/ 41 w 72"/>
                <a:gd name="T55" fmla="*/ 1 h 159"/>
                <a:gd name="T56" fmla="*/ 40 w 72"/>
                <a:gd name="T57" fmla="*/ 2 h 159"/>
                <a:gd name="T58" fmla="*/ 40 w 72"/>
                <a:gd name="T59" fmla="*/ 2 h 159"/>
                <a:gd name="T60" fmla="*/ 38 w 72"/>
                <a:gd name="T61" fmla="*/ 6 h 159"/>
                <a:gd name="T62" fmla="*/ 39 w 72"/>
                <a:gd name="T63" fmla="*/ 12 h 159"/>
                <a:gd name="T64" fmla="*/ 35 w 72"/>
                <a:gd name="T65" fmla="*/ 12 h 159"/>
                <a:gd name="T66" fmla="*/ 28 w 72"/>
                <a:gd name="T67" fmla="*/ 15 h 159"/>
                <a:gd name="T68" fmla="*/ 22 w 72"/>
                <a:gd name="T69" fmla="*/ 22 h 159"/>
                <a:gd name="T70" fmla="*/ 20 w 72"/>
                <a:gd name="T71" fmla="*/ 32 h 159"/>
                <a:gd name="T72" fmla="*/ 17 w 72"/>
                <a:gd name="T73" fmla="*/ 42 h 159"/>
                <a:gd name="T74" fmla="*/ 10 w 72"/>
                <a:gd name="T75" fmla="*/ 42 h 159"/>
                <a:gd name="T76" fmla="*/ 9 w 72"/>
                <a:gd name="T77" fmla="*/ 50 h 159"/>
                <a:gd name="T78" fmla="*/ 6 w 72"/>
                <a:gd name="T79" fmla="*/ 59 h 159"/>
                <a:gd name="T80" fmla="*/ 3 w 72"/>
                <a:gd name="T81" fmla="*/ 65 h 159"/>
                <a:gd name="T82" fmla="*/ 0 w 72"/>
                <a:gd name="T83" fmla="*/ 68 h 159"/>
                <a:gd name="T84" fmla="*/ 7 w 72"/>
                <a:gd name="T85" fmla="*/ 76 h 159"/>
                <a:gd name="T86" fmla="*/ 17 w 72"/>
                <a:gd name="T87" fmla="*/ 93 h 159"/>
                <a:gd name="T88" fmla="*/ 16 w 72"/>
                <a:gd name="T89" fmla="*/ 107 h 159"/>
                <a:gd name="T90" fmla="*/ 19 w 72"/>
                <a:gd name="T91" fmla="*/ 111 h 159"/>
                <a:gd name="T92" fmla="*/ 28 w 72"/>
                <a:gd name="T93" fmla="*/ 110 h 159"/>
                <a:gd name="T94" fmla="*/ 35 w 72"/>
                <a:gd name="T95" fmla="*/ 102 h 159"/>
                <a:gd name="T96" fmla="*/ 39 w 72"/>
                <a:gd name="T97" fmla="*/ 105 h 159"/>
                <a:gd name="T98" fmla="*/ 42 w 72"/>
                <a:gd name="T99" fmla="*/ 115 h 159"/>
                <a:gd name="T100" fmla="*/ 47 w 72"/>
                <a:gd name="T101" fmla="*/ 133 h 159"/>
                <a:gd name="T102" fmla="*/ 50 w 72"/>
                <a:gd name="T103" fmla="*/ 146 h 159"/>
                <a:gd name="T104" fmla="*/ 51 w 72"/>
                <a:gd name="T105" fmla="*/ 156 h 159"/>
                <a:gd name="T106" fmla="*/ 51 w 72"/>
                <a:gd name="T107" fmla="*/ 158 h 159"/>
                <a:gd name="T108" fmla="*/ 58 w 72"/>
                <a:gd name="T109" fmla="*/ 145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72" h="159">
                  <a:moveTo>
                    <a:pt x="58" y="145"/>
                  </a:moveTo>
                  <a:cubicBezTo>
                    <a:pt x="58" y="141"/>
                    <a:pt x="55" y="141"/>
                    <a:pt x="55" y="138"/>
                  </a:cubicBezTo>
                  <a:cubicBezTo>
                    <a:pt x="55" y="136"/>
                    <a:pt x="55" y="131"/>
                    <a:pt x="52" y="128"/>
                  </a:cubicBezTo>
                  <a:cubicBezTo>
                    <a:pt x="48" y="125"/>
                    <a:pt x="47" y="121"/>
                    <a:pt x="49" y="119"/>
                  </a:cubicBezTo>
                  <a:cubicBezTo>
                    <a:pt x="51" y="117"/>
                    <a:pt x="49" y="113"/>
                    <a:pt x="50" y="113"/>
                  </a:cubicBezTo>
                  <a:cubicBezTo>
                    <a:pt x="51" y="113"/>
                    <a:pt x="52" y="110"/>
                    <a:pt x="50" y="109"/>
                  </a:cubicBezTo>
                  <a:cubicBezTo>
                    <a:pt x="48" y="108"/>
                    <a:pt x="50" y="104"/>
                    <a:pt x="49" y="103"/>
                  </a:cubicBezTo>
                  <a:cubicBezTo>
                    <a:pt x="47" y="103"/>
                    <a:pt x="43" y="97"/>
                    <a:pt x="43" y="96"/>
                  </a:cubicBezTo>
                  <a:cubicBezTo>
                    <a:pt x="43" y="94"/>
                    <a:pt x="44" y="85"/>
                    <a:pt x="44" y="82"/>
                  </a:cubicBezTo>
                  <a:cubicBezTo>
                    <a:pt x="44" y="80"/>
                    <a:pt x="48" y="80"/>
                    <a:pt x="49" y="80"/>
                  </a:cubicBezTo>
                  <a:cubicBezTo>
                    <a:pt x="50" y="80"/>
                    <a:pt x="54" y="80"/>
                    <a:pt x="55" y="78"/>
                  </a:cubicBezTo>
                  <a:cubicBezTo>
                    <a:pt x="56" y="75"/>
                    <a:pt x="62" y="75"/>
                    <a:pt x="63" y="73"/>
                  </a:cubicBezTo>
                  <a:cubicBezTo>
                    <a:pt x="63" y="72"/>
                    <a:pt x="67" y="72"/>
                    <a:pt x="67" y="70"/>
                  </a:cubicBezTo>
                  <a:cubicBezTo>
                    <a:pt x="67" y="68"/>
                    <a:pt x="71" y="63"/>
                    <a:pt x="71" y="63"/>
                  </a:cubicBezTo>
                  <a:cubicBezTo>
                    <a:pt x="71" y="63"/>
                    <a:pt x="72" y="63"/>
                    <a:pt x="72" y="63"/>
                  </a:cubicBezTo>
                  <a:cubicBezTo>
                    <a:pt x="71" y="62"/>
                    <a:pt x="70" y="63"/>
                    <a:pt x="68" y="64"/>
                  </a:cubicBezTo>
                  <a:cubicBezTo>
                    <a:pt x="64" y="65"/>
                    <a:pt x="62" y="63"/>
                    <a:pt x="63" y="61"/>
                  </a:cubicBezTo>
                  <a:cubicBezTo>
                    <a:pt x="63" y="59"/>
                    <a:pt x="60" y="59"/>
                    <a:pt x="58" y="59"/>
                  </a:cubicBezTo>
                  <a:cubicBezTo>
                    <a:pt x="56" y="59"/>
                    <a:pt x="57" y="55"/>
                    <a:pt x="58" y="53"/>
                  </a:cubicBezTo>
                  <a:cubicBezTo>
                    <a:pt x="59" y="51"/>
                    <a:pt x="57" y="49"/>
                    <a:pt x="55" y="49"/>
                  </a:cubicBezTo>
                  <a:cubicBezTo>
                    <a:pt x="52" y="49"/>
                    <a:pt x="51" y="44"/>
                    <a:pt x="52" y="42"/>
                  </a:cubicBezTo>
                  <a:cubicBezTo>
                    <a:pt x="53" y="41"/>
                    <a:pt x="47" y="40"/>
                    <a:pt x="44" y="41"/>
                  </a:cubicBezTo>
                  <a:cubicBezTo>
                    <a:pt x="42" y="42"/>
                    <a:pt x="44" y="39"/>
                    <a:pt x="43" y="37"/>
                  </a:cubicBezTo>
                  <a:cubicBezTo>
                    <a:pt x="42" y="35"/>
                    <a:pt x="46" y="28"/>
                    <a:pt x="50" y="25"/>
                  </a:cubicBezTo>
                  <a:cubicBezTo>
                    <a:pt x="53" y="21"/>
                    <a:pt x="52" y="17"/>
                    <a:pt x="52" y="13"/>
                  </a:cubicBezTo>
                  <a:cubicBezTo>
                    <a:pt x="52" y="9"/>
                    <a:pt x="50" y="9"/>
                    <a:pt x="49" y="9"/>
                  </a:cubicBezTo>
                  <a:cubicBezTo>
                    <a:pt x="47" y="9"/>
                    <a:pt x="47" y="6"/>
                    <a:pt x="47" y="4"/>
                  </a:cubicBezTo>
                  <a:cubicBezTo>
                    <a:pt x="47" y="2"/>
                    <a:pt x="43" y="0"/>
                    <a:pt x="41" y="1"/>
                  </a:cubicBezTo>
                  <a:cubicBezTo>
                    <a:pt x="41" y="2"/>
                    <a:pt x="40" y="2"/>
                    <a:pt x="40" y="2"/>
                  </a:cubicBezTo>
                  <a:cubicBezTo>
                    <a:pt x="40" y="2"/>
                    <a:pt x="40" y="2"/>
                    <a:pt x="40" y="2"/>
                  </a:cubicBezTo>
                  <a:cubicBezTo>
                    <a:pt x="40" y="2"/>
                    <a:pt x="39" y="6"/>
                    <a:pt x="38" y="6"/>
                  </a:cubicBezTo>
                  <a:cubicBezTo>
                    <a:pt x="37" y="7"/>
                    <a:pt x="37" y="9"/>
                    <a:pt x="39" y="12"/>
                  </a:cubicBezTo>
                  <a:cubicBezTo>
                    <a:pt x="41" y="15"/>
                    <a:pt x="36" y="14"/>
                    <a:pt x="35" y="12"/>
                  </a:cubicBezTo>
                  <a:cubicBezTo>
                    <a:pt x="34" y="10"/>
                    <a:pt x="30" y="13"/>
                    <a:pt x="28" y="15"/>
                  </a:cubicBezTo>
                  <a:cubicBezTo>
                    <a:pt x="26" y="17"/>
                    <a:pt x="22" y="18"/>
                    <a:pt x="22" y="22"/>
                  </a:cubicBezTo>
                  <a:cubicBezTo>
                    <a:pt x="22" y="25"/>
                    <a:pt x="19" y="29"/>
                    <a:pt x="20" y="32"/>
                  </a:cubicBezTo>
                  <a:cubicBezTo>
                    <a:pt x="21" y="35"/>
                    <a:pt x="17" y="41"/>
                    <a:pt x="17" y="42"/>
                  </a:cubicBezTo>
                  <a:cubicBezTo>
                    <a:pt x="17" y="44"/>
                    <a:pt x="11" y="42"/>
                    <a:pt x="10" y="42"/>
                  </a:cubicBezTo>
                  <a:cubicBezTo>
                    <a:pt x="9" y="42"/>
                    <a:pt x="10" y="48"/>
                    <a:pt x="9" y="50"/>
                  </a:cubicBezTo>
                  <a:cubicBezTo>
                    <a:pt x="7" y="52"/>
                    <a:pt x="8" y="59"/>
                    <a:pt x="6" y="59"/>
                  </a:cubicBezTo>
                  <a:cubicBezTo>
                    <a:pt x="4" y="59"/>
                    <a:pt x="3" y="65"/>
                    <a:pt x="3" y="65"/>
                  </a:cubicBezTo>
                  <a:cubicBezTo>
                    <a:pt x="3" y="65"/>
                    <a:pt x="1" y="67"/>
                    <a:pt x="0" y="68"/>
                  </a:cubicBezTo>
                  <a:cubicBezTo>
                    <a:pt x="1" y="71"/>
                    <a:pt x="4" y="75"/>
                    <a:pt x="7" y="76"/>
                  </a:cubicBezTo>
                  <a:cubicBezTo>
                    <a:pt x="12" y="78"/>
                    <a:pt x="16" y="88"/>
                    <a:pt x="17" y="93"/>
                  </a:cubicBezTo>
                  <a:cubicBezTo>
                    <a:pt x="19" y="99"/>
                    <a:pt x="18" y="104"/>
                    <a:pt x="16" y="107"/>
                  </a:cubicBezTo>
                  <a:cubicBezTo>
                    <a:pt x="14" y="110"/>
                    <a:pt x="16" y="110"/>
                    <a:pt x="19" y="111"/>
                  </a:cubicBezTo>
                  <a:cubicBezTo>
                    <a:pt x="22" y="113"/>
                    <a:pt x="25" y="113"/>
                    <a:pt x="28" y="110"/>
                  </a:cubicBezTo>
                  <a:cubicBezTo>
                    <a:pt x="30" y="107"/>
                    <a:pt x="34" y="105"/>
                    <a:pt x="35" y="102"/>
                  </a:cubicBezTo>
                  <a:cubicBezTo>
                    <a:pt x="35" y="99"/>
                    <a:pt x="37" y="104"/>
                    <a:pt x="39" y="105"/>
                  </a:cubicBezTo>
                  <a:cubicBezTo>
                    <a:pt x="41" y="107"/>
                    <a:pt x="42" y="110"/>
                    <a:pt x="42" y="115"/>
                  </a:cubicBezTo>
                  <a:cubicBezTo>
                    <a:pt x="43" y="119"/>
                    <a:pt x="43" y="130"/>
                    <a:pt x="47" y="133"/>
                  </a:cubicBezTo>
                  <a:cubicBezTo>
                    <a:pt x="50" y="136"/>
                    <a:pt x="51" y="144"/>
                    <a:pt x="50" y="146"/>
                  </a:cubicBezTo>
                  <a:cubicBezTo>
                    <a:pt x="49" y="149"/>
                    <a:pt x="52" y="153"/>
                    <a:pt x="51" y="156"/>
                  </a:cubicBezTo>
                  <a:cubicBezTo>
                    <a:pt x="51" y="157"/>
                    <a:pt x="51" y="158"/>
                    <a:pt x="51" y="158"/>
                  </a:cubicBezTo>
                  <a:cubicBezTo>
                    <a:pt x="54" y="159"/>
                    <a:pt x="58" y="145"/>
                    <a:pt x="58" y="14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63"/>
            <p:cNvSpPr>
              <a:spLocks/>
            </p:cNvSpPr>
            <p:nvPr userDrawn="1"/>
          </p:nvSpPr>
          <p:spPr bwMode="auto">
            <a:xfrm>
              <a:off x="4688" y="2312"/>
              <a:ext cx="50" cy="29"/>
            </a:xfrm>
            <a:custGeom>
              <a:avLst/>
              <a:gdLst>
                <a:gd name="T0" fmla="*/ 25 w 26"/>
                <a:gd name="T1" fmla="*/ 5 h 15"/>
                <a:gd name="T2" fmla="*/ 15 w 26"/>
                <a:gd name="T3" fmla="*/ 2 h 15"/>
                <a:gd name="T4" fmla="*/ 8 w 26"/>
                <a:gd name="T5" fmla="*/ 1 h 15"/>
                <a:gd name="T6" fmla="*/ 2 w 26"/>
                <a:gd name="T7" fmla="*/ 6 h 15"/>
                <a:gd name="T8" fmla="*/ 0 w 26"/>
                <a:gd name="T9" fmla="*/ 10 h 15"/>
                <a:gd name="T10" fmla="*/ 2 w 26"/>
                <a:gd name="T11" fmla="*/ 12 h 15"/>
                <a:gd name="T12" fmla="*/ 8 w 26"/>
                <a:gd name="T13" fmla="*/ 13 h 15"/>
                <a:gd name="T14" fmla="*/ 16 w 26"/>
                <a:gd name="T15" fmla="*/ 14 h 15"/>
                <a:gd name="T16" fmla="*/ 24 w 26"/>
                <a:gd name="T17" fmla="*/ 13 h 15"/>
                <a:gd name="T18" fmla="*/ 23 w 26"/>
                <a:gd name="T19" fmla="*/ 5 h 15"/>
                <a:gd name="T20" fmla="*/ 25 w 26"/>
                <a:gd name="T21" fmla="*/ 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15">
                  <a:moveTo>
                    <a:pt x="25" y="5"/>
                  </a:moveTo>
                  <a:cubicBezTo>
                    <a:pt x="20" y="0"/>
                    <a:pt x="18" y="4"/>
                    <a:pt x="15" y="2"/>
                  </a:cubicBezTo>
                  <a:cubicBezTo>
                    <a:pt x="11" y="0"/>
                    <a:pt x="10" y="0"/>
                    <a:pt x="8" y="1"/>
                  </a:cubicBezTo>
                  <a:cubicBezTo>
                    <a:pt x="6" y="2"/>
                    <a:pt x="4" y="2"/>
                    <a:pt x="2" y="6"/>
                  </a:cubicBezTo>
                  <a:cubicBezTo>
                    <a:pt x="2" y="7"/>
                    <a:pt x="1" y="9"/>
                    <a:pt x="0" y="10"/>
                  </a:cubicBezTo>
                  <a:cubicBezTo>
                    <a:pt x="1" y="11"/>
                    <a:pt x="2" y="12"/>
                    <a:pt x="2" y="12"/>
                  </a:cubicBezTo>
                  <a:cubicBezTo>
                    <a:pt x="4" y="11"/>
                    <a:pt x="5" y="14"/>
                    <a:pt x="8" y="13"/>
                  </a:cubicBezTo>
                  <a:cubicBezTo>
                    <a:pt x="11" y="12"/>
                    <a:pt x="12" y="15"/>
                    <a:pt x="16" y="14"/>
                  </a:cubicBezTo>
                  <a:cubicBezTo>
                    <a:pt x="20" y="13"/>
                    <a:pt x="23" y="15"/>
                    <a:pt x="24" y="13"/>
                  </a:cubicBezTo>
                  <a:cubicBezTo>
                    <a:pt x="26" y="10"/>
                    <a:pt x="23" y="5"/>
                    <a:pt x="23" y="5"/>
                  </a:cubicBezTo>
                  <a:cubicBezTo>
                    <a:pt x="23" y="5"/>
                    <a:pt x="24" y="5"/>
                    <a:pt x="25" y="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64"/>
            <p:cNvSpPr>
              <a:spLocks/>
            </p:cNvSpPr>
            <p:nvPr userDrawn="1"/>
          </p:nvSpPr>
          <p:spPr bwMode="auto">
            <a:xfrm>
              <a:off x="4893" y="2398"/>
              <a:ext cx="121" cy="250"/>
            </a:xfrm>
            <a:custGeom>
              <a:avLst/>
              <a:gdLst>
                <a:gd name="T0" fmla="*/ 46 w 62"/>
                <a:gd name="T1" fmla="*/ 16 h 129"/>
                <a:gd name="T2" fmla="*/ 37 w 62"/>
                <a:gd name="T3" fmla="*/ 9 h 129"/>
                <a:gd name="T4" fmla="*/ 35 w 62"/>
                <a:gd name="T5" fmla="*/ 4 h 129"/>
                <a:gd name="T6" fmla="*/ 28 w 62"/>
                <a:gd name="T7" fmla="*/ 1 h 129"/>
                <a:gd name="T8" fmla="*/ 21 w 62"/>
                <a:gd name="T9" fmla="*/ 5 h 129"/>
                <a:gd name="T10" fmla="*/ 16 w 62"/>
                <a:gd name="T11" fmla="*/ 6 h 129"/>
                <a:gd name="T12" fmla="*/ 8 w 62"/>
                <a:gd name="T13" fmla="*/ 6 h 129"/>
                <a:gd name="T14" fmla="*/ 2 w 62"/>
                <a:gd name="T15" fmla="*/ 7 h 129"/>
                <a:gd name="T16" fmla="*/ 0 w 62"/>
                <a:gd name="T17" fmla="*/ 9 h 129"/>
                <a:gd name="T18" fmla="*/ 3 w 62"/>
                <a:gd name="T19" fmla="*/ 13 h 129"/>
                <a:gd name="T20" fmla="*/ 7 w 62"/>
                <a:gd name="T21" fmla="*/ 19 h 129"/>
                <a:gd name="T22" fmla="*/ 14 w 62"/>
                <a:gd name="T23" fmla="*/ 23 h 129"/>
                <a:gd name="T24" fmla="*/ 20 w 62"/>
                <a:gd name="T25" fmla="*/ 25 h 129"/>
                <a:gd name="T26" fmla="*/ 23 w 62"/>
                <a:gd name="T27" fmla="*/ 31 h 129"/>
                <a:gd name="T28" fmla="*/ 16 w 62"/>
                <a:gd name="T29" fmla="*/ 35 h 129"/>
                <a:gd name="T30" fmla="*/ 25 w 62"/>
                <a:gd name="T31" fmla="*/ 43 h 129"/>
                <a:gd name="T32" fmla="*/ 29 w 62"/>
                <a:gd name="T33" fmla="*/ 50 h 129"/>
                <a:gd name="T34" fmla="*/ 36 w 62"/>
                <a:gd name="T35" fmla="*/ 59 h 129"/>
                <a:gd name="T36" fmla="*/ 43 w 62"/>
                <a:gd name="T37" fmla="*/ 66 h 129"/>
                <a:gd name="T38" fmla="*/ 45 w 62"/>
                <a:gd name="T39" fmla="*/ 74 h 129"/>
                <a:gd name="T40" fmla="*/ 48 w 62"/>
                <a:gd name="T41" fmla="*/ 88 h 129"/>
                <a:gd name="T42" fmla="*/ 42 w 62"/>
                <a:gd name="T43" fmla="*/ 98 h 129"/>
                <a:gd name="T44" fmla="*/ 34 w 62"/>
                <a:gd name="T45" fmla="*/ 103 h 129"/>
                <a:gd name="T46" fmla="*/ 34 w 62"/>
                <a:gd name="T47" fmla="*/ 110 h 129"/>
                <a:gd name="T48" fmla="*/ 25 w 62"/>
                <a:gd name="T49" fmla="*/ 110 h 129"/>
                <a:gd name="T50" fmla="*/ 19 w 62"/>
                <a:gd name="T51" fmla="*/ 114 h 129"/>
                <a:gd name="T52" fmla="*/ 23 w 62"/>
                <a:gd name="T53" fmla="*/ 117 h 129"/>
                <a:gd name="T54" fmla="*/ 21 w 62"/>
                <a:gd name="T55" fmla="*/ 124 h 129"/>
                <a:gd name="T56" fmla="*/ 25 w 62"/>
                <a:gd name="T57" fmla="*/ 128 h 129"/>
                <a:gd name="T58" fmla="*/ 33 w 62"/>
                <a:gd name="T59" fmla="*/ 122 h 129"/>
                <a:gd name="T60" fmla="*/ 35 w 62"/>
                <a:gd name="T61" fmla="*/ 119 h 129"/>
                <a:gd name="T62" fmla="*/ 37 w 62"/>
                <a:gd name="T63" fmla="*/ 114 h 129"/>
                <a:gd name="T64" fmla="*/ 42 w 62"/>
                <a:gd name="T65" fmla="*/ 113 h 129"/>
                <a:gd name="T66" fmla="*/ 54 w 62"/>
                <a:gd name="T67" fmla="*/ 108 h 129"/>
                <a:gd name="T68" fmla="*/ 60 w 62"/>
                <a:gd name="T69" fmla="*/ 97 h 129"/>
                <a:gd name="T70" fmla="*/ 58 w 62"/>
                <a:gd name="T71" fmla="*/ 77 h 129"/>
                <a:gd name="T72" fmla="*/ 50 w 62"/>
                <a:gd name="T73" fmla="*/ 64 h 129"/>
                <a:gd name="T74" fmla="*/ 37 w 62"/>
                <a:gd name="T75" fmla="*/ 52 h 129"/>
                <a:gd name="T76" fmla="*/ 33 w 62"/>
                <a:gd name="T77" fmla="*/ 46 h 129"/>
                <a:gd name="T78" fmla="*/ 31 w 62"/>
                <a:gd name="T79" fmla="*/ 34 h 129"/>
                <a:gd name="T80" fmla="*/ 37 w 62"/>
                <a:gd name="T81" fmla="*/ 27 h 129"/>
                <a:gd name="T82" fmla="*/ 40 w 62"/>
                <a:gd name="T83" fmla="*/ 22 h 129"/>
                <a:gd name="T84" fmla="*/ 47 w 62"/>
                <a:gd name="T85" fmla="*/ 18 h 129"/>
                <a:gd name="T86" fmla="*/ 47 w 62"/>
                <a:gd name="T87" fmla="*/ 17 h 129"/>
                <a:gd name="T88" fmla="*/ 46 w 62"/>
                <a:gd name="T89" fmla="*/ 16 h 1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62" h="129">
                  <a:moveTo>
                    <a:pt x="46" y="16"/>
                  </a:moveTo>
                  <a:cubicBezTo>
                    <a:pt x="43" y="15"/>
                    <a:pt x="37" y="11"/>
                    <a:pt x="37" y="9"/>
                  </a:cubicBezTo>
                  <a:cubicBezTo>
                    <a:pt x="37" y="8"/>
                    <a:pt x="40" y="5"/>
                    <a:pt x="35" y="4"/>
                  </a:cubicBezTo>
                  <a:cubicBezTo>
                    <a:pt x="30" y="4"/>
                    <a:pt x="29" y="2"/>
                    <a:pt x="28" y="1"/>
                  </a:cubicBezTo>
                  <a:cubicBezTo>
                    <a:pt x="27" y="0"/>
                    <a:pt x="23" y="3"/>
                    <a:pt x="21" y="5"/>
                  </a:cubicBezTo>
                  <a:cubicBezTo>
                    <a:pt x="20" y="7"/>
                    <a:pt x="19" y="4"/>
                    <a:pt x="16" y="6"/>
                  </a:cubicBezTo>
                  <a:cubicBezTo>
                    <a:pt x="13" y="8"/>
                    <a:pt x="10" y="4"/>
                    <a:pt x="8" y="6"/>
                  </a:cubicBezTo>
                  <a:cubicBezTo>
                    <a:pt x="7" y="8"/>
                    <a:pt x="4" y="5"/>
                    <a:pt x="2" y="7"/>
                  </a:cubicBezTo>
                  <a:cubicBezTo>
                    <a:pt x="1" y="8"/>
                    <a:pt x="1" y="8"/>
                    <a:pt x="0" y="9"/>
                  </a:cubicBezTo>
                  <a:cubicBezTo>
                    <a:pt x="1" y="10"/>
                    <a:pt x="3" y="12"/>
                    <a:pt x="3" y="13"/>
                  </a:cubicBezTo>
                  <a:cubicBezTo>
                    <a:pt x="3" y="15"/>
                    <a:pt x="7" y="17"/>
                    <a:pt x="7" y="19"/>
                  </a:cubicBezTo>
                  <a:cubicBezTo>
                    <a:pt x="7" y="22"/>
                    <a:pt x="12" y="24"/>
                    <a:pt x="14" y="23"/>
                  </a:cubicBezTo>
                  <a:cubicBezTo>
                    <a:pt x="16" y="22"/>
                    <a:pt x="19" y="21"/>
                    <a:pt x="20" y="25"/>
                  </a:cubicBezTo>
                  <a:cubicBezTo>
                    <a:pt x="20" y="29"/>
                    <a:pt x="23" y="29"/>
                    <a:pt x="23" y="31"/>
                  </a:cubicBezTo>
                  <a:cubicBezTo>
                    <a:pt x="23" y="34"/>
                    <a:pt x="17" y="32"/>
                    <a:pt x="16" y="35"/>
                  </a:cubicBezTo>
                  <a:cubicBezTo>
                    <a:pt x="15" y="38"/>
                    <a:pt x="25" y="41"/>
                    <a:pt x="25" y="43"/>
                  </a:cubicBezTo>
                  <a:cubicBezTo>
                    <a:pt x="25" y="45"/>
                    <a:pt x="28" y="48"/>
                    <a:pt x="29" y="50"/>
                  </a:cubicBezTo>
                  <a:cubicBezTo>
                    <a:pt x="31" y="53"/>
                    <a:pt x="35" y="56"/>
                    <a:pt x="36" y="59"/>
                  </a:cubicBezTo>
                  <a:cubicBezTo>
                    <a:pt x="37" y="63"/>
                    <a:pt x="42" y="64"/>
                    <a:pt x="43" y="66"/>
                  </a:cubicBezTo>
                  <a:cubicBezTo>
                    <a:pt x="45" y="67"/>
                    <a:pt x="45" y="71"/>
                    <a:pt x="45" y="74"/>
                  </a:cubicBezTo>
                  <a:cubicBezTo>
                    <a:pt x="44" y="78"/>
                    <a:pt x="44" y="83"/>
                    <a:pt x="48" y="88"/>
                  </a:cubicBezTo>
                  <a:cubicBezTo>
                    <a:pt x="51" y="93"/>
                    <a:pt x="44" y="95"/>
                    <a:pt x="42" y="98"/>
                  </a:cubicBezTo>
                  <a:cubicBezTo>
                    <a:pt x="40" y="101"/>
                    <a:pt x="41" y="104"/>
                    <a:pt x="34" y="103"/>
                  </a:cubicBezTo>
                  <a:cubicBezTo>
                    <a:pt x="28" y="101"/>
                    <a:pt x="35" y="108"/>
                    <a:pt x="34" y="110"/>
                  </a:cubicBezTo>
                  <a:cubicBezTo>
                    <a:pt x="33" y="112"/>
                    <a:pt x="25" y="108"/>
                    <a:pt x="25" y="110"/>
                  </a:cubicBezTo>
                  <a:cubicBezTo>
                    <a:pt x="25" y="111"/>
                    <a:pt x="22" y="113"/>
                    <a:pt x="19" y="114"/>
                  </a:cubicBezTo>
                  <a:cubicBezTo>
                    <a:pt x="20" y="115"/>
                    <a:pt x="22" y="116"/>
                    <a:pt x="23" y="117"/>
                  </a:cubicBezTo>
                  <a:cubicBezTo>
                    <a:pt x="25" y="118"/>
                    <a:pt x="21" y="120"/>
                    <a:pt x="21" y="124"/>
                  </a:cubicBezTo>
                  <a:cubicBezTo>
                    <a:pt x="21" y="128"/>
                    <a:pt x="24" y="129"/>
                    <a:pt x="25" y="128"/>
                  </a:cubicBezTo>
                  <a:cubicBezTo>
                    <a:pt x="26" y="126"/>
                    <a:pt x="31" y="122"/>
                    <a:pt x="33" y="122"/>
                  </a:cubicBezTo>
                  <a:cubicBezTo>
                    <a:pt x="35" y="121"/>
                    <a:pt x="33" y="118"/>
                    <a:pt x="35" y="119"/>
                  </a:cubicBezTo>
                  <a:cubicBezTo>
                    <a:pt x="37" y="119"/>
                    <a:pt x="36" y="116"/>
                    <a:pt x="37" y="114"/>
                  </a:cubicBezTo>
                  <a:cubicBezTo>
                    <a:pt x="38" y="113"/>
                    <a:pt x="39" y="113"/>
                    <a:pt x="42" y="113"/>
                  </a:cubicBezTo>
                  <a:cubicBezTo>
                    <a:pt x="45" y="113"/>
                    <a:pt x="49" y="111"/>
                    <a:pt x="54" y="108"/>
                  </a:cubicBezTo>
                  <a:cubicBezTo>
                    <a:pt x="58" y="105"/>
                    <a:pt x="59" y="104"/>
                    <a:pt x="60" y="97"/>
                  </a:cubicBezTo>
                  <a:cubicBezTo>
                    <a:pt x="62" y="89"/>
                    <a:pt x="58" y="79"/>
                    <a:pt x="58" y="77"/>
                  </a:cubicBezTo>
                  <a:cubicBezTo>
                    <a:pt x="58" y="75"/>
                    <a:pt x="52" y="64"/>
                    <a:pt x="50" y="64"/>
                  </a:cubicBezTo>
                  <a:cubicBezTo>
                    <a:pt x="48" y="64"/>
                    <a:pt x="38" y="54"/>
                    <a:pt x="37" y="52"/>
                  </a:cubicBezTo>
                  <a:cubicBezTo>
                    <a:pt x="35" y="51"/>
                    <a:pt x="35" y="48"/>
                    <a:pt x="33" y="46"/>
                  </a:cubicBezTo>
                  <a:cubicBezTo>
                    <a:pt x="30" y="44"/>
                    <a:pt x="30" y="38"/>
                    <a:pt x="31" y="34"/>
                  </a:cubicBezTo>
                  <a:cubicBezTo>
                    <a:pt x="31" y="31"/>
                    <a:pt x="37" y="30"/>
                    <a:pt x="37" y="27"/>
                  </a:cubicBezTo>
                  <a:cubicBezTo>
                    <a:pt x="37" y="25"/>
                    <a:pt x="37" y="22"/>
                    <a:pt x="40" y="22"/>
                  </a:cubicBezTo>
                  <a:cubicBezTo>
                    <a:pt x="43" y="22"/>
                    <a:pt x="45" y="20"/>
                    <a:pt x="47" y="18"/>
                  </a:cubicBezTo>
                  <a:cubicBezTo>
                    <a:pt x="47" y="17"/>
                    <a:pt x="47" y="17"/>
                    <a:pt x="47" y="17"/>
                  </a:cubicBezTo>
                  <a:cubicBezTo>
                    <a:pt x="47" y="16"/>
                    <a:pt x="46" y="16"/>
                    <a:pt x="46" y="16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65"/>
            <p:cNvSpPr>
              <a:spLocks/>
            </p:cNvSpPr>
            <p:nvPr userDrawn="1"/>
          </p:nvSpPr>
          <p:spPr bwMode="auto">
            <a:xfrm>
              <a:off x="4893" y="2549"/>
              <a:ext cx="99" cy="70"/>
            </a:xfrm>
            <a:custGeom>
              <a:avLst/>
              <a:gdLst>
                <a:gd name="T0" fmla="*/ 25 w 51"/>
                <a:gd name="T1" fmla="*/ 32 h 36"/>
                <a:gd name="T2" fmla="*/ 34 w 51"/>
                <a:gd name="T3" fmla="*/ 32 h 36"/>
                <a:gd name="T4" fmla="*/ 34 w 51"/>
                <a:gd name="T5" fmla="*/ 25 h 36"/>
                <a:gd name="T6" fmla="*/ 42 w 51"/>
                <a:gd name="T7" fmla="*/ 20 h 36"/>
                <a:gd name="T8" fmla="*/ 48 w 51"/>
                <a:gd name="T9" fmla="*/ 10 h 36"/>
                <a:gd name="T10" fmla="*/ 45 w 51"/>
                <a:gd name="T11" fmla="*/ 0 h 36"/>
                <a:gd name="T12" fmla="*/ 39 w 51"/>
                <a:gd name="T13" fmla="*/ 1 h 36"/>
                <a:gd name="T14" fmla="*/ 33 w 51"/>
                <a:gd name="T15" fmla="*/ 3 h 36"/>
                <a:gd name="T16" fmla="*/ 30 w 51"/>
                <a:gd name="T17" fmla="*/ 5 h 36"/>
                <a:gd name="T18" fmla="*/ 26 w 51"/>
                <a:gd name="T19" fmla="*/ 2 h 36"/>
                <a:gd name="T20" fmla="*/ 14 w 51"/>
                <a:gd name="T21" fmla="*/ 1 h 36"/>
                <a:gd name="T22" fmla="*/ 3 w 51"/>
                <a:gd name="T23" fmla="*/ 7 h 36"/>
                <a:gd name="T24" fmla="*/ 3 w 51"/>
                <a:gd name="T25" fmla="*/ 15 h 36"/>
                <a:gd name="T26" fmla="*/ 4 w 51"/>
                <a:gd name="T27" fmla="*/ 21 h 36"/>
                <a:gd name="T28" fmla="*/ 4 w 51"/>
                <a:gd name="T29" fmla="*/ 21 h 36"/>
                <a:gd name="T30" fmla="*/ 6 w 51"/>
                <a:gd name="T31" fmla="*/ 29 h 36"/>
                <a:gd name="T32" fmla="*/ 12 w 51"/>
                <a:gd name="T33" fmla="*/ 30 h 36"/>
                <a:gd name="T34" fmla="*/ 12 w 51"/>
                <a:gd name="T35" fmla="*/ 34 h 36"/>
                <a:gd name="T36" fmla="*/ 19 w 51"/>
                <a:gd name="T37" fmla="*/ 35 h 36"/>
                <a:gd name="T38" fmla="*/ 19 w 51"/>
                <a:gd name="T39" fmla="*/ 36 h 36"/>
                <a:gd name="T40" fmla="*/ 25 w 51"/>
                <a:gd name="T41" fmla="*/ 32 h 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51" h="36">
                  <a:moveTo>
                    <a:pt x="25" y="32"/>
                  </a:moveTo>
                  <a:cubicBezTo>
                    <a:pt x="25" y="30"/>
                    <a:pt x="33" y="34"/>
                    <a:pt x="34" y="32"/>
                  </a:cubicBezTo>
                  <a:cubicBezTo>
                    <a:pt x="35" y="30"/>
                    <a:pt x="28" y="23"/>
                    <a:pt x="34" y="25"/>
                  </a:cubicBezTo>
                  <a:cubicBezTo>
                    <a:pt x="41" y="26"/>
                    <a:pt x="40" y="23"/>
                    <a:pt x="42" y="20"/>
                  </a:cubicBezTo>
                  <a:cubicBezTo>
                    <a:pt x="44" y="17"/>
                    <a:pt x="51" y="15"/>
                    <a:pt x="48" y="10"/>
                  </a:cubicBezTo>
                  <a:cubicBezTo>
                    <a:pt x="45" y="7"/>
                    <a:pt x="45" y="3"/>
                    <a:pt x="45" y="0"/>
                  </a:cubicBezTo>
                  <a:cubicBezTo>
                    <a:pt x="43" y="1"/>
                    <a:pt x="40" y="2"/>
                    <a:pt x="39" y="1"/>
                  </a:cubicBezTo>
                  <a:cubicBezTo>
                    <a:pt x="37" y="0"/>
                    <a:pt x="33" y="0"/>
                    <a:pt x="33" y="3"/>
                  </a:cubicBezTo>
                  <a:cubicBezTo>
                    <a:pt x="33" y="6"/>
                    <a:pt x="30" y="6"/>
                    <a:pt x="30" y="5"/>
                  </a:cubicBezTo>
                  <a:cubicBezTo>
                    <a:pt x="31" y="3"/>
                    <a:pt x="28" y="4"/>
                    <a:pt x="26" y="2"/>
                  </a:cubicBezTo>
                  <a:cubicBezTo>
                    <a:pt x="24" y="0"/>
                    <a:pt x="18" y="2"/>
                    <a:pt x="14" y="1"/>
                  </a:cubicBezTo>
                  <a:cubicBezTo>
                    <a:pt x="11" y="0"/>
                    <a:pt x="6" y="3"/>
                    <a:pt x="3" y="7"/>
                  </a:cubicBezTo>
                  <a:cubicBezTo>
                    <a:pt x="0" y="11"/>
                    <a:pt x="3" y="11"/>
                    <a:pt x="3" y="15"/>
                  </a:cubicBezTo>
                  <a:cubicBezTo>
                    <a:pt x="3" y="18"/>
                    <a:pt x="5" y="18"/>
                    <a:pt x="4" y="21"/>
                  </a:cubicBezTo>
                  <a:cubicBezTo>
                    <a:pt x="4" y="21"/>
                    <a:pt x="4" y="21"/>
                    <a:pt x="4" y="21"/>
                  </a:cubicBezTo>
                  <a:cubicBezTo>
                    <a:pt x="7" y="23"/>
                    <a:pt x="6" y="27"/>
                    <a:pt x="6" y="29"/>
                  </a:cubicBezTo>
                  <a:cubicBezTo>
                    <a:pt x="7" y="31"/>
                    <a:pt x="10" y="30"/>
                    <a:pt x="12" y="30"/>
                  </a:cubicBezTo>
                  <a:cubicBezTo>
                    <a:pt x="13" y="30"/>
                    <a:pt x="11" y="33"/>
                    <a:pt x="12" y="34"/>
                  </a:cubicBezTo>
                  <a:cubicBezTo>
                    <a:pt x="14" y="36"/>
                    <a:pt x="18" y="33"/>
                    <a:pt x="19" y="35"/>
                  </a:cubicBezTo>
                  <a:cubicBezTo>
                    <a:pt x="19" y="35"/>
                    <a:pt x="19" y="36"/>
                    <a:pt x="19" y="36"/>
                  </a:cubicBezTo>
                  <a:cubicBezTo>
                    <a:pt x="22" y="35"/>
                    <a:pt x="25" y="33"/>
                    <a:pt x="25" y="3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66"/>
            <p:cNvSpPr>
              <a:spLocks/>
            </p:cNvSpPr>
            <p:nvPr userDrawn="1"/>
          </p:nvSpPr>
          <p:spPr bwMode="auto">
            <a:xfrm>
              <a:off x="4860" y="2413"/>
              <a:ext cx="121" cy="148"/>
            </a:xfrm>
            <a:custGeom>
              <a:avLst/>
              <a:gdLst>
                <a:gd name="T0" fmla="*/ 42 w 62"/>
                <a:gd name="T1" fmla="*/ 35 h 76"/>
                <a:gd name="T2" fmla="*/ 33 w 62"/>
                <a:gd name="T3" fmla="*/ 27 h 76"/>
                <a:gd name="T4" fmla="*/ 40 w 62"/>
                <a:gd name="T5" fmla="*/ 23 h 76"/>
                <a:gd name="T6" fmla="*/ 37 w 62"/>
                <a:gd name="T7" fmla="*/ 17 h 76"/>
                <a:gd name="T8" fmla="*/ 31 w 62"/>
                <a:gd name="T9" fmla="*/ 15 h 76"/>
                <a:gd name="T10" fmla="*/ 24 w 62"/>
                <a:gd name="T11" fmla="*/ 11 h 76"/>
                <a:gd name="T12" fmla="*/ 20 w 62"/>
                <a:gd name="T13" fmla="*/ 5 h 76"/>
                <a:gd name="T14" fmla="*/ 17 w 62"/>
                <a:gd name="T15" fmla="*/ 1 h 76"/>
                <a:gd name="T16" fmla="*/ 13 w 62"/>
                <a:gd name="T17" fmla="*/ 1 h 76"/>
                <a:gd name="T18" fmla="*/ 12 w 62"/>
                <a:gd name="T19" fmla="*/ 5 h 76"/>
                <a:gd name="T20" fmla="*/ 12 w 62"/>
                <a:gd name="T21" fmla="*/ 12 h 76"/>
                <a:gd name="T22" fmla="*/ 7 w 62"/>
                <a:gd name="T23" fmla="*/ 8 h 76"/>
                <a:gd name="T24" fmla="*/ 3 w 62"/>
                <a:gd name="T25" fmla="*/ 15 h 76"/>
                <a:gd name="T26" fmla="*/ 0 w 62"/>
                <a:gd name="T27" fmla="*/ 17 h 76"/>
                <a:gd name="T28" fmla="*/ 2 w 62"/>
                <a:gd name="T29" fmla="*/ 19 h 76"/>
                <a:gd name="T30" fmla="*/ 3 w 62"/>
                <a:gd name="T31" fmla="*/ 25 h 76"/>
                <a:gd name="T32" fmla="*/ 8 w 62"/>
                <a:gd name="T33" fmla="*/ 27 h 76"/>
                <a:gd name="T34" fmla="*/ 8 w 62"/>
                <a:gd name="T35" fmla="*/ 36 h 76"/>
                <a:gd name="T36" fmla="*/ 5 w 62"/>
                <a:gd name="T37" fmla="*/ 43 h 76"/>
                <a:gd name="T38" fmla="*/ 13 w 62"/>
                <a:gd name="T39" fmla="*/ 40 h 76"/>
                <a:gd name="T40" fmla="*/ 19 w 62"/>
                <a:gd name="T41" fmla="*/ 40 h 76"/>
                <a:gd name="T42" fmla="*/ 24 w 62"/>
                <a:gd name="T43" fmla="*/ 38 h 76"/>
                <a:gd name="T44" fmla="*/ 32 w 62"/>
                <a:gd name="T45" fmla="*/ 38 h 76"/>
                <a:gd name="T46" fmla="*/ 38 w 62"/>
                <a:gd name="T47" fmla="*/ 44 h 76"/>
                <a:gd name="T48" fmla="*/ 39 w 62"/>
                <a:gd name="T49" fmla="*/ 54 h 76"/>
                <a:gd name="T50" fmla="*/ 45 w 62"/>
                <a:gd name="T51" fmla="*/ 63 h 76"/>
                <a:gd name="T52" fmla="*/ 44 w 62"/>
                <a:gd name="T53" fmla="*/ 73 h 76"/>
                <a:gd name="T54" fmla="*/ 47 w 62"/>
                <a:gd name="T55" fmla="*/ 75 h 76"/>
                <a:gd name="T56" fmla="*/ 50 w 62"/>
                <a:gd name="T57" fmla="*/ 73 h 76"/>
                <a:gd name="T58" fmla="*/ 56 w 62"/>
                <a:gd name="T59" fmla="*/ 71 h 76"/>
                <a:gd name="T60" fmla="*/ 62 w 62"/>
                <a:gd name="T61" fmla="*/ 70 h 76"/>
                <a:gd name="T62" fmla="*/ 62 w 62"/>
                <a:gd name="T63" fmla="*/ 66 h 76"/>
                <a:gd name="T64" fmla="*/ 60 w 62"/>
                <a:gd name="T65" fmla="*/ 58 h 76"/>
                <a:gd name="T66" fmla="*/ 53 w 62"/>
                <a:gd name="T67" fmla="*/ 51 h 76"/>
                <a:gd name="T68" fmla="*/ 46 w 62"/>
                <a:gd name="T69" fmla="*/ 42 h 76"/>
                <a:gd name="T70" fmla="*/ 42 w 62"/>
                <a:gd name="T71" fmla="*/ 35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62" h="76">
                  <a:moveTo>
                    <a:pt x="42" y="35"/>
                  </a:moveTo>
                  <a:cubicBezTo>
                    <a:pt x="42" y="33"/>
                    <a:pt x="32" y="30"/>
                    <a:pt x="33" y="27"/>
                  </a:cubicBezTo>
                  <a:cubicBezTo>
                    <a:pt x="34" y="24"/>
                    <a:pt x="40" y="26"/>
                    <a:pt x="40" y="23"/>
                  </a:cubicBezTo>
                  <a:cubicBezTo>
                    <a:pt x="40" y="21"/>
                    <a:pt x="37" y="21"/>
                    <a:pt x="37" y="17"/>
                  </a:cubicBezTo>
                  <a:cubicBezTo>
                    <a:pt x="36" y="13"/>
                    <a:pt x="33" y="14"/>
                    <a:pt x="31" y="15"/>
                  </a:cubicBezTo>
                  <a:cubicBezTo>
                    <a:pt x="29" y="16"/>
                    <a:pt x="24" y="14"/>
                    <a:pt x="24" y="11"/>
                  </a:cubicBezTo>
                  <a:cubicBezTo>
                    <a:pt x="24" y="9"/>
                    <a:pt x="20" y="7"/>
                    <a:pt x="20" y="5"/>
                  </a:cubicBezTo>
                  <a:cubicBezTo>
                    <a:pt x="20" y="4"/>
                    <a:pt x="18" y="2"/>
                    <a:pt x="17" y="1"/>
                  </a:cubicBezTo>
                  <a:cubicBezTo>
                    <a:pt x="15" y="1"/>
                    <a:pt x="14" y="1"/>
                    <a:pt x="13" y="1"/>
                  </a:cubicBezTo>
                  <a:cubicBezTo>
                    <a:pt x="12" y="0"/>
                    <a:pt x="11" y="4"/>
                    <a:pt x="12" y="5"/>
                  </a:cubicBezTo>
                  <a:cubicBezTo>
                    <a:pt x="13" y="6"/>
                    <a:pt x="14" y="12"/>
                    <a:pt x="12" y="12"/>
                  </a:cubicBezTo>
                  <a:cubicBezTo>
                    <a:pt x="9" y="11"/>
                    <a:pt x="9" y="7"/>
                    <a:pt x="7" y="8"/>
                  </a:cubicBezTo>
                  <a:cubicBezTo>
                    <a:pt x="7" y="8"/>
                    <a:pt x="3" y="13"/>
                    <a:pt x="3" y="15"/>
                  </a:cubicBezTo>
                  <a:cubicBezTo>
                    <a:pt x="3" y="16"/>
                    <a:pt x="1" y="17"/>
                    <a:pt x="0" y="17"/>
                  </a:cubicBezTo>
                  <a:cubicBezTo>
                    <a:pt x="1" y="18"/>
                    <a:pt x="2" y="19"/>
                    <a:pt x="2" y="19"/>
                  </a:cubicBezTo>
                  <a:cubicBezTo>
                    <a:pt x="3" y="20"/>
                    <a:pt x="1" y="23"/>
                    <a:pt x="3" y="25"/>
                  </a:cubicBezTo>
                  <a:cubicBezTo>
                    <a:pt x="4" y="28"/>
                    <a:pt x="7" y="24"/>
                    <a:pt x="8" y="27"/>
                  </a:cubicBezTo>
                  <a:cubicBezTo>
                    <a:pt x="9" y="31"/>
                    <a:pt x="8" y="33"/>
                    <a:pt x="8" y="36"/>
                  </a:cubicBezTo>
                  <a:cubicBezTo>
                    <a:pt x="8" y="40"/>
                    <a:pt x="5" y="40"/>
                    <a:pt x="5" y="43"/>
                  </a:cubicBezTo>
                  <a:cubicBezTo>
                    <a:pt x="6" y="46"/>
                    <a:pt x="10" y="42"/>
                    <a:pt x="13" y="40"/>
                  </a:cubicBezTo>
                  <a:cubicBezTo>
                    <a:pt x="16" y="38"/>
                    <a:pt x="18" y="38"/>
                    <a:pt x="19" y="40"/>
                  </a:cubicBezTo>
                  <a:cubicBezTo>
                    <a:pt x="20" y="41"/>
                    <a:pt x="24" y="40"/>
                    <a:pt x="24" y="38"/>
                  </a:cubicBezTo>
                  <a:cubicBezTo>
                    <a:pt x="25" y="36"/>
                    <a:pt x="31" y="36"/>
                    <a:pt x="32" y="38"/>
                  </a:cubicBezTo>
                  <a:cubicBezTo>
                    <a:pt x="34" y="40"/>
                    <a:pt x="36" y="43"/>
                    <a:pt x="38" y="44"/>
                  </a:cubicBezTo>
                  <a:cubicBezTo>
                    <a:pt x="41" y="45"/>
                    <a:pt x="37" y="53"/>
                    <a:pt x="39" y="54"/>
                  </a:cubicBezTo>
                  <a:cubicBezTo>
                    <a:pt x="42" y="55"/>
                    <a:pt x="45" y="59"/>
                    <a:pt x="45" y="63"/>
                  </a:cubicBezTo>
                  <a:cubicBezTo>
                    <a:pt x="45" y="67"/>
                    <a:pt x="47" y="69"/>
                    <a:pt x="44" y="73"/>
                  </a:cubicBezTo>
                  <a:cubicBezTo>
                    <a:pt x="46" y="74"/>
                    <a:pt x="48" y="74"/>
                    <a:pt x="47" y="75"/>
                  </a:cubicBezTo>
                  <a:cubicBezTo>
                    <a:pt x="47" y="76"/>
                    <a:pt x="50" y="76"/>
                    <a:pt x="50" y="73"/>
                  </a:cubicBezTo>
                  <a:cubicBezTo>
                    <a:pt x="50" y="70"/>
                    <a:pt x="54" y="70"/>
                    <a:pt x="56" y="71"/>
                  </a:cubicBezTo>
                  <a:cubicBezTo>
                    <a:pt x="57" y="72"/>
                    <a:pt x="60" y="71"/>
                    <a:pt x="62" y="70"/>
                  </a:cubicBezTo>
                  <a:cubicBezTo>
                    <a:pt x="62" y="68"/>
                    <a:pt x="62" y="67"/>
                    <a:pt x="62" y="66"/>
                  </a:cubicBezTo>
                  <a:cubicBezTo>
                    <a:pt x="62" y="63"/>
                    <a:pt x="62" y="59"/>
                    <a:pt x="60" y="58"/>
                  </a:cubicBezTo>
                  <a:cubicBezTo>
                    <a:pt x="59" y="56"/>
                    <a:pt x="54" y="55"/>
                    <a:pt x="53" y="51"/>
                  </a:cubicBezTo>
                  <a:cubicBezTo>
                    <a:pt x="52" y="48"/>
                    <a:pt x="48" y="45"/>
                    <a:pt x="46" y="42"/>
                  </a:cubicBezTo>
                  <a:cubicBezTo>
                    <a:pt x="45" y="40"/>
                    <a:pt x="42" y="37"/>
                    <a:pt x="42" y="3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67"/>
            <p:cNvSpPr>
              <a:spLocks/>
            </p:cNvSpPr>
            <p:nvPr userDrawn="1"/>
          </p:nvSpPr>
          <p:spPr bwMode="auto">
            <a:xfrm>
              <a:off x="4820" y="2446"/>
              <a:ext cx="132" cy="249"/>
            </a:xfrm>
            <a:custGeom>
              <a:avLst/>
              <a:gdLst>
                <a:gd name="T0" fmla="*/ 41 w 68"/>
                <a:gd name="T1" fmla="*/ 68 h 128"/>
                <a:gd name="T2" fmla="*/ 41 w 68"/>
                <a:gd name="T3" fmla="*/ 60 h 128"/>
                <a:gd name="T4" fmla="*/ 52 w 68"/>
                <a:gd name="T5" fmla="*/ 54 h 128"/>
                <a:gd name="T6" fmla="*/ 64 w 68"/>
                <a:gd name="T7" fmla="*/ 55 h 128"/>
                <a:gd name="T8" fmla="*/ 65 w 68"/>
                <a:gd name="T9" fmla="*/ 56 h 128"/>
                <a:gd name="T10" fmla="*/ 66 w 68"/>
                <a:gd name="T11" fmla="*/ 46 h 128"/>
                <a:gd name="T12" fmla="*/ 60 w 68"/>
                <a:gd name="T13" fmla="*/ 37 h 128"/>
                <a:gd name="T14" fmla="*/ 59 w 68"/>
                <a:gd name="T15" fmla="*/ 27 h 128"/>
                <a:gd name="T16" fmla="*/ 53 w 68"/>
                <a:gd name="T17" fmla="*/ 21 h 128"/>
                <a:gd name="T18" fmla="*/ 45 w 68"/>
                <a:gd name="T19" fmla="*/ 21 h 128"/>
                <a:gd name="T20" fmla="*/ 40 w 68"/>
                <a:gd name="T21" fmla="*/ 23 h 128"/>
                <a:gd name="T22" fmla="*/ 34 w 68"/>
                <a:gd name="T23" fmla="*/ 23 h 128"/>
                <a:gd name="T24" fmla="*/ 26 w 68"/>
                <a:gd name="T25" fmla="*/ 26 h 128"/>
                <a:gd name="T26" fmla="*/ 29 w 68"/>
                <a:gd name="T27" fmla="*/ 19 h 128"/>
                <a:gd name="T28" fmla="*/ 29 w 68"/>
                <a:gd name="T29" fmla="*/ 10 h 128"/>
                <a:gd name="T30" fmla="*/ 24 w 68"/>
                <a:gd name="T31" fmla="*/ 8 h 128"/>
                <a:gd name="T32" fmla="*/ 23 w 68"/>
                <a:gd name="T33" fmla="*/ 2 h 128"/>
                <a:gd name="T34" fmla="*/ 21 w 68"/>
                <a:gd name="T35" fmla="*/ 0 h 128"/>
                <a:gd name="T36" fmla="*/ 20 w 68"/>
                <a:gd name="T37" fmla="*/ 1 h 128"/>
                <a:gd name="T38" fmla="*/ 12 w 68"/>
                <a:gd name="T39" fmla="*/ 6 h 128"/>
                <a:gd name="T40" fmla="*/ 6 w 68"/>
                <a:gd name="T41" fmla="*/ 8 h 128"/>
                <a:gd name="T42" fmla="*/ 1 w 68"/>
                <a:gd name="T43" fmla="*/ 10 h 128"/>
                <a:gd name="T44" fmla="*/ 0 w 68"/>
                <a:gd name="T45" fmla="*/ 24 h 128"/>
                <a:gd name="T46" fmla="*/ 6 w 68"/>
                <a:gd name="T47" fmla="*/ 31 h 128"/>
                <a:gd name="T48" fmla="*/ 7 w 68"/>
                <a:gd name="T49" fmla="*/ 37 h 128"/>
                <a:gd name="T50" fmla="*/ 7 w 68"/>
                <a:gd name="T51" fmla="*/ 41 h 128"/>
                <a:gd name="T52" fmla="*/ 6 w 68"/>
                <a:gd name="T53" fmla="*/ 47 h 128"/>
                <a:gd name="T54" fmla="*/ 9 w 68"/>
                <a:gd name="T55" fmla="*/ 56 h 128"/>
                <a:gd name="T56" fmla="*/ 12 w 68"/>
                <a:gd name="T57" fmla="*/ 66 h 128"/>
                <a:gd name="T58" fmla="*/ 15 w 68"/>
                <a:gd name="T59" fmla="*/ 73 h 128"/>
                <a:gd name="T60" fmla="*/ 8 w 68"/>
                <a:gd name="T61" fmla="*/ 86 h 128"/>
                <a:gd name="T62" fmla="*/ 5 w 68"/>
                <a:gd name="T63" fmla="*/ 99 h 128"/>
                <a:gd name="T64" fmla="*/ 6 w 68"/>
                <a:gd name="T65" fmla="*/ 106 h 128"/>
                <a:gd name="T66" fmla="*/ 17 w 68"/>
                <a:gd name="T67" fmla="*/ 117 h 128"/>
                <a:gd name="T68" fmla="*/ 19 w 68"/>
                <a:gd name="T69" fmla="*/ 121 h 128"/>
                <a:gd name="T70" fmla="*/ 24 w 68"/>
                <a:gd name="T71" fmla="*/ 122 h 128"/>
                <a:gd name="T72" fmla="*/ 28 w 68"/>
                <a:gd name="T73" fmla="*/ 127 h 128"/>
                <a:gd name="T74" fmla="*/ 35 w 68"/>
                <a:gd name="T75" fmla="*/ 127 h 128"/>
                <a:gd name="T76" fmla="*/ 38 w 68"/>
                <a:gd name="T77" fmla="*/ 124 h 128"/>
                <a:gd name="T78" fmla="*/ 28 w 68"/>
                <a:gd name="T79" fmla="*/ 118 h 128"/>
                <a:gd name="T80" fmla="*/ 22 w 68"/>
                <a:gd name="T81" fmla="*/ 109 h 128"/>
                <a:gd name="T82" fmla="*/ 19 w 68"/>
                <a:gd name="T83" fmla="*/ 101 h 128"/>
                <a:gd name="T84" fmla="*/ 14 w 68"/>
                <a:gd name="T85" fmla="*/ 97 h 128"/>
                <a:gd name="T86" fmla="*/ 15 w 68"/>
                <a:gd name="T87" fmla="*/ 84 h 128"/>
                <a:gd name="T88" fmla="*/ 19 w 68"/>
                <a:gd name="T89" fmla="*/ 66 h 128"/>
                <a:gd name="T90" fmla="*/ 26 w 68"/>
                <a:gd name="T91" fmla="*/ 64 h 128"/>
                <a:gd name="T92" fmla="*/ 33 w 68"/>
                <a:gd name="T93" fmla="*/ 69 h 128"/>
                <a:gd name="T94" fmla="*/ 42 w 68"/>
                <a:gd name="T95" fmla="*/ 74 h 128"/>
                <a:gd name="T96" fmla="*/ 42 w 68"/>
                <a:gd name="T97" fmla="*/ 74 h 128"/>
                <a:gd name="T98" fmla="*/ 42 w 68"/>
                <a:gd name="T99" fmla="*/ 74 h 128"/>
                <a:gd name="T100" fmla="*/ 41 w 68"/>
                <a:gd name="T101" fmla="*/ 68 h 1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</a:cxnLst>
              <a:rect l="0" t="0" r="r" b="b"/>
              <a:pathLst>
                <a:path w="68" h="128">
                  <a:moveTo>
                    <a:pt x="41" y="68"/>
                  </a:moveTo>
                  <a:cubicBezTo>
                    <a:pt x="41" y="64"/>
                    <a:pt x="38" y="64"/>
                    <a:pt x="41" y="60"/>
                  </a:cubicBezTo>
                  <a:cubicBezTo>
                    <a:pt x="44" y="56"/>
                    <a:pt x="49" y="53"/>
                    <a:pt x="52" y="54"/>
                  </a:cubicBezTo>
                  <a:cubicBezTo>
                    <a:pt x="56" y="55"/>
                    <a:pt x="62" y="53"/>
                    <a:pt x="64" y="55"/>
                  </a:cubicBezTo>
                  <a:cubicBezTo>
                    <a:pt x="64" y="55"/>
                    <a:pt x="64" y="55"/>
                    <a:pt x="65" y="56"/>
                  </a:cubicBezTo>
                  <a:cubicBezTo>
                    <a:pt x="68" y="52"/>
                    <a:pt x="66" y="50"/>
                    <a:pt x="66" y="46"/>
                  </a:cubicBezTo>
                  <a:cubicBezTo>
                    <a:pt x="66" y="42"/>
                    <a:pt x="63" y="38"/>
                    <a:pt x="60" y="37"/>
                  </a:cubicBezTo>
                  <a:cubicBezTo>
                    <a:pt x="58" y="36"/>
                    <a:pt x="62" y="28"/>
                    <a:pt x="59" y="27"/>
                  </a:cubicBezTo>
                  <a:cubicBezTo>
                    <a:pt x="57" y="26"/>
                    <a:pt x="55" y="23"/>
                    <a:pt x="53" y="21"/>
                  </a:cubicBezTo>
                  <a:cubicBezTo>
                    <a:pt x="52" y="19"/>
                    <a:pt x="46" y="19"/>
                    <a:pt x="45" y="21"/>
                  </a:cubicBezTo>
                  <a:cubicBezTo>
                    <a:pt x="45" y="23"/>
                    <a:pt x="41" y="24"/>
                    <a:pt x="40" y="23"/>
                  </a:cubicBezTo>
                  <a:cubicBezTo>
                    <a:pt x="39" y="21"/>
                    <a:pt x="37" y="21"/>
                    <a:pt x="34" y="23"/>
                  </a:cubicBezTo>
                  <a:cubicBezTo>
                    <a:pt x="31" y="25"/>
                    <a:pt x="27" y="29"/>
                    <a:pt x="26" y="26"/>
                  </a:cubicBezTo>
                  <a:cubicBezTo>
                    <a:pt x="26" y="23"/>
                    <a:pt x="29" y="23"/>
                    <a:pt x="29" y="19"/>
                  </a:cubicBezTo>
                  <a:cubicBezTo>
                    <a:pt x="29" y="16"/>
                    <a:pt x="30" y="14"/>
                    <a:pt x="29" y="10"/>
                  </a:cubicBezTo>
                  <a:cubicBezTo>
                    <a:pt x="28" y="7"/>
                    <a:pt x="25" y="11"/>
                    <a:pt x="24" y="8"/>
                  </a:cubicBezTo>
                  <a:cubicBezTo>
                    <a:pt x="22" y="6"/>
                    <a:pt x="24" y="3"/>
                    <a:pt x="23" y="2"/>
                  </a:cubicBezTo>
                  <a:cubicBezTo>
                    <a:pt x="23" y="2"/>
                    <a:pt x="22" y="1"/>
                    <a:pt x="21" y="0"/>
                  </a:cubicBezTo>
                  <a:cubicBezTo>
                    <a:pt x="21" y="1"/>
                    <a:pt x="20" y="1"/>
                    <a:pt x="20" y="1"/>
                  </a:cubicBezTo>
                  <a:cubicBezTo>
                    <a:pt x="19" y="3"/>
                    <a:pt x="13" y="3"/>
                    <a:pt x="12" y="6"/>
                  </a:cubicBezTo>
                  <a:cubicBezTo>
                    <a:pt x="11" y="8"/>
                    <a:pt x="7" y="8"/>
                    <a:pt x="6" y="8"/>
                  </a:cubicBezTo>
                  <a:cubicBezTo>
                    <a:pt x="5" y="8"/>
                    <a:pt x="1" y="8"/>
                    <a:pt x="1" y="10"/>
                  </a:cubicBezTo>
                  <a:cubicBezTo>
                    <a:pt x="1" y="13"/>
                    <a:pt x="0" y="22"/>
                    <a:pt x="0" y="24"/>
                  </a:cubicBezTo>
                  <a:cubicBezTo>
                    <a:pt x="0" y="25"/>
                    <a:pt x="4" y="31"/>
                    <a:pt x="6" y="31"/>
                  </a:cubicBezTo>
                  <a:cubicBezTo>
                    <a:pt x="7" y="32"/>
                    <a:pt x="5" y="36"/>
                    <a:pt x="7" y="37"/>
                  </a:cubicBezTo>
                  <a:cubicBezTo>
                    <a:pt x="9" y="38"/>
                    <a:pt x="8" y="41"/>
                    <a:pt x="7" y="41"/>
                  </a:cubicBezTo>
                  <a:cubicBezTo>
                    <a:pt x="6" y="41"/>
                    <a:pt x="8" y="45"/>
                    <a:pt x="6" y="47"/>
                  </a:cubicBezTo>
                  <a:cubicBezTo>
                    <a:pt x="4" y="49"/>
                    <a:pt x="5" y="53"/>
                    <a:pt x="9" y="56"/>
                  </a:cubicBezTo>
                  <a:cubicBezTo>
                    <a:pt x="12" y="59"/>
                    <a:pt x="12" y="64"/>
                    <a:pt x="12" y="66"/>
                  </a:cubicBezTo>
                  <a:cubicBezTo>
                    <a:pt x="12" y="69"/>
                    <a:pt x="15" y="69"/>
                    <a:pt x="15" y="73"/>
                  </a:cubicBezTo>
                  <a:cubicBezTo>
                    <a:pt x="15" y="73"/>
                    <a:pt x="11" y="87"/>
                    <a:pt x="8" y="86"/>
                  </a:cubicBezTo>
                  <a:cubicBezTo>
                    <a:pt x="7" y="90"/>
                    <a:pt x="6" y="96"/>
                    <a:pt x="5" y="99"/>
                  </a:cubicBezTo>
                  <a:cubicBezTo>
                    <a:pt x="4" y="103"/>
                    <a:pt x="3" y="106"/>
                    <a:pt x="6" y="106"/>
                  </a:cubicBezTo>
                  <a:cubicBezTo>
                    <a:pt x="8" y="107"/>
                    <a:pt x="12" y="112"/>
                    <a:pt x="17" y="117"/>
                  </a:cubicBezTo>
                  <a:cubicBezTo>
                    <a:pt x="18" y="118"/>
                    <a:pt x="19" y="120"/>
                    <a:pt x="19" y="121"/>
                  </a:cubicBezTo>
                  <a:cubicBezTo>
                    <a:pt x="21" y="121"/>
                    <a:pt x="22" y="121"/>
                    <a:pt x="24" y="122"/>
                  </a:cubicBezTo>
                  <a:cubicBezTo>
                    <a:pt x="27" y="122"/>
                    <a:pt x="28" y="125"/>
                    <a:pt x="28" y="127"/>
                  </a:cubicBezTo>
                  <a:cubicBezTo>
                    <a:pt x="28" y="128"/>
                    <a:pt x="34" y="128"/>
                    <a:pt x="35" y="127"/>
                  </a:cubicBezTo>
                  <a:cubicBezTo>
                    <a:pt x="36" y="127"/>
                    <a:pt x="35" y="125"/>
                    <a:pt x="38" y="124"/>
                  </a:cubicBezTo>
                  <a:cubicBezTo>
                    <a:pt x="36" y="122"/>
                    <a:pt x="31" y="119"/>
                    <a:pt x="28" y="118"/>
                  </a:cubicBezTo>
                  <a:cubicBezTo>
                    <a:pt x="24" y="118"/>
                    <a:pt x="22" y="112"/>
                    <a:pt x="22" y="109"/>
                  </a:cubicBezTo>
                  <a:cubicBezTo>
                    <a:pt x="22" y="106"/>
                    <a:pt x="19" y="103"/>
                    <a:pt x="19" y="101"/>
                  </a:cubicBezTo>
                  <a:cubicBezTo>
                    <a:pt x="19" y="98"/>
                    <a:pt x="16" y="98"/>
                    <a:pt x="14" y="97"/>
                  </a:cubicBezTo>
                  <a:cubicBezTo>
                    <a:pt x="11" y="96"/>
                    <a:pt x="14" y="87"/>
                    <a:pt x="15" y="84"/>
                  </a:cubicBezTo>
                  <a:cubicBezTo>
                    <a:pt x="15" y="80"/>
                    <a:pt x="21" y="70"/>
                    <a:pt x="19" y="66"/>
                  </a:cubicBezTo>
                  <a:cubicBezTo>
                    <a:pt x="17" y="63"/>
                    <a:pt x="25" y="61"/>
                    <a:pt x="26" y="64"/>
                  </a:cubicBezTo>
                  <a:cubicBezTo>
                    <a:pt x="27" y="68"/>
                    <a:pt x="28" y="70"/>
                    <a:pt x="33" y="69"/>
                  </a:cubicBezTo>
                  <a:cubicBezTo>
                    <a:pt x="38" y="69"/>
                    <a:pt x="38" y="73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2" y="74"/>
                    <a:pt x="42" y="74"/>
                    <a:pt x="42" y="74"/>
                  </a:cubicBezTo>
                  <a:cubicBezTo>
                    <a:pt x="43" y="71"/>
                    <a:pt x="41" y="71"/>
                    <a:pt x="41" y="6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68"/>
            <p:cNvSpPr>
              <a:spLocks/>
            </p:cNvSpPr>
            <p:nvPr userDrawn="1"/>
          </p:nvSpPr>
          <p:spPr bwMode="auto">
            <a:xfrm>
              <a:off x="3475" y="1774"/>
              <a:ext cx="159" cy="130"/>
            </a:xfrm>
            <a:custGeom>
              <a:avLst/>
              <a:gdLst>
                <a:gd name="T0" fmla="*/ 2 w 82"/>
                <a:gd name="T1" fmla="*/ 15 h 67"/>
                <a:gd name="T2" fmla="*/ 2 w 82"/>
                <a:gd name="T3" fmla="*/ 23 h 67"/>
                <a:gd name="T4" fmla="*/ 2 w 82"/>
                <a:gd name="T5" fmla="*/ 27 h 67"/>
                <a:gd name="T6" fmla="*/ 4 w 82"/>
                <a:gd name="T7" fmla="*/ 31 h 67"/>
                <a:gd name="T8" fmla="*/ 5 w 82"/>
                <a:gd name="T9" fmla="*/ 35 h 67"/>
                <a:gd name="T10" fmla="*/ 7 w 82"/>
                <a:gd name="T11" fmla="*/ 42 h 67"/>
                <a:gd name="T12" fmla="*/ 7 w 82"/>
                <a:gd name="T13" fmla="*/ 46 h 67"/>
                <a:gd name="T14" fmla="*/ 12 w 82"/>
                <a:gd name="T15" fmla="*/ 49 h 67"/>
                <a:gd name="T16" fmla="*/ 18 w 82"/>
                <a:gd name="T17" fmla="*/ 53 h 67"/>
                <a:gd name="T18" fmla="*/ 22 w 82"/>
                <a:gd name="T19" fmla="*/ 54 h 67"/>
                <a:gd name="T20" fmla="*/ 27 w 82"/>
                <a:gd name="T21" fmla="*/ 54 h 67"/>
                <a:gd name="T22" fmla="*/ 29 w 82"/>
                <a:gd name="T23" fmla="*/ 57 h 67"/>
                <a:gd name="T24" fmla="*/ 35 w 82"/>
                <a:gd name="T25" fmla="*/ 58 h 67"/>
                <a:gd name="T26" fmla="*/ 39 w 82"/>
                <a:gd name="T27" fmla="*/ 63 h 67"/>
                <a:gd name="T28" fmla="*/ 44 w 82"/>
                <a:gd name="T29" fmla="*/ 63 h 67"/>
                <a:gd name="T30" fmla="*/ 51 w 82"/>
                <a:gd name="T31" fmla="*/ 63 h 67"/>
                <a:gd name="T32" fmla="*/ 57 w 82"/>
                <a:gd name="T33" fmla="*/ 64 h 67"/>
                <a:gd name="T34" fmla="*/ 65 w 82"/>
                <a:gd name="T35" fmla="*/ 66 h 67"/>
                <a:gd name="T36" fmla="*/ 69 w 82"/>
                <a:gd name="T37" fmla="*/ 67 h 67"/>
                <a:gd name="T38" fmla="*/ 69 w 82"/>
                <a:gd name="T39" fmla="*/ 61 h 67"/>
                <a:gd name="T40" fmla="*/ 77 w 82"/>
                <a:gd name="T41" fmla="*/ 53 h 67"/>
                <a:gd name="T42" fmla="*/ 81 w 82"/>
                <a:gd name="T43" fmla="*/ 50 h 67"/>
                <a:gd name="T44" fmla="*/ 77 w 82"/>
                <a:gd name="T45" fmla="*/ 42 h 67"/>
                <a:gd name="T46" fmla="*/ 77 w 82"/>
                <a:gd name="T47" fmla="*/ 35 h 67"/>
                <a:gd name="T48" fmla="*/ 74 w 82"/>
                <a:gd name="T49" fmla="*/ 30 h 67"/>
                <a:gd name="T50" fmla="*/ 79 w 82"/>
                <a:gd name="T51" fmla="*/ 26 h 67"/>
                <a:gd name="T52" fmla="*/ 78 w 82"/>
                <a:gd name="T53" fmla="*/ 19 h 67"/>
                <a:gd name="T54" fmla="*/ 77 w 82"/>
                <a:gd name="T55" fmla="*/ 12 h 67"/>
                <a:gd name="T56" fmla="*/ 71 w 82"/>
                <a:gd name="T57" fmla="*/ 8 h 67"/>
                <a:gd name="T58" fmla="*/ 70 w 82"/>
                <a:gd name="T59" fmla="*/ 7 h 67"/>
                <a:gd name="T60" fmla="*/ 48 w 82"/>
                <a:gd name="T61" fmla="*/ 6 h 67"/>
                <a:gd name="T62" fmla="*/ 44 w 82"/>
                <a:gd name="T63" fmla="*/ 5 h 67"/>
                <a:gd name="T64" fmla="*/ 40 w 82"/>
                <a:gd name="T65" fmla="*/ 7 h 67"/>
                <a:gd name="T66" fmla="*/ 36 w 82"/>
                <a:gd name="T67" fmla="*/ 2 h 67"/>
                <a:gd name="T68" fmla="*/ 17 w 82"/>
                <a:gd name="T69" fmla="*/ 7 h 67"/>
                <a:gd name="T70" fmla="*/ 4 w 82"/>
                <a:gd name="T71" fmla="*/ 12 h 67"/>
                <a:gd name="T72" fmla="*/ 2 w 82"/>
                <a:gd name="T73" fmla="*/ 14 h 67"/>
                <a:gd name="T74" fmla="*/ 2 w 82"/>
                <a:gd name="T75" fmla="*/ 15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82" h="67">
                  <a:moveTo>
                    <a:pt x="2" y="15"/>
                  </a:moveTo>
                  <a:cubicBezTo>
                    <a:pt x="2" y="16"/>
                    <a:pt x="3" y="21"/>
                    <a:pt x="2" y="23"/>
                  </a:cubicBezTo>
                  <a:cubicBezTo>
                    <a:pt x="0" y="25"/>
                    <a:pt x="1" y="26"/>
                    <a:pt x="2" y="27"/>
                  </a:cubicBezTo>
                  <a:cubicBezTo>
                    <a:pt x="3" y="27"/>
                    <a:pt x="4" y="29"/>
                    <a:pt x="4" y="31"/>
                  </a:cubicBezTo>
                  <a:cubicBezTo>
                    <a:pt x="4" y="32"/>
                    <a:pt x="5" y="32"/>
                    <a:pt x="5" y="35"/>
                  </a:cubicBezTo>
                  <a:cubicBezTo>
                    <a:pt x="5" y="38"/>
                    <a:pt x="6" y="41"/>
                    <a:pt x="7" y="42"/>
                  </a:cubicBezTo>
                  <a:cubicBezTo>
                    <a:pt x="8" y="43"/>
                    <a:pt x="8" y="45"/>
                    <a:pt x="7" y="46"/>
                  </a:cubicBezTo>
                  <a:cubicBezTo>
                    <a:pt x="9" y="47"/>
                    <a:pt x="11" y="48"/>
                    <a:pt x="12" y="49"/>
                  </a:cubicBezTo>
                  <a:cubicBezTo>
                    <a:pt x="16" y="50"/>
                    <a:pt x="18" y="51"/>
                    <a:pt x="18" y="53"/>
                  </a:cubicBezTo>
                  <a:cubicBezTo>
                    <a:pt x="18" y="54"/>
                    <a:pt x="21" y="56"/>
                    <a:pt x="22" y="54"/>
                  </a:cubicBezTo>
                  <a:cubicBezTo>
                    <a:pt x="23" y="53"/>
                    <a:pt x="25" y="54"/>
                    <a:pt x="27" y="54"/>
                  </a:cubicBezTo>
                  <a:cubicBezTo>
                    <a:pt x="29" y="54"/>
                    <a:pt x="29" y="56"/>
                    <a:pt x="29" y="57"/>
                  </a:cubicBezTo>
                  <a:cubicBezTo>
                    <a:pt x="30" y="58"/>
                    <a:pt x="33" y="57"/>
                    <a:pt x="35" y="58"/>
                  </a:cubicBezTo>
                  <a:cubicBezTo>
                    <a:pt x="36" y="59"/>
                    <a:pt x="37" y="62"/>
                    <a:pt x="39" y="63"/>
                  </a:cubicBezTo>
                  <a:cubicBezTo>
                    <a:pt x="41" y="64"/>
                    <a:pt x="42" y="62"/>
                    <a:pt x="44" y="63"/>
                  </a:cubicBezTo>
                  <a:cubicBezTo>
                    <a:pt x="45" y="63"/>
                    <a:pt x="49" y="64"/>
                    <a:pt x="51" y="63"/>
                  </a:cubicBezTo>
                  <a:cubicBezTo>
                    <a:pt x="53" y="63"/>
                    <a:pt x="55" y="64"/>
                    <a:pt x="57" y="64"/>
                  </a:cubicBezTo>
                  <a:cubicBezTo>
                    <a:pt x="60" y="64"/>
                    <a:pt x="64" y="65"/>
                    <a:pt x="65" y="66"/>
                  </a:cubicBezTo>
                  <a:cubicBezTo>
                    <a:pt x="65" y="66"/>
                    <a:pt x="67" y="66"/>
                    <a:pt x="69" y="67"/>
                  </a:cubicBezTo>
                  <a:cubicBezTo>
                    <a:pt x="70" y="66"/>
                    <a:pt x="69" y="62"/>
                    <a:pt x="69" y="61"/>
                  </a:cubicBezTo>
                  <a:cubicBezTo>
                    <a:pt x="69" y="60"/>
                    <a:pt x="76" y="55"/>
                    <a:pt x="77" y="53"/>
                  </a:cubicBezTo>
                  <a:cubicBezTo>
                    <a:pt x="78" y="52"/>
                    <a:pt x="80" y="52"/>
                    <a:pt x="81" y="50"/>
                  </a:cubicBezTo>
                  <a:cubicBezTo>
                    <a:pt x="82" y="49"/>
                    <a:pt x="78" y="43"/>
                    <a:pt x="77" y="42"/>
                  </a:cubicBezTo>
                  <a:cubicBezTo>
                    <a:pt x="77" y="41"/>
                    <a:pt x="76" y="36"/>
                    <a:pt x="77" y="35"/>
                  </a:cubicBezTo>
                  <a:cubicBezTo>
                    <a:pt x="77" y="33"/>
                    <a:pt x="74" y="32"/>
                    <a:pt x="74" y="30"/>
                  </a:cubicBezTo>
                  <a:cubicBezTo>
                    <a:pt x="74" y="29"/>
                    <a:pt x="77" y="27"/>
                    <a:pt x="79" y="26"/>
                  </a:cubicBezTo>
                  <a:cubicBezTo>
                    <a:pt x="81" y="25"/>
                    <a:pt x="80" y="20"/>
                    <a:pt x="78" y="19"/>
                  </a:cubicBezTo>
                  <a:cubicBezTo>
                    <a:pt x="77" y="17"/>
                    <a:pt x="76" y="15"/>
                    <a:pt x="77" y="12"/>
                  </a:cubicBezTo>
                  <a:cubicBezTo>
                    <a:pt x="78" y="10"/>
                    <a:pt x="72" y="8"/>
                    <a:pt x="71" y="8"/>
                  </a:cubicBezTo>
                  <a:cubicBezTo>
                    <a:pt x="70" y="8"/>
                    <a:pt x="70" y="8"/>
                    <a:pt x="70" y="7"/>
                  </a:cubicBezTo>
                  <a:cubicBezTo>
                    <a:pt x="64" y="8"/>
                    <a:pt x="50" y="7"/>
                    <a:pt x="48" y="6"/>
                  </a:cubicBezTo>
                  <a:cubicBezTo>
                    <a:pt x="48" y="6"/>
                    <a:pt x="46" y="5"/>
                    <a:pt x="44" y="5"/>
                  </a:cubicBezTo>
                  <a:cubicBezTo>
                    <a:pt x="43" y="6"/>
                    <a:pt x="42" y="7"/>
                    <a:pt x="40" y="7"/>
                  </a:cubicBezTo>
                  <a:cubicBezTo>
                    <a:pt x="36" y="7"/>
                    <a:pt x="36" y="4"/>
                    <a:pt x="36" y="2"/>
                  </a:cubicBezTo>
                  <a:cubicBezTo>
                    <a:pt x="35" y="0"/>
                    <a:pt x="21" y="3"/>
                    <a:pt x="17" y="7"/>
                  </a:cubicBezTo>
                  <a:cubicBezTo>
                    <a:pt x="13" y="11"/>
                    <a:pt x="4" y="10"/>
                    <a:pt x="4" y="12"/>
                  </a:cubicBezTo>
                  <a:cubicBezTo>
                    <a:pt x="4" y="13"/>
                    <a:pt x="3" y="14"/>
                    <a:pt x="2" y="14"/>
                  </a:cubicBezTo>
                  <a:cubicBezTo>
                    <a:pt x="2" y="14"/>
                    <a:pt x="2" y="14"/>
                    <a:pt x="2" y="1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69"/>
            <p:cNvSpPr>
              <a:spLocks/>
            </p:cNvSpPr>
            <p:nvPr userDrawn="1"/>
          </p:nvSpPr>
          <p:spPr bwMode="auto">
            <a:xfrm>
              <a:off x="3498" y="1984"/>
              <a:ext cx="60" cy="56"/>
            </a:xfrm>
            <a:custGeom>
              <a:avLst/>
              <a:gdLst>
                <a:gd name="T0" fmla="*/ 23 w 31"/>
                <a:gd name="T1" fmla="*/ 27 h 29"/>
                <a:gd name="T2" fmla="*/ 29 w 31"/>
                <a:gd name="T3" fmla="*/ 17 h 29"/>
                <a:gd name="T4" fmla="*/ 30 w 31"/>
                <a:gd name="T5" fmla="*/ 6 h 29"/>
                <a:gd name="T6" fmla="*/ 23 w 31"/>
                <a:gd name="T7" fmla="*/ 2 h 29"/>
                <a:gd name="T8" fmla="*/ 10 w 31"/>
                <a:gd name="T9" fmla="*/ 1 h 29"/>
                <a:gd name="T10" fmla="*/ 4 w 31"/>
                <a:gd name="T11" fmla="*/ 2 h 29"/>
                <a:gd name="T12" fmla="*/ 0 w 31"/>
                <a:gd name="T13" fmla="*/ 4 h 29"/>
                <a:gd name="T14" fmla="*/ 4 w 31"/>
                <a:gd name="T15" fmla="*/ 10 h 29"/>
                <a:gd name="T16" fmla="*/ 11 w 31"/>
                <a:gd name="T17" fmla="*/ 18 h 29"/>
                <a:gd name="T18" fmla="*/ 18 w 31"/>
                <a:gd name="T19" fmla="*/ 26 h 29"/>
                <a:gd name="T20" fmla="*/ 22 w 31"/>
                <a:gd name="T21" fmla="*/ 29 h 29"/>
                <a:gd name="T22" fmla="*/ 23 w 31"/>
                <a:gd name="T23" fmla="*/ 27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31" h="29">
                  <a:moveTo>
                    <a:pt x="23" y="27"/>
                  </a:moveTo>
                  <a:cubicBezTo>
                    <a:pt x="22" y="25"/>
                    <a:pt x="28" y="17"/>
                    <a:pt x="29" y="17"/>
                  </a:cubicBezTo>
                  <a:cubicBezTo>
                    <a:pt x="30" y="17"/>
                    <a:pt x="31" y="10"/>
                    <a:pt x="30" y="6"/>
                  </a:cubicBezTo>
                  <a:cubicBezTo>
                    <a:pt x="26" y="3"/>
                    <a:pt x="23" y="2"/>
                    <a:pt x="23" y="2"/>
                  </a:cubicBezTo>
                  <a:cubicBezTo>
                    <a:pt x="23" y="2"/>
                    <a:pt x="11" y="2"/>
                    <a:pt x="10" y="1"/>
                  </a:cubicBezTo>
                  <a:cubicBezTo>
                    <a:pt x="8" y="0"/>
                    <a:pt x="6" y="3"/>
                    <a:pt x="4" y="2"/>
                  </a:cubicBezTo>
                  <a:cubicBezTo>
                    <a:pt x="2" y="1"/>
                    <a:pt x="0" y="2"/>
                    <a:pt x="0" y="4"/>
                  </a:cubicBezTo>
                  <a:cubicBezTo>
                    <a:pt x="1" y="6"/>
                    <a:pt x="4" y="7"/>
                    <a:pt x="4" y="10"/>
                  </a:cubicBezTo>
                  <a:cubicBezTo>
                    <a:pt x="4" y="13"/>
                    <a:pt x="11" y="17"/>
                    <a:pt x="11" y="18"/>
                  </a:cubicBezTo>
                  <a:cubicBezTo>
                    <a:pt x="11" y="19"/>
                    <a:pt x="15" y="22"/>
                    <a:pt x="18" y="26"/>
                  </a:cubicBezTo>
                  <a:cubicBezTo>
                    <a:pt x="19" y="27"/>
                    <a:pt x="21" y="28"/>
                    <a:pt x="22" y="29"/>
                  </a:cubicBezTo>
                  <a:cubicBezTo>
                    <a:pt x="23" y="28"/>
                    <a:pt x="23" y="27"/>
                    <a:pt x="23" y="2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70"/>
            <p:cNvSpPr>
              <a:spLocks/>
            </p:cNvSpPr>
            <p:nvPr userDrawn="1"/>
          </p:nvSpPr>
          <p:spPr bwMode="auto">
            <a:xfrm>
              <a:off x="3469" y="1958"/>
              <a:ext cx="87" cy="76"/>
            </a:xfrm>
            <a:custGeom>
              <a:avLst/>
              <a:gdLst>
                <a:gd name="T0" fmla="*/ 26 w 45"/>
                <a:gd name="T1" fmla="*/ 31 h 39"/>
                <a:gd name="T2" fmla="*/ 19 w 45"/>
                <a:gd name="T3" fmla="*/ 23 h 39"/>
                <a:gd name="T4" fmla="*/ 15 w 45"/>
                <a:gd name="T5" fmla="*/ 17 h 39"/>
                <a:gd name="T6" fmla="*/ 19 w 45"/>
                <a:gd name="T7" fmla="*/ 15 h 39"/>
                <a:gd name="T8" fmla="*/ 25 w 45"/>
                <a:gd name="T9" fmla="*/ 14 h 39"/>
                <a:gd name="T10" fmla="*/ 38 w 45"/>
                <a:gd name="T11" fmla="*/ 15 h 39"/>
                <a:gd name="T12" fmla="*/ 45 w 45"/>
                <a:gd name="T13" fmla="*/ 19 h 39"/>
                <a:gd name="T14" fmla="*/ 45 w 45"/>
                <a:gd name="T15" fmla="*/ 17 h 39"/>
                <a:gd name="T16" fmla="*/ 42 w 45"/>
                <a:gd name="T17" fmla="*/ 11 h 39"/>
                <a:gd name="T18" fmla="*/ 40 w 45"/>
                <a:gd name="T19" fmla="*/ 6 h 39"/>
                <a:gd name="T20" fmla="*/ 37 w 45"/>
                <a:gd name="T21" fmla="*/ 7 h 39"/>
                <a:gd name="T22" fmla="*/ 28 w 45"/>
                <a:gd name="T23" fmla="*/ 5 h 39"/>
                <a:gd name="T24" fmla="*/ 21 w 45"/>
                <a:gd name="T25" fmla="*/ 0 h 39"/>
                <a:gd name="T26" fmla="*/ 16 w 45"/>
                <a:gd name="T27" fmla="*/ 3 h 39"/>
                <a:gd name="T28" fmla="*/ 14 w 45"/>
                <a:gd name="T29" fmla="*/ 7 h 39"/>
                <a:gd name="T30" fmla="*/ 11 w 45"/>
                <a:gd name="T31" fmla="*/ 11 h 39"/>
                <a:gd name="T32" fmla="*/ 6 w 45"/>
                <a:gd name="T33" fmla="*/ 11 h 39"/>
                <a:gd name="T34" fmla="*/ 0 w 45"/>
                <a:gd name="T35" fmla="*/ 12 h 39"/>
                <a:gd name="T36" fmla="*/ 2 w 45"/>
                <a:gd name="T37" fmla="*/ 16 h 39"/>
                <a:gd name="T38" fmla="*/ 8 w 45"/>
                <a:gd name="T39" fmla="*/ 18 h 39"/>
                <a:gd name="T40" fmla="*/ 16 w 45"/>
                <a:gd name="T41" fmla="*/ 30 h 39"/>
                <a:gd name="T42" fmla="*/ 22 w 45"/>
                <a:gd name="T43" fmla="*/ 34 h 39"/>
                <a:gd name="T44" fmla="*/ 30 w 45"/>
                <a:gd name="T45" fmla="*/ 38 h 39"/>
                <a:gd name="T46" fmla="*/ 33 w 45"/>
                <a:gd name="T47" fmla="*/ 39 h 39"/>
                <a:gd name="T48" fmla="*/ 26 w 45"/>
                <a:gd name="T49" fmla="*/ 31 h 3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5" h="39">
                  <a:moveTo>
                    <a:pt x="26" y="31"/>
                  </a:moveTo>
                  <a:cubicBezTo>
                    <a:pt x="26" y="30"/>
                    <a:pt x="19" y="26"/>
                    <a:pt x="19" y="23"/>
                  </a:cubicBezTo>
                  <a:cubicBezTo>
                    <a:pt x="19" y="20"/>
                    <a:pt x="16" y="19"/>
                    <a:pt x="15" y="17"/>
                  </a:cubicBezTo>
                  <a:cubicBezTo>
                    <a:pt x="15" y="15"/>
                    <a:pt x="17" y="14"/>
                    <a:pt x="19" y="15"/>
                  </a:cubicBezTo>
                  <a:cubicBezTo>
                    <a:pt x="21" y="16"/>
                    <a:pt x="23" y="13"/>
                    <a:pt x="25" y="14"/>
                  </a:cubicBezTo>
                  <a:cubicBezTo>
                    <a:pt x="26" y="15"/>
                    <a:pt x="38" y="15"/>
                    <a:pt x="38" y="15"/>
                  </a:cubicBezTo>
                  <a:cubicBezTo>
                    <a:pt x="38" y="15"/>
                    <a:pt x="41" y="16"/>
                    <a:pt x="45" y="19"/>
                  </a:cubicBezTo>
                  <a:cubicBezTo>
                    <a:pt x="45" y="18"/>
                    <a:pt x="45" y="18"/>
                    <a:pt x="45" y="17"/>
                  </a:cubicBezTo>
                  <a:cubicBezTo>
                    <a:pt x="44" y="15"/>
                    <a:pt x="45" y="12"/>
                    <a:pt x="42" y="11"/>
                  </a:cubicBezTo>
                  <a:cubicBezTo>
                    <a:pt x="41" y="11"/>
                    <a:pt x="40" y="8"/>
                    <a:pt x="40" y="6"/>
                  </a:cubicBezTo>
                  <a:cubicBezTo>
                    <a:pt x="39" y="7"/>
                    <a:pt x="38" y="7"/>
                    <a:pt x="37" y="7"/>
                  </a:cubicBezTo>
                  <a:cubicBezTo>
                    <a:pt x="35" y="8"/>
                    <a:pt x="30" y="7"/>
                    <a:pt x="28" y="5"/>
                  </a:cubicBezTo>
                  <a:cubicBezTo>
                    <a:pt x="27" y="3"/>
                    <a:pt x="23" y="1"/>
                    <a:pt x="21" y="0"/>
                  </a:cubicBezTo>
                  <a:cubicBezTo>
                    <a:pt x="21" y="1"/>
                    <a:pt x="18" y="3"/>
                    <a:pt x="16" y="3"/>
                  </a:cubicBezTo>
                  <a:cubicBezTo>
                    <a:pt x="15" y="3"/>
                    <a:pt x="16" y="7"/>
                    <a:pt x="14" y="7"/>
                  </a:cubicBezTo>
                  <a:cubicBezTo>
                    <a:pt x="13" y="7"/>
                    <a:pt x="12" y="10"/>
                    <a:pt x="11" y="11"/>
                  </a:cubicBezTo>
                  <a:cubicBezTo>
                    <a:pt x="11" y="12"/>
                    <a:pt x="8" y="10"/>
                    <a:pt x="6" y="11"/>
                  </a:cubicBezTo>
                  <a:cubicBezTo>
                    <a:pt x="5" y="11"/>
                    <a:pt x="2" y="12"/>
                    <a:pt x="0" y="12"/>
                  </a:cubicBezTo>
                  <a:cubicBezTo>
                    <a:pt x="0" y="14"/>
                    <a:pt x="0" y="16"/>
                    <a:pt x="2" y="16"/>
                  </a:cubicBezTo>
                  <a:cubicBezTo>
                    <a:pt x="4" y="16"/>
                    <a:pt x="8" y="15"/>
                    <a:pt x="8" y="18"/>
                  </a:cubicBezTo>
                  <a:cubicBezTo>
                    <a:pt x="8" y="21"/>
                    <a:pt x="14" y="28"/>
                    <a:pt x="16" y="30"/>
                  </a:cubicBezTo>
                  <a:cubicBezTo>
                    <a:pt x="18" y="32"/>
                    <a:pt x="22" y="32"/>
                    <a:pt x="22" y="34"/>
                  </a:cubicBezTo>
                  <a:cubicBezTo>
                    <a:pt x="23" y="36"/>
                    <a:pt x="26" y="37"/>
                    <a:pt x="30" y="38"/>
                  </a:cubicBezTo>
                  <a:cubicBezTo>
                    <a:pt x="31" y="38"/>
                    <a:pt x="32" y="38"/>
                    <a:pt x="33" y="39"/>
                  </a:cubicBezTo>
                  <a:cubicBezTo>
                    <a:pt x="30" y="35"/>
                    <a:pt x="26" y="32"/>
                    <a:pt x="26" y="3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71"/>
            <p:cNvSpPr>
              <a:spLocks/>
            </p:cNvSpPr>
            <p:nvPr userDrawn="1"/>
          </p:nvSpPr>
          <p:spPr bwMode="auto">
            <a:xfrm>
              <a:off x="3553" y="2038"/>
              <a:ext cx="31" cy="60"/>
            </a:xfrm>
            <a:custGeom>
              <a:avLst/>
              <a:gdLst>
                <a:gd name="T0" fmla="*/ 11 w 16"/>
                <a:gd name="T1" fmla="*/ 26 h 31"/>
                <a:gd name="T2" fmla="*/ 13 w 16"/>
                <a:gd name="T3" fmla="*/ 23 h 31"/>
                <a:gd name="T4" fmla="*/ 16 w 16"/>
                <a:gd name="T5" fmla="*/ 18 h 31"/>
                <a:gd name="T6" fmla="*/ 16 w 16"/>
                <a:gd name="T7" fmla="*/ 18 h 31"/>
                <a:gd name="T8" fmla="*/ 11 w 16"/>
                <a:gd name="T9" fmla="*/ 13 h 31"/>
                <a:gd name="T10" fmla="*/ 12 w 16"/>
                <a:gd name="T11" fmla="*/ 4 h 31"/>
                <a:gd name="T12" fmla="*/ 5 w 16"/>
                <a:gd name="T13" fmla="*/ 0 h 31"/>
                <a:gd name="T14" fmla="*/ 1 w 16"/>
                <a:gd name="T15" fmla="*/ 6 h 31"/>
                <a:gd name="T16" fmla="*/ 3 w 16"/>
                <a:gd name="T17" fmla="*/ 11 h 31"/>
                <a:gd name="T18" fmla="*/ 3 w 16"/>
                <a:gd name="T19" fmla="*/ 24 h 31"/>
                <a:gd name="T20" fmla="*/ 8 w 16"/>
                <a:gd name="T21" fmla="*/ 31 h 31"/>
                <a:gd name="T22" fmla="*/ 11 w 16"/>
                <a:gd name="T23" fmla="*/ 26 h 3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16" h="31">
                  <a:moveTo>
                    <a:pt x="11" y="26"/>
                  </a:moveTo>
                  <a:cubicBezTo>
                    <a:pt x="13" y="26"/>
                    <a:pt x="12" y="24"/>
                    <a:pt x="13" y="23"/>
                  </a:cubicBezTo>
                  <a:cubicBezTo>
                    <a:pt x="14" y="22"/>
                    <a:pt x="16" y="19"/>
                    <a:pt x="16" y="18"/>
                  </a:cubicBezTo>
                  <a:cubicBezTo>
                    <a:pt x="16" y="18"/>
                    <a:pt x="16" y="18"/>
                    <a:pt x="16" y="18"/>
                  </a:cubicBezTo>
                  <a:cubicBezTo>
                    <a:pt x="14" y="16"/>
                    <a:pt x="12" y="15"/>
                    <a:pt x="11" y="13"/>
                  </a:cubicBezTo>
                  <a:cubicBezTo>
                    <a:pt x="11" y="11"/>
                    <a:pt x="11" y="7"/>
                    <a:pt x="12" y="4"/>
                  </a:cubicBezTo>
                  <a:cubicBezTo>
                    <a:pt x="11" y="3"/>
                    <a:pt x="6" y="0"/>
                    <a:pt x="5" y="0"/>
                  </a:cubicBezTo>
                  <a:cubicBezTo>
                    <a:pt x="3" y="0"/>
                    <a:pt x="1" y="3"/>
                    <a:pt x="1" y="6"/>
                  </a:cubicBezTo>
                  <a:cubicBezTo>
                    <a:pt x="4" y="8"/>
                    <a:pt x="5" y="9"/>
                    <a:pt x="3" y="11"/>
                  </a:cubicBezTo>
                  <a:cubicBezTo>
                    <a:pt x="1" y="14"/>
                    <a:pt x="0" y="22"/>
                    <a:pt x="3" y="24"/>
                  </a:cubicBezTo>
                  <a:cubicBezTo>
                    <a:pt x="5" y="26"/>
                    <a:pt x="6" y="30"/>
                    <a:pt x="8" y="31"/>
                  </a:cubicBezTo>
                  <a:cubicBezTo>
                    <a:pt x="9" y="29"/>
                    <a:pt x="10" y="27"/>
                    <a:pt x="11" y="26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72"/>
            <p:cNvSpPr>
              <a:spLocks/>
            </p:cNvSpPr>
            <p:nvPr userDrawn="1"/>
          </p:nvSpPr>
          <p:spPr bwMode="auto">
            <a:xfrm>
              <a:off x="3403" y="1906"/>
              <a:ext cx="120" cy="54"/>
            </a:xfrm>
            <a:custGeom>
              <a:avLst/>
              <a:gdLst>
                <a:gd name="T0" fmla="*/ 52 w 62"/>
                <a:gd name="T1" fmla="*/ 2 h 28"/>
                <a:gd name="T2" fmla="*/ 45 w 62"/>
                <a:gd name="T3" fmla="*/ 0 h 28"/>
                <a:gd name="T4" fmla="*/ 43 w 62"/>
                <a:gd name="T5" fmla="*/ 4 h 28"/>
                <a:gd name="T6" fmla="*/ 36 w 62"/>
                <a:gd name="T7" fmla="*/ 4 h 28"/>
                <a:gd name="T8" fmla="*/ 31 w 62"/>
                <a:gd name="T9" fmla="*/ 7 h 28"/>
                <a:gd name="T10" fmla="*/ 28 w 62"/>
                <a:gd name="T11" fmla="*/ 12 h 28"/>
                <a:gd name="T12" fmla="*/ 25 w 62"/>
                <a:gd name="T13" fmla="*/ 15 h 28"/>
                <a:gd name="T14" fmla="*/ 16 w 62"/>
                <a:gd name="T15" fmla="*/ 17 h 28"/>
                <a:gd name="T16" fmla="*/ 11 w 62"/>
                <a:gd name="T17" fmla="*/ 17 h 28"/>
                <a:gd name="T18" fmla="*/ 6 w 62"/>
                <a:gd name="T19" fmla="*/ 18 h 28"/>
                <a:gd name="T20" fmla="*/ 1 w 62"/>
                <a:gd name="T21" fmla="*/ 16 h 28"/>
                <a:gd name="T22" fmla="*/ 0 w 62"/>
                <a:gd name="T23" fmla="*/ 21 h 28"/>
                <a:gd name="T24" fmla="*/ 5 w 62"/>
                <a:gd name="T25" fmla="*/ 23 h 28"/>
                <a:gd name="T26" fmla="*/ 10 w 62"/>
                <a:gd name="T27" fmla="*/ 24 h 28"/>
                <a:gd name="T28" fmla="*/ 15 w 62"/>
                <a:gd name="T29" fmla="*/ 23 h 28"/>
                <a:gd name="T30" fmla="*/ 22 w 62"/>
                <a:gd name="T31" fmla="*/ 22 h 28"/>
                <a:gd name="T32" fmla="*/ 23 w 62"/>
                <a:gd name="T33" fmla="*/ 25 h 28"/>
                <a:gd name="T34" fmla="*/ 31 w 62"/>
                <a:gd name="T35" fmla="*/ 26 h 28"/>
                <a:gd name="T36" fmla="*/ 40 w 62"/>
                <a:gd name="T37" fmla="*/ 28 h 28"/>
                <a:gd name="T38" fmla="*/ 48 w 62"/>
                <a:gd name="T39" fmla="*/ 25 h 28"/>
                <a:gd name="T40" fmla="*/ 53 w 62"/>
                <a:gd name="T41" fmla="*/ 24 h 28"/>
                <a:gd name="T42" fmla="*/ 54 w 62"/>
                <a:gd name="T43" fmla="*/ 24 h 28"/>
                <a:gd name="T44" fmla="*/ 55 w 62"/>
                <a:gd name="T45" fmla="*/ 22 h 28"/>
                <a:gd name="T46" fmla="*/ 56 w 62"/>
                <a:gd name="T47" fmla="*/ 18 h 28"/>
                <a:gd name="T48" fmla="*/ 57 w 62"/>
                <a:gd name="T49" fmla="*/ 15 h 28"/>
                <a:gd name="T50" fmla="*/ 61 w 62"/>
                <a:gd name="T51" fmla="*/ 12 h 28"/>
                <a:gd name="T52" fmla="*/ 62 w 62"/>
                <a:gd name="T53" fmla="*/ 10 h 28"/>
                <a:gd name="T54" fmla="*/ 59 w 62"/>
                <a:gd name="T55" fmla="*/ 3 h 28"/>
                <a:gd name="T56" fmla="*/ 52 w 62"/>
                <a:gd name="T57" fmla="*/ 2 h 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</a:cxnLst>
              <a:rect l="0" t="0" r="r" b="b"/>
              <a:pathLst>
                <a:path w="62" h="28">
                  <a:moveTo>
                    <a:pt x="52" y="2"/>
                  </a:moveTo>
                  <a:cubicBezTo>
                    <a:pt x="50" y="0"/>
                    <a:pt x="45" y="0"/>
                    <a:pt x="45" y="0"/>
                  </a:cubicBezTo>
                  <a:cubicBezTo>
                    <a:pt x="45" y="0"/>
                    <a:pt x="44" y="2"/>
                    <a:pt x="43" y="4"/>
                  </a:cubicBezTo>
                  <a:cubicBezTo>
                    <a:pt x="42" y="5"/>
                    <a:pt x="38" y="5"/>
                    <a:pt x="36" y="4"/>
                  </a:cubicBezTo>
                  <a:cubicBezTo>
                    <a:pt x="35" y="5"/>
                    <a:pt x="32" y="6"/>
                    <a:pt x="31" y="7"/>
                  </a:cubicBezTo>
                  <a:cubicBezTo>
                    <a:pt x="31" y="9"/>
                    <a:pt x="27" y="8"/>
                    <a:pt x="28" y="12"/>
                  </a:cubicBezTo>
                  <a:cubicBezTo>
                    <a:pt x="29" y="17"/>
                    <a:pt x="26" y="15"/>
                    <a:pt x="25" y="15"/>
                  </a:cubicBezTo>
                  <a:cubicBezTo>
                    <a:pt x="23" y="14"/>
                    <a:pt x="17" y="15"/>
                    <a:pt x="16" y="17"/>
                  </a:cubicBezTo>
                  <a:cubicBezTo>
                    <a:pt x="14" y="18"/>
                    <a:pt x="12" y="18"/>
                    <a:pt x="11" y="17"/>
                  </a:cubicBezTo>
                  <a:cubicBezTo>
                    <a:pt x="10" y="16"/>
                    <a:pt x="7" y="16"/>
                    <a:pt x="6" y="18"/>
                  </a:cubicBezTo>
                  <a:cubicBezTo>
                    <a:pt x="5" y="20"/>
                    <a:pt x="3" y="16"/>
                    <a:pt x="1" y="16"/>
                  </a:cubicBezTo>
                  <a:cubicBezTo>
                    <a:pt x="0" y="17"/>
                    <a:pt x="0" y="20"/>
                    <a:pt x="0" y="21"/>
                  </a:cubicBezTo>
                  <a:cubicBezTo>
                    <a:pt x="0" y="22"/>
                    <a:pt x="3" y="24"/>
                    <a:pt x="5" y="23"/>
                  </a:cubicBezTo>
                  <a:cubicBezTo>
                    <a:pt x="6" y="22"/>
                    <a:pt x="8" y="23"/>
                    <a:pt x="10" y="24"/>
                  </a:cubicBezTo>
                  <a:cubicBezTo>
                    <a:pt x="11" y="25"/>
                    <a:pt x="14" y="24"/>
                    <a:pt x="15" y="23"/>
                  </a:cubicBezTo>
                  <a:cubicBezTo>
                    <a:pt x="16" y="22"/>
                    <a:pt x="21" y="22"/>
                    <a:pt x="22" y="22"/>
                  </a:cubicBezTo>
                  <a:cubicBezTo>
                    <a:pt x="22" y="22"/>
                    <a:pt x="22" y="25"/>
                    <a:pt x="23" y="25"/>
                  </a:cubicBezTo>
                  <a:cubicBezTo>
                    <a:pt x="24" y="26"/>
                    <a:pt x="28" y="26"/>
                    <a:pt x="31" y="26"/>
                  </a:cubicBezTo>
                  <a:cubicBezTo>
                    <a:pt x="34" y="26"/>
                    <a:pt x="39" y="28"/>
                    <a:pt x="40" y="28"/>
                  </a:cubicBezTo>
                  <a:cubicBezTo>
                    <a:pt x="42" y="28"/>
                    <a:pt x="44" y="25"/>
                    <a:pt x="48" y="25"/>
                  </a:cubicBezTo>
                  <a:cubicBezTo>
                    <a:pt x="51" y="25"/>
                    <a:pt x="53" y="23"/>
                    <a:pt x="53" y="24"/>
                  </a:cubicBezTo>
                  <a:cubicBezTo>
                    <a:pt x="54" y="24"/>
                    <a:pt x="54" y="24"/>
                    <a:pt x="54" y="24"/>
                  </a:cubicBezTo>
                  <a:cubicBezTo>
                    <a:pt x="54" y="22"/>
                    <a:pt x="54" y="22"/>
                    <a:pt x="55" y="22"/>
                  </a:cubicBezTo>
                  <a:cubicBezTo>
                    <a:pt x="56" y="21"/>
                    <a:pt x="55" y="19"/>
                    <a:pt x="56" y="18"/>
                  </a:cubicBezTo>
                  <a:cubicBezTo>
                    <a:pt x="57" y="17"/>
                    <a:pt x="55" y="14"/>
                    <a:pt x="57" y="15"/>
                  </a:cubicBezTo>
                  <a:cubicBezTo>
                    <a:pt x="59" y="15"/>
                    <a:pt x="61" y="15"/>
                    <a:pt x="61" y="12"/>
                  </a:cubicBezTo>
                  <a:cubicBezTo>
                    <a:pt x="61" y="12"/>
                    <a:pt x="61" y="11"/>
                    <a:pt x="62" y="10"/>
                  </a:cubicBezTo>
                  <a:cubicBezTo>
                    <a:pt x="60" y="7"/>
                    <a:pt x="59" y="3"/>
                    <a:pt x="59" y="3"/>
                  </a:cubicBezTo>
                  <a:cubicBezTo>
                    <a:pt x="59" y="3"/>
                    <a:pt x="55" y="5"/>
                    <a:pt x="52" y="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73"/>
            <p:cNvSpPr>
              <a:spLocks/>
            </p:cNvSpPr>
            <p:nvPr userDrawn="1"/>
          </p:nvSpPr>
          <p:spPr bwMode="auto">
            <a:xfrm>
              <a:off x="3508" y="1912"/>
              <a:ext cx="105" cy="62"/>
            </a:xfrm>
            <a:custGeom>
              <a:avLst/>
              <a:gdLst>
                <a:gd name="T0" fmla="*/ 52 w 54"/>
                <a:gd name="T1" fmla="*/ 6 h 32"/>
                <a:gd name="T2" fmla="*/ 50 w 54"/>
                <a:gd name="T3" fmla="*/ 5 h 32"/>
                <a:gd name="T4" fmla="*/ 45 w 54"/>
                <a:gd name="T5" fmla="*/ 3 h 32"/>
                <a:gd name="T6" fmla="*/ 37 w 54"/>
                <a:gd name="T7" fmla="*/ 1 h 32"/>
                <a:gd name="T8" fmla="*/ 29 w 54"/>
                <a:gd name="T9" fmla="*/ 6 h 32"/>
                <a:gd name="T10" fmla="*/ 21 w 54"/>
                <a:gd name="T11" fmla="*/ 8 h 32"/>
                <a:gd name="T12" fmla="*/ 9 w 54"/>
                <a:gd name="T13" fmla="*/ 8 h 32"/>
                <a:gd name="T14" fmla="*/ 8 w 54"/>
                <a:gd name="T15" fmla="*/ 7 h 32"/>
                <a:gd name="T16" fmla="*/ 7 w 54"/>
                <a:gd name="T17" fmla="*/ 9 h 32"/>
                <a:gd name="T18" fmla="*/ 3 w 54"/>
                <a:gd name="T19" fmla="*/ 12 h 32"/>
                <a:gd name="T20" fmla="*/ 2 w 54"/>
                <a:gd name="T21" fmla="*/ 15 h 32"/>
                <a:gd name="T22" fmla="*/ 1 w 54"/>
                <a:gd name="T23" fmla="*/ 19 h 32"/>
                <a:gd name="T24" fmla="*/ 0 w 54"/>
                <a:gd name="T25" fmla="*/ 21 h 32"/>
                <a:gd name="T26" fmla="*/ 2 w 54"/>
                <a:gd name="T27" fmla="*/ 24 h 32"/>
                <a:gd name="T28" fmla="*/ 1 w 54"/>
                <a:gd name="T29" fmla="*/ 24 h 32"/>
                <a:gd name="T30" fmla="*/ 8 w 54"/>
                <a:gd name="T31" fmla="*/ 29 h 32"/>
                <a:gd name="T32" fmla="*/ 17 w 54"/>
                <a:gd name="T33" fmla="*/ 31 h 32"/>
                <a:gd name="T34" fmla="*/ 29 w 54"/>
                <a:gd name="T35" fmla="*/ 27 h 32"/>
                <a:gd name="T36" fmla="*/ 32 w 54"/>
                <a:gd name="T37" fmla="*/ 29 h 32"/>
                <a:gd name="T38" fmla="*/ 35 w 54"/>
                <a:gd name="T39" fmla="*/ 29 h 32"/>
                <a:gd name="T40" fmla="*/ 40 w 54"/>
                <a:gd name="T41" fmla="*/ 25 h 32"/>
                <a:gd name="T42" fmla="*/ 47 w 54"/>
                <a:gd name="T43" fmla="*/ 13 h 32"/>
                <a:gd name="T44" fmla="*/ 53 w 54"/>
                <a:gd name="T45" fmla="*/ 9 h 32"/>
                <a:gd name="T46" fmla="*/ 52 w 54"/>
                <a:gd name="T47" fmla="*/ 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32">
                  <a:moveTo>
                    <a:pt x="52" y="6"/>
                  </a:moveTo>
                  <a:cubicBezTo>
                    <a:pt x="52" y="6"/>
                    <a:pt x="51" y="6"/>
                    <a:pt x="50" y="5"/>
                  </a:cubicBezTo>
                  <a:cubicBezTo>
                    <a:pt x="48" y="5"/>
                    <a:pt x="46" y="4"/>
                    <a:pt x="45" y="3"/>
                  </a:cubicBezTo>
                  <a:cubicBezTo>
                    <a:pt x="44" y="2"/>
                    <a:pt x="38" y="1"/>
                    <a:pt x="37" y="1"/>
                  </a:cubicBezTo>
                  <a:cubicBezTo>
                    <a:pt x="36" y="0"/>
                    <a:pt x="31" y="6"/>
                    <a:pt x="29" y="6"/>
                  </a:cubicBezTo>
                  <a:cubicBezTo>
                    <a:pt x="28" y="6"/>
                    <a:pt x="21" y="7"/>
                    <a:pt x="21" y="8"/>
                  </a:cubicBezTo>
                  <a:cubicBezTo>
                    <a:pt x="21" y="10"/>
                    <a:pt x="12" y="11"/>
                    <a:pt x="9" y="8"/>
                  </a:cubicBezTo>
                  <a:cubicBezTo>
                    <a:pt x="9" y="8"/>
                    <a:pt x="8" y="8"/>
                    <a:pt x="8" y="7"/>
                  </a:cubicBezTo>
                  <a:cubicBezTo>
                    <a:pt x="7" y="8"/>
                    <a:pt x="7" y="9"/>
                    <a:pt x="7" y="9"/>
                  </a:cubicBezTo>
                  <a:cubicBezTo>
                    <a:pt x="7" y="12"/>
                    <a:pt x="5" y="12"/>
                    <a:pt x="3" y="12"/>
                  </a:cubicBezTo>
                  <a:cubicBezTo>
                    <a:pt x="1" y="11"/>
                    <a:pt x="3" y="14"/>
                    <a:pt x="2" y="15"/>
                  </a:cubicBezTo>
                  <a:cubicBezTo>
                    <a:pt x="1" y="16"/>
                    <a:pt x="2" y="18"/>
                    <a:pt x="1" y="19"/>
                  </a:cubicBezTo>
                  <a:cubicBezTo>
                    <a:pt x="0" y="19"/>
                    <a:pt x="0" y="19"/>
                    <a:pt x="0" y="21"/>
                  </a:cubicBezTo>
                  <a:cubicBezTo>
                    <a:pt x="0" y="21"/>
                    <a:pt x="2" y="24"/>
                    <a:pt x="2" y="24"/>
                  </a:cubicBezTo>
                  <a:cubicBezTo>
                    <a:pt x="2" y="24"/>
                    <a:pt x="1" y="24"/>
                    <a:pt x="1" y="24"/>
                  </a:cubicBezTo>
                  <a:cubicBezTo>
                    <a:pt x="3" y="25"/>
                    <a:pt x="7" y="27"/>
                    <a:pt x="8" y="29"/>
                  </a:cubicBezTo>
                  <a:cubicBezTo>
                    <a:pt x="10" y="31"/>
                    <a:pt x="15" y="32"/>
                    <a:pt x="17" y="31"/>
                  </a:cubicBezTo>
                  <a:cubicBezTo>
                    <a:pt x="19" y="30"/>
                    <a:pt x="29" y="27"/>
                    <a:pt x="29" y="27"/>
                  </a:cubicBezTo>
                  <a:cubicBezTo>
                    <a:pt x="29" y="27"/>
                    <a:pt x="31" y="28"/>
                    <a:pt x="32" y="29"/>
                  </a:cubicBezTo>
                  <a:cubicBezTo>
                    <a:pt x="33" y="29"/>
                    <a:pt x="33" y="29"/>
                    <a:pt x="35" y="29"/>
                  </a:cubicBezTo>
                  <a:cubicBezTo>
                    <a:pt x="35" y="28"/>
                    <a:pt x="37" y="28"/>
                    <a:pt x="40" y="25"/>
                  </a:cubicBezTo>
                  <a:cubicBezTo>
                    <a:pt x="42" y="23"/>
                    <a:pt x="46" y="13"/>
                    <a:pt x="47" y="13"/>
                  </a:cubicBezTo>
                  <a:cubicBezTo>
                    <a:pt x="48" y="12"/>
                    <a:pt x="51" y="10"/>
                    <a:pt x="53" y="9"/>
                  </a:cubicBezTo>
                  <a:cubicBezTo>
                    <a:pt x="54" y="8"/>
                    <a:pt x="54" y="7"/>
                    <a:pt x="52" y="6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74"/>
            <p:cNvSpPr>
              <a:spLocks/>
            </p:cNvSpPr>
            <p:nvPr userDrawn="1"/>
          </p:nvSpPr>
          <p:spPr bwMode="auto">
            <a:xfrm>
              <a:off x="3444" y="1863"/>
              <a:ext cx="105" cy="53"/>
            </a:xfrm>
            <a:custGeom>
              <a:avLst/>
              <a:gdLst>
                <a:gd name="T0" fmla="*/ 51 w 54"/>
                <a:gd name="T1" fmla="*/ 12 h 27"/>
                <a:gd name="T2" fmla="*/ 45 w 54"/>
                <a:gd name="T3" fmla="*/ 11 h 27"/>
                <a:gd name="T4" fmla="*/ 43 w 54"/>
                <a:gd name="T5" fmla="*/ 8 h 27"/>
                <a:gd name="T6" fmla="*/ 38 w 54"/>
                <a:gd name="T7" fmla="*/ 8 h 27"/>
                <a:gd name="T8" fmla="*/ 34 w 54"/>
                <a:gd name="T9" fmla="*/ 7 h 27"/>
                <a:gd name="T10" fmla="*/ 28 w 54"/>
                <a:gd name="T11" fmla="*/ 3 h 27"/>
                <a:gd name="T12" fmla="*/ 23 w 54"/>
                <a:gd name="T13" fmla="*/ 0 h 27"/>
                <a:gd name="T14" fmla="*/ 23 w 54"/>
                <a:gd name="T15" fmla="*/ 1 h 27"/>
                <a:gd name="T16" fmla="*/ 18 w 54"/>
                <a:gd name="T17" fmla="*/ 1 h 27"/>
                <a:gd name="T18" fmla="*/ 12 w 54"/>
                <a:gd name="T19" fmla="*/ 4 h 27"/>
                <a:gd name="T20" fmla="*/ 3 w 54"/>
                <a:gd name="T21" fmla="*/ 7 h 27"/>
                <a:gd name="T22" fmla="*/ 3 w 54"/>
                <a:gd name="T23" fmla="*/ 12 h 27"/>
                <a:gd name="T24" fmla="*/ 6 w 54"/>
                <a:gd name="T25" fmla="*/ 19 h 27"/>
                <a:gd name="T26" fmla="*/ 15 w 54"/>
                <a:gd name="T27" fmla="*/ 26 h 27"/>
                <a:gd name="T28" fmla="*/ 15 w 54"/>
                <a:gd name="T29" fmla="*/ 26 h 27"/>
                <a:gd name="T30" fmla="*/ 22 w 54"/>
                <a:gd name="T31" fmla="*/ 26 h 27"/>
                <a:gd name="T32" fmla="*/ 24 w 54"/>
                <a:gd name="T33" fmla="*/ 22 h 27"/>
                <a:gd name="T34" fmla="*/ 31 w 54"/>
                <a:gd name="T35" fmla="*/ 24 h 27"/>
                <a:gd name="T36" fmla="*/ 38 w 54"/>
                <a:gd name="T37" fmla="*/ 25 h 27"/>
                <a:gd name="T38" fmla="*/ 38 w 54"/>
                <a:gd name="T39" fmla="*/ 27 h 27"/>
                <a:gd name="T40" fmla="*/ 41 w 54"/>
                <a:gd name="T41" fmla="*/ 24 h 27"/>
                <a:gd name="T42" fmla="*/ 49 w 54"/>
                <a:gd name="T43" fmla="*/ 20 h 27"/>
                <a:gd name="T44" fmla="*/ 54 w 54"/>
                <a:gd name="T45" fmla="*/ 16 h 27"/>
                <a:gd name="T46" fmla="*/ 51 w 54"/>
                <a:gd name="T47" fmla="*/ 12 h 2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4" h="27">
                  <a:moveTo>
                    <a:pt x="51" y="12"/>
                  </a:moveTo>
                  <a:cubicBezTo>
                    <a:pt x="49" y="11"/>
                    <a:pt x="46" y="12"/>
                    <a:pt x="45" y="11"/>
                  </a:cubicBezTo>
                  <a:cubicBezTo>
                    <a:pt x="45" y="10"/>
                    <a:pt x="45" y="8"/>
                    <a:pt x="43" y="8"/>
                  </a:cubicBezTo>
                  <a:cubicBezTo>
                    <a:pt x="41" y="8"/>
                    <a:pt x="39" y="7"/>
                    <a:pt x="38" y="8"/>
                  </a:cubicBezTo>
                  <a:cubicBezTo>
                    <a:pt x="37" y="10"/>
                    <a:pt x="34" y="8"/>
                    <a:pt x="34" y="7"/>
                  </a:cubicBezTo>
                  <a:cubicBezTo>
                    <a:pt x="34" y="5"/>
                    <a:pt x="32" y="4"/>
                    <a:pt x="28" y="3"/>
                  </a:cubicBezTo>
                  <a:cubicBezTo>
                    <a:pt x="27" y="2"/>
                    <a:pt x="25" y="1"/>
                    <a:pt x="23" y="0"/>
                  </a:cubicBezTo>
                  <a:cubicBezTo>
                    <a:pt x="23" y="0"/>
                    <a:pt x="23" y="0"/>
                    <a:pt x="23" y="1"/>
                  </a:cubicBezTo>
                  <a:cubicBezTo>
                    <a:pt x="22" y="2"/>
                    <a:pt x="20" y="0"/>
                    <a:pt x="18" y="1"/>
                  </a:cubicBezTo>
                  <a:cubicBezTo>
                    <a:pt x="17" y="2"/>
                    <a:pt x="14" y="2"/>
                    <a:pt x="12" y="4"/>
                  </a:cubicBezTo>
                  <a:cubicBezTo>
                    <a:pt x="10" y="6"/>
                    <a:pt x="5" y="7"/>
                    <a:pt x="3" y="7"/>
                  </a:cubicBezTo>
                  <a:cubicBezTo>
                    <a:pt x="0" y="8"/>
                    <a:pt x="2" y="10"/>
                    <a:pt x="3" y="12"/>
                  </a:cubicBezTo>
                  <a:cubicBezTo>
                    <a:pt x="4" y="14"/>
                    <a:pt x="4" y="18"/>
                    <a:pt x="6" y="19"/>
                  </a:cubicBezTo>
                  <a:cubicBezTo>
                    <a:pt x="8" y="20"/>
                    <a:pt x="14" y="24"/>
                    <a:pt x="15" y="26"/>
                  </a:cubicBezTo>
                  <a:cubicBezTo>
                    <a:pt x="15" y="26"/>
                    <a:pt x="15" y="26"/>
                    <a:pt x="15" y="26"/>
                  </a:cubicBezTo>
                  <a:cubicBezTo>
                    <a:pt x="17" y="27"/>
                    <a:pt x="21" y="27"/>
                    <a:pt x="22" y="26"/>
                  </a:cubicBezTo>
                  <a:cubicBezTo>
                    <a:pt x="23" y="24"/>
                    <a:pt x="24" y="22"/>
                    <a:pt x="24" y="22"/>
                  </a:cubicBezTo>
                  <a:cubicBezTo>
                    <a:pt x="24" y="22"/>
                    <a:pt x="29" y="22"/>
                    <a:pt x="31" y="24"/>
                  </a:cubicBezTo>
                  <a:cubicBezTo>
                    <a:pt x="34" y="27"/>
                    <a:pt x="38" y="25"/>
                    <a:pt x="38" y="25"/>
                  </a:cubicBezTo>
                  <a:cubicBezTo>
                    <a:pt x="38" y="25"/>
                    <a:pt x="38" y="26"/>
                    <a:pt x="38" y="27"/>
                  </a:cubicBezTo>
                  <a:cubicBezTo>
                    <a:pt x="39" y="25"/>
                    <a:pt x="40" y="24"/>
                    <a:pt x="41" y="24"/>
                  </a:cubicBezTo>
                  <a:cubicBezTo>
                    <a:pt x="43" y="24"/>
                    <a:pt x="46" y="23"/>
                    <a:pt x="49" y="20"/>
                  </a:cubicBezTo>
                  <a:cubicBezTo>
                    <a:pt x="50" y="18"/>
                    <a:pt x="52" y="17"/>
                    <a:pt x="54" y="16"/>
                  </a:cubicBezTo>
                  <a:cubicBezTo>
                    <a:pt x="52" y="15"/>
                    <a:pt x="52" y="13"/>
                    <a:pt x="51" y="1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75"/>
            <p:cNvSpPr>
              <a:spLocks/>
            </p:cNvSpPr>
            <p:nvPr userDrawn="1"/>
          </p:nvSpPr>
          <p:spPr bwMode="auto">
            <a:xfrm>
              <a:off x="3518" y="1894"/>
              <a:ext cx="91" cy="39"/>
            </a:xfrm>
            <a:custGeom>
              <a:avLst/>
              <a:gdLst>
                <a:gd name="T0" fmla="*/ 35 w 47"/>
                <a:gd name="T1" fmla="*/ 2 h 20"/>
                <a:gd name="T2" fmla="*/ 29 w 47"/>
                <a:gd name="T3" fmla="*/ 1 h 20"/>
                <a:gd name="T4" fmla="*/ 22 w 47"/>
                <a:gd name="T5" fmla="*/ 1 h 20"/>
                <a:gd name="T6" fmla="*/ 17 w 47"/>
                <a:gd name="T7" fmla="*/ 1 h 20"/>
                <a:gd name="T8" fmla="*/ 16 w 47"/>
                <a:gd name="T9" fmla="*/ 0 h 20"/>
                <a:gd name="T10" fmla="*/ 11 w 47"/>
                <a:gd name="T11" fmla="*/ 4 h 20"/>
                <a:gd name="T12" fmla="*/ 3 w 47"/>
                <a:gd name="T13" fmla="*/ 8 h 20"/>
                <a:gd name="T14" fmla="*/ 0 w 47"/>
                <a:gd name="T15" fmla="*/ 11 h 20"/>
                <a:gd name="T16" fmla="*/ 4 w 47"/>
                <a:gd name="T17" fmla="*/ 17 h 20"/>
                <a:gd name="T18" fmla="*/ 16 w 47"/>
                <a:gd name="T19" fmla="*/ 17 h 20"/>
                <a:gd name="T20" fmla="*/ 24 w 47"/>
                <a:gd name="T21" fmla="*/ 15 h 20"/>
                <a:gd name="T22" fmla="*/ 32 w 47"/>
                <a:gd name="T23" fmla="*/ 10 h 20"/>
                <a:gd name="T24" fmla="*/ 40 w 47"/>
                <a:gd name="T25" fmla="*/ 12 h 20"/>
                <a:gd name="T26" fmla="*/ 45 w 47"/>
                <a:gd name="T27" fmla="*/ 14 h 20"/>
                <a:gd name="T28" fmla="*/ 44 w 47"/>
                <a:gd name="T29" fmla="*/ 11 h 20"/>
                <a:gd name="T30" fmla="*/ 47 w 47"/>
                <a:gd name="T31" fmla="*/ 5 h 20"/>
                <a:gd name="T32" fmla="*/ 47 w 47"/>
                <a:gd name="T33" fmla="*/ 5 h 20"/>
                <a:gd name="T34" fmla="*/ 43 w 47"/>
                <a:gd name="T35" fmla="*/ 4 h 20"/>
                <a:gd name="T36" fmla="*/ 35 w 47"/>
                <a:gd name="T37" fmla="*/ 2 h 2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</a:cxnLst>
              <a:rect l="0" t="0" r="r" b="b"/>
              <a:pathLst>
                <a:path w="47" h="20">
                  <a:moveTo>
                    <a:pt x="35" y="2"/>
                  </a:moveTo>
                  <a:cubicBezTo>
                    <a:pt x="33" y="2"/>
                    <a:pt x="31" y="1"/>
                    <a:pt x="29" y="1"/>
                  </a:cubicBezTo>
                  <a:cubicBezTo>
                    <a:pt x="27" y="2"/>
                    <a:pt x="23" y="1"/>
                    <a:pt x="22" y="1"/>
                  </a:cubicBezTo>
                  <a:cubicBezTo>
                    <a:pt x="20" y="0"/>
                    <a:pt x="19" y="2"/>
                    <a:pt x="17" y="1"/>
                  </a:cubicBezTo>
                  <a:cubicBezTo>
                    <a:pt x="16" y="1"/>
                    <a:pt x="16" y="0"/>
                    <a:pt x="16" y="0"/>
                  </a:cubicBezTo>
                  <a:cubicBezTo>
                    <a:pt x="14" y="1"/>
                    <a:pt x="12" y="2"/>
                    <a:pt x="11" y="4"/>
                  </a:cubicBezTo>
                  <a:cubicBezTo>
                    <a:pt x="8" y="7"/>
                    <a:pt x="5" y="8"/>
                    <a:pt x="3" y="8"/>
                  </a:cubicBezTo>
                  <a:cubicBezTo>
                    <a:pt x="2" y="8"/>
                    <a:pt x="1" y="9"/>
                    <a:pt x="0" y="11"/>
                  </a:cubicBezTo>
                  <a:cubicBezTo>
                    <a:pt x="1" y="13"/>
                    <a:pt x="3" y="16"/>
                    <a:pt x="4" y="17"/>
                  </a:cubicBezTo>
                  <a:cubicBezTo>
                    <a:pt x="7" y="20"/>
                    <a:pt x="16" y="19"/>
                    <a:pt x="16" y="17"/>
                  </a:cubicBezTo>
                  <a:cubicBezTo>
                    <a:pt x="16" y="16"/>
                    <a:pt x="23" y="15"/>
                    <a:pt x="24" y="15"/>
                  </a:cubicBezTo>
                  <a:cubicBezTo>
                    <a:pt x="26" y="15"/>
                    <a:pt x="31" y="9"/>
                    <a:pt x="32" y="10"/>
                  </a:cubicBezTo>
                  <a:cubicBezTo>
                    <a:pt x="33" y="10"/>
                    <a:pt x="39" y="11"/>
                    <a:pt x="40" y="12"/>
                  </a:cubicBezTo>
                  <a:cubicBezTo>
                    <a:pt x="41" y="13"/>
                    <a:pt x="43" y="14"/>
                    <a:pt x="45" y="14"/>
                  </a:cubicBezTo>
                  <a:cubicBezTo>
                    <a:pt x="44" y="13"/>
                    <a:pt x="44" y="12"/>
                    <a:pt x="44" y="11"/>
                  </a:cubicBezTo>
                  <a:cubicBezTo>
                    <a:pt x="44" y="10"/>
                    <a:pt x="46" y="6"/>
                    <a:pt x="47" y="5"/>
                  </a:cubicBezTo>
                  <a:cubicBezTo>
                    <a:pt x="47" y="5"/>
                    <a:pt x="47" y="5"/>
                    <a:pt x="47" y="5"/>
                  </a:cubicBezTo>
                  <a:cubicBezTo>
                    <a:pt x="45" y="4"/>
                    <a:pt x="43" y="4"/>
                    <a:pt x="43" y="4"/>
                  </a:cubicBezTo>
                  <a:cubicBezTo>
                    <a:pt x="42" y="3"/>
                    <a:pt x="38" y="2"/>
                    <a:pt x="35" y="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76"/>
            <p:cNvSpPr>
              <a:spLocks/>
            </p:cNvSpPr>
            <p:nvPr userDrawn="1"/>
          </p:nvSpPr>
          <p:spPr bwMode="auto">
            <a:xfrm>
              <a:off x="3085" y="2048"/>
              <a:ext cx="60" cy="101"/>
            </a:xfrm>
            <a:custGeom>
              <a:avLst/>
              <a:gdLst>
                <a:gd name="T0" fmla="*/ 23 w 31"/>
                <a:gd name="T1" fmla="*/ 42 h 52"/>
                <a:gd name="T2" fmla="*/ 21 w 31"/>
                <a:gd name="T3" fmla="*/ 38 h 52"/>
                <a:gd name="T4" fmla="*/ 23 w 31"/>
                <a:gd name="T5" fmla="*/ 34 h 52"/>
                <a:gd name="T6" fmla="*/ 20 w 31"/>
                <a:gd name="T7" fmla="*/ 29 h 52"/>
                <a:gd name="T8" fmla="*/ 23 w 31"/>
                <a:gd name="T9" fmla="*/ 26 h 52"/>
                <a:gd name="T10" fmla="*/ 24 w 31"/>
                <a:gd name="T11" fmla="*/ 20 h 52"/>
                <a:gd name="T12" fmla="*/ 24 w 31"/>
                <a:gd name="T13" fmla="*/ 12 h 52"/>
                <a:gd name="T14" fmla="*/ 29 w 31"/>
                <a:gd name="T15" fmla="*/ 7 h 52"/>
                <a:gd name="T16" fmla="*/ 27 w 31"/>
                <a:gd name="T17" fmla="*/ 4 h 52"/>
                <a:gd name="T18" fmla="*/ 22 w 31"/>
                <a:gd name="T19" fmla="*/ 3 h 52"/>
                <a:gd name="T20" fmla="*/ 18 w 31"/>
                <a:gd name="T21" fmla="*/ 3 h 52"/>
                <a:gd name="T22" fmla="*/ 13 w 31"/>
                <a:gd name="T23" fmla="*/ 2 h 52"/>
                <a:gd name="T24" fmla="*/ 10 w 31"/>
                <a:gd name="T25" fmla="*/ 1 h 52"/>
                <a:gd name="T26" fmla="*/ 8 w 31"/>
                <a:gd name="T27" fmla="*/ 2 h 52"/>
                <a:gd name="T28" fmla="*/ 8 w 31"/>
                <a:gd name="T29" fmla="*/ 8 h 52"/>
                <a:gd name="T30" fmla="*/ 3 w 31"/>
                <a:gd name="T31" fmla="*/ 28 h 52"/>
                <a:gd name="T32" fmla="*/ 6 w 31"/>
                <a:gd name="T33" fmla="*/ 36 h 52"/>
                <a:gd name="T34" fmla="*/ 7 w 31"/>
                <a:gd name="T35" fmla="*/ 50 h 52"/>
                <a:gd name="T36" fmla="*/ 14 w 31"/>
                <a:gd name="T37" fmla="*/ 52 h 52"/>
                <a:gd name="T38" fmla="*/ 21 w 31"/>
                <a:gd name="T39" fmla="*/ 50 h 52"/>
                <a:gd name="T40" fmla="*/ 19 w 31"/>
                <a:gd name="T41" fmla="*/ 47 h 52"/>
                <a:gd name="T42" fmla="*/ 23 w 31"/>
                <a:gd name="T43" fmla="*/ 42 h 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1" h="52">
                  <a:moveTo>
                    <a:pt x="23" y="42"/>
                  </a:moveTo>
                  <a:cubicBezTo>
                    <a:pt x="26" y="42"/>
                    <a:pt x="22" y="39"/>
                    <a:pt x="21" y="38"/>
                  </a:cubicBezTo>
                  <a:cubicBezTo>
                    <a:pt x="20" y="37"/>
                    <a:pt x="21" y="34"/>
                    <a:pt x="23" y="34"/>
                  </a:cubicBezTo>
                  <a:cubicBezTo>
                    <a:pt x="25" y="34"/>
                    <a:pt x="23" y="31"/>
                    <a:pt x="20" y="29"/>
                  </a:cubicBezTo>
                  <a:cubicBezTo>
                    <a:pt x="18" y="27"/>
                    <a:pt x="20" y="26"/>
                    <a:pt x="23" y="26"/>
                  </a:cubicBezTo>
                  <a:cubicBezTo>
                    <a:pt x="25" y="26"/>
                    <a:pt x="22" y="22"/>
                    <a:pt x="24" y="20"/>
                  </a:cubicBezTo>
                  <a:cubicBezTo>
                    <a:pt x="26" y="18"/>
                    <a:pt x="24" y="14"/>
                    <a:pt x="24" y="12"/>
                  </a:cubicBezTo>
                  <a:cubicBezTo>
                    <a:pt x="24" y="10"/>
                    <a:pt x="27" y="10"/>
                    <a:pt x="29" y="7"/>
                  </a:cubicBezTo>
                  <a:cubicBezTo>
                    <a:pt x="31" y="5"/>
                    <a:pt x="27" y="6"/>
                    <a:pt x="27" y="4"/>
                  </a:cubicBezTo>
                  <a:cubicBezTo>
                    <a:pt x="27" y="2"/>
                    <a:pt x="24" y="1"/>
                    <a:pt x="22" y="3"/>
                  </a:cubicBezTo>
                  <a:cubicBezTo>
                    <a:pt x="20" y="4"/>
                    <a:pt x="20" y="3"/>
                    <a:pt x="18" y="3"/>
                  </a:cubicBezTo>
                  <a:cubicBezTo>
                    <a:pt x="17" y="3"/>
                    <a:pt x="13" y="4"/>
                    <a:pt x="13" y="2"/>
                  </a:cubicBezTo>
                  <a:cubicBezTo>
                    <a:pt x="13" y="0"/>
                    <a:pt x="12" y="0"/>
                    <a:pt x="10" y="1"/>
                  </a:cubicBezTo>
                  <a:cubicBezTo>
                    <a:pt x="10" y="2"/>
                    <a:pt x="9" y="2"/>
                    <a:pt x="8" y="2"/>
                  </a:cubicBezTo>
                  <a:cubicBezTo>
                    <a:pt x="8" y="5"/>
                    <a:pt x="7" y="7"/>
                    <a:pt x="8" y="8"/>
                  </a:cubicBezTo>
                  <a:cubicBezTo>
                    <a:pt x="10" y="11"/>
                    <a:pt x="6" y="25"/>
                    <a:pt x="3" y="28"/>
                  </a:cubicBezTo>
                  <a:cubicBezTo>
                    <a:pt x="0" y="32"/>
                    <a:pt x="3" y="33"/>
                    <a:pt x="6" y="36"/>
                  </a:cubicBezTo>
                  <a:cubicBezTo>
                    <a:pt x="10" y="38"/>
                    <a:pt x="7" y="48"/>
                    <a:pt x="7" y="50"/>
                  </a:cubicBezTo>
                  <a:cubicBezTo>
                    <a:pt x="7" y="52"/>
                    <a:pt x="10" y="52"/>
                    <a:pt x="14" y="52"/>
                  </a:cubicBezTo>
                  <a:cubicBezTo>
                    <a:pt x="16" y="52"/>
                    <a:pt x="18" y="51"/>
                    <a:pt x="21" y="50"/>
                  </a:cubicBezTo>
                  <a:cubicBezTo>
                    <a:pt x="20" y="49"/>
                    <a:pt x="19" y="48"/>
                    <a:pt x="19" y="47"/>
                  </a:cubicBezTo>
                  <a:cubicBezTo>
                    <a:pt x="19" y="46"/>
                    <a:pt x="19" y="43"/>
                    <a:pt x="23" y="4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77"/>
            <p:cNvSpPr>
              <a:spLocks/>
            </p:cNvSpPr>
            <p:nvPr userDrawn="1"/>
          </p:nvSpPr>
          <p:spPr bwMode="auto">
            <a:xfrm>
              <a:off x="3296" y="1809"/>
              <a:ext cx="68" cy="58"/>
            </a:xfrm>
            <a:custGeom>
              <a:avLst/>
              <a:gdLst>
                <a:gd name="T0" fmla="*/ 11 w 35"/>
                <a:gd name="T1" fmla="*/ 24 h 30"/>
                <a:gd name="T2" fmla="*/ 17 w 35"/>
                <a:gd name="T3" fmla="*/ 24 h 30"/>
                <a:gd name="T4" fmla="*/ 23 w 35"/>
                <a:gd name="T5" fmla="*/ 29 h 30"/>
                <a:gd name="T6" fmla="*/ 25 w 35"/>
                <a:gd name="T7" fmla="*/ 30 h 30"/>
                <a:gd name="T8" fmla="*/ 26 w 35"/>
                <a:gd name="T9" fmla="*/ 24 h 30"/>
                <a:gd name="T10" fmla="*/ 27 w 35"/>
                <a:gd name="T11" fmla="*/ 20 h 30"/>
                <a:gd name="T12" fmla="*/ 31 w 35"/>
                <a:gd name="T13" fmla="*/ 17 h 30"/>
                <a:gd name="T14" fmla="*/ 33 w 35"/>
                <a:gd name="T15" fmla="*/ 15 h 30"/>
                <a:gd name="T16" fmla="*/ 30 w 35"/>
                <a:gd name="T17" fmla="*/ 10 h 30"/>
                <a:gd name="T18" fmla="*/ 34 w 35"/>
                <a:gd name="T19" fmla="*/ 6 h 30"/>
                <a:gd name="T20" fmla="*/ 34 w 35"/>
                <a:gd name="T21" fmla="*/ 1 h 30"/>
                <a:gd name="T22" fmla="*/ 32 w 35"/>
                <a:gd name="T23" fmla="*/ 1 h 30"/>
                <a:gd name="T24" fmla="*/ 24 w 35"/>
                <a:gd name="T25" fmla="*/ 2 h 30"/>
                <a:gd name="T26" fmla="*/ 20 w 35"/>
                <a:gd name="T27" fmla="*/ 7 h 30"/>
                <a:gd name="T28" fmla="*/ 16 w 35"/>
                <a:gd name="T29" fmla="*/ 8 h 30"/>
                <a:gd name="T30" fmla="*/ 12 w 35"/>
                <a:gd name="T31" fmla="*/ 10 h 30"/>
                <a:gd name="T32" fmla="*/ 8 w 35"/>
                <a:gd name="T33" fmla="*/ 17 h 30"/>
                <a:gd name="T34" fmla="*/ 2 w 35"/>
                <a:gd name="T35" fmla="*/ 24 h 30"/>
                <a:gd name="T36" fmla="*/ 0 w 35"/>
                <a:gd name="T37" fmla="*/ 25 h 30"/>
                <a:gd name="T38" fmla="*/ 3 w 35"/>
                <a:gd name="T39" fmla="*/ 26 h 30"/>
                <a:gd name="T40" fmla="*/ 11 w 35"/>
                <a:gd name="T41" fmla="*/ 24 h 3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5" h="30">
                  <a:moveTo>
                    <a:pt x="11" y="24"/>
                  </a:moveTo>
                  <a:cubicBezTo>
                    <a:pt x="13" y="22"/>
                    <a:pt x="16" y="23"/>
                    <a:pt x="17" y="24"/>
                  </a:cubicBezTo>
                  <a:cubicBezTo>
                    <a:pt x="19" y="26"/>
                    <a:pt x="21" y="26"/>
                    <a:pt x="23" y="29"/>
                  </a:cubicBezTo>
                  <a:cubicBezTo>
                    <a:pt x="24" y="29"/>
                    <a:pt x="24" y="30"/>
                    <a:pt x="25" y="30"/>
                  </a:cubicBezTo>
                  <a:cubicBezTo>
                    <a:pt x="25" y="29"/>
                    <a:pt x="25" y="25"/>
                    <a:pt x="26" y="24"/>
                  </a:cubicBezTo>
                  <a:cubicBezTo>
                    <a:pt x="27" y="22"/>
                    <a:pt x="25" y="20"/>
                    <a:pt x="27" y="20"/>
                  </a:cubicBezTo>
                  <a:cubicBezTo>
                    <a:pt x="28" y="20"/>
                    <a:pt x="31" y="20"/>
                    <a:pt x="31" y="17"/>
                  </a:cubicBezTo>
                  <a:cubicBezTo>
                    <a:pt x="31" y="15"/>
                    <a:pt x="32" y="16"/>
                    <a:pt x="33" y="15"/>
                  </a:cubicBezTo>
                  <a:cubicBezTo>
                    <a:pt x="34" y="13"/>
                    <a:pt x="31" y="11"/>
                    <a:pt x="30" y="10"/>
                  </a:cubicBezTo>
                  <a:cubicBezTo>
                    <a:pt x="30" y="9"/>
                    <a:pt x="32" y="9"/>
                    <a:pt x="34" y="6"/>
                  </a:cubicBezTo>
                  <a:cubicBezTo>
                    <a:pt x="35" y="5"/>
                    <a:pt x="35" y="3"/>
                    <a:pt x="34" y="1"/>
                  </a:cubicBezTo>
                  <a:cubicBezTo>
                    <a:pt x="34" y="1"/>
                    <a:pt x="33" y="2"/>
                    <a:pt x="32" y="1"/>
                  </a:cubicBezTo>
                  <a:cubicBezTo>
                    <a:pt x="30" y="0"/>
                    <a:pt x="27" y="1"/>
                    <a:pt x="24" y="2"/>
                  </a:cubicBezTo>
                  <a:cubicBezTo>
                    <a:pt x="20" y="2"/>
                    <a:pt x="19" y="6"/>
                    <a:pt x="20" y="7"/>
                  </a:cubicBezTo>
                  <a:cubicBezTo>
                    <a:pt x="22" y="9"/>
                    <a:pt x="17" y="10"/>
                    <a:pt x="16" y="8"/>
                  </a:cubicBezTo>
                  <a:cubicBezTo>
                    <a:pt x="16" y="6"/>
                    <a:pt x="12" y="7"/>
                    <a:pt x="12" y="10"/>
                  </a:cubicBezTo>
                  <a:cubicBezTo>
                    <a:pt x="13" y="12"/>
                    <a:pt x="8" y="13"/>
                    <a:pt x="8" y="17"/>
                  </a:cubicBezTo>
                  <a:cubicBezTo>
                    <a:pt x="9" y="20"/>
                    <a:pt x="4" y="23"/>
                    <a:pt x="2" y="24"/>
                  </a:cubicBezTo>
                  <a:cubicBezTo>
                    <a:pt x="1" y="25"/>
                    <a:pt x="1" y="25"/>
                    <a:pt x="0" y="25"/>
                  </a:cubicBezTo>
                  <a:cubicBezTo>
                    <a:pt x="2" y="26"/>
                    <a:pt x="3" y="26"/>
                    <a:pt x="3" y="26"/>
                  </a:cubicBezTo>
                  <a:cubicBezTo>
                    <a:pt x="6" y="26"/>
                    <a:pt x="10" y="25"/>
                    <a:pt x="11" y="2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" name="Freeform 78"/>
            <p:cNvSpPr>
              <a:spLocks/>
            </p:cNvSpPr>
            <p:nvPr userDrawn="1"/>
          </p:nvSpPr>
          <p:spPr bwMode="auto">
            <a:xfrm>
              <a:off x="3339" y="1883"/>
              <a:ext cx="12" cy="15"/>
            </a:xfrm>
            <a:custGeom>
              <a:avLst/>
              <a:gdLst>
                <a:gd name="T0" fmla="*/ 4 w 6"/>
                <a:gd name="T1" fmla="*/ 0 h 8"/>
                <a:gd name="T2" fmla="*/ 1 w 6"/>
                <a:gd name="T3" fmla="*/ 7 h 8"/>
                <a:gd name="T4" fmla="*/ 6 w 6"/>
                <a:gd name="T5" fmla="*/ 8 h 8"/>
                <a:gd name="T6" fmla="*/ 4 w 6"/>
                <a:gd name="T7" fmla="*/ 1 h 8"/>
                <a:gd name="T8" fmla="*/ 4 w 6"/>
                <a:gd name="T9" fmla="*/ 0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" h="8">
                  <a:moveTo>
                    <a:pt x="4" y="0"/>
                  </a:moveTo>
                  <a:cubicBezTo>
                    <a:pt x="2" y="1"/>
                    <a:pt x="0" y="3"/>
                    <a:pt x="1" y="7"/>
                  </a:cubicBezTo>
                  <a:cubicBezTo>
                    <a:pt x="2" y="7"/>
                    <a:pt x="5" y="7"/>
                    <a:pt x="6" y="8"/>
                  </a:cubicBezTo>
                  <a:cubicBezTo>
                    <a:pt x="6" y="3"/>
                    <a:pt x="4" y="2"/>
                    <a:pt x="4" y="1"/>
                  </a:cubicBezTo>
                  <a:cubicBezTo>
                    <a:pt x="3" y="1"/>
                    <a:pt x="3" y="0"/>
                    <a:pt x="4" y="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" name="Freeform 79"/>
            <p:cNvSpPr>
              <a:spLocks/>
            </p:cNvSpPr>
            <p:nvPr userDrawn="1"/>
          </p:nvSpPr>
          <p:spPr bwMode="auto">
            <a:xfrm>
              <a:off x="3287" y="1852"/>
              <a:ext cx="64" cy="46"/>
            </a:xfrm>
            <a:custGeom>
              <a:avLst/>
              <a:gdLst>
                <a:gd name="T0" fmla="*/ 1 w 33"/>
                <a:gd name="T1" fmla="*/ 7 h 24"/>
                <a:gd name="T2" fmla="*/ 4 w 33"/>
                <a:gd name="T3" fmla="*/ 10 h 24"/>
                <a:gd name="T4" fmla="*/ 8 w 33"/>
                <a:gd name="T5" fmla="*/ 12 h 24"/>
                <a:gd name="T6" fmla="*/ 13 w 33"/>
                <a:gd name="T7" fmla="*/ 16 h 24"/>
                <a:gd name="T8" fmla="*/ 16 w 33"/>
                <a:gd name="T9" fmla="*/ 18 h 24"/>
                <a:gd name="T10" fmla="*/ 20 w 33"/>
                <a:gd name="T11" fmla="*/ 17 h 24"/>
                <a:gd name="T12" fmla="*/ 22 w 33"/>
                <a:gd name="T13" fmla="*/ 21 h 24"/>
                <a:gd name="T14" fmla="*/ 26 w 33"/>
                <a:gd name="T15" fmla="*/ 23 h 24"/>
                <a:gd name="T16" fmla="*/ 28 w 33"/>
                <a:gd name="T17" fmla="*/ 23 h 24"/>
                <a:gd name="T18" fmla="*/ 31 w 33"/>
                <a:gd name="T19" fmla="*/ 16 h 24"/>
                <a:gd name="T20" fmla="*/ 32 w 33"/>
                <a:gd name="T21" fmla="*/ 14 h 24"/>
                <a:gd name="T22" fmla="*/ 30 w 33"/>
                <a:gd name="T23" fmla="*/ 8 h 24"/>
                <a:gd name="T24" fmla="*/ 30 w 33"/>
                <a:gd name="T25" fmla="*/ 8 h 24"/>
                <a:gd name="T26" fmla="*/ 28 w 33"/>
                <a:gd name="T27" fmla="*/ 7 h 24"/>
                <a:gd name="T28" fmla="*/ 22 w 33"/>
                <a:gd name="T29" fmla="*/ 2 h 24"/>
                <a:gd name="T30" fmla="*/ 16 w 33"/>
                <a:gd name="T31" fmla="*/ 2 h 24"/>
                <a:gd name="T32" fmla="*/ 8 w 33"/>
                <a:gd name="T33" fmla="*/ 4 h 24"/>
                <a:gd name="T34" fmla="*/ 5 w 33"/>
                <a:gd name="T35" fmla="*/ 3 h 24"/>
                <a:gd name="T36" fmla="*/ 0 w 33"/>
                <a:gd name="T37" fmla="*/ 6 h 24"/>
                <a:gd name="T38" fmla="*/ 1 w 33"/>
                <a:gd name="T39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3" h="24">
                  <a:moveTo>
                    <a:pt x="1" y="7"/>
                  </a:moveTo>
                  <a:cubicBezTo>
                    <a:pt x="1" y="8"/>
                    <a:pt x="3" y="11"/>
                    <a:pt x="4" y="10"/>
                  </a:cubicBezTo>
                  <a:cubicBezTo>
                    <a:pt x="5" y="9"/>
                    <a:pt x="7" y="12"/>
                    <a:pt x="8" y="12"/>
                  </a:cubicBezTo>
                  <a:cubicBezTo>
                    <a:pt x="10" y="13"/>
                    <a:pt x="13" y="15"/>
                    <a:pt x="13" y="16"/>
                  </a:cubicBezTo>
                  <a:cubicBezTo>
                    <a:pt x="14" y="17"/>
                    <a:pt x="14" y="19"/>
                    <a:pt x="16" y="18"/>
                  </a:cubicBezTo>
                  <a:cubicBezTo>
                    <a:pt x="18" y="18"/>
                    <a:pt x="20" y="15"/>
                    <a:pt x="20" y="17"/>
                  </a:cubicBezTo>
                  <a:cubicBezTo>
                    <a:pt x="20" y="18"/>
                    <a:pt x="20" y="21"/>
                    <a:pt x="22" y="21"/>
                  </a:cubicBezTo>
                  <a:cubicBezTo>
                    <a:pt x="24" y="20"/>
                    <a:pt x="24" y="24"/>
                    <a:pt x="26" y="23"/>
                  </a:cubicBezTo>
                  <a:cubicBezTo>
                    <a:pt x="27" y="23"/>
                    <a:pt x="27" y="23"/>
                    <a:pt x="28" y="23"/>
                  </a:cubicBezTo>
                  <a:cubicBezTo>
                    <a:pt x="27" y="19"/>
                    <a:pt x="29" y="17"/>
                    <a:pt x="31" y="16"/>
                  </a:cubicBezTo>
                  <a:cubicBezTo>
                    <a:pt x="31" y="15"/>
                    <a:pt x="32" y="15"/>
                    <a:pt x="32" y="14"/>
                  </a:cubicBezTo>
                  <a:cubicBezTo>
                    <a:pt x="33" y="12"/>
                    <a:pt x="30" y="10"/>
                    <a:pt x="30" y="8"/>
                  </a:cubicBezTo>
                  <a:cubicBezTo>
                    <a:pt x="30" y="8"/>
                    <a:pt x="30" y="8"/>
                    <a:pt x="30" y="8"/>
                  </a:cubicBezTo>
                  <a:cubicBezTo>
                    <a:pt x="29" y="8"/>
                    <a:pt x="29" y="7"/>
                    <a:pt x="28" y="7"/>
                  </a:cubicBezTo>
                  <a:cubicBezTo>
                    <a:pt x="26" y="4"/>
                    <a:pt x="24" y="4"/>
                    <a:pt x="22" y="2"/>
                  </a:cubicBezTo>
                  <a:cubicBezTo>
                    <a:pt x="21" y="1"/>
                    <a:pt x="18" y="0"/>
                    <a:pt x="16" y="2"/>
                  </a:cubicBezTo>
                  <a:cubicBezTo>
                    <a:pt x="15" y="3"/>
                    <a:pt x="11" y="4"/>
                    <a:pt x="8" y="4"/>
                  </a:cubicBezTo>
                  <a:cubicBezTo>
                    <a:pt x="8" y="4"/>
                    <a:pt x="7" y="4"/>
                    <a:pt x="5" y="3"/>
                  </a:cubicBezTo>
                  <a:cubicBezTo>
                    <a:pt x="4" y="4"/>
                    <a:pt x="2" y="5"/>
                    <a:pt x="0" y="6"/>
                  </a:cubicBezTo>
                  <a:cubicBezTo>
                    <a:pt x="0" y="6"/>
                    <a:pt x="1" y="6"/>
                    <a:pt x="1" y="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" name="Freeform 80"/>
            <p:cNvSpPr>
              <a:spLocks/>
            </p:cNvSpPr>
            <p:nvPr userDrawn="1"/>
          </p:nvSpPr>
          <p:spPr bwMode="auto">
            <a:xfrm>
              <a:off x="3574" y="1920"/>
              <a:ext cx="149" cy="97"/>
            </a:xfrm>
            <a:custGeom>
              <a:avLst/>
              <a:gdLst>
                <a:gd name="T0" fmla="*/ 69 w 77"/>
                <a:gd name="T1" fmla="*/ 33 h 50"/>
                <a:gd name="T2" fmla="*/ 65 w 77"/>
                <a:gd name="T3" fmla="*/ 31 h 50"/>
                <a:gd name="T4" fmla="*/ 65 w 77"/>
                <a:gd name="T5" fmla="*/ 31 h 50"/>
                <a:gd name="T6" fmla="*/ 64 w 77"/>
                <a:gd name="T7" fmla="*/ 21 h 50"/>
                <a:gd name="T8" fmla="*/ 59 w 77"/>
                <a:gd name="T9" fmla="*/ 10 h 50"/>
                <a:gd name="T10" fmla="*/ 53 w 77"/>
                <a:gd name="T11" fmla="*/ 0 h 50"/>
                <a:gd name="T12" fmla="*/ 49 w 77"/>
                <a:gd name="T13" fmla="*/ 2 h 50"/>
                <a:gd name="T14" fmla="*/ 44 w 77"/>
                <a:gd name="T15" fmla="*/ 5 h 50"/>
                <a:gd name="T16" fmla="*/ 40 w 77"/>
                <a:gd name="T17" fmla="*/ 5 h 50"/>
                <a:gd name="T18" fmla="*/ 36 w 77"/>
                <a:gd name="T19" fmla="*/ 6 h 50"/>
                <a:gd name="T20" fmla="*/ 31 w 77"/>
                <a:gd name="T21" fmla="*/ 5 h 50"/>
                <a:gd name="T22" fmla="*/ 23 w 77"/>
                <a:gd name="T23" fmla="*/ 3 h 50"/>
                <a:gd name="T24" fmla="*/ 20 w 77"/>
                <a:gd name="T25" fmla="*/ 3 h 50"/>
                <a:gd name="T26" fmla="*/ 19 w 77"/>
                <a:gd name="T27" fmla="*/ 5 h 50"/>
                <a:gd name="T28" fmla="*/ 13 w 77"/>
                <a:gd name="T29" fmla="*/ 9 h 50"/>
                <a:gd name="T30" fmla="*/ 6 w 77"/>
                <a:gd name="T31" fmla="*/ 21 h 50"/>
                <a:gd name="T32" fmla="*/ 0 w 77"/>
                <a:gd name="T33" fmla="*/ 25 h 50"/>
                <a:gd name="T34" fmla="*/ 3 w 77"/>
                <a:gd name="T35" fmla="*/ 30 h 50"/>
                <a:gd name="T36" fmla="*/ 6 w 77"/>
                <a:gd name="T37" fmla="*/ 33 h 50"/>
                <a:gd name="T38" fmla="*/ 7 w 77"/>
                <a:gd name="T39" fmla="*/ 38 h 50"/>
                <a:gd name="T40" fmla="*/ 17 w 77"/>
                <a:gd name="T41" fmla="*/ 41 h 50"/>
                <a:gd name="T42" fmla="*/ 17 w 77"/>
                <a:gd name="T43" fmla="*/ 45 h 50"/>
                <a:gd name="T44" fmla="*/ 22 w 77"/>
                <a:gd name="T45" fmla="*/ 48 h 50"/>
                <a:gd name="T46" fmla="*/ 31 w 77"/>
                <a:gd name="T47" fmla="*/ 49 h 50"/>
                <a:gd name="T48" fmla="*/ 40 w 77"/>
                <a:gd name="T49" fmla="*/ 49 h 50"/>
                <a:gd name="T50" fmla="*/ 46 w 77"/>
                <a:gd name="T51" fmla="*/ 47 h 50"/>
                <a:gd name="T52" fmla="*/ 56 w 77"/>
                <a:gd name="T53" fmla="*/ 45 h 50"/>
                <a:gd name="T54" fmla="*/ 63 w 77"/>
                <a:gd name="T55" fmla="*/ 47 h 50"/>
                <a:gd name="T56" fmla="*/ 68 w 77"/>
                <a:gd name="T57" fmla="*/ 49 h 50"/>
                <a:gd name="T58" fmla="*/ 68 w 77"/>
                <a:gd name="T59" fmla="*/ 45 h 50"/>
                <a:gd name="T60" fmla="*/ 72 w 77"/>
                <a:gd name="T61" fmla="*/ 38 h 50"/>
                <a:gd name="T62" fmla="*/ 76 w 77"/>
                <a:gd name="T63" fmla="*/ 34 h 50"/>
                <a:gd name="T64" fmla="*/ 76 w 77"/>
                <a:gd name="T65" fmla="*/ 33 h 50"/>
                <a:gd name="T66" fmla="*/ 73 w 77"/>
                <a:gd name="T67" fmla="*/ 31 h 50"/>
                <a:gd name="T68" fmla="*/ 69 w 77"/>
                <a:gd name="T69" fmla="*/ 33 h 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</a:cxnLst>
              <a:rect l="0" t="0" r="r" b="b"/>
              <a:pathLst>
                <a:path w="77" h="50">
                  <a:moveTo>
                    <a:pt x="69" y="33"/>
                  </a:moveTo>
                  <a:cubicBezTo>
                    <a:pt x="67" y="33"/>
                    <a:pt x="65" y="32"/>
                    <a:pt x="65" y="31"/>
                  </a:cubicBezTo>
                  <a:cubicBezTo>
                    <a:pt x="65" y="31"/>
                    <a:pt x="65" y="31"/>
                    <a:pt x="65" y="31"/>
                  </a:cubicBezTo>
                  <a:cubicBezTo>
                    <a:pt x="63" y="29"/>
                    <a:pt x="63" y="23"/>
                    <a:pt x="64" y="21"/>
                  </a:cubicBezTo>
                  <a:cubicBezTo>
                    <a:pt x="66" y="19"/>
                    <a:pt x="61" y="12"/>
                    <a:pt x="59" y="10"/>
                  </a:cubicBezTo>
                  <a:cubicBezTo>
                    <a:pt x="58" y="8"/>
                    <a:pt x="55" y="4"/>
                    <a:pt x="53" y="0"/>
                  </a:cubicBezTo>
                  <a:cubicBezTo>
                    <a:pt x="51" y="1"/>
                    <a:pt x="49" y="1"/>
                    <a:pt x="49" y="2"/>
                  </a:cubicBezTo>
                  <a:cubicBezTo>
                    <a:pt x="48" y="3"/>
                    <a:pt x="46" y="5"/>
                    <a:pt x="44" y="5"/>
                  </a:cubicBezTo>
                  <a:cubicBezTo>
                    <a:pt x="43" y="5"/>
                    <a:pt x="41" y="4"/>
                    <a:pt x="40" y="5"/>
                  </a:cubicBezTo>
                  <a:cubicBezTo>
                    <a:pt x="39" y="6"/>
                    <a:pt x="37" y="7"/>
                    <a:pt x="36" y="6"/>
                  </a:cubicBezTo>
                  <a:cubicBezTo>
                    <a:pt x="36" y="5"/>
                    <a:pt x="33" y="5"/>
                    <a:pt x="31" y="5"/>
                  </a:cubicBezTo>
                  <a:cubicBezTo>
                    <a:pt x="30" y="5"/>
                    <a:pt x="24" y="3"/>
                    <a:pt x="23" y="3"/>
                  </a:cubicBezTo>
                  <a:cubicBezTo>
                    <a:pt x="22" y="3"/>
                    <a:pt x="21" y="3"/>
                    <a:pt x="20" y="3"/>
                  </a:cubicBezTo>
                  <a:cubicBezTo>
                    <a:pt x="20" y="4"/>
                    <a:pt x="20" y="4"/>
                    <a:pt x="19" y="5"/>
                  </a:cubicBezTo>
                  <a:cubicBezTo>
                    <a:pt x="17" y="6"/>
                    <a:pt x="14" y="8"/>
                    <a:pt x="13" y="9"/>
                  </a:cubicBezTo>
                  <a:cubicBezTo>
                    <a:pt x="12" y="9"/>
                    <a:pt x="8" y="19"/>
                    <a:pt x="6" y="21"/>
                  </a:cubicBezTo>
                  <a:cubicBezTo>
                    <a:pt x="3" y="24"/>
                    <a:pt x="1" y="24"/>
                    <a:pt x="0" y="25"/>
                  </a:cubicBezTo>
                  <a:cubicBezTo>
                    <a:pt x="0" y="26"/>
                    <a:pt x="3" y="29"/>
                    <a:pt x="3" y="30"/>
                  </a:cubicBezTo>
                  <a:cubicBezTo>
                    <a:pt x="3" y="32"/>
                    <a:pt x="4" y="33"/>
                    <a:pt x="6" y="33"/>
                  </a:cubicBezTo>
                  <a:cubicBezTo>
                    <a:pt x="8" y="33"/>
                    <a:pt x="6" y="38"/>
                    <a:pt x="7" y="38"/>
                  </a:cubicBezTo>
                  <a:cubicBezTo>
                    <a:pt x="9" y="39"/>
                    <a:pt x="17" y="39"/>
                    <a:pt x="17" y="41"/>
                  </a:cubicBezTo>
                  <a:cubicBezTo>
                    <a:pt x="17" y="43"/>
                    <a:pt x="18" y="44"/>
                    <a:pt x="17" y="45"/>
                  </a:cubicBezTo>
                  <a:cubicBezTo>
                    <a:pt x="19" y="45"/>
                    <a:pt x="21" y="48"/>
                    <a:pt x="22" y="48"/>
                  </a:cubicBezTo>
                  <a:cubicBezTo>
                    <a:pt x="23" y="48"/>
                    <a:pt x="30" y="49"/>
                    <a:pt x="31" y="49"/>
                  </a:cubicBezTo>
                  <a:cubicBezTo>
                    <a:pt x="32" y="49"/>
                    <a:pt x="38" y="49"/>
                    <a:pt x="40" y="49"/>
                  </a:cubicBezTo>
                  <a:cubicBezTo>
                    <a:pt x="42" y="50"/>
                    <a:pt x="44" y="49"/>
                    <a:pt x="46" y="47"/>
                  </a:cubicBezTo>
                  <a:cubicBezTo>
                    <a:pt x="48" y="45"/>
                    <a:pt x="54" y="45"/>
                    <a:pt x="56" y="45"/>
                  </a:cubicBezTo>
                  <a:cubicBezTo>
                    <a:pt x="58" y="45"/>
                    <a:pt x="62" y="46"/>
                    <a:pt x="63" y="47"/>
                  </a:cubicBezTo>
                  <a:cubicBezTo>
                    <a:pt x="63" y="48"/>
                    <a:pt x="65" y="49"/>
                    <a:pt x="68" y="49"/>
                  </a:cubicBezTo>
                  <a:cubicBezTo>
                    <a:pt x="68" y="48"/>
                    <a:pt x="68" y="47"/>
                    <a:pt x="68" y="45"/>
                  </a:cubicBezTo>
                  <a:cubicBezTo>
                    <a:pt x="68" y="42"/>
                    <a:pt x="69" y="38"/>
                    <a:pt x="72" y="38"/>
                  </a:cubicBezTo>
                  <a:cubicBezTo>
                    <a:pt x="74" y="38"/>
                    <a:pt x="77" y="38"/>
                    <a:pt x="76" y="34"/>
                  </a:cubicBezTo>
                  <a:cubicBezTo>
                    <a:pt x="76" y="33"/>
                    <a:pt x="76" y="33"/>
                    <a:pt x="76" y="33"/>
                  </a:cubicBezTo>
                  <a:cubicBezTo>
                    <a:pt x="75" y="32"/>
                    <a:pt x="74" y="31"/>
                    <a:pt x="73" y="31"/>
                  </a:cubicBezTo>
                  <a:cubicBezTo>
                    <a:pt x="72" y="31"/>
                    <a:pt x="69" y="33"/>
                    <a:pt x="69" y="3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" name="Freeform 81"/>
            <p:cNvSpPr>
              <a:spLocks/>
            </p:cNvSpPr>
            <p:nvPr userDrawn="1"/>
          </p:nvSpPr>
          <p:spPr bwMode="auto">
            <a:xfrm>
              <a:off x="3677" y="1916"/>
              <a:ext cx="50" cy="64"/>
            </a:xfrm>
            <a:custGeom>
              <a:avLst/>
              <a:gdLst>
                <a:gd name="T0" fmla="*/ 19 w 26"/>
                <a:gd name="T1" fmla="*/ 9 h 33"/>
                <a:gd name="T2" fmla="*/ 13 w 26"/>
                <a:gd name="T3" fmla="*/ 4 h 33"/>
                <a:gd name="T4" fmla="*/ 6 w 26"/>
                <a:gd name="T5" fmla="*/ 1 h 33"/>
                <a:gd name="T6" fmla="*/ 0 w 26"/>
                <a:gd name="T7" fmla="*/ 2 h 33"/>
                <a:gd name="T8" fmla="*/ 6 w 26"/>
                <a:gd name="T9" fmla="*/ 12 h 33"/>
                <a:gd name="T10" fmla="*/ 11 w 26"/>
                <a:gd name="T11" fmla="*/ 23 h 33"/>
                <a:gd name="T12" fmla="*/ 12 w 26"/>
                <a:gd name="T13" fmla="*/ 33 h 33"/>
                <a:gd name="T14" fmla="*/ 17 w 26"/>
                <a:gd name="T15" fmla="*/ 25 h 33"/>
                <a:gd name="T16" fmla="*/ 20 w 26"/>
                <a:gd name="T17" fmla="*/ 22 h 33"/>
                <a:gd name="T18" fmla="*/ 26 w 26"/>
                <a:gd name="T19" fmla="*/ 23 h 33"/>
                <a:gd name="T20" fmla="*/ 24 w 26"/>
                <a:gd name="T21" fmla="*/ 17 h 33"/>
                <a:gd name="T22" fmla="*/ 19 w 26"/>
                <a:gd name="T23" fmla="*/ 9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6" h="33">
                  <a:moveTo>
                    <a:pt x="19" y="9"/>
                  </a:moveTo>
                  <a:cubicBezTo>
                    <a:pt x="18" y="6"/>
                    <a:pt x="15" y="4"/>
                    <a:pt x="13" y="4"/>
                  </a:cubicBezTo>
                  <a:cubicBezTo>
                    <a:pt x="11" y="4"/>
                    <a:pt x="8" y="0"/>
                    <a:pt x="6" y="1"/>
                  </a:cubicBezTo>
                  <a:cubicBezTo>
                    <a:pt x="5" y="1"/>
                    <a:pt x="3" y="1"/>
                    <a:pt x="0" y="2"/>
                  </a:cubicBezTo>
                  <a:cubicBezTo>
                    <a:pt x="2" y="6"/>
                    <a:pt x="5" y="10"/>
                    <a:pt x="6" y="12"/>
                  </a:cubicBezTo>
                  <a:cubicBezTo>
                    <a:pt x="8" y="14"/>
                    <a:pt x="13" y="21"/>
                    <a:pt x="11" y="23"/>
                  </a:cubicBezTo>
                  <a:cubicBezTo>
                    <a:pt x="10" y="25"/>
                    <a:pt x="10" y="31"/>
                    <a:pt x="12" y="33"/>
                  </a:cubicBezTo>
                  <a:cubicBezTo>
                    <a:pt x="14" y="31"/>
                    <a:pt x="17" y="27"/>
                    <a:pt x="17" y="25"/>
                  </a:cubicBezTo>
                  <a:cubicBezTo>
                    <a:pt x="17" y="24"/>
                    <a:pt x="17" y="21"/>
                    <a:pt x="20" y="22"/>
                  </a:cubicBezTo>
                  <a:cubicBezTo>
                    <a:pt x="23" y="22"/>
                    <a:pt x="26" y="24"/>
                    <a:pt x="26" y="23"/>
                  </a:cubicBezTo>
                  <a:cubicBezTo>
                    <a:pt x="26" y="22"/>
                    <a:pt x="25" y="18"/>
                    <a:pt x="24" y="17"/>
                  </a:cubicBezTo>
                  <a:cubicBezTo>
                    <a:pt x="23" y="16"/>
                    <a:pt x="20" y="12"/>
                    <a:pt x="19" y="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Freeform 82"/>
            <p:cNvSpPr>
              <a:spLocks/>
            </p:cNvSpPr>
            <p:nvPr userDrawn="1"/>
          </p:nvSpPr>
          <p:spPr bwMode="auto">
            <a:xfrm>
              <a:off x="3603" y="2007"/>
              <a:ext cx="103" cy="56"/>
            </a:xfrm>
            <a:custGeom>
              <a:avLst/>
              <a:gdLst>
                <a:gd name="T0" fmla="*/ 41 w 53"/>
                <a:gd name="T1" fmla="*/ 0 h 29"/>
                <a:gd name="T2" fmla="*/ 31 w 53"/>
                <a:gd name="T3" fmla="*/ 2 h 29"/>
                <a:gd name="T4" fmla="*/ 25 w 53"/>
                <a:gd name="T5" fmla="*/ 4 h 29"/>
                <a:gd name="T6" fmla="*/ 16 w 53"/>
                <a:gd name="T7" fmla="*/ 4 h 29"/>
                <a:gd name="T8" fmla="*/ 7 w 53"/>
                <a:gd name="T9" fmla="*/ 3 h 29"/>
                <a:gd name="T10" fmla="*/ 2 w 53"/>
                <a:gd name="T11" fmla="*/ 0 h 29"/>
                <a:gd name="T12" fmla="*/ 1 w 53"/>
                <a:gd name="T13" fmla="*/ 1 h 29"/>
                <a:gd name="T14" fmla="*/ 1 w 53"/>
                <a:gd name="T15" fmla="*/ 6 h 29"/>
                <a:gd name="T16" fmla="*/ 4 w 53"/>
                <a:gd name="T17" fmla="*/ 12 h 29"/>
                <a:gd name="T18" fmla="*/ 1 w 53"/>
                <a:gd name="T19" fmla="*/ 15 h 29"/>
                <a:gd name="T20" fmla="*/ 1 w 53"/>
                <a:gd name="T21" fmla="*/ 19 h 29"/>
                <a:gd name="T22" fmla="*/ 6 w 53"/>
                <a:gd name="T23" fmla="*/ 25 h 29"/>
                <a:gd name="T24" fmla="*/ 8 w 53"/>
                <a:gd name="T25" fmla="*/ 27 h 29"/>
                <a:gd name="T26" fmla="*/ 19 w 53"/>
                <a:gd name="T27" fmla="*/ 27 h 29"/>
                <a:gd name="T28" fmla="*/ 28 w 53"/>
                <a:gd name="T29" fmla="*/ 29 h 29"/>
                <a:gd name="T30" fmla="*/ 31 w 53"/>
                <a:gd name="T31" fmla="*/ 27 h 29"/>
                <a:gd name="T32" fmla="*/ 35 w 53"/>
                <a:gd name="T33" fmla="*/ 25 h 29"/>
                <a:gd name="T34" fmla="*/ 35 w 53"/>
                <a:gd name="T35" fmla="*/ 22 h 29"/>
                <a:gd name="T36" fmla="*/ 44 w 53"/>
                <a:gd name="T37" fmla="*/ 22 h 29"/>
                <a:gd name="T38" fmla="*/ 47 w 53"/>
                <a:gd name="T39" fmla="*/ 22 h 29"/>
                <a:gd name="T40" fmla="*/ 46 w 53"/>
                <a:gd name="T41" fmla="*/ 20 h 29"/>
                <a:gd name="T42" fmla="*/ 44 w 53"/>
                <a:gd name="T43" fmla="*/ 14 h 29"/>
                <a:gd name="T44" fmla="*/ 51 w 53"/>
                <a:gd name="T45" fmla="*/ 6 h 29"/>
                <a:gd name="T46" fmla="*/ 53 w 53"/>
                <a:gd name="T47" fmla="*/ 4 h 29"/>
                <a:gd name="T48" fmla="*/ 48 w 53"/>
                <a:gd name="T49" fmla="*/ 2 h 29"/>
                <a:gd name="T50" fmla="*/ 41 w 53"/>
                <a:gd name="T51" fmla="*/ 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53" h="29">
                  <a:moveTo>
                    <a:pt x="41" y="0"/>
                  </a:moveTo>
                  <a:cubicBezTo>
                    <a:pt x="39" y="0"/>
                    <a:pt x="33" y="0"/>
                    <a:pt x="31" y="2"/>
                  </a:cubicBezTo>
                  <a:cubicBezTo>
                    <a:pt x="29" y="4"/>
                    <a:pt x="27" y="5"/>
                    <a:pt x="25" y="4"/>
                  </a:cubicBezTo>
                  <a:cubicBezTo>
                    <a:pt x="23" y="4"/>
                    <a:pt x="17" y="4"/>
                    <a:pt x="16" y="4"/>
                  </a:cubicBezTo>
                  <a:cubicBezTo>
                    <a:pt x="15" y="4"/>
                    <a:pt x="8" y="3"/>
                    <a:pt x="7" y="3"/>
                  </a:cubicBezTo>
                  <a:cubicBezTo>
                    <a:pt x="6" y="3"/>
                    <a:pt x="4" y="0"/>
                    <a:pt x="2" y="0"/>
                  </a:cubicBezTo>
                  <a:cubicBezTo>
                    <a:pt x="2" y="0"/>
                    <a:pt x="2" y="0"/>
                    <a:pt x="1" y="1"/>
                  </a:cubicBezTo>
                  <a:cubicBezTo>
                    <a:pt x="0" y="2"/>
                    <a:pt x="0" y="5"/>
                    <a:pt x="1" y="6"/>
                  </a:cubicBezTo>
                  <a:cubicBezTo>
                    <a:pt x="3" y="8"/>
                    <a:pt x="6" y="12"/>
                    <a:pt x="4" y="12"/>
                  </a:cubicBezTo>
                  <a:cubicBezTo>
                    <a:pt x="2" y="12"/>
                    <a:pt x="1" y="14"/>
                    <a:pt x="1" y="15"/>
                  </a:cubicBezTo>
                  <a:cubicBezTo>
                    <a:pt x="1" y="16"/>
                    <a:pt x="1" y="19"/>
                    <a:pt x="1" y="19"/>
                  </a:cubicBezTo>
                  <a:cubicBezTo>
                    <a:pt x="2" y="20"/>
                    <a:pt x="6" y="24"/>
                    <a:pt x="6" y="25"/>
                  </a:cubicBezTo>
                  <a:cubicBezTo>
                    <a:pt x="6" y="26"/>
                    <a:pt x="8" y="26"/>
                    <a:pt x="8" y="27"/>
                  </a:cubicBezTo>
                  <a:cubicBezTo>
                    <a:pt x="11" y="27"/>
                    <a:pt x="17" y="26"/>
                    <a:pt x="19" y="27"/>
                  </a:cubicBezTo>
                  <a:cubicBezTo>
                    <a:pt x="21" y="28"/>
                    <a:pt x="28" y="29"/>
                    <a:pt x="28" y="29"/>
                  </a:cubicBezTo>
                  <a:cubicBezTo>
                    <a:pt x="30" y="29"/>
                    <a:pt x="32" y="28"/>
                    <a:pt x="31" y="27"/>
                  </a:cubicBezTo>
                  <a:cubicBezTo>
                    <a:pt x="31" y="26"/>
                    <a:pt x="33" y="25"/>
                    <a:pt x="35" y="25"/>
                  </a:cubicBezTo>
                  <a:cubicBezTo>
                    <a:pt x="35" y="24"/>
                    <a:pt x="35" y="23"/>
                    <a:pt x="35" y="22"/>
                  </a:cubicBezTo>
                  <a:cubicBezTo>
                    <a:pt x="36" y="22"/>
                    <a:pt x="41" y="21"/>
                    <a:pt x="44" y="22"/>
                  </a:cubicBezTo>
                  <a:cubicBezTo>
                    <a:pt x="45" y="23"/>
                    <a:pt x="46" y="23"/>
                    <a:pt x="47" y="22"/>
                  </a:cubicBezTo>
                  <a:cubicBezTo>
                    <a:pt x="47" y="21"/>
                    <a:pt x="46" y="20"/>
                    <a:pt x="46" y="20"/>
                  </a:cubicBezTo>
                  <a:cubicBezTo>
                    <a:pt x="45" y="20"/>
                    <a:pt x="42" y="14"/>
                    <a:pt x="44" y="14"/>
                  </a:cubicBezTo>
                  <a:cubicBezTo>
                    <a:pt x="46" y="13"/>
                    <a:pt x="48" y="7"/>
                    <a:pt x="51" y="6"/>
                  </a:cubicBezTo>
                  <a:cubicBezTo>
                    <a:pt x="52" y="6"/>
                    <a:pt x="52" y="5"/>
                    <a:pt x="53" y="4"/>
                  </a:cubicBezTo>
                  <a:cubicBezTo>
                    <a:pt x="50" y="4"/>
                    <a:pt x="48" y="3"/>
                    <a:pt x="48" y="2"/>
                  </a:cubicBezTo>
                  <a:cubicBezTo>
                    <a:pt x="47" y="1"/>
                    <a:pt x="43" y="0"/>
                    <a:pt x="41" y="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" name="Freeform 83"/>
            <p:cNvSpPr>
              <a:spLocks/>
            </p:cNvSpPr>
            <p:nvPr userDrawn="1"/>
          </p:nvSpPr>
          <p:spPr bwMode="auto">
            <a:xfrm>
              <a:off x="3574" y="2042"/>
              <a:ext cx="45" cy="31"/>
            </a:xfrm>
            <a:custGeom>
              <a:avLst/>
              <a:gdLst>
                <a:gd name="T0" fmla="*/ 5 w 23"/>
                <a:gd name="T1" fmla="*/ 16 h 16"/>
                <a:gd name="T2" fmla="*/ 5 w 23"/>
                <a:gd name="T3" fmla="*/ 16 h 16"/>
                <a:gd name="T4" fmla="*/ 5 w 23"/>
                <a:gd name="T5" fmla="*/ 16 h 16"/>
                <a:gd name="T6" fmla="*/ 5 w 23"/>
                <a:gd name="T7" fmla="*/ 16 h 16"/>
                <a:gd name="T8" fmla="*/ 6 w 23"/>
                <a:gd name="T9" fmla="*/ 16 h 16"/>
                <a:gd name="T10" fmla="*/ 6 w 23"/>
                <a:gd name="T11" fmla="*/ 16 h 16"/>
                <a:gd name="T12" fmla="*/ 9 w 23"/>
                <a:gd name="T13" fmla="*/ 16 h 16"/>
                <a:gd name="T14" fmla="*/ 9 w 23"/>
                <a:gd name="T15" fmla="*/ 16 h 16"/>
                <a:gd name="T16" fmla="*/ 10 w 23"/>
                <a:gd name="T17" fmla="*/ 16 h 16"/>
                <a:gd name="T18" fmla="*/ 10 w 23"/>
                <a:gd name="T19" fmla="*/ 16 h 16"/>
                <a:gd name="T20" fmla="*/ 11 w 23"/>
                <a:gd name="T21" fmla="*/ 15 h 16"/>
                <a:gd name="T22" fmla="*/ 15 w 23"/>
                <a:gd name="T23" fmla="*/ 13 h 16"/>
                <a:gd name="T24" fmla="*/ 22 w 23"/>
                <a:gd name="T25" fmla="*/ 9 h 16"/>
                <a:gd name="T26" fmla="*/ 23 w 23"/>
                <a:gd name="T27" fmla="*/ 9 h 16"/>
                <a:gd name="T28" fmla="*/ 21 w 23"/>
                <a:gd name="T29" fmla="*/ 7 h 16"/>
                <a:gd name="T30" fmla="*/ 16 w 23"/>
                <a:gd name="T31" fmla="*/ 1 h 16"/>
                <a:gd name="T32" fmla="*/ 16 w 23"/>
                <a:gd name="T33" fmla="*/ 1 h 16"/>
                <a:gd name="T34" fmla="*/ 16 w 23"/>
                <a:gd name="T35" fmla="*/ 1 h 16"/>
                <a:gd name="T36" fmla="*/ 16 w 23"/>
                <a:gd name="T37" fmla="*/ 0 h 16"/>
                <a:gd name="T38" fmla="*/ 2 w 23"/>
                <a:gd name="T39" fmla="*/ 2 h 16"/>
                <a:gd name="T40" fmla="*/ 1 w 23"/>
                <a:gd name="T41" fmla="*/ 2 h 16"/>
                <a:gd name="T42" fmla="*/ 0 w 23"/>
                <a:gd name="T43" fmla="*/ 11 h 16"/>
                <a:gd name="T44" fmla="*/ 5 w 23"/>
                <a:gd name="T45" fmla="*/ 16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23" h="16">
                  <a:moveTo>
                    <a:pt x="5" y="16"/>
                  </a:move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6" y="16"/>
                    <a:pt x="6" y="16"/>
                    <a:pt x="6" y="16"/>
                  </a:cubicBezTo>
                  <a:cubicBezTo>
                    <a:pt x="7" y="16"/>
                    <a:pt x="8" y="16"/>
                    <a:pt x="9" y="16"/>
                  </a:cubicBezTo>
                  <a:cubicBezTo>
                    <a:pt x="9" y="16"/>
                    <a:pt x="9" y="16"/>
                    <a:pt x="9" y="16"/>
                  </a:cubicBezTo>
                  <a:cubicBezTo>
                    <a:pt x="9" y="16"/>
                    <a:pt x="9" y="16"/>
                    <a:pt x="10" y="16"/>
                  </a:cubicBezTo>
                  <a:cubicBezTo>
                    <a:pt x="10" y="16"/>
                    <a:pt x="10" y="16"/>
                    <a:pt x="10" y="16"/>
                  </a:cubicBezTo>
                  <a:cubicBezTo>
                    <a:pt x="10" y="16"/>
                    <a:pt x="10" y="16"/>
                    <a:pt x="11" y="15"/>
                  </a:cubicBezTo>
                  <a:cubicBezTo>
                    <a:pt x="13" y="15"/>
                    <a:pt x="13" y="13"/>
                    <a:pt x="15" y="13"/>
                  </a:cubicBezTo>
                  <a:cubicBezTo>
                    <a:pt x="16" y="14"/>
                    <a:pt x="22" y="11"/>
                    <a:pt x="22" y="9"/>
                  </a:cubicBezTo>
                  <a:cubicBezTo>
                    <a:pt x="23" y="9"/>
                    <a:pt x="23" y="9"/>
                    <a:pt x="23" y="9"/>
                  </a:cubicBezTo>
                  <a:cubicBezTo>
                    <a:pt x="23" y="8"/>
                    <a:pt x="21" y="8"/>
                    <a:pt x="21" y="7"/>
                  </a:cubicBezTo>
                  <a:cubicBezTo>
                    <a:pt x="21" y="6"/>
                    <a:pt x="17" y="2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1"/>
                    <a:pt x="16" y="1"/>
                    <a:pt x="16" y="1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0" y="1"/>
                    <a:pt x="2" y="2"/>
                    <a:pt x="2" y="2"/>
                  </a:cubicBezTo>
                  <a:cubicBezTo>
                    <a:pt x="2" y="2"/>
                    <a:pt x="1" y="2"/>
                    <a:pt x="1" y="2"/>
                  </a:cubicBezTo>
                  <a:cubicBezTo>
                    <a:pt x="0" y="5"/>
                    <a:pt x="0" y="9"/>
                    <a:pt x="0" y="11"/>
                  </a:cubicBezTo>
                  <a:cubicBezTo>
                    <a:pt x="1" y="13"/>
                    <a:pt x="3" y="14"/>
                    <a:pt x="5" y="16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Freeform 84"/>
            <p:cNvSpPr>
              <a:spLocks/>
            </p:cNvSpPr>
            <p:nvPr userDrawn="1"/>
          </p:nvSpPr>
          <p:spPr bwMode="auto">
            <a:xfrm>
              <a:off x="3603" y="1832"/>
              <a:ext cx="291" cy="169"/>
            </a:xfrm>
            <a:custGeom>
              <a:avLst/>
              <a:gdLst>
                <a:gd name="T0" fmla="*/ 140 w 150"/>
                <a:gd name="T1" fmla="*/ 50 h 87"/>
                <a:gd name="T2" fmla="*/ 148 w 150"/>
                <a:gd name="T3" fmla="*/ 45 h 87"/>
                <a:gd name="T4" fmla="*/ 149 w 150"/>
                <a:gd name="T5" fmla="*/ 40 h 87"/>
                <a:gd name="T6" fmla="*/ 150 w 150"/>
                <a:gd name="T7" fmla="*/ 34 h 87"/>
                <a:gd name="T8" fmla="*/ 138 w 150"/>
                <a:gd name="T9" fmla="*/ 29 h 87"/>
                <a:gd name="T10" fmla="*/ 127 w 150"/>
                <a:gd name="T11" fmla="*/ 23 h 87"/>
                <a:gd name="T12" fmla="*/ 118 w 150"/>
                <a:gd name="T13" fmla="*/ 24 h 87"/>
                <a:gd name="T14" fmla="*/ 111 w 150"/>
                <a:gd name="T15" fmla="*/ 21 h 87"/>
                <a:gd name="T16" fmla="*/ 101 w 150"/>
                <a:gd name="T17" fmla="*/ 13 h 87"/>
                <a:gd name="T18" fmla="*/ 98 w 150"/>
                <a:gd name="T19" fmla="*/ 2 h 87"/>
                <a:gd name="T20" fmla="*/ 85 w 150"/>
                <a:gd name="T21" fmla="*/ 1 h 87"/>
                <a:gd name="T22" fmla="*/ 79 w 150"/>
                <a:gd name="T23" fmla="*/ 2 h 87"/>
                <a:gd name="T24" fmla="*/ 69 w 150"/>
                <a:gd name="T25" fmla="*/ 9 h 87"/>
                <a:gd name="T26" fmla="*/ 59 w 150"/>
                <a:gd name="T27" fmla="*/ 11 h 87"/>
                <a:gd name="T28" fmla="*/ 49 w 150"/>
                <a:gd name="T29" fmla="*/ 9 h 87"/>
                <a:gd name="T30" fmla="*/ 35 w 150"/>
                <a:gd name="T31" fmla="*/ 7 h 87"/>
                <a:gd name="T32" fmla="*/ 15 w 150"/>
                <a:gd name="T33" fmla="*/ 8 h 87"/>
                <a:gd name="T34" fmla="*/ 11 w 150"/>
                <a:gd name="T35" fmla="*/ 12 h 87"/>
                <a:gd name="T36" fmla="*/ 11 w 150"/>
                <a:gd name="T37" fmla="*/ 23 h 87"/>
                <a:gd name="T38" fmla="*/ 3 w 150"/>
                <a:gd name="T39" fmla="*/ 37 h 87"/>
                <a:gd name="T40" fmla="*/ 3 w 150"/>
                <a:gd name="T41" fmla="*/ 47 h 87"/>
                <a:gd name="T42" fmla="*/ 8 w 150"/>
                <a:gd name="T43" fmla="*/ 48 h 87"/>
                <a:gd name="T44" fmla="*/ 21 w 150"/>
                <a:gd name="T45" fmla="*/ 51 h 87"/>
                <a:gd name="T46" fmla="*/ 29 w 150"/>
                <a:gd name="T47" fmla="*/ 50 h 87"/>
                <a:gd name="T48" fmla="*/ 44 w 150"/>
                <a:gd name="T49" fmla="*/ 44 h 87"/>
                <a:gd name="T50" fmla="*/ 57 w 150"/>
                <a:gd name="T51" fmla="*/ 52 h 87"/>
                <a:gd name="T52" fmla="*/ 64 w 150"/>
                <a:gd name="T53" fmla="*/ 66 h 87"/>
                <a:gd name="T54" fmla="*/ 55 w 150"/>
                <a:gd name="T55" fmla="*/ 68 h 87"/>
                <a:gd name="T56" fmla="*/ 54 w 150"/>
                <a:gd name="T57" fmla="*/ 78 h 87"/>
                <a:gd name="T58" fmla="*/ 61 w 150"/>
                <a:gd name="T59" fmla="*/ 78 h 87"/>
                <a:gd name="T60" fmla="*/ 72 w 150"/>
                <a:gd name="T61" fmla="*/ 63 h 87"/>
                <a:gd name="T62" fmla="*/ 83 w 150"/>
                <a:gd name="T63" fmla="*/ 68 h 87"/>
                <a:gd name="T64" fmla="*/ 85 w 150"/>
                <a:gd name="T65" fmla="*/ 76 h 87"/>
                <a:gd name="T66" fmla="*/ 94 w 150"/>
                <a:gd name="T67" fmla="*/ 86 h 87"/>
                <a:gd name="T68" fmla="*/ 109 w 150"/>
                <a:gd name="T69" fmla="*/ 81 h 87"/>
                <a:gd name="T70" fmla="*/ 112 w 150"/>
                <a:gd name="T71" fmla="*/ 77 h 87"/>
                <a:gd name="T72" fmla="*/ 115 w 150"/>
                <a:gd name="T73" fmla="*/ 64 h 87"/>
                <a:gd name="T74" fmla="*/ 133 w 150"/>
                <a:gd name="T75" fmla="*/ 58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</a:cxnLst>
              <a:rect l="0" t="0" r="r" b="b"/>
              <a:pathLst>
                <a:path w="150" h="87">
                  <a:moveTo>
                    <a:pt x="133" y="54"/>
                  </a:moveTo>
                  <a:cubicBezTo>
                    <a:pt x="134" y="54"/>
                    <a:pt x="138" y="50"/>
                    <a:pt x="140" y="50"/>
                  </a:cubicBezTo>
                  <a:cubicBezTo>
                    <a:pt x="141" y="50"/>
                    <a:pt x="147" y="51"/>
                    <a:pt x="147" y="50"/>
                  </a:cubicBezTo>
                  <a:cubicBezTo>
                    <a:pt x="147" y="49"/>
                    <a:pt x="148" y="46"/>
                    <a:pt x="148" y="45"/>
                  </a:cubicBezTo>
                  <a:cubicBezTo>
                    <a:pt x="148" y="44"/>
                    <a:pt x="146" y="43"/>
                    <a:pt x="146" y="42"/>
                  </a:cubicBezTo>
                  <a:cubicBezTo>
                    <a:pt x="147" y="41"/>
                    <a:pt x="149" y="41"/>
                    <a:pt x="149" y="40"/>
                  </a:cubicBezTo>
                  <a:cubicBezTo>
                    <a:pt x="149" y="39"/>
                    <a:pt x="147" y="38"/>
                    <a:pt x="147" y="37"/>
                  </a:cubicBezTo>
                  <a:cubicBezTo>
                    <a:pt x="147" y="37"/>
                    <a:pt x="150" y="35"/>
                    <a:pt x="150" y="34"/>
                  </a:cubicBezTo>
                  <a:cubicBezTo>
                    <a:pt x="149" y="32"/>
                    <a:pt x="147" y="32"/>
                    <a:pt x="145" y="31"/>
                  </a:cubicBezTo>
                  <a:cubicBezTo>
                    <a:pt x="142" y="30"/>
                    <a:pt x="140" y="30"/>
                    <a:pt x="138" y="29"/>
                  </a:cubicBezTo>
                  <a:cubicBezTo>
                    <a:pt x="135" y="28"/>
                    <a:pt x="131" y="29"/>
                    <a:pt x="131" y="28"/>
                  </a:cubicBezTo>
                  <a:cubicBezTo>
                    <a:pt x="131" y="27"/>
                    <a:pt x="128" y="25"/>
                    <a:pt x="127" y="23"/>
                  </a:cubicBezTo>
                  <a:cubicBezTo>
                    <a:pt x="126" y="22"/>
                    <a:pt x="124" y="23"/>
                    <a:pt x="122" y="24"/>
                  </a:cubicBezTo>
                  <a:cubicBezTo>
                    <a:pt x="121" y="25"/>
                    <a:pt x="119" y="25"/>
                    <a:pt x="118" y="24"/>
                  </a:cubicBezTo>
                  <a:cubicBezTo>
                    <a:pt x="116" y="23"/>
                    <a:pt x="115" y="22"/>
                    <a:pt x="114" y="22"/>
                  </a:cubicBezTo>
                  <a:cubicBezTo>
                    <a:pt x="113" y="23"/>
                    <a:pt x="110" y="22"/>
                    <a:pt x="111" y="21"/>
                  </a:cubicBezTo>
                  <a:cubicBezTo>
                    <a:pt x="111" y="19"/>
                    <a:pt x="108" y="15"/>
                    <a:pt x="107" y="14"/>
                  </a:cubicBezTo>
                  <a:cubicBezTo>
                    <a:pt x="106" y="14"/>
                    <a:pt x="102" y="14"/>
                    <a:pt x="101" y="13"/>
                  </a:cubicBezTo>
                  <a:cubicBezTo>
                    <a:pt x="100" y="11"/>
                    <a:pt x="98" y="9"/>
                    <a:pt x="99" y="8"/>
                  </a:cubicBezTo>
                  <a:cubicBezTo>
                    <a:pt x="100" y="7"/>
                    <a:pt x="99" y="3"/>
                    <a:pt x="98" y="2"/>
                  </a:cubicBezTo>
                  <a:cubicBezTo>
                    <a:pt x="97" y="0"/>
                    <a:pt x="92" y="0"/>
                    <a:pt x="91" y="1"/>
                  </a:cubicBezTo>
                  <a:cubicBezTo>
                    <a:pt x="90" y="1"/>
                    <a:pt x="87" y="0"/>
                    <a:pt x="85" y="1"/>
                  </a:cubicBezTo>
                  <a:cubicBezTo>
                    <a:pt x="84" y="2"/>
                    <a:pt x="83" y="3"/>
                    <a:pt x="81" y="3"/>
                  </a:cubicBezTo>
                  <a:cubicBezTo>
                    <a:pt x="80" y="3"/>
                    <a:pt x="80" y="3"/>
                    <a:pt x="79" y="2"/>
                  </a:cubicBezTo>
                  <a:cubicBezTo>
                    <a:pt x="77" y="3"/>
                    <a:pt x="74" y="3"/>
                    <a:pt x="74" y="3"/>
                  </a:cubicBezTo>
                  <a:cubicBezTo>
                    <a:pt x="74" y="3"/>
                    <a:pt x="69" y="7"/>
                    <a:pt x="69" y="9"/>
                  </a:cubicBezTo>
                  <a:cubicBezTo>
                    <a:pt x="69" y="10"/>
                    <a:pt x="68" y="13"/>
                    <a:pt x="67" y="11"/>
                  </a:cubicBezTo>
                  <a:cubicBezTo>
                    <a:pt x="66" y="10"/>
                    <a:pt x="61" y="10"/>
                    <a:pt x="59" y="11"/>
                  </a:cubicBezTo>
                  <a:cubicBezTo>
                    <a:pt x="58" y="12"/>
                    <a:pt x="56" y="8"/>
                    <a:pt x="54" y="9"/>
                  </a:cubicBezTo>
                  <a:cubicBezTo>
                    <a:pt x="52" y="10"/>
                    <a:pt x="49" y="7"/>
                    <a:pt x="49" y="9"/>
                  </a:cubicBezTo>
                  <a:cubicBezTo>
                    <a:pt x="48" y="10"/>
                    <a:pt x="45" y="9"/>
                    <a:pt x="43" y="8"/>
                  </a:cubicBezTo>
                  <a:cubicBezTo>
                    <a:pt x="41" y="7"/>
                    <a:pt x="37" y="8"/>
                    <a:pt x="35" y="7"/>
                  </a:cubicBezTo>
                  <a:cubicBezTo>
                    <a:pt x="34" y="5"/>
                    <a:pt x="24" y="5"/>
                    <a:pt x="21" y="5"/>
                  </a:cubicBezTo>
                  <a:cubicBezTo>
                    <a:pt x="17" y="5"/>
                    <a:pt x="17" y="7"/>
                    <a:pt x="15" y="8"/>
                  </a:cubicBezTo>
                  <a:cubicBezTo>
                    <a:pt x="14" y="10"/>
                    <a:pt x="12" y="9"/>
                    <a:pt x="11" y="9"/>
                  </a:cubicBezTo>
                  <a:cubicBezTo>
                    <a:pt x="11" y="10"/>
                    <a:pt x="11" y="12"/>
                    <a:pt x="11" y="12"/>
                  </a:cubicBezTo>
                  <a:cubicBezTo>
                    <a:pt x="12" y="13"/>
                    <a:pt x="16" y="19"/>
                    <a:pt x="15" y="20"/>
                  </a:cubicBezTo>
                  <a:cubicBezTo>
                    <a:pt x="14" y="22"/>
                    <a:pt x="12" y="22"/>
                    <a:pt x="11" y="23"/>
                  </a:cubicBezTo>
                  <a:cubicBezTo>
                    <a:pt x="10" y="25"/>
                    <a:pt x="3" y="30"/>
                    <a:pt x="3" y="31"/>
                  </a:cubicBezTo>
                  <a:cubicBezTo>
                    <a:pt x="3" y="32"/>
                    <a:pt x="4" y="36"/>
                    <a:pt x="3" y="37"/>
                  </a:cubicBezTo>
                  <a:cubicBezTo>
                    <a:pt x="2" y="38"/>
                    <a:pt x="0" y="42"/>
                    <a:pt x="0" y="43"/>
                  </a:cubicBezTo>
                  <a:cubicBezTo>
                    <a:pt x="0" y="45"/>
                    <a:pt x="2" y="47"/>
                    <a:pt x="3" y="47"/>
                  </a:cubicBezTo>
                  <a:cubicBezTo>
                    <a:pt x="4" y="48"/>
                    <a:pt x="4" y="48"/>
                    <a:pt x="5" y="48"/>
                  </a:cubicBezTo>
                  <a:cubicBezTo>
                    <a:pt x="6" y="48"/>
                    <a:pt x="7" y="48"/>
                    <a:pt x="8" y="48"/>
                  </a:cubicBezTo>
                  <a:cubicBezTo>
                    <a:pt x="9" y="48"/>
                    <a:pt x="15" y="50"/>
                    <a:pt x="16" y="50"/>
                  </a:cubicBezTo>
                  <a:cubicBezTo>
                    <a:pt x="18" y="50"/>
                    <a:pt x="21" y="50"/>
                    <a:pt x="21" y="51"/>
                  </a:cubicBezTo>
                  <a:cubicBezTo>
                    <a:pt x="22" y="52"/>
                    <a:pt x="24" y="51"/>
                    <a:pt x="25" y="50"/>
                  </a:cubicBezTo>
                  <a:cubicBezTo>
                    <a:pt x="26" y="49"/>
                    <a:pt x="28" y="50"/>
                    <a:pt x="29" y="50"/>
                  </a:cubicBezTo>
                  <a:cubicBezTo>
                    <a:pt x="31" y="50"/>
                    <a:pt x="33" y="48"/>
                    <a:pt x="34" y="47"/>
                  </a:cubicBezTo>
                  <a:cubicBezTo>
                    <a:pt x="35" y="46"/>
                    <a:pt x="42" y="44"/>
                    <a:pt x="44" y="44"/>
                  </a:cubicBezTo>
                  <a:cubicBezTo>
                    <a:pt x="46" y="43"/>
                    <a:pt x="49" y="47"/>
                    <a:pt x="51" y="47"/>
                  </a:cubicBezTo>
                  <a:cubicBezTo>
                    <a:pt x="53" y="47"/>
                    <a:pt x="56" y="49"/>
                    <a:pt x="57" y="52"/>
                  </a:cubicBezTo>
                  <a:cubicBezTo>
                    <a:pt x="58" y="55"/>
                    <a:pt x="61" y="59"/>
                    <a:pt x="62" y="60"/>
                  </a:cubicBezTo>
                  <a:cubicBezTo>
                    <a:pt x="63" y="61"/>
                    <a:pt x="64" y="65"/>
                    <a:pt x="64" y="66"/>
                  </a:cubicBezTo>
                  <a:cubicBezTo>
                    <a:pt x="64" y="67"/>
                    <a:pt x="61" y="65"/>
                    <a:pt x="58" y="65"/>
                  </a:cubicBezTo>
                  <a:cubicBezTo>
                    <a:pt x="55" y="64"/>
                    <a:pt x="55" y="67"/>
                    <a:pt x="55" y="68"/>
                  </a:cubicBezTo>
                  <a:cubicBezTo>
                    <a:pt x="55" y="70"/>
                    <a:pt x="51" y="75"/>
                    <a:pt x="50" y="76"/>
                  </a:cubicBezTo>
                  <a:cubicBezTo>
                    <a:pt x="50" y="77"/>
                    <a:pt x="52" y="78"/>
                    <a:pt x="54" y="78"/>
                  </a:cubicBezTo>
                  <a:cubicBezTo>
                    <a:pt x="54" y="78"/>
                    <a:pt x="57" y="76"/>
                    <a:pt x="58" y="76"/>
                  </a:cubicBezTo>
                  <a:cubicBezTo>
                    <a:pt x="59" y="76"/>
                    <a:pt x="60" y="77"/>
                    <a:pt x="61" y="78"/>
                  </a:cubicBezTo>
                  <a:cubicBezTo>
                    <a:pt x="61" y="74"/>
                    <a:pt x="62" y="75"/>
                    <a:pt x="65" y="72"/>
                  </a:cubicBezTo>
                  <a:cubicBezTo>
                    <a:pt x="69" y="69"/>
                    <a:pt x="69" y="64"/>
                    <a:pt x="72" y="63"/>
                  </a:cubicBezTo>
                  <a:cubicBezTo>
                    <a:pt x="76" y="63"/>
                    <a:pt x="77" y="61"/>
                    <a:pt x="82" y="62"/>
                  </a:cubicBezTo>
                  <a:cubicBezTo>
                    <a:pt x="86" y="63"/>
                    <a:pt x="79" y="66"/>
                    <a:pt x="83" y="68"/>
                  </a:cubicBezTo>
                  <a:cubicBezTo>
                    <a:pt x="86" y="69"/>
                    <a:pt x="96" y="67"/>
                    <a:pt x="96" y="70"/>
                  </a:cubicBezTo>
                  <a:cubicBezTo>
                    <a:pt x="97" y="72"/>
                    <a:pt x="85" y="75"/>
                    <a:pt x="85" y="76"/>
                  </a:cubicBezTo>
                  <a:cubicBezTo>
                    <a:pt x="85" y="77"/>
                    <a:pt x="91" y="78"/>
                    <a:pt x="94" y="80"/>
                  </a:cubicBezTo>
                  <a:cubicBezTo>
                    <a:pt x="96" y="81"/>
                    <a:pt x="93" y="85"/>
                    <a:pt x="94" y="86"/>
                  </a:cubicBezTo>
                  <a:cubicBezTo>
                    <a:pt x="95" y="87"/>
                    <a:pt x="98" y="86"/>
                    <a:pt x="101" y="84"/>
                  </a:cubicBezTo>
                  <a:cubicBezTo>
                    <a:pt x="103" y="83"/>
                    <a:pt x="106" y="83"/>
                    <a:pt x="109" y="81"/>
                  </a:cubicBezTo>
                  <a:cubicBezTo>
                    <a:pt x="112" y="79"/>
                    <a:pt x="119" y="81"/>
                    <a:pt x="120" y="79"/>
                  </a:cubicBezTo>
                  <a:cubicBezTo>
                    <a:pt x="121" y="78"/>
                    <a:pt x="118" y="77"/>
                    <a:pt x="112" y="77"/>
                  </a:cubicBezTo>
                  <a:cubicBezTo>
                    <a:pt x="105" y="78"/>
                    <a:pt x="105" y="72"/>
                    <a:pt x="105" y="70"/>
                  </a:cubicBezTo>
                  <a:cubicBezTo>
                    <a:pt x="105" y="69"/>
                    <a:pt x="112" y="64"/>
                    <a:pt x="115" y="64"/>
                  </a:cubicBezTo>
                  <a:cubicBezTo>
                    <a:pt x="119" y="63"/>
                    <a:pt x="122" y="62"/>
                    <a:pt x="126" y="60"/>
                  </a:cubicBezTo>
                  <a:cubicBezTo>
                    <a:pt x="128" y="60"/>
                    <a:pt x="130" y="59"/>
                    <a:pt x="133" y="58"/>
                  </a:cubicBezTo>
                  <a:cubicBezTo>
                    <a:pt x="133" y="57"/>
                    <a:pt x="132" y="55"/>
                    <a:pt x="133" y="5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Freeform 85"/>
            <p:cNvSpPr>
              <a:spLocks/>
            </p:cNvSpPr>
            <p:nvPr userDrawn="1"/>
          </p:nvSpPr>
          <p:spPr bwMode="auto">
            <a:xfrm>
              <a:off x="3619" y="1747"/>
              <a:ext cx="153" cy="110"/>
            </a:xfrm>
            <a:custGeom>
              <a:avLst/>
              <a:gdLst>
                <a:gd name="T0" fmla="*/ 74 w 79"/>
                <a:gd name="T1" fmla="*/ 27 h 57"/>
                <a:gd name="T2" fmla="*/ 69 w 79"/>
                <a:gd name="T3" fmla="*/ 23 h 57"/>
                <a:gd name="T4" fmla="*/ 65 w 79"/>
                <a:gd name="T5" fmla="*/ 18 h 57"/>
                <a:gd name="T6" fmla="*/ 64 w 79"/>
                <a:gd name="T7" fmla="*/ 12 h 57"/>
                <a:gd name="T8" fmla="*/ 64 w 79"/>
                <a:gd name="T9" fmla="*/ 6 h 57"/>
                <a:gd name="T10" fmla="*/ 56 w 79"/>
                <a:gd name="T11" fmla="*/ 4 h 57"/>
                <a:gd name="T12" fmla="*/ 51 w 79"/>
                <a:gd name="T13" fmla="*/ 4 h 57"/>
                <a:gd name="T14" fmla="*/ 47 w 79"/>
                <a:gd name="T15" fmla="*/ 2 h 57"/>
                <a:gd name="T16" fmla="*/ 43 w 79"/>
                <a:gd name="T17" fmla="*/ 0 h 57"/>
                <a:gd name="T18" fmla="*/ 42 w 79"/>
                <a:gd name="T19" fmla="*/ 0 h 57"/>
                <a:gd name="T20" fmla="*/ 40 w 79"/>
                <a:gd name="T21" fmla="*/ 1 h 57"/>
                <a:gd name="T22" fmla="*/ 36 w 79"/>
                <a:gd name="T23" fmla="*/ 4 h 57"/>
                <a:gd name="T24" fmla="*/ 31 w 79"/>
                <a:gd name="T25" fmla="*/ 4 h 57"/>
                <a:gd name="T26" fmla="*/ 28 w 79"/>
                <a:gd name="T27" fmla="*/ 9 h 57"/>
                <a:gd name="T28" fmla="*/ 27 w 79"/>
                <a:gd name="T29" fmla="*/ 12 h 57"/>
                <a:gd name="T30" fmla="*/ 25 w 79"/>
                <a:gd name="T31" fmla="*/ 14 h 57"/>
                <a:gd name="T32" fmla="*/ 20 w 79"/>
                <a:gd name="T33" fmla="*/ 18 h 57"/>
                <a:gd name="T34" fmla="*/ 19 w 79"/>
                <a:gd name="T35" fmla="*/ 22 h 57"/>
                <a:gd name="T36" fmla="*/ 14 w 79"/>
                <a:gd name="T37" fmla="*/ 24 h 57"/>
                <a:gd name="T38" fmla="*/ 9 w 79"/>
                <a:gd name="T39" fmla="*/ 26 h 57"/>
                <a:gd name="T40" fmla="*/ 3 w 79"/>
                <a:gd name="T41" fmla="*/ 26 h 57"/>
                <a:gd name="T42" fmla="*/ 3 w 79"/>
                <a:gd name="T43" fmla="*/ 26 h 57"/>
                <a:gd name="T44" fmla="*/ 4 w 79"/>
                <a:gd name="T45" fmla="*/ 33 h 57"/>
                <a:gd name="T46" fmla="*/ 5 w 79"/>
                <a:gd name="T47" fmla="*/ 40 h 57"/>
                <a:gd name="T48" fmla="*/ 0 w 79"/>
                <a:gd name="T49" fmla="*/ 44 h 57"/>
                <a:gd name="T50" fmla="*/ 3 w 79"/>
                <a:gd name="T51" fmla="*/ 49 h 57"/>
                <a:gd name="T52" fmla="*/ 3 w 79"/>
                <a:gd name="T53" fmla="*/ 53 h 57"/>
                <a:gd name="T54" fmla="*/ 7 w 79"/>
                <a:gd name="T55" fmla="*/ 52 h 57"/>
                <a:gd name="T56" fmla="*/ 13 w 79"/>
                <a:gd name="T57" fmla="*/ 49 h 57"/>
                <a:gd name="T58" fmla="*/ 27 w 79"/>
                <a:gd name="T59" fmla="*/ 51 h 57"/>
                <a:gd name="T60" fmla="*/ 35 w 79"/>
                <a:gd name="T61" fmla="*/ 52 h 57"/>
                <a:gd name="T62" fmla="*/ 41 w 79"/>
                <a:gd name="T63" fmla="*/ 53 h 57"/>
                <a:gd name="T64" fmla="*/ 46 w 79"/>
                <a:gd name="T65" fmla="*/ 53 h 57"/>
                <a:gd name="T66" fmla="*/ 51 w 79"/>
                <a:gd name="T67" fmla="*/ 55 h 57"/>
                <a:gd name="T68" fmla="*/ 59 w 79"/>
                <a:gd name="T69" fmla="*/ 55 h 57"/>
                <a:gd name="T70" fmla="*/ 61 w 79"/>
                <a:gd name="T71" fmla="*/ 53 h 57"/>
                <a:gd name="T72" fmla="*/ 66 w 79"/>
                <a:gd name="T73" fmla="*/ 47 h 57"/>
                <a:gd name="T74" fmla="*/ 71 w 79"/>
                <a:gd name="T75" fmla="*/ 46 h 57"/>
                <a:gd name="T76" fmla="*/ 70 w 79"/>
                <a:gd name="T77" fmla="*/ 43 h 57"/>
                <a:gd name="T78" fmla="*/ 69 w 79"/>
                <a:gd name="T79" fmla="*/ 35 h 57"/>
                <a:gd name="T80" fmla="*/ 74 w 79"/>
                <a:gd name="T81" fmla="*/ 36 h 57"/>
                <a:gd name="T82" fmla="*/ 79 w 79"/>
                <a:gd name="T83" fmla="*/ 32 h 57"/>
                <a:gd name="T84" fmla="*/ 74 w 79"/>
                <a:gd name="T85" fmla="*/ 27 h 5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</a:cxnLst>
              <a:rect l="0" t="0" r="r" b="b"/>
              <a:pathLst>
                <a:path w="79" h="57">
                  <a:moveTo>
                    <a:pt x="74" y="27"/>
                  </a:moveTo>
                  <a:cubicBezTo>
                    <a:pt x="73" y="27"/>
                    <a:pt x="72" y="24"/>
                    <a:pt x="69" y="23"/>
                  </a:cubicBezTo>
                  <a:cubicBezTo>
                    <a:pt x="67" y="22"/>
                    <a:pt x="67" y="19"/>
                    <a:pt x="65" y="18"/>
                  </a:cubicBezTo>
                  <a:cubicBezTo>
                    <a:pt x="63" y="16"/>
                    <a:pt x="65" y="14"/>
                    <a:pt x="64" y="12"/>
                  </a:cubicBezTo>
                  <a:cubicBezTo>
                    <a:pt x="64" y="10"/>
                    <a:pt x="65" y="6"/>
                    <a:pt x="64" y="6"/>
                  </a:cubicBezTo>
                  <a:cubicBezTo>
                    <a:pt x="63" y="5"/>
                    <a:pt x="58" y="3"/>
                    <a:pt x="56" y="4"/>
                  </a:cubicBezTo>
                  <a:cubicBezTo>
                    <a:pt x="54" y="4"/>
                    <a:pt x="52" y="5"/>
                    <a:pt x="51" y="4"/>
                  </a:cubicBezTo>
                  <a:cubicBezTo>
                    <a:pt x="50" y="2"/>
                    <a:pt x="49" y="1"/>
                    <a:pt x="47" y="2"/>
                  </a:cubicBezTo>
                  <a:cubicBezTo>
                    <a:pt x="45" y="2"/>
                    <a:pt x="44" y="1"/>
                    <a:pt x="43" y="0"/>
                  </a:cubicBezTo>
                  <a:cubicBezTo>
                    <a:pt x="42" y="0"/>
                    <a:pt x="42" y="0"/>
                    <a:pt x="42" y="0"/>
                  </a:cubicBezTo>
                  <a:cubicBezTo>
                    <a:pt x="41" y="0"/>
                    <a:pt x="40" y="0"/>
                    <a:pt x="40" y="1"/>
                  </a:cubicBezTo>
                  <a:cubicBezTo>
                    <a:pt x="38" y="2"/>
                    <a:pt x="38" y="4"/>
                    <a:pt x="36" y="4"/>
                  </a:cubicBezTo>
                  <a:cubicBezTo>
                    <a:pt x="35" y="4"/>
                    <a:pt x="33" y="3"/>
                    <a:pt x="31" y="4"/>
                  </a:cubicBezTo>
                  <a:cubicBezTo>
                    <a:pt x="29" y="6"/>
                    <a:pt x="28" y="8"/>
                    <a:pt x="28" y="9"/>
                  </a:cubicBezTo>
                  <a:cubicBezTo>
                    <a:pt x="29" y="10"/>
                    <a:pt x="29" y="12"/>
                    <a:pt x="27" y="12"/>
                  </a:cubicBezTo>
                  <a:cubicBezTo>
                    <a:pt x="26" y="12"/>
                    <a:pt x="26" y="14"/>
                    <a:pt x="25" y="14"/>
                  </a:cubicBezTo>
                  <a:cubicBezTo>
                    <a:pt x="23" y="15"/>
                    <a:pt x="21" y="17"/>
                    <a:pt x="20" y="18"/>
                  </a:cubicBezTo>
                  <a:cubicBezTo>
                    <a:pt x="20" y="20"/>
                    <a:pt x="20" y="22"/>
                    <a:pt x="19" y="22"/>
                  </a:cubicBezTo>
                  <a:cubicBezTo>
                    <a:pt x="18" y="22"/>
                    <a:pt x="15" y="23"/>
                    <a:pt x="14" y="24"/>
                  </a:cubicBezTo>
                  <a:cubicBezTo>
                    <a:pt x="13" y="25"/>
                    <a:pt x="11" y="27"/>
                    <a:pt x="9" y="26"/>
                  </a:cubicBezTo>
                  <a:cubicBezTo>
                    <a:pt x="8" y="26"/>
                    <a:pt x="6" y="26"/>
                    <a:pt x="3" y="26"/>
                  </a:cubicBezTo>
                  <a:cubicBezTo>
                    <a:pt x="3" y="26"/>
                    <a:pt x="3" y="26"/>
                    <a:pt x="3" y="26"/>
                  </a:cubicBezTo>
                  <a:cubicBezTo>
                    <a:pt x="2" y="29"/>
                    <a:pt x="3" y="31"/>
                    <a:pt x="4" y="33"/>
                  </a:cubicBezTo>
                  <a:cubicBezTo>
                    <a:pt x="6" y="34"/>
                    <a:pt x="7" y="39"/>
                    <a:pt x="5" y="40"/>
                  </a:cubicBezTo>
                  <a:cubicBezTo>
                    <a:pt x="3" y="41"/>
                    <a:pt x="0" y="43"/>
                    <a:pt x="0" y="44"/>
                  </a:cubicBezTo>
                  <a:cubicBezTo>
                    <a:pt x="0" y="46"/>
                    <a:pt x="3" y="47"/>
                    <a:pt x="3" y="49"/>
                  </a:cubicBezTo>
                  <a:cubicBezTo>
                    <a:pt x="2" y="50"/>
                    <a:pt x="2" y="52"/>
                    <a:pt x="3" y="53"/>
                  </a:cubicBezTo>
                  <a:cubicBezTo>
                    <a:pt x="4" y="53"/>
                    <a:pt x="6" y="54"/>
                    <a:pt x="7" y="52"/>
                  </a:cubicBezTo>
                  <a:cubicBezTo>
                    <a:pt x="9" y="51"/>
                    <a:pt x="9" y="49"/>
                    <a:pt x="13" y="49"/>
                  </a:cubicBezTo>
                  <a:cubicBezTo>
                    <a:pt x="16" y="49"/>
                    <a:pt x="26" y="49"/>
                    <a:pt x="27" y="51"/>
                  </a:cubicBezTo>
                  <a:cubicBezTo>
                    <a:pt x="29" y="52"/>
                    <a:pt x="33" y="51"/>
                    <a:pt x="35" y="52"/>
                  </a:cubicBezTo>
                  <a:cubicBezTo>
                    <a:pt x="37" y="53"/>
                    <a:pt x="40" y="54"/>
                    <a:pt x="41" y="53"/>
                  </a:cubicBezTo>
                  <a:cubicBezTo>
                    <a:pt x="41" y="51"/>
                    <a:pt x="44" y="54"/>
                    <a:pt x="46" y="53"/>
                  </a:cubicBezTo>
                  <a:cubicBezTo>
                    <a:pt x="48" y="52"/>
                    <a:pt x="50" y="56"/>
                    <a:pt x="51" y="55"/>
                  </a:cubicBezTo>
                  <a:cubicBezTo>
                    <a:pt x="53" y="54"/>
                    <a:pt x="58" y="54"/>
                    <a:pt x="59" y="55"/>
                  </a:cubicBezTo>
                  <a:cubicBezTo>
                    <a:pt x="60" y="57"/>
                    <a:pt x="61" y="54"/>
                    <a:pt x="61" y="53"/>
                  </a:cubicBezTo>
                  <a:cubicBezTo>
                    <a:pt x="61" y="51"/>
                    <a:pt x="66" y="47"/>
                    <a:pt x="66" y="47"/>
                  </a:cubicBezTo>
                  <a:cubicBezTo>
                    <a:pt x="66" y="47"/>
                    <a:pt x="69" y="47"/>
                    <a:pt x="71" y="46"/>
                  </a:cubicBezTo>
                  <a:cubicBezTo>
                    <a:pt x="71" y="45"/>
                    <a:pt x="70" y="44"/>
                    <a:pt x="70" y="43"/>
                  </a:cubicBezTo>
                  <a:cubicBezTo>
                    <a:pt x="69" y="38"/>
                    <a:pt x="67" y="36"/>
                    <a:pt x="69" y="35"/>
                  </a:cubicBezTo>
                  <a:cubicBezTo>
                    <a:pt x="70" y="33"/>
                    <a:pt x="73" y="36"/>
                    <a:pt x="74" y="36"/>
                  </a:cubicBezTo>
                  <a:cubicBezTo>
                    <a:pt x="76" y="35"/>
                    <a:pt x="79" y="33"/>
                    <a:pt x="79" y="32"/>
                  </a:cubicBezTo>
                  <a:cubicBezTo>
                    <a:pt x="78" y="30"/>
                    <a:pt x="76" y="28"/>
                    <a:pt x="74" y="2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" name="Freeform 86"/>
            <p:cNvSpPr>
              <a:spLocks/>
            </p:cNvSpPr>
            <p:nvPr userDrawn="1"/>
          </p:nvSpPr>
          <p:spPr bwMode="auto">
            <a:xfrm>
              <a:off x="3580" y="1702"/>
              <a:ext cx="120" cy="56"/>
            </a:xfrm>
            <a:custGeom>
              <a:avLst/>
              <a:gdLst>
                <a:gd name="T0" fmla="*/ 21 w 62"/>
                <a:gd name="T1" fmla="*/ 20 h 29"/>
                <a:gd name="T2" fmla="*/ 32 w 62"/>
                <a:gd name="T3" fmla="*/ 20 h 29"/>
                <a:gd name="T4" fmla="*/ 37 w 62"/>
                <a:gd name="T5" fmla="*/ 22 h 29"/>
                <a:gd name="T6" fmla="*/ 45 w 62"/>
                <a:gd name="T7" fmla="*/ 26 h 29"/>
                <a:gd name="T8" fmla="*/ 49 w 62"/>
                <a:gd name="T9" fmla="*/ 29 h 29"/>
                <a:gd name="T10" fmla="*/ 51 w 62"/>
                <a:gd name="T11" fmla="*/ 27 h 29"/>
                <a:gd name="T12" fmla="*/ 56 w 62"/>
                <a:gd name="T13" fmla="*/ 27 h 29"/>
                <a:gd name="T14" fmla="*/ 60 w 62"/>
                <a:gd name="T15" fmla="*/ 24 h 29"/>
                <a:gd name="T16" fmla="*/ 62 w 62"/>
                <a:gd name="T17" fmla="*/ 23 h 29"/>
                <a:gd name="T18" fmla="*/ 60 w 62"/>
                <a:gd name="T19" fmla="*/ 17 h 29"/>
                <a:gd name="T20" fmla="*/ 58 w 62"/>
                <a:gd name="T21" fmla="*/ 13 h 29"/>
                <a:gd name="T22" fmla="*/ 57 w 62"/>
                <a:gd name="T23" fmla="*/ 8 h 29"/>
                <a:gd name="T24" fmla="*/ 55 w 62"/>
                <a:gd name="T25" fmla="*/ 6 h 29"/>
                <a:gd name="T26" fmla="*/ 47 w 62"/>
                <a:gd name="T27" fmla="*/ 5 h 29"/>
                <a:gd name="T28" fmla="*/ 39 w 62"/>
                <a:gd name="T29" fmla="*/ 0 h 29"/>
                <a:gd name="T30" fmla="*/ 30 w 62"/>
                <a:gd name="T31" fmla="*/ 0 h 29"/>
                <a:gd name="T32" fmla="*/ 29 w 62"/>
                <a:gd name="T33" fmla="*/ 9 h 29"/>
                <a:gd name="T34" fmla="*/ 22 w 62"/>
                <a:gd name="T35" fmla="*/ 12 h 29"/>
                <a:gd name="T36" fmla="*/ 15 w 62"/>
                <a:gd name="T37" fmla="*/ 3 h 29"/>
                <a:gd name="T38" fmla="*/ 7 w 62"/>
                <a:gd name="T39" fmla="*/ 7 h 29"/>
                <a:gd name="T40" fmla="*/ 3 w 62"/>
                <a:gd name="T41" fmla="*/ 14 h 29"/>
                <a:gd name="T42" fmla="*/ 2 w 62"/>
                <a:gd name="T43" fmla="*/ 22 h 29"/>
                <a:gd name="T44" fmla="*/ 2 w 62"/>
                <a:gd name="T45" fmla="*/ 22 h 29"/>
                <a:gd name="T46" fmla="*/ 9 w 62"/>
                <a:gd name="T47" fmla="*/ 20 h 29"/>
                <a:gd name="T48" fmla="*/ 21 w 62"/>
                <a:gd name="T49" fmla="*/ 20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62" h="29">
                  <a:moveTo>
                    <a:pt x="21" y="20"/>
                  </a:moveTo>
                  <a:cubicBezTo>
                    <a:pt x="23" y="20"/>
                    <a:pt x="29" y="21"/>
                    <a:pt x="32" y="20"/>
                  </a:cubicBezTo>
                  <a:cubicBezTo>
                    <a:pt x="35" y="19"/>
                    <a:pt x="35" y="23"/>
                    <a:pt x="37" y="22"/>
                  </a:cubicBezTo>
                  <a:cubicBezTo>
                    <a:pt x="39" y="22"/>
                    <a:pt x="42" y="25"/>
                    <a:pt x="45" y="26"/>
                  </a:cubicBezTo>
                  <a:cubicBezTo>
                    <a:pt x="46" y="27"/>
                    <a:pt x="47" y="28"/>
                    <a:pt x="49" y="29"/>
                  </a:cubicBezTo>
                  <a:cubicBezTo>
                    <a:pt x="49" y="29"/>
                    <a:pt x="50" y="28"/>
                    <a:pt x="51" y="27"/>
                  </a:cubicBezTo>
                  <a:cubicBezTo>
                    <a:pt x="53" y="26"/>
                    <a:pt x="55" y="27"/>
                    <a:pt x="56" y="27"/>
                  </a:cubicBezTo>
                  <a:cubicBezTo>
                    <a:pt x="58" y="27"/>
                    <a:pt x="58" y="25"/>
                    <a:pt x="60" y="24"/>
                  </a:cubicBezTo>
                  <a:cubicBezTo>
                    <a:pt x="60" y="23"/>
                    <a:pt x="61" y="23"/>
                    <a:pt x="62" y="23"/>
                  </a:cubicBezTo>
                  <a:cubicBezTo>
                    <a:pt x="61" y="21"/>
                    <a:pt x="61" y="19"/>
                    <a:pt x="60" y="17"/>
                  </a:cubicBezTo>
                  <a:cubicBezTo>
                    <a:pt x="59" y="16"/>
                    <a:pt x="57" y="14"/>
                    <a:pt x="58" y="13"/>
                  </a:cubicBezTo>
                  <a:cubicBezTo>
                    <a:pt x="58" y="11"/>
                    <a:pt x="58" y="9"/>
                    <a:pt x="57" y="8"/>
                  </a:cubicBezTo>
                  <a:cubicBezTo>
                    <a:pt x="56" y="7"/>
                    <a:pt x="56" y="6"/>
                    <a:pt x="55" y="6"/>
                  </a:cubicBezTo>
                  <a:cubicBezTo>
                    <a:pt x="52" y="5"/>
                    <a:pt x="48" y="5"/>
                    <a:pt x="47" y="5"/>
                  </a:cubicBezTo>
                  <a:cubicBezTo>
                    <a:pt x="46" y="6"/>
                    <a:pt x="40" y="1"/>
                    <a:pt x="39" y="0"/>
                  </a:cubicBezTo>
                  <a:cubicBezTo>
                    <a:pt x="38" y="0"/>
                    <a:pt x="34" y="0"/>
                    <a:pt x="30" y="0"/>
                  </a:cubicBezTo>
                  <a:cubicBezTo>
                    <a:pt x="27" y="3"/>
                    <a:pt x="29" y="5"/>
                    <a:pt x="29" y="9"/>
                  </a:cubicBezTo>
                  <a:cubicBezTo>
                    <a:pt x="29" y="13"/>
                    <a:pt x="25" y="12"/>
                    <a:pt x="22" y="12"/>
                  </a:cubicBezTo>
                  <a:cubicBezTo>
                    <a:pt x="20" y="12"/>
                    <a:pt x="16" y="5"/>
                    <a:pt x="15" y="3"/>
                  </a:cubicBezTo>
                  <a:cubicBezTo>
                    <a:pt x="13" y="2"/>
                    <a:pt x="9" y="5"/>
                    <a:pt x="7" y="7"/>
                  </a:cubicBezTo>
                  <a:cubicBezTo>
                    <a:pt x="4" y="9"/>
                    <a:pt x="5" y="12"/>
                    <a:pt x="3" y="14"/>
                  </a:cubicBezTo>
                  <a:cubicBezTo>
                    <a:pt x="1" y="15"/>
                    <a:pt x="0" y="18"/>
                    <a:pt x="2" y="22"/>
                  </a:cubicBezTo>
                  <a:cubicBezTo>
                    <a:pt x="2" y="22"/>
                    <a:pt x="2" y="22"/>
                    <a:pt x="2" y="22"/>
                  </a:cubicBezTo>
                  <a:cubicBezTo>
                    <a:pt x="5" y="22"/>
                    <a:pt x="7" y="21"/>
                    <a:pt x="9" y="20"/>
                  </a:cubicBezTo>
                  <a:cubicBezTo>
                    <a:pt x="12" y="18"/>
                    <a:pt x="19" y="20"/>
                    <a:pt x="21" y="2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" name="Freeform 87"/>
            <p:cNvSpPr>
              <a:spLocks/>
            </p:cNvSpPr>
            <p:nvPr userDrawn="1"/>
          </p:nvSpPr>
          <p:spPr bwMode="auto">
            <a:xfrm>
              <a:off x="3580" y="1737"/>
              <a:ext cx="95" cy="62"/>
            </a:xfrm>
            <a:custGeom>
              <a:avLst/>
              <a:gdLst>
                <a:gd name="T0" fmla="*/ 7 w 49"/>
                <a:gd name="T1" fmla="*/ 16 h 32"/>
                <a:gd name="T2" fmla="*/ 12 w 49"/>
                <a:gd name="T3" fmla="*/ 18 h 32"/>
                <a:gd name="T4" fmla="*/ 17 w 49"/>
                <a:gd name="T5" fmla="*/ 21 h 32"/>
                <a:gd name="T6" fmla="*/ 17 w 49"/>
                <a:gd name="T7" fmla="*/ 27 h 32"/>
                <a:gd name="T8" fmla="*/ 23 w 49"/>
                <a:gd name="T9" fmla="*/ 31 h 32"/>
                <a:gd name="T10" fmla="*/ 29 w 49"/>
                <a:gd name="T11" fmla="*/ 31 h 32"/>
                <a:gd name="T12" fmla="*/ 34 w 49"/>
                <a:gd name="T13" fmla="*/ 29 h 32"/>
                <a:gd name="T14" fmla="*/ 39 w 49"/>
                <a:gd name="T15" fmla="*/ 27 h 32"/>
                <a:gd name="T16" fmla="*/ 40 w 49"/>
                <a:gd name="T17" fmla="*/ 23 h 32"/>
                <a:gd name="T18" fmla="*/ 45 w 49"/>
                <a:gd name="T19" fmla="*/ 19 h 32"/>
                <a:gd name="T20" fmla="*/ 47 w 49"/>
                <a:gd name="T21" fmla="*/ 17 h 32"/>
                <a:gd name="T22" fmla="*/ 48 w 49"/>
                <a:gd name="T23" fmla="*/ 14 h 32"/>
                <a:gd name="T24" fmla="*/ 49 w 49"/>
                <a:gd name="T25" fmla="*/ 11 h 32"/>
                <a:gd name="T26" fmla="*/ 45 w 49"/>
                <a:gd name="T27" fmla="*/ 8 h 32"/>
                <a:gd name="T28" fmla="*/ 37 w 49"/>
                <a:gd name="T29" fmla="*/ 4 h 32"/>
                <a:gd name="T30" fmla="*/ 32 w 49"/>
                <a:gd name="T31" fmla="*/ 2 h 32"/>
                <a:gd name="T32" fmla="*/ 21 w 49"/>
                <a:gd name="T33" fmla="*/ 2 h 32"/>
                <a:gd name="T34" fmla="*/ 9 w 49"/>
                <a:gd name="T35" fmla="*/ 2 h 32"/>
                <a:gd name="T36" fmla="*/ 2 w 49"/>
                <a:gd name="T37" fmla="*/ 4 h 32"/>
                <a:gd name="T38" fmla="*/ 1 w 49"/>
                <a:gd name="T39" fmla="*/ 13 h 32"/>
                <a:gd name="T40" fmla="*/ 2 w 49"/>
                <a:gd name="T41" fmla="*/ 16 h 32"/>
                <a:gd name="T42" fmla="*/ 7 w 49"/>
                <a:gd name="T43" fmla="*/ 16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49" h="32">
                  <a:moveTo>
                    <a:pt x="7" y="16"/>
                  </a:moveTo>
                  <a:cubicBezTo>
                    <a:pt x="8" y="17"/>
                    <a:pt x="11" y="18"/>
                    <a:pt x="12" y="18"/>
                  </a:cubicBezTo>
                  <a:cubicBezTo>
                    <a:pt x="13" y="17"/>
                    <a:pt x="17" y="19"/>
                    <a:pt x="17" y="21"/>
                  </a:cubicBezTo>
                  <a:cubicBezTo>
                    <a:pt x="17" y="22"/>
                    <a:pt x="16" y="27"/>
                    <a:pt x="17" y="27"/>
                  </a:cubicBezTo>
                  <a:cubicBezTo>
                    <a:pt x="17" y="27"/>
                    <a:pt x="23" y="28"/>
                    <a:pt x="23" y="31"/>
                  </a:cubicBezTo>
                  <a:cubicBezTo>
                    <a:pt x="26" y="31"/>
                    <a:pt x="28" y="31"/>
                    <a:pt x="29" y="31"/>
                  </a:cubicBezTo>
                  <a:cubicBezTo>
                    <a:pt x="31" y="32"/>
                    <a:pt x="33" y="30"/>
                    <a:pt x="34" y="29"/>
                  </a:cubicBezTo>
                  <a:cubicBezTo>
                    <a:pt x="35" y="28"/>
                    <a:pt x="38" y="27"/>
                    <a:pt x="39" y="27"/>
                  </a:cubicBezTo>
                  <a:cubicBezTo>
                    <a:pt x="40" y="27"/>
                    <a:pt x="40" y="25"/>
                    <a:pt x="40" y="23"/>
                  </a:cubicBezTo>
                  <a:cubicBezTo>
                    <a:pt x="41" y="22"/>
                    <a:pt x="43" y="20"/>
                    <a:pt x="45" y="19"/>
                  </a:cubicBezTo>
                  <a:cubicBezTo>
                    <a:pt x="46" y="19"/>
                    <a:pt x="46" y="17"/>
                    <a:pt x="47" y="17"/>
                  </a:cubicBezTo>
                  <a:cubicBezTo>
                    <a:pt x="49" y="17"/>
                    <a:pt x="49" y="15"/>
                    <a:pt x="48" y="14"/>
                  </a:cubicBezTo>
                  <a:cubicBezTo>
                    <a:pt x="48" y="13"/>
                    <a:pt x="48" y="12"/>
                    <a:pt x="49" y="11"/>
                  </a:cubicBezTo>
                  <a:cubicBezTo>
                    <a:pt x="47" y="10"/>
                    <a:pt x="46" y="9"/>
                    <a:pt x="45" y="8"/>
                  </a:cubicBezTo>
                  <a:cubicBezTo>
                    <a:pt x="42" y="7"/>
                    <a:pt x="39" y="4"/>
                    <a:pt x="37" y="4"/>
                  </a:cubicBezTo>
                  <a:cubicBezTo>
                    <a:pt x="35" y="5"/>
                    <a:pt x="35" y="1"/>
                    <a:pt x="32" y="2"/>
                  </a:cubicBezTo>
                  <a:cubicBezTo>
                    <a:pt x="29" y="3"/>
                    <a:pt x="23" y="2"/>
                    <a:pt x="21" y="2"/>
                  </a:cubicBezTo>
                  <a:cubicBezTo>
                    <a:pt x="19" y="2"/>
                    <a:pt x="12" y="0"/>
                    <a:pt x="9" y="2"/>
                  </a:cubicBezTo>
                  <a:cubicBezTo>
                    <a:pt x="7" y="3"/>
                    <a:pt x="5" y="4"/>
                    <a:pt x="2" y="4"/>
                  </a:cubicBezTo>
                  <a:cubicBezTo>
                    <a:pt x="4" y="8"/>
                    <a:pt x="3" y="11"/>
                    <a:pt x="1" y="13"/>
                  </a:cubicBezTo>
                  <a:cubicBezTo>
                    <a:pt x="0" y="15"/>
                    <a:pt x="1" y="15"/>
                    <a:pt x="2" y="16"/>
                  </a:cubicBezTo>
                  <a:cubicBezTo>
                    <a:pt x="4" y="15"/>
                    <a:pt x="6" y="15"/>
                    <a:pt x="7" y="16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88"/>
            <p:cNvSpPr>
              <a:spLocks/>
            </p:cNvSpPr>
            <p:nvPr userDrawn="1"/>
          </p:nvSpPr>
          <p:spPr bwMode="auto">
            <a:xfrm>
              <a:off x="3347" y="1933"/>
              <a:ext cx="74" cy="43"/>
            </a:xfrm>
            <a:custGeom>
              <a:avLst/>
              <a:gdLst>
                <a:gd name="T0" fmla="*/ 34 w 38"/>
                <a:gd name="T1" fmla="*/ 9 h 22"/>
                <a:gd name="T2" fmla="*/ 29 w 38"/>
                <a:gd name="T3" fmla="*/ 7 h 22"/>
                <a:gd name="T4" fmla="*/ 29 w 38"/>
                <a:gd name="T5" fmla="*/ 3 h 22"/>
                <a:gd name="T6" fmla="*/ 24 w 38"/>
                <a:gd name="T7" fmla="*/ 1 h 22"/>
                <a:gd name="T8" fmla="*/ 19 w 38"/>
                <a:gd name="T9" fmla="*/ 1 h 22"/>
                <a:gd name="T10" fmla="*/ 12 w 38"/>
                <a:gd name="T11" fmla="*/ 2 h 22"/>
                <a:gd name="T12" fmla="*/ 10 w 38"/>
                <a:gd name="T13" fmla="*/ 3 h 22"/>
                <a:gd name="T14" fmla="*/ 6 w 38"/>
                <a:gd name="T15" fmla="*/ 7 h 22"/>
                <a:gd name="T16" fmla="*/ 1 w 38"/>
                <a:gd name="T17" fmla="*/ 13 h 22"/>
                <a:gd name="T18" fmla="*/ 2 w 38"/>
                <a:gd name="T19" fmla="*/ 16 h 22"/>
                <a:gd name="T20" fmla="*/ 6 w 38"/>
                <a:gd name="T21" fmla="*/ 16 h 22"/>
                <a:gd name="T22" fmla="*/ 7 w 38"/>
                <a:gd name="T23" fmla="*/ 21 h 22"/>
                <a:gd name="T24" fmla="*/ 7 w 38"/>
                <a:gd name="T25" fmla="*/ 21 h 22"/>
                <a:gd name="T26" fmla="*/ 14 w 38"/>
                <a:gd name="T27" fmla="*/ 20 h 22"/>
                <a:gd name="T28" fmla="*/ 18 w 38"/>
                <a:gd name="T29" fmla="*/ 14 h 22"/>
                <a:gd name="T30" fmla="*/ 23 w 38"/>
                <a:gd name="T31" fmla="*/ 20 h 22"/>
                <a:gd name="T32" fmla="*/ 25 w 38"/>
                <a:gd name="T33" fmla="*/ 17 h 22"/>
                <a:gd name="T34" fmla="*/ 28 w 38"/>
                <a:gd name="T35" fmla="*/ 15 h 22"/>
                <a:gd name="T36" fmla="*/ 32 w 38"/>
                <a:gd name="T37" fmla="*/ 14 h 22"/>
                <a:gd name="T38" fmla="*/ 35 w 38"/>
                <a:gd name="T39" fmla="*/ 13 h 22"/>
                <a:gd name="T40" fmla="*/ 36 w 38"/>
                <a:gd name="T41" fmla="*/ 11 h 22"/>
                <a:gd name="T42" fmla="*/ 38 w 38"/>
                <a:gd name="T43" fmla="*/ 10 h 22"/>
                <a:gd name="T44" fmla="*/ 34 w 38"/>
                <a:gd name="T45" fmla="*/ 9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38" h="22">
                  <a:moveTo>
                    <a:pt x="34" y="9"/>
                  </a:moveTo>
                  <a:cubicBezTo>
                    <a:pt x="32" y="10"/>
                    <a:pt x="29" y="8"/>
                    <a:pt x="29" y="7"/>
                  </a:cubicBezTo>
                  <a:cubicBezTo>
                    <a:pt x="29" y="6"/>
                    <a:pt x="29" y="5"/>
                    <a:pt x="29" y="3"/>
                  </a:cubicBezTo>
                  <a:cubicBezTo>
                    <a:pt x="28" y="3"/>
                    <a:pt x="26" y="2"/>
                    <a:pt x="24" y="1"/>
                  </a:cubicBezTo>
                  <a:cubicBezTo>
                    <a:pt x="22" y="0"/>
                    <a:pt x="21" y="0"/>
                    <a:pt x="19" y="1"/>
                  </a:cubicBezTo>
                  <a:cubicBezTo>
                    <a:pt x="17" y="2"/>
                    <a:pt x="14" y="2"/>
                    <a:pt x="12" y="2"/>
                  </a:cubicBezTo>
                  <a:cubicBezTo>
                    <a:pt x="11" y="2"/>
                    <a:pt x="11" y="3"/>
                    <a:pt x="10" y="3"/>
                  </a:cubicBezTo>
                  <a:cubicBezTo>
                    <a:pt x="9" y="3"/>
                    <a:pt x="6" y="5"/>
                    <a:pt x="6" y="7"/>
                  </a:cubicBezTo>
                  <a:cubicBezTo>
                    <a:pt x="6" y="8"/>
                    <a:pt x="2" y="10"/>
                    <a:pt x="1" y="13"/>
                  </a:cubicBezTo>
                  <a:cubicBezTo>
                    <a:pt x="0" y="17"/>
                    <a:pt x="0" y="18"/>
                    <a:pt x="2" y="16"/>
                  </a:cubicBezTo>
                  <a:cubicBezTo>
                    <a:pt x="4" y="14"/>
                    <a:pt x="6" y="15"/>
                    <a:pt x="6" y="16"/>
                  </a:cubicBezTo>
                  <a:cubicBezTo>
                    <a:pt x="6" y="18"/>
                    <a:pt x="8" y="18"/>
                    <a:pt x="7" y="21"/>
                  </a:cubicBezTo>
                  <a:cubicBezTo>
                    <a:pt x="7" y="21"/>
                    <a:pt x="7" y="21"/>
                    <a:pt x="7" y="21"/>
                  </a:cubicBezTo>
                  <a:cubicBezTo>
                    <a:pt x="10" y="20"/>
                    <a:pt x="13" y="20"/>
                    <a:pt x="14" y="20"/>
                  </a:cubicBezTo>
                  <a:cubicBezTo>
                    <a:pt x="16" y="20"/>
                    <a:pt x="18" y="15"/>
                    <a:pt x="18" y="14"/>
                  </a:cubicBezTo>
                  <a:cubicBezTo>
                    <a:pt x="19" y="14"/>
                    <a:pt x="21" y="18"/>
                    <a:pt x="23" y="20"/>
                  </a:cubicBezTo>
                  <a:cubicBezTo>
                    <a:pt x="25" y="22"/>
                    <a:pt x="25" y="18"/>
                    <a:pt x="25" y="17"/>
                  </a:cubicBezTo>
                  <a:cubicBezTo>
                    <a:pt x="25" y="15"/>
                    <a:pt x="27" y="15"/>
                    <a:pt x="28" y="15"/>
                  </a:cubicBezTo>
                  <a:cubicBezTo>
                    <a:pt x="30" y="15"/>
                    <a:pt x="32" y="16"/>
                    <a:pt x="32" y="14"/>
                  </a:cubicBezTo>
                  <a:cubicBezTo>
                    <a:pt x="32" y="12"/>
                    <a:pt x="34" y="13"/>
                    <a:pt x="35" y="13"/>
                  </a:cubicBezTo>
                  <a:cubicBezTo>
                    <a:pt x="36" y="13"/>
                    <a:pt x="36" y="11"/>
                    <a:pt x="36" y="11"/>
                  </a:cubicBezTo>
                  <a:cubicBezTo>
                    <a:pt x="38" y="10"/>
                    <a:pt x="38" y="10"/>
                    <a:pt x="38" y="10"/>
                  </a:cubicBezTo>
                  <a:cubicBezTo>
                    <a:pt x="36" y="9"/>
                    <a:pt x="35" y="9"/>
                    <a:pt x="34" y="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89"/>
            <p:cNvSpPr>
              <a:spLocks/>
            </p:cNvSpPr>
            <p:nvPr userDrawn="1"/>
          </p:nvSpPr>
          <p:spPr bwMode="auto">
            <a:xfrm>
              <a:off x="3345" y="1778"/>
              <a:ext cx="145" cy="167"/>
            </a:xfrm>
            <a:custGeom>
              <a:avLst/>
              <a:gdLst>
                <a:gd name="T0" fmla="*/ 9 w 75"/>
                <a:gd name="T1" fmla="*/ 22 h 86"/>
                <a:gd name="T2" fmla="*/ 5 w 75"/>
                <a:gd name="T3" fmla="*/ 26 h 86"/>
                <a:gd name="T4" fmla="*/ 8 w 75"/>
                <a:gd name="T5" fmla="*/ 31 h 86"/>
                <a:gd name="T6" fmla="*/ 6 w 75"/>
                <a:gd name="T7" fmla="*/ 33 h 86"/>
                <a:gd name="T8" fmla="*/ 2 w 75"/>
                <a:gd name="T9" fmla="*/ 36 h 86"/>
                <a:gd name="T10" fmla="*/ 1 w 75"/>
                <a:gd name="T11" fmla="*/ 40 h 86"/>
                <a:gd name="T12" fmla="*/ 0 w 75"/>
                <a:gd name="T13" fmla="*/ 46 h 86"/>
                <a:gd name="T14" fmla="*/ 2 w 75"/>
                <a:gd name="T15" fmla="*/ 52 h 86"/>
                <a:gd name="T16" fmla="*/ 1 w 75"/>
                <a:gd name="T17" fmla="*/ 55 h 86"/>
                <a:gd name="T18" fmla="*/ 3 w 75"/>
                <a:gd name="T19" fmla="*/ 62 h 86"/>
                <a:gd name="T20" fmla="*/ 5 w 75"/>
                <a:gd name="T21" fmla="*/ 63 h 86"/>
                <a:gd name="T22" fmla="*/ 10 w 75"/>
                <a:gd name="T23" fmla="*/ 65 h 86"/>
                <a:gd name="T24" fmla="*/ 15 w 75"/>
                <a:gd name="T25" fmla="*/ 67 h 86"/>
                <a:gd name="T26" fmla="*/ 17 w 75"/>
                <a:gd name="T27" fmla="*/ 70 h 86"/>
                <a:gd name="T28" fmla="*/ 13 w 75"/>
                <a:gd name="T29" fmla="*/ 77 h 86"/>
                <a:gd name="T30" fmla="*/ 13 w 75"/>
                <a:gd name="T31" fmla="*/ 82 h 86"/>
                <a:gd name="T32" fmla="*/ 20 w 75"/>
                <a:gd name="T33" fmla="*/ 81 h 86"/>
                <a:gd name="T34" fmla="*/ 25 w 75"/>
                <a:gd name="T35" fmla="*/ 81 h 86"/>
                <a:gd name="T36" fmla="*/ 30 w 75"/>
                <a:gd name="T37" fmla="*/ 83 h 86"/>
                <a:gd name="T38" fmla="*/ 31 w 75"/>
                <a:gd name="T39" fmla="*/ 82 h 86"/>
                <a:gd name="T40" fmla="*/ 36 w 75"/>
                <a:gd name="T41" fmla="*/ 84 h 86"/>
                <a:gd name="T42" fmla="*/ 41 w 75"/>
                <a:gd name="T43" fmla="*/ 83 h 86"/>
                <a:gd name="T44" fmla="*/ 46 w 75"/>
                <a:gd name="T45" fmla="*/ 83 h 86"/>
                <a:gd name="T46" fmla="*/ 55 w 75"/>
                <a:gd name="T47" fmla="*/ 81 h 86"/>
                <a:gd name="T48" fmla="*/ 58 w 75"/>
                <a:gd name="T49" fmla="*/ 78 h 86"/>
                <a:gd name="T50" fmla="*/ 61 w 75"/>
                <a:gd name="T51" fmla="*/ 73 h 86"/>
                <a:gd name="T52" fmla="*/ 66 w 75"/>
                <a:gd name="T53" fmla="*/ 70 h 86"/>
                <a:gd name="T54" fmla="*/ 57 w 75"/>
                <a:gd name="T55" fmla="*/ 63 h 86"/>
                <a:gd name="T56" fmla="*/ 54 w 75"/>
                <a:gd name="T57" fmla="*/ 56 h 86"/>
                <a:gd name="T58" fmla="*/ 54 w 75"/>
                <a:gd name="T59" fmla="*/ 51 h 86"/>
                <a:gd name="T60" fmla="*/ 63 w 75"/>
                <a:gd name="T61" fmla="*/ 48 h 86"/>
                <a:gd name="T62" fmla="*/ 69 w 75"/>
                <a:gd name="T63" fmla="*/ 45 h 86"/>
                <a:gd name="T64" fmla="*/ 74 w 75"/>
                <a:gd name="T65" fmla="*/ 45 h 86"/>
                <a:gd name="T66" fmla="*/ 74 w 75"/>
                <a:gd name="T67" fmla="*/ 40 h 86"/>
                <a:gd name="T68" fmla="*/ 72 w 75"/>
                <a:gd name="T69" fmla="*/ 33 h 86"/>
                <a:gd name="T70" fmla="*/ 71 w 75"/>
                <a:gd name="T71" fmla="*/ 29 h 86"/>
                <a:gd name="T72" fmla="*/ 69 w 75"/>
                <a:gd name="T73" fmla="*/ 25 h 86"/>
                <a:gd name="T74" fmla="*/ 69 w 75"/>
                <a:gd name="T75" fmla="*/ 21 h 86"/>
                <a:gd name="T76" fmla="*/ 69 w 75"/>
                <a:gd name="T77" fmla="*/ 13 h 86"/>
                <a:gd name="T78" fmla="*/ 69 w 75"/>
                <a:gd name="T79" fmla="*/ 12 h 86"/>
                <a:gd name="T80" fmla="*/ 68 w 75"/>
                <a:gd name="T81" fmla="*/ 11 h 86"/>
                <a:gd name="T82" fmla="*/ 63 w 75"/>
                <a:gd name="T83" fmla="*/ 8 h 86"/>
                <a:gd name="T84" fmla="*/ 64 w 75"/>
                <a:gd name="T85" fmla="*/ 3 h 86"/>
                <a:gd name="T86" fmla="*/ 56 w 75"/>
                <a:gd name="T87" fmla="*/ 5 h 86"/>
                <a:gd name="T88" fmla="*/ 47 w 75"/>
                <a:gd name="T89" fmla="*/ 10 h 86"/>
                <a:gd name="T90" fmla="*/ 42 w 75"/>
                <a:gd name="T91" fmla="*/ 7 h 86"/>
                <a:gd name="T92" fmla="*/ 39 w 75"/>
                <a:gd name="T93" fmla="*/ 6 h 86"/>
                <a:gd name="T94" fmla="*/ 33 w 75"/>
                <a:gd name="T95" fmla="*/ 3 h 86"/>
                <a:gd name="T96" fmla="*/ 33 w 75"/>
                <a:gd name="T97" fmla="*/ 1 h 86"/>
                <a:gd name="T98" fmla="*/ 30 w 75"/>
                <a:gd name="T99" fmla="*/ 1 h 86"/>
                <a:gd name="T100" fmla="*/ 22 w 75"/>
                <a:gd name="T101" fmla="*/ 0 h 86"/>
                <a:gd name="T102" fmla="*/ 23 w 75"/>
                <a:gd name="T103" fmla="*/ 4 h 86"/>
                <a:gd name="T104" fmla="*/ 26 w 75"/>
                <a:gd name="T105" fmla="*/ 11 h 86"/>
                <a:gd name="T106" fmla="*/ 22 w 75"/>
                <a:gd name="T107" fmla="*/ 15 h 86"/>
                <a:gd name="T108" fmla="*/ 16 w 75"/>
                <a:gd name="T109" fmla="*/ 14 h 86"/>
                <a:gd name="T110" fmla="*/ 9 w 75"/>
                <a:gd name="T111" fmla="*/ 15 h 86"/>
                <a:gd name="T112" fmla="*/ 9 w 75"/>
                <a:gd name="T113" fmla="*/ 17 h 86"/>
                <a:gd name="T114" fmla="*/ 9 w 75"/>
                <a:gd name="T115" fmla="*/ 2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</a:cxnLst>
              <a:rect l="0" t="0" r="r" b="b"/>
              <a:pathLst>
                <a:path w="75" h="86">
                  <a:moveTo>
                    <a:pt x="9" y="22"/>
                  </a:moveTo>
                  <a:cubicBezTo>
                    <a:pt x="7" y="25"/>
                    <a:pt x="5" y="25"/>
                    <a:pt x="5" y="26"/>
                  </a:cubicBezTo>
                  <a:cubicBezTo>
                    <a:pt x="6" y="27"/>
                    <a:pt x="9" y="29"/>
                    <a:pt x="8" y="31"/>
                  </a:cubicBezTo>
                  <a:cubicBezTo>
                    <a:pt x="7" y="32"/>
                    <a:pt x="6" y="31"/>
                    <a:pt x="6" y="33"/>
                  </a:cubicBezTo>
                  <a:cubicBezTo>
                    <a:pt x="6" y="36"/>
                    <a:pt x="3" y="36"/>
                    <a:pt x="2" y="36"/>
                  </a:cubicBezTo>
                  <a:cubicBezTo>
                    <a:pt x="0" y="36"/>
                    <a:pt x="2" y="38"/>
                    <a:pt x="1" y="40"/>
                  </a:cubicBezTo>
                  <a:cubicBezTo>
                    <a:pt x="0" y="41"/>
                    <a:pt x="0" y="45"/>
                    <a:pt x="0" y="46"/>
                  </a:cubicBezTo>
                  <a:cubicBezTo>
                    <a:pt x="0" y="48"/>
                    <a:pt x="3" y="50"/>
                    <a:pt x="2" y="52"/>
                  </a:cubicBezTo>
                  <a:cubicBezTo>
                    <a:pt x="2" y="53"/>
                    <a:pt x="0" y="54"/>
                    <a:pt x="1" y="55"/>
                  </a:cubicBezTo>
                  <a:cubicBezTo>
                    <a:pt x="1" y="56"/>
                    <a:pt x="3" y="57"/>
                    <a:pt x="3" y="62"/>
                  </a:cubicBezTo>
                  <a:cubicBezTo>
                    <a:pt x="4" y="62"/>
                    <a:pt x="5" y="62"/>
                    <a:pt x="5" y="63"/>
                  </a:cubicBezTo>
                  <a:cubicBezTo>
                    <a:pt x="6" y="64"/>
                    <a:pt x="8" y="65"/>
                    <a:pt x="10" y="65"/>
                  </a:cubicBezTo>
                  <a:cubicBezTo>
                    <a:pt x="13" y="65"/>
                    <a:pt x="14" y="67"/>
                    <a:pt x="15" y="67"/>
                  </a:cubicBezTo>
                  <a:cubicBezTo>
                    <a:pt x="16" y="67"/>
                    <a:pt x="19" y="68"/>
                    <a:pt x="17" y="70"/>
                  </a:cubicBezTo>
                  <a:cubicBezTo>
                    <a:pt x="14" y="72"/>
                    <a:pt x="14" y="74"/>
                    <a:pt x="13" y="77"/>
                  </a:cubicBezTo>
                  <a:cubicBezTo>
                    <a:pt x="13" y="78"/>
                    <a:pt x="13" y="80"/>
                    <a:pt x="13" y="82"/>
                  </a:cubicBezTo>
                  <a:cubicBezTo>
                    <a:pt x="15" y="82"/>
                    <a:pt x="18" y="82"/>
                    <a:pt x="20" y="81"/>
                  </a:cubicBezTo>
                  <a:cubicBezTo>
                    <a:pt x="22" y="80"/>
                    <a:pt x="23" y="80"/>
                    <a:pt x="25" y="81"/>
                  </a:cubicBezTo>
                  <a:cubicBezTo>
                    <a:pt x="27" y="82"/>
                    <a:pt x="29" y="83"/>
                    <a:pt x="30" y="83"/>
                  </a:cubicBezTo>
                  <a:cubicBezTo>
                    <a:pt x="30" y="83"/>
                    <a:pt x="31" y="82"/>
                    <a:pt x="31" y="82"/>
                  </a:cubicBezTo>
                  <a:cubicBezTo>
                    <a:pt x="33" y="82"/>
                    <a:pt x="35" y="86"/>
                    <a:pt x="36" y="84"/>
                  </a:cubicBezTo>
                  <a:cubicBezTo>
                    <a:pt x="37" y="82"/>
                    <a:pt x="40" y="82"/>
                    <a:pt x="41" y="83"/>
                  </a:cubicBezTo>
                  <a:cubicBezTo>
                    <a:pt x="42" y="84"/>
                    <a:pt x="44" y="84"/>
                    <a:pt x="46" y="83"/>
                  </a:cubicBezTo>
                  <a:cubicBezTo>
                    <a:pt x="47" y="81"/>
                    <a:pt x="53" y="80"/>
                    <a:pt x="55" y="81"/>
                  </a:cubicBezTo>
                  <a:cubicBezTo>
                    <a:pt x="56" y="81"/>
                    <a:pt x="59" y="83"/>
                    <a:pt x="58" y="78"/>
                  </a:cubicBezTo>
                  <a:cubicBezTo>
                    <a:pt x="57" y="74"/>
                    <a:pt x="61" y="75"/>
                    <a:pt x="61" y="73"/>
                  </a:cubicBezTo>
                  <a:cubicBezTo>
                    <a:pt x="62" y="72"/>
                    <a:pt x="67" y="71"/>
                    <a:pt x="66" y="70"/>
                  </a:cubicBezTo>
                  <a:cubicBezTo>
                    <a:pt x="65" y="68"/>
                    <a:pt x="59" y="64"/>
                    <a:pt x="57" y="63"/>
                  </a:cubicBezTo>
                  <a:cubicBezTo>
                    <a:pt x="55" y="62"/>
                    <a:pt x="55" y="58"/>
                    <a:pt x="54" y="56"/>
                  </a:cubicBezTo>
                  <a:cubicBezTo>
                    <a:pt x="53" y="54"/>
                    <a:pt x="51" y="52"/>
                    <a:pt x="54" y="51"/>
                  </a:cubicBezTo>
                  <a:cubicBezTo>
                    <a:pt x="56" y="51"/>
                    <a:pt x="61" y="50"/>
                    <a:pt x="63" y="48"/>
                  </a:cubicBezTo>
                  <a:cubicBezTo>
                    <a:pt x="65" y="46"/>
                    <a:pt x="68" y="46"/>
                    <a:pt x="69" y="45"/>
                  </a:cubicBezTo>
                  <a:cubicBezTo>
                    <a:pt x="71" y="44"/>
                    <a:pt x="73" y="46"/>
                    <a:pt x="74" y="45"/>
                  </a:cubicBezTo>
                  <a:cubicBezTo>
                    <a:pt x="75" y="44"/>
                    <a:pt x="75" y="41"/>
                    <a:pt x="74" y="40"/>
                  </a:cubicBezTo>
                  <a:cubicBezTo>
                    <a:pt x="73" y="39"/>
                    <a:pt x="72" y="36"/>
                    <a:pt x="72" y="33"/>
                  </a:cubicBezTo>
                  <a:cubicBezTo>
                    <a:pt x="72" y="30"/>
                    <a:pt x="71" y="30"/>
                    <a:pt x="71" y="29"/>
                  </a:cubicBezTo>
                  <a:cubicBezTo>
                    <a:pt x="71" y="27"/>
                    <a:pt x="70" y="25"/>
                    <a:pt x="69" y="25"/>
                  </a:cubicBezTo>
                  <a:cubicBezTo>
                    <a:pt x="68" y="24"/>
                    <a:pt x="67" y="23"/>
                    <a:pt x="69" y="21"/>
                  </a:cubicBezTo>
                  <a:cubicBezTo>
                    <a:pt x="70" y="19"/>
                    <a:pt x="69" y="14"/>
                    <a:pt x="69" y="13"/>
                  </a:cubicBezTo>
                  <a:cubicBezTo>
                    <a:pt x="69" y="12"/>
                    <a:pt x="69" y="12"/>
                    <a:pt x="69" y="12"/>
                  </a:cubicBezTo>
                  <a:cubicBezTo>
                    <a:pt x="68" y="11"/>
                    <a:pt x="68" y="11"/>
                    <a:pt x="68" y="11"/>
                  </a:cubicBezTo>
                  <a:cubicBezTo>
                    <a:pt x="68" y="9"/>
                    <a:pt x="66" y="8"/>
                    <a:pt x="63" y="8"/>
                  </a:cubicBezTo>
                  <a:cubicBezTo>
                    <a:pt x="60" y="8"/>
                    <a:pt x="65" y="5"/>
                    <a:pt x="64" y="3"/>
                  </a:cubicBezTo>
                  <a:cubicBezTo>
                    <a:pt x="63" y="1"/>
                    <a:pt x="59" y="6"/>
                    <a:pt x="56" y="5"/>
                  </a:cubicBezTo>
                  <a:cubicBezTo>
                    <a:pt x="53" y="4"/>
                    <a:pt x="49" y="8"/>
                    <a:pt x="47" y="10"/>
                  </a:cubicBezTo>
                  <a:cubicBezTo>
                    <a:pt x="44" y="12"/>
                    <a:pt x="40" y="10"/>
                    <a:pt x="42" y="7"/>
                  </a:cubicBezTo>
                  <a:cubicBezTo>
                    <a:pt x="44" y="4"/>
                    <a:pt x="42" y="5"/>
                    <a:pt x="39" y="6"/>
                  </a:cubicBezTo>
                  <a:cubicBezTo>
                    <a:pt x="37" y="7"/>
                    <a:pt x="33" y="5"/>
                    <a:pt x="33" y="3"/>
                  </a:cubicBezTo>
                  <a:cubicBezTo>
                    <a:pt x="33" y="2"/>
                    <a:pt x="33" y="1"/>
                    <a:pt x="33" y="1"/>
                  </a:cubicBezTo>
                  <a:cubicBezTo>
                    <a:pt x="31" y="1"/>
                    <a:pt x="30" y="1"/>
                    <a:pt x="30" y="1"/>
                  </a:cubicBezTo>
                  <a:cubicBezTo>
                    <a:pt x="28" y="0"/>
                    <a:pt x="25" y="0"/>
                    <a:pt x="22" y="0"/>
                  </a:cubicBezTo>
                  <a:cubicBezTo>
                    <a:pt x="23" y="2"/>
                    <a:pt x="24" y="3"/>
                    <a:pt x="23" y="4"/>
                  </a:cubicBezTo>
                  <a:cubicBezTo>
                    <a:pt x="22" y="6"/>
                    <a:pt x="24" y="8"/>
                    <a:pt x="26" y="11"/>
                  </a:cubicBezTo>
                  <a:cubicBezTo>
                    <a:pt x="27" y="14"/>
                    <a:pt x="22" y="13"/>
                    <a:pt x="22" y="15"/>
                  </a:cubicBezTo>
                  <a:cubicBezTo>
                    <a:pt x="22" y="17"/>
                    <a:pt x="17" y="15"/>
                    <a:pt x="16" y="14"/>
                  </a:cubicBezTo>
                  <a:cubicBezTo>
                    <a:pt x="14" y="13"/>
                    <a:pt x="9" y="14"/>
                    <a:pt x="9" y="15"/>
                  </a:cubicBezTo>
                  <a:cubicBezTo>
                    <a:pt x="10" y="15"/>
                    <a:pt x="9" y="16"/>
                    <a:pt x="9" y="17"/>
                  </a:cubicBezTo>
                  <a:cubicBezTo>
                    <a:pt x="10" y="19"/>
                    <a:pt x="10" y="21"/>
                    <a:pt x="9" y="2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" name="Freeform 90"/>
            <p:cNvSpPr>
              <a:spLocks/>
            </p:cNvSpPr>
            <p:nvPr userDrawn="1"/>
          </p:nvSpPr>
          <p:spPr bwMode="auto">
            <a:xfrm>
              <a:off x="3584" y="1381"/>
              <a:ext cx="170" cy="274"/>
            </a:xfrm>
            <a:custGeom>
              <a:avLst/>
              <a:gdLst>
                <a:gd name="T0" fmla="*/ 75 w 88"/>
                <a:gd name="T1" fmla="*/ 118 h 141"/>
                <a:gd name="T2" fmla="*/ 87 w 88"/>
                <a:gd name="T3" fmla="*/ 106 h 141"/>
                <a:gd name="T4" fmla="*/ 85 w 88"/>
                <a:gd name="T5" fmla="*/ 99 h 141"/>
                <a:gd name="T6" fmla="*/ 74 w 88"/>
                <a:gd name="T7" fmla="*/ 91 h 141"/>
                <a:gd name="T8" fmla="*/ 80 w 88"/>
                <a:gd name="T9" fmla="*/ 86 h 141"/>
                <a:gd name="T10" fmla="*/ 75 w 88"/>
                <a:gd name="T11" fmla="*/ 82 h 141"/>
                <a:gd name="T12" fmla="*/ 76 w 88"/>
                <a:gd name="T13" fmla="*/ 78 h 141"/>
                <a:gd name="T14" fmla="*/ 72 w 88"/>
                <a:gd name="T15" fmla="*/ 75 h 141"/>
                <a:gd name="T16" fmla="*/ 74 w 88"/>
                <a:gd name="T17" fmla="*/ 72 h 141"/>
                <a:gd name="T18" fmla="*/ 73 w 88"/>
                <a:gd name="T19" fmla="*/ 66 h 141"/>
                <a:gd name="T20" fmla="*/ 76 w 88"/>
                <a:gd name="T21" fmla="*/ 61 h 141"/>
                <a:gd name="T22" fmla="*/ 68 w 88"/>
                <a:gd name="T23" fmla="*/ 48 h 141"/>
                <a:gd name="T24" fmla="*/ 70 w 88"/>
                <a:gd name="T25" fmla="*/ 43 h 141"/>
                <a:gd name="T26" fmla="*/ 75 w 88"/>
                <a:gd name="T27" fmla="*/ 37 h 141"/>
                <a:gd name="T28" fmla="*/ 69 w 88"/>
                <a:gd name="T29" fmla="*/ 31 h 141"/>
                <a:gd name="T30" fmla="*/ 64 w 88"/>
                <a:gd name="T31" fmla="*/ 28 h 141"/>
                <a:gd name="T32" fmla="*/ 63 w 88"/>
                <a:gd name="T33" fmla="*/ 23 h 141"/>
                <a:gd name="T34" fmla="*/ 64 w 88"/>
                <a:gd name="T35" fmla="*/ 19 h 141"/>
                <a:gd name="T36" fmla="*/ 67 w 88"/>
                <a:gd name="T37" fmla="*/ 16 h 141"/>
                <a:gd name="T38" fmla="*/ 69 w 88"/>
                <a:gd name="T39" fmla="*/ 13 h 141"/>
                <a:gd name="T40" fmla="*/ 69 w 88"/>
                <a:gd name="T41" fmla="*/ 8 h 141"/>
                <a:gd name="T42" fmla="*/ 61 w 88"/>
                <a:gd name="T43" fmla="*/ 2 h 141"/>
                <a:gd name="T44" fmla="*/ 54 w 88"/>
                <a:gd name="T45" fmla="*/ 2 h 141"/>
                <a:gd name="T46" fmla="*/ 45 w 88"/>
                <a:gd name="T47" fmla="*/ 4 h 141"/>
                <a:gd name="T48" fmla="*/ 40 w 88"/>
                <a:gd name="T49" fmla="*/ 10 h 141"/>
                <a:gd name="T50" fmla="*/ 39 w 88"/>
                <a:gd name="T51" fmla="*/ 17 h 141"/>
                <a:gd name="T52" fmla="*/ 35 w 88"/>
                <a:gd name="T53" fmla="*/ 22 h 141"/>
                <a:gd name="T54" fmla="*/ 30 w 88"/>
                <a:gd name="T55" fmla="*/ 21 h 141"/>
                <a:gd name="T56" fmla="*/ 24 w 88"/>
                <a:gd name="T57" fmla="*/ 20 h 141"/>
                <a:gd name="T58" fmla="*/ 15 w 88"/>
                <a:gd name="T59" fmla="*/ 20 h 141"/>
                <a:gd name="T60" fmla="*/ 5 w 88"/>
                <a:gd name="T61" fmla="*/ 13 h 141"/>
                <a:gd name="T62" fmla="*/ 0 w 88"/>
                <a:gd name="T63" fmla="*/ 17 h 141"/>
                <a:gd name="T64" fmla="*/ 9 w 88"/>
                <a:gd name="T65" fmla="*/ 24 h 141"/>
                <a:gd name="T66" fmla="*/ 21 w 88"/>
                <a:gd name="T67" fmla="*/ 31 h 141"/>
                <a:gd name="T68" fmla="*/ 21 w 88"/>
                <a:gd name="T69" fmla="*/ 39 h 141"/>
                <a:gd name="T70" fmla="*/ 23 w 88"/>
                <a:gd name="T71" fmla="*/ 47 h 141"/>
                <a:gd name="T72" fmla="*/ 23 w 88"/>
                <a:gd name="T73" fmla="*/ 54 h 141"/>
                <a:gd name="T74" fmla="*/ 25 w 88"/>
                <a:gd name="T75" fmla="*/ 58 h 141"/>
                <a:gd name="T76" fmla="*/ 26 w 88"/>
                <a:gd name="T77" fmla="*/ 62 h 141"/>
                <a:gd name="T78" fmla="*/ 33 w 88"/>
                <a:gd name="T79" fmla="*/ 65 h 141"/>
                <a:gd name="T80" fmla="*/ 35 w 88"/>
                <a:gd name="T81" fmla="*/ 72 h 141"/>
                <a:gd name="T82" fmla="*/ 34 w 88"/>
                <a:gd name="T83" fmla="*/ 75 h 141"/>
                <a:gd name="T84" fmla="*/ 29 w 88"/>
                <a:gd name="T85" fmla="*/ 78 h 141"/>
                <a:gd name="T86" fmla="*/ 21 w 88"/>
                <a:gd name="T87" fmla="*/ 87 h 141"/>
                <a:gd name="T88" fmla="*/ 16 w 88"/>
                <a:gd name="T89" fmla="*/ 91 h 141"/>
                <a:gd name="T90" fmla="*/ 11 w 88"/>
                <a:gd name="T91" fmla="*/ 95 h 141"/>
                <a:gd name="T92" fmla="*/ 5 w 88"/>
                <a:gd name="T93" fmla="*/ 98 h 141"/>
                <a:gd name="T94" fmla="*/ 2 w 88"/>
                <a:gd name="T95" fmla="*/ 104 h 141"/>
                <a:gd name="T96" fmla="*/ 2 w 88"/>
                <a:gd name="T97" fmla="*/ 108 h 141"/>
                <a:gd name="T98" fmla="*/ 3 w 88"/>
                <a:gd name="T99" fmla="*/ 114 h 141"/>
                <a:gd name="T100" fmla="*/ 4 w 88"/>
                <a:gd name="T101" fmla="*/ 124 h 141"/>
                <a:gd name="T102" fmla="*/ 2 w 88"/>
                <a:gd name="T103" fmla="*/ 132 h 141"/>
                <a:gd name="T104" fmla="*/ 10 w 88"/>
                <a:gd name="T105" fmla="*/ 136 h 141"/>
                <a:gd name="T106" fmla="*/ 15 w 88"/>
                <a:gd name="T107" fmla="*/ 138 h 141"/>
                <a:gd name="T108" fmla="*/ 24 w 88"/>
                <a:gd name="T109" fmla="*/ 140 h 141"/>
                <a:gd name="T110" fmla="*/ 50 w 88"/>
                <a:gd name="T111" fmla="*/ 134 h 141"/>
                <a:gd name="T112" fmla="*/ 58 w 88"/>
                <a:gd name="T113" fmla="*/ 134 h 141"/>
                <a:gd name="T114" fmla="*/ 62 w 88"/>
                <a:gd name="T115" fmla="*/ 128 h 141"/>
                <a:gd name="T116" fmla="*/ 75 w 88"/>
                <a:gd name="T117" fmla="*/ 118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88" h="141">
                  <a:moveTo>
                    <a:pt x="75" y="118"/>
                  </a:moveTo>
                  <a:cubicBezTo>
                    <a:pt x="77" y="113"/>
                    <a:pt x="86" y="110"/>
                    <a:pt x="87" y="106"/>
                  </a:cubicBezTo>
                  <a:cubicBezTo>
                    <a:pt x="88" y="104"/>
                    <a:pt x="88" y="103"/>
                    <a:pt x="85" y="99"/>
                  </a:cubicBezTo>
                  <a:cubicBezTo>
                    <a:pt x="82" y="96"/>
                    <a:pt x="75" y="93"/>
                    <a:pt x="74" y="91"/>
                  </a:cubicBezTo>
                  <a:cubicBezTo>
                    <a:pt x="74" y="89"/>
                    <a:pt x="80" y="89"/>
                    <a:pt x="80" y="86"/>
                  </a:cubicBezTo>
                  <a:cubicBezTo>
                    <a:pt x="79" y="84"/>
                    <a:pt x="76" y="84"/>
                    <a:pt x="75" y="82"/>
                  </a:cubicBezTo>
                  <a:cubicBezTo>
                    <a:pt x="74" y="80"/>
                    <a:pt x="77" y="79"/>
                    <a:pt x="76" y="78"/>
                  </a:cubicBezTo>
                  <a:cubicBezTo>
                    <a:pt x="76" y="77"/>
                    <a:pt x="72" y="76"/>
                    <a:pt x="72" y="75"/>
                  </a:cubicBezTo>
                  <a:cubicBezTo>
                    <a:pt x="72" y="74"/>
                    <a:pt x="75" y="74"/>
                    <a:pt x="74" y="72"/>
                  </a:cubicBezTo>
                  <a:cubicBezTo>
                    <a:pt x="74" y="71"/>
                    <a:pt x="71" y="68"/>
                    <a:pt x="73" y="66"/>
                  </a:cubicBezTo>
                  <a:cubicBezTo>
                    <a:pt x="75" y="64"/>
                    <a:pt x="78" y="66"/>
                    <a:pt x="76" y="61"/>
                  </a:cubicBezTo>
                  <a:cubicBezTo>
                    <a:pt x="73" y="56"/>
                    <a:pt x="69" y="50"/>
                    <a:pt x="68" y="48"/>
                  </a:cubicBezTo>
                  <a:cubicBezTo>
                    <a:pt x="67" y="47"/>
                    <a:pt x="69" y="44"/>
                    <a:pt x="70" y="43"/>
                  </a:cubicBezTo>
                  <a:cubicBezTo>
                    <a:pt x="72" y="42"/>
                    <a:pt x="75" y="39"/>
                    <a:pt x="75" y="37"/>
                  </a:cubicBezTo>
                  <a:cubicBezTo>
                    <a:pt x="75" y="36"/>
                    <a:pt x="71" y="32"/>
                    <a:pt x="69" y="31"/>
                  </a:cubicBezTo>
                  <a:cubicBezTo>
                    <a:pt x="68" y="30"/>
                    <a:pt x="65" y="30"/>
                    <a:pt x="64" y="28"/>
                  </a:cubicBezTo>
                  <a:cubicBezTo>
                    <a:pt x="63" y="25"/>
                    <a:pt x="62" y="25"/>
                    <a:pt x="63" y="23"/>
                  </a:cubicBezTo>
                  <a:cubicBezTo>
                    <a:pt x="64" y="22"/>
                    <a:pt x="64" y="20"/>
                    <a:pt x="64" y="19"/>
                  </a:cubicBezTo>
                  <a:cubicBezTo>
                    <a:pt x="64" y="17"/>
                    <a:pt x="67" y="18"/>
                    <a:pt x="67" y="16"/>
                  </a:cubicBezTo>
                  <a:cubicBezTo>
                    <a:pt x="68" y="15"/>
                    <a:pt x="68" y="14"/>
                    <a:pt x="69" y="13"/>
                  </a:cubicBezTo>
                  <a:cubicBezTo>
                    <a:pt x="69" y="11"/>
                    <a:pt x="70" y="10"/>
                    <a:pt x="69" y="8"/>
                  </a:cubicBezTo>
                  <a:cubicBezTo>
                    <a:pt x="69" y="6"/>
                    <a:pt x="62" y="5"/>
                    <a:pt x="61" y="2"/>
                  </a:cubicBezTo>
                  <a:cubicBezTo>
                    <a:pt x="59" y="0"/>
                    <a:pt x="55" y="1"/>
                    <a:pt x="54" y="2"/>
                  </a:cubicBezTo>
                  <a:cubicBezTo>
                    <a:pt x="53" y="4"/>
                    <a:pt x="45" y="2"/>
                    <a:pt x="45" y="4"/>
                  </a:cubicBezTo>
                  <a:cubicBezTo>
                    <a:pt x="45" y="7"/>
                    <a:pt x="40" y="7"/>
                    <a:pt x="40" y="10"/>
                  </a:cubicBezTo>
                  <a:cubicBezTo>
                    <a:pt x="40" y="13"/>
                    <a:pt x="43" y="18"/>
                    <a:pt x="39" y="17"/>
                  </a:cubicBezTo>
                  <a:cubicBezTo>
                    <a:pt x="35" y="17"/>
                    <a:pt x="37" y="19"/>
                    <a:pt x="35" y="22"/>
                  </a:cubicBezTo>
                  <a:cubicBezTo>
                    <a:pt x="33" y="25"/>
                    <a:pt x="33" y="20"/>
                    <a:pt x="30" y="21"/>
                  </a:cubicBezTo>
                  <a:cubicBezTo>
                    <a:pt x="28" y="22"/>
                    <a:pt x="25" y="18"/>
                    <a:pt x="24" y="20"/>
                  </a:cubicBezTo>
                  <a:cubicBezTo>
                    <a:pt x="23" y="22"/>
                    <a:pt x="19" y="21"/>
                    <a:pt x="15" y="20"/>
                  </a:cubicBezTo>
                  <a:cubicBezTo>
                    <a:pt x="11" y="19"/>
                    <a:pt x="9" y="14"/>
                    <a:pt x="5" y="13"/>
                  </a:cubicBezTo>
                  <a:cubicBezTo>
                    <a:pt x="3" y="13"/>
                    <a:pt x="1" y="15"/>
                    <a:pt x="0" y="17"/>
                  </a:cubicBezTo>
                  <a:cubicBezTo>
                    <a:pt x="3" y="19"/>
                    <a:pt x="5" y="22"/>
                    <a:pt x="9" y="24"/>
                  </a:cubicBezTo>
                  <a:cubicBezTo>
                    <a:pt x="13" y="26"/>
                    <a:pt x="21" y="28"/>
                    <a:pt x="21" y="31"/>
                  </a:cubicBezTo>
                  <a:cubicBezTo>
                    <a:pt x="21" y="34"/>
                    <a:pt x="19" y="38"/>
                    <a:pt x="21" y="39"/>
                  </a:cubicBezTo>
                  <a:cubicBezTo>
                    <a:pt x="23" y="40"/>
                    <a:pt x="21" y="46"/>
                    <a:pt x="23" y="47"/>
                  </a:cubicBezTo>
                  <a:cubicBezTo>
                    <a:pt x="26" y="48"/>
                    <a:pt x="25" y="54"/>
                    <a:pt x="23" y="54"/>
                  </a:cubicBezTo>
                  <a:cubicBezTo>
                    <a:pt x="21" y="54"/>
                    <a:pt x="23" y="57"/>
                    <a:pt x="25" y="58"/>
                  </a:cubicBezTo>
                  <a:cubicBezTo>
                    <a:pt x="25" y="59"/>
                    <a:pt x="26" y="61"/>
                    <a:pt x="26" y="62"/>
                  </a:cubicBezTo>
                  <a:cubicBezTo>
                    <a:pt x="28" y="63"/>
                    <a:pt x="30" y="64"/>
                    <a:pt x="33" y="65"/>
                  </a:cubicBezTo>
                  <a:cubicBezTo>
                    <a:pt x="36" y="67"/>
                    <a:pt x="35" y="69"/>
                    <a:pt x="35" y="72"/>
                  </a:cubicBezTo>
                  <a:cubicBezTo>
                    <a:pt x="36" y="74"/>
                    <a:pt x="36" y="76"/>
                    <a:pt x="34" y="75"/>
                  </a:cubicBezTo>
                  <a:cubicBezTo>
                    <a:pt x="32" y="74"/>
                    <a:pt x="30" y="75"/>
                    <a:pt x="29" y="78"/>
                  </a:cubicBezTo>
                  <a:cubicBezTo>
                    <a:pt x="28" y="82"/>
                    <a:pt x="24" y="87"/>
                    <a:pt x="21" y="87"/>
                  </a:cubicBezTo>
                  <a:cubicBezTo>
                    <a:pt x="18" y="87"/>
                    <a:pt x="18" y="90"/>
                    <a:pt x="16" y="91"/>
                  </a:cubicBezTo>
                  <a:cubicBezTo>
                    <a:pt x="13" y="91"/>
                    <a:pt x="11" y="93"/>
                    <a:pt x="11" y="95"/>
                  </a:cubicBezTo>
                  <a:cubicBezTo>
                    <a:pt x="11" y="98"/>
                    <a:pt x="8" y="98"/>
                    <a:pt x="5" y="98"/>
                  </a:cubicBezTo>
                  <a:cubicBezTo>
                    <a:pt x="3" y="98"/>
                    <a:pt x="4" y="102"/>
                    <a:pt x="2" y="104"/>
                  </a:cubicBezTo>
                  <a:cubicBezTo>
                    <a:pt x="0" y="105"/>
                    <a:pt x="0" y="106"/>
                    <a:pt x="2" y="108"/>
                  </a:cubicBezTo>
                  <a:cubicBezTo>
                    <a:pt x="4" y="111"/>
                    <a:pt x="2" y="113"/>
                    <a:pt x="3" y="114"/>
                  </a:cubicBezTo>
                  <a:cubicBezTo>
                    <a:pt x="4" y="116"/>
                    <a:pt x="6" y="120"/>
                    <a:pt x="4" y="124"/>
                  </a:cubicBezTo>
                  <a:cubicBezTo>
                    <a:pt x="3" y="128"/>
                    <a:pt x="1" y="133"/>
                    <a:pt x="2" y="132"/>
                  </a:cubicBezTo>
                  <a:cubicBezTo>
                    <a:pt x="4" y="132"/>
                    <a:pt x="7" y="136"/>
                    <a:pt x="10" y="136"/>
                  </a:cubicBezTo>
                  <a:cubicBezTo>
                    <a:pt x="12" y="135"/>
                    <a:pt x="13" y="139"/>
                    <a:pt x="15" y="138"/>
                  </a:cubicBezTo>
                  <a:cubicBezTo>
                    <a:pt x="17" y="138"/>
                    <a:pt x="17" y="141"/>
                    <a:pt x="24" y="140"/>
                  </a:cubicBezTo>
                  <a:cubicBezTo>
                    <a:pt x="31" y="140"/>
                    <a:pt x="45" y="134"/>
                    <a:pt x="50" y="134"/>
                  </a:cubicBezTo>
                  <a:cubicBezTo>
                    <a:pt x="54" y="134"/>
                    <a:pt x="56" y="134"/>
                    <a:pt x="58" y="134"/>
                  </a:cubicBezTo>
                  <a:cubicBezTo>
                    <a:pt x="59" y="132"/>
                    <a:pt x="61" y="130"/>
                    <a:pt x="62" y="128"/>
                  </a:cubicBezTo>
                  <a:cubicBezTo>
                    <a:pt x="65" y="125"/>
                    <a:pt x="73" y="122"/>
                    <a:pt x="75" y="11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" name="Freeform 91"/>
            <p:cNvSpPr>
              <a:spLocks/>
            </p:cNvSpPr>
            <p:nvPr userDrawn="1"/>
          </p:nvSpPr>
          <p:spPr bwMode="auto">
            <a:xfrm>
              <a:off x="3803" y="2238"/>
              <a:ext cx="343" cy="276"/>
            </a:xfrm>
            <a:custGeom>
              <a:avLst/>
              <a:gdLst>
                <a:gd name="T0" fmla="*/ 106 w 177"/>
                <a:gd name="T1" fmla="*/ 30 h 142"/>
                <a:gd name="T2" fmla="*/ 91 w 177"/>
                <a:gd name="T3" fmla="*/ 28 h 142"/>
                <a:gd name="T4" fmla="*/ 81 w 177"/>
                <a:gd name="T5" fmla="*/ 25 h 142"/>
                <a:gd name="T6" fmla="*/ 61 w 177"/>
                <a:gd name="T7" fmla="*/ 10 h 142"/>
                <a:gd name="T8" fmla="*/ 44 w 177"/>
                <a:gd name="T9" fmla="*/ 0 h 142"/>
                <a:gd name="T10" fmla="*/ 37 w 177"/>
                <a:gd name="T11" fmla="*/ 0 h 142"/>
                <a:gd name="T12" fmla="*/ 29 w 177"/>
                <a:gd name="T13" fmla="*/ 3 h 142"/>
                <a:gd name="T14" fmla="*/ 20 w 177"/>
                <a:gd name="T15" fmla="*/ 8 h 142"/>
                <a:gd name="T16" fmla="*/ 27 w 177"/>
                <a:gd name="T17" fmla="*/ 16 h 142"/>
                <a:gd name="T18" fmla="*/ 22 w 177"/>
                <a:gd name="T19" fmla="*/ 20 h 142"/>
                <a:gd name="T20" fmla="*/ 16 w 177"/>
                <a:gd name="T21" fmla="*/ 22 h 142"/>
                <a:gd name="T22" fmla="*/ 10 w 177"/>
                <a:gd name="T23" fmla="*/ 27 h 142"/>
                <a:gd name="T24" fmla="*/ 1 w 177"/>
                <a:gd name="T25" fmla="*/ 23 h 142"/>
                <a:gd name="T26" fmla="*/ 0 w 177"/>
                <a:gd name="T27" fmla="*/ 26 h 142"/>
                <a:gd name="T28" fmla="*/ 0 w 177"/>
                <a:gd name="T29" fmla="*/ 28 h 142"/>
                <a:gd name="T30" fmla="*/ 1 w 177"/>
                <a:gd name="T31" fmla="*/ 38 h 142"/>
                <a:gd name="T32" fmla="*/ 8 w 177"/>
                <a:gd name="T33" fmla="*/ 46 h 142"/>
                <a:gd name="T34" fmla="*/ 20 w 177"/>
                <a:gd name="T35" fmla="*/ 65 h 142"/>
                <a:gd name="T36" fmla="*/ 27 w 177"/>
                <a:gd name="T37" fmla="*/ 74 h 142"/>
                <a:gd name="T38" fmla="*/ 35 w 177"/>
                <a:gd name="T39" fmla="*/ 84 h 142"/>
                <a:gd name="T40" fmla="*/ 37 w 177"/>
                <a:gd name="T41" fmla="*/ 93 h 142"/>
                <a:gd name="T42" fmla="*/ 43 w 177"/>
                <a:gd name="T43" fmla="*/ 107 h 142"/>
                <a:gd name="T44" fmla="*/ 53 w 177"/>
                <a:gd name="T45" fmla="*/ 118 h 142"/>
                <a:gd name="T46" fmla="*/ 61 w 177"/>
                <a:gd name="T47" fmla="*/ 131 h 142"/>
                <a:gd name="T48" fmla="*/ 64 w 177"/>
                <a:gd name="T49" fmla="*/ 138 h 142"/>
                <a:gd name="T50" fmla="*/ 67 w 177"/>
                <a:gd name="T51" fmla="*/ 142 h 142"/>
                <a:gd name="T52" fmla="*/ 70 w 177"/>
                <a:gd name="T53" fmla="*/ 140 h 142"/>
                <a:gd name="T54" fmla="*/ 70 w 177"/>
                <a:gd name="T55" fmla="*/ 136 h 142"/>
                <a:gd name="T56" fmla="*/ 74 w 177"/>
                <a:gd name="T57" fmla="*/ 133 h 142"/>
                <a:gd name="T58" fmla="*/ 80 w 177"/>
                <a:gd name="T59" fmla="*/ 134 h 142"/>
                <a:gd name="T60" fmla="*/ 90 w 177"/>
                <a:gd name="T61" fmla="*/ 134 h 142"/>
                <a:gd name="T62" fmla="*/ 102 w 177"/>
                <a:gd name="T63" fmla="*/ 136 h 142"/>
                <a:gd name="T64" fmla="*/ 108 w 177"/>
                <a:gd name="T65" fmla="*/ 134 h 142"/>
                <a:gd name="T66" fmla="*/ 121 w 177"/>
                <a:gd name="T67" fmla="*/ 123 h 142"/>
                <a:gd name="T68" fmla="*/ 138 w 177"/>
                <a:gd name="T69" fmla="*/ 122 h 142"/>
                <a:gd name="T70" fmla="*/ 171 w 177"/>
                <a:gd name="T71" fmla="*/ 111 h 142"/>
                <a:gd name="T72" fmla="*/ 177 w 177"/>
                <a:gd name="T73" fmla="*/ 93 h 142"/>
                <a:gd name="T74" fmla="*/ 173 w 177"/>
                <a:gd name="T75" fmla="*/ 87 h 142"/>
                <a:gd name="T76" fmla="*/ 152 w 177"/>
                <a:gd name="T77" fmla="*/ 85 h 142"/>
                <a:gd name="T78" fmla="*/ 145 w 177"/>
                <a:gd name="T79" fmla="*/ 76 h 142"/>
                <a:gd name="T80" fmla="*/ 142 w 177"/>
                <a:gd name="T81" fmla="*/ 71 h 142"/>
                <a:gd name="T82" fmla="*/ 135 w 177"/>
                <a:gd name="T83" fmla="*/ 66 h 142"/>
                <a:gd name="T84" fmla="*/ 130 w 177"/>
                <a:gd name="T85" fmla="*/ 57 h 142"/>
                <a:gd name="T86" fmla="*/ 127 w 177"/>
                <a:gd name="T87" fmla="*/ 48 h 142"/>
                <a:gd name="T88" fmla="*/ 118 w 177"/>
                <a:gd name="T89" fmla="*/ 38 h 142"/>
                <a:gd name="T90" fmla="*/ 117 w 177"/>
                <a:gd name="T91" fmla="*/ 34 h 142"/>
                <a:gd name="T92" fmla="*/ 110 w 177"/>
                <a:gd name="T93" fmla="*/ 34 h 142"/>
                <a:gd name="T94" fmla="*/ 106 w 177"/>
                <a:gd name="T95" fmla="*/ 30 h 1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77" h="142">
                  <a:moveTo>
                    <a:pt x="106" y="30"/>
                  </a:moveTo>
                  <a:cubicBezTo>
                    <a:pt x="106" y="30"/>
                    <a:pt x="93" y="28"/>
                    <a:pt x="91" y="28"/>
                  </a:cubicBezTo>
                  <a:cubicBezTo>
                    <a:pt x="89" y="28"/>
                    <a:pt x="84" y="28"/>
                    <a:pt x="81" y="25"/>
                  </a:cubicBezTo>
                  <a:cubicBezTo>
                    <a:pt x="78" y="22"/>
                    <a:pt x="63" y="11"/>
                    <a:pt x="61" y="10"/>
                  </a:cubicBezTo>
                  <a:cubicBezTo>
                    <a:pt x="58" y="9"/>
                    <a:pt x="47" y="1"/>
                    <a:pt x="44" y="0"/>
                  </a:cubicBezTo>
                  <a:cubicBezTo>
                    <a:pt x="41" y="0"/>
                    <a:pt x="41" y="0"/>
                    <a:pt x="37" y="0"/>
                  </a:cubicBezTo>
                  <a:cubicBezTo>
                    <a:pt x="34" y="0"/>
                    <a:pt x="35" y="3"/>
                    <a:pt x="29" y="3"/>
                  </a:cubicBezTo>
                  <a:cubicBezTo>
                    <a:pt x="22" y="3"/>
                    <a:pt x="18" y="8"/>
                    <a:pt x="20" y="8"/>
                  </a:cubicBezTo>
                  <a:cubicBezTo>
                    <a:pt x="22" y="9"/>
                    <a:pt x="29" y="15"/>
                    <a:pt x="27" y="16"/>
                  </a:cubicBezTo>
                  <a:cubicBezTo>
                    <a:pt x="25" y="17"/>
                    <a:pt x="24" y="20"/>
                    <a:pt x="22" y="20"/>
                  </a:cubicBezTo>
                  <a:cubicBezTo>
                    <a:pt x="19" y="20"/>
                    <a:pt x="16" y="20"/>
                    <a:pt x="16" y="22"/>
                  </a:cubicBezTo>
                  <a:cubicBezTo>
                    <a:pt x="16" y="24"/>
                    <a:pt x="13" y="27"/>
                    <a:pt x="10" y="27"/>
                  </a:cubicBezTo>
                  <a:cubicBezTo>
                    <a:pt x="8" y="27"/>
                    <a:pt x="4" y="25"/>
                    <a:pt x="1" y="23"/>
                  </a:cubicBezTo>
                  <a:cubicBezTo>
                    <a:pt x="0" y="26"/>
                    <a:pt x="0" y="26"/>
                    <a:pt x="0" y="26"/>
                  </a:cubicBezTo>
                  <a:cubicBezTo>
                    <a:pt x="0" y="28"/>
                    <a:pt x="0" y="28"/>
                    <a:pt x="0" y="28"/>
                  </a:cubicBezTo>
                  <a:cubicBezTo>
                    <a:pt x="1" y="30"/>
                    <a:pt x="0" y="37"/>
                    <a:pt x="1" y="38"/>
                  </a:cubicBezTo>
                  <a:cubicBezTo>
                    <a:pt x="3" y="38"/>
                    <a:pt x="4" y="42"/>
                    <a:pt x="8" y="46"/>
                  </a:cubicBezTo>
                  <a:cubicBezTo>
                    <a:pt x="12" y="50"/>
                    <a:pt x="20" y="62"/>
                    <a:pt x="20" y="65"/>
                  </a:cubicBezTo>
                  <a:cubicBezTo>
                    <a:pt x="21" y="68"/>
                    <a:pt x="22" y="71"/>
                    <a:pt x="27" y="74"/>
                  </a:cubicBezTo>
                  <a:cubicBezTo>
                    <a:pt x="32" y="78"/>
                    <a:pt x="32" y="82"/>
                    <a:pt x="35" y="84"/>
                  </a:cubicBezTo>
                  <a:cubicBezTo>
                    <a:pt x="37" y="86"/>
                    <a:pt x="37" y="88"/>
                    <a:pt x="37" y="93"/>
                  </a:cubicBezTo>
                  <a:cubicBezTo>
                    <a:pt x="37" y="98"/>
                    <a:pt x="39" y="104"/>
                    <a:pt x="43" y="107"/>
                  </a:cubicBezTo>
                  <a:cubicBezTo>
                    <a:pt x="48" y="110"/>
                    <a:pt x="51" y="113"/>
                    <a:pt x="53" y="118"/>
                  </a:cubicBezTo>
                  <a:cubicBezTo>
                    <a:pt x="55" y="124"/>
                    <a:pt x="58" y="128"/>
                    <a:pt x="61" y="131"/>
                  </a:cubicBezTo>
                  <a:cubicBezTo>
                    <a:pt x="64" y="134"/>
                    <a:pt x="62" y="135"/>
                    <a:pt x="64" y="138"/>
                  </a:cubicBezTo>
                  <a:cubicBezTo>
                    <a:pt x="65" y="139"/>
                    <a:pt x="66" y="140"/>
                    <a:pt x="67" y="142"/>
                  </a:cubicBezTo>
                  <a:cubicBezTo>
                    <a:pt x="69" y="141"/>
                    <a:pt x="70" y="141"/>
                    <a:pt x="70" y="140"/>
                  </a:cubicBezTo>
                  <a:cubicBezTo>
                    <a:pt x="71" y="139"/>
                    <a:pt x="69" y="137"/>
                    <a:pt x="70" y="136"/>
                  </a:cubicBezTo>
                  <a:cubicBezTo>
                    <a:pt x="71" y="135"/>
                    <a:pt x="72" y="133"/>
                    <a:pt x="74" y="133"/>
                  </a:cubicBezTo>
                  <a:cubicBezTo>
                    <a:pt x="75" y="132"/>
                    <a:pt x="77" y="134"/>
                    <a:pt x="80" y="134"/>
                  </a:cubicBezTo>
                  <a:cubicBezTo>
                    <a:pt x="83" y="133"/>
                    <a:pt x="90" y="134"/>
                    <a:pt x="90" y="134"/>
                  </a:cubicBezTo>
                  <a:cubicBezTo>
                    <a:pt x="91" y="135"/>
                    <a:pt x="100" y="135"/>
                    <a:pt x="102" y="136"/>
                  </a:cubicBezTo>
                  <a:cubicBezTo>
                    <a:pt x="104" y="138"/>
                    <a:pt x="107" y="138"/>
                    <a:pt x="108" y="134"/>
                  </a:cubicBezTo>
                  <a:cubicBezTo>
                    <a:pt x="109" y="131"/>
                    <a:pt x="120" y="124"/>
                    <a:pt x="121" y="123"/>
                  </a:cubicBezTo>
                  <a:cubicBezTo>
                    <a:pt x="122" y="122"/>
                    <a:pt x="133" y="123"/>
                    <a:pt x="138" y="122"/>
                  </a:cubicBezTo>
                  <a:cubicBezTo>
                    <a:pt x="142" y="121"/>
                    <a:pt x="170" y="112"/>
                    <a:pt x="171" y="111"/>
                  </a:cubicBezTo>
                  <a:cubicBezTo>
                    <a:pt x="173" y="110"/>
                    <a:pt x="177" y="95"/>
                    <a:pt x="177" y="93"/>
                  </a:cubicBezTo>
                  <a:cubicBezTo>
                    <a:pt x="177" y="92"/>
                    <a:pt x="175" y="87"/>
                    <a:pt x="173" y="87"/>
                  </a:cubicBezTo>
                  <a:cubicBezTo>
                    <a:pt x="171" y="88"/>
                    <a:pt x="153" y="86"/>
                    <a:pt x="152" y="85"/>
                  </a:cubicBezTo>
                  <a:cubicBezTo>
                    <a:pt x="151" y="84"/>
                    <a:pt x="146" y="81"/>
                    <a:pt x="145" y="76"/>
                  </a:cubicBezTo>
                  <a:cubicBezTo>
                    <a:pt x="144" y="75"/>
                    <a:pt x="142" y="73"/>
                    <a:pt x="142" y="71"/>
                  </a:cubicBezTo>
                  <a:cubicBezTo>
                    <a:pt x="140" y="71"/>
                    <a:pt x="137" y="70"/>
                    <a:pt x="135" y="66"/>
                  </a:cubicBezTo>
                  <a:cubicBezTo>
                    <a:pt x="133" y="65"/>
                    <a:pt x="129" y="58"/>
                    <a:pt x="130" y="57"/>
                  </a:cubicBezTo>
                  <a:cubicBezTo>
                    <a:pt x="132" y="54"/>
                    <a:pt x="129" y="50"/>
                    <a:pt x="127" y="48"/>
                  </a:cubicBezTo>
                  <a:cubicBezTo>
                    <a:pt x="124" y="45"/>
                    <a:pt x="118" y="40"/>
                    <a:pt x="118" y="38"/>
                  </a:cubicBezTo>
                  <a:cubicBezTo>
                    <a:pt x="118" y="37"/>
                    <a:pt x="118" y="35"/>
                    <a:pt x="117" y="34"/>
                  </a:cubicBezTo>
                  <a:cubicBezTo>
                    <a:pt x="110" y="34"/>
                    <a:pt x="110" y="34"/>
                    <a:pt x="110" y="34"/>
                  </a:cubicBezTo>
                  <a:lnTo>
                    <a:pt x="106" y="30"/>
                  </a:ln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7" name="Freeform 92"/>
            <p:cNvSpPr>
              <a:spLocks/>
            </p:cNvSpPr>
            <p:nvPr userDrawn="1"/>
          </p:nvSpPr>
          <p:spPr bwMode="auto">
            <a:xfrm>
              <a:off x="4086" y="2365"/>
              <a:ext cx="132" cy="147"/>
            </a:xfrm>
            <a:custGeom>
              <a:avLst/>
              <a:gdLst>
                <a:gd name="T0" fmla="*/ 33 w 68"/>
                <a:gd name="T1" fmla="*/ 2 h 76"/>
                <a:gd name="T2" fmla="*/ 33 w 68"/>
                <a:gd name="T3" fmla="*/ 8 h 76"/>
                <a:gd name="T4" fmla="*/ 28 w 68"/>
                <a:gd name="T5" fmla="*/ 15 h 76"/>
                <a:gd name="T6" fmla="*/ 25 w 68"/>
                <a:gd name="T7" fmla="*/ 22 h 76"/>
                <a:gd name="T8" fmla="*/ 27 w 68"/>
                <a:gd name="T9" fmla="*/ 22 h 76"/>
                <a:gd name="T10" fmla="*/ 31 w 68"/>
                <a:gd name="T11" fmla="*/ 28 h 76"/>
                <a:gd name="T12" fmla="*/ 25 w 68"/>
                <a:gd name="T13" fmla="*/ 46 h 76"/>
                <a:gd name="T14" fmla="*/ 0 w 68"/>
                <a:gd name="T15" fmla="*/ 55 h 76"/>
                <a:gd name="T16" fmla="*/ 10 w 68"/>
                <a:gd name="T17" fmla="*/ 76 h 76"/>
                <a:gd name="T18" fmla="*/ 12 w 68"/>
                <a:gd name="T19" fmla="*/ 75 h 76"/>
                <a:gd name="T20" fmla="*/ 26 w 68"/>
                <a:gd name="T21" fmla="*/ 73 h 76"/>
                <a:gd name="T22" fmla="*/ 29 w 68"/>
                <a:gd name="T23" fmla="*/ 66 h 76"/>
                <a:gd name="T24" fmla="*/ 38 w 68"/>
                <a:gd name="T25" fmla="*/ 64 h 76"/>
                <a:gd name="T26" fmla="*/ 44 w 68"/>
                <a:gd name="T27" fmla="*/ 57 h 76"/>
                <a:gd name="T28" fmla="*/ 49 w 68"/>
                <a:gd name="T29" fmla="*/ 54 h 76"/>
                <a:gd name="T30" fmla="*/ 52 w 68"/>
                <a:gd name="T31" fmla="*/ 43 h 76"/>
                <a:gd name="T32" fmla="*/ 59 w 68"/>
                <a:gd name="T33" fmla="*/ 38 h 76"/>
                <a:gd name="T34" fmla="*/ 66 w 68"/>
                <a:gd name="T35" fmla="*/ 28 h 76"/>
                <a:gd name="T36" fmla="*/ 65 w 68"/>
                <a:gd name="T37" fmla="*/ 23 h 76"/>
                <a:gd name="T38" fmla="*/ 58 w 68"/>
                <a:gd name="T39" fmla="*/ 15 h 76"/>
                <a:gd name="T40" fmla="*/ 44 w 68"/>
                <a:gd name="T41" fmla="*/ 9 h 76"/>
                <a:gd name="T42" fmla="*/ 39 w 68"/>
                <a:gd name="T43" fmla="*/ 0 h 76"/>
                <a:gd name="T44" fmla="*/ 37 w 68"/>
                <a:gd name="T45" fmla="*/ 2 h 76"/>
                <a:gd name="T46" fmla="*/ 33 w 68"/>
                <a:gd name="T47" fmla="*/ 2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68" h="76">
                  <a:moveTo>
                    <a:pt x="33" y="2"/>
                  </a:moveTo>
                  <a:cubicBezTo>
                    <a:pt x="33" y="8"/>
                    <a:pt x="33" y="8"/>
                    <a:pt x="33" y="8"/>
                  </a:cubicBezTo>
                  <a:cubicBezTo>
                    <a:pt x="28" y="15"/>
                    <a:pt x="28" y="15"/>
                    <a:pt x="28" y="15"/>
                  </a:cubicBezTo>
                  <a:cubicBezTo>
                    <a:pt x="25" y="22"/>
                    <a:pt x="25" y="22"/>
                    <a:pt x="25" y="22"/>
                  </a:cubicBezTo>
                  <a:cubicBezTo>
                    <a:pt x="26" y="22"/>
                    <a:pt x="27" y="22"/>
                    <a:pt x="27" y="22"/>
                  </a:cubicBezTo>
                  <a:cubicBezTo>
                    <a:pt x="29" y="22"/>
                    <a:pt x="31" y="27"/>
                    <a:pt x="31" y="28"/>
                  </a:cubicBezTo>
                  <a:cubicBezTo>
                    <a:pt x="31" y="30"/>
                    <a:pt x="27" y="45"/>
                    <a:pt x="25" y="46"/>
                  </a:cubicBezTo>
                  <a:cubicBezTo>
                    <a:pt x="25" y="47"/>
                    <a:pt x="10" y="52"/>
                    <a:pt x="0" y="55"/>
                  </a:cubicBezTo>
                  <a:cubicBezTo>
                    <a:pt x="2" y="59"/>
                    <a:pt x="6" y="68"/>
                    <a:pt x="10" y="76"/>
                  </a:cubicBezTo>
                  <a:cubicBezTo>
                    <a:pt x="11" y="76"/>
                    <a:pt x="11" y="75"/>
                    <a:pt x="12" y="75"/>
                  </a:cubicBezTo>
                  <a:cubicBezTo>
                    <a:pt x="17" y="72"/>
                    <a:pt x="22" y="74"/>
                    <a:pt x="26" y="73"/>
                  </a:cubicBezTo>
                  <a:cubicBezTo>
                    <a:pt x="29" y="72"/>
                    <a:pt x="26" y="69"/>
                    <a:pt x="29" y="66"/>
                  </a:cubicBezTo>
                  <a:cubicBezTo>
                    <a:pt x="32" y="63"/>
                    <a:pt x="37" y="65"/>
                    <a:pt x="38" y="64"/>
                  </a:cubicBezTo>
                  <a:cubicBezTo>
                    <a:pt x="40" y="64"/>
                    <a:pt x="41" y="58"/>
                    <a:pt x="44" y="57"/>
                  </a:cubicBezTo>
                  <a:cubicBezTo>
                    <a:pt x="46" y="56"/>
                    <a:pt x="49" y="56"/>
                    <a:pt x="49" y="54"/>
                  </a:cubicBezTo>
                  <a:cubicBezTo>
                    <a:pt x="49" y="52"/>
                    <a:pt x="49" y="43"/>
                    <a:pt x="52" y="43"/>
                  </a:cubicBezTo>
                  <a:cubicBezTo>
                    <a:pt x="55" y="42"/>
                    <a:pt x="59" y="39"/>
                    <a:pt x="59" y="38"/>
                  </a:cubicBezTo>
                  <a:cubicBezTo>
                    <a:pt x="59" y="36"/>
                    <a:pt x="64" y="31"/>
                    <a:pt x="66" y="28"/>
                  </a:cubicBezTo>
                  <a:cubicBezTo>
                    <a:pt x="67" y="25"/>
                    <a:pt x="68" y="24"/>
                    <a:pt x="65" y="23"/>
                  </a:cubicBezTo>
                  <a:cubicBezTo>
                    <a:pt x="63" y="23"/>
                    <a:pt x="59" y="16"/>
                    <a:pt x="58" y="15"/>
                  </a:cubicBezTo>
                  <a:cubicBezTo>
                    <a:pt x="57" y="13"/>
                    <a:pt x="50" y="14"/>
                    <a:pt x="44" y="9"/>
                  </a:cubicBezTo>
                  <a:cubicBezTo>
                    <a:pt x="42" y="8"/>
                    <a:pt x="40" y="4"/>
                    <a:pt x="39" y="0"/>
                  </a:cubicBezTo>
                  <a:cubicBezTo>
                    <a:pt x="37" y="2"/>
                    <a:pt x="37" y="2"/>
                    <a:pt x="37" y="2"/>
                  </a:cubicBezTo>
                  <a:lnTo>
                    <a:pt x="33" y="2"/>
                  </a:ln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8" name="Freeform 93"/>
            <p:cNvSpPr>
              <a:spLocks/>
            </p:cNvSpPr>
            <p:nvPr userDrawn="1"/>
          </p:nvSpPr>
          <p:spPr bwMode="auto">
            <a:xfrm>
              <a:off x="4065" y="2347"/>
              <a:ext cx="19" cy="29"/>
            </a:xfrm>
            <a:custGeom>
              <a:avLst/>
              <a:gdLst>
                <a:gd name="T0" fmla="*/ 7 w 10"/>
                <a:gd name="T1" fmla="*/ 15 h 15"/>
                <a:gd name="T2" fmla="*/ 7 w 10"/>
                <a:gd name="T3" fmla="*/ 12 h 15"/>
                <a:gd name="T4" fmla="*/ 6 w 10"/>
                <a:gd name="T5" fmla="*/ 1 h 15"/>
                <a:gd name="T6" fmla="*/ 0 w 10"/>
                <a:gd name="T7" fmla="*/ 10 h 15"/>
                <a:gd name="T8" fmla="*/ 0 w 10"/>
                <a:gd name="T9" fmla="*/ 10 h 15"/>
                <a:gd name="T10" fmla="*/ 7 w 10"/>
                <a:gd name="T11" fmla="*/ 15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0" h="15">
                  <a:moveTo>
                    <a:pt x="7" y="15"/>
                  </a:moveTo>
                  <a:cubicBezTo>
                    <a:pt x="7" y="14"/>
                    <a:pt x="7" y="13"/>
                    <a:pt x="7" y="12"/>
                  </a:cubicBezTo>
                  <a:cubicBezTo>
                    <a:pt x="9" y="9"/>
                    <a:pt x="10" y="2"/>
                    <a:pt x="6" y="1"/>
                  </a:cubicBezTo>
                  <a:cubicBezTo>
                    <a:pt x="2" y="0"/>
                    <a:pt x="0" y="8"/>
                    <a:pt x="0" y="10"/>
                  </a:cubicBezTo>
                  <a:cubicBezTo>
                    <a:pt x="0" y="10"/>
                    <a:pt x="0" y="10"/>
                    <a:pt x="0" y="10"/>
                  </a:cubicBezTo>
                  <a:cubicBezTo>
                    <a:pt x="2" y="14"/>
                    <a:pt x="5" y="15"/>
                    <a:pt x="7" y="1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79" name="Freeform 94"/>
            <p:cNvSpPr>
              <a:spLocks/>
            </p:cNvSpPr>
            <p:nvPr userDrawn="1"/>
          </p:nvSpPr>
          <p:spPr bwMode="auto">
            <a:xfrm>
              <a:off x="4084" y="2345"/>
              <a:ext cx="78" cy="62"/>
            </a:xfrm>
            <a:custGeom>
              <a:avLst/>
              <a:gdLst>
                <a:gd name="T0" fmla="*/ 7 w 40"/>
                <a:gd name="T1" fmla="*/ 30 h 32"/>
                <a:gd name="T2" fmla="*/ 26 w 40"/>
                <a:gd name="T3" fmla="*/ 32 h 32"/>
                <a:gd name="T4" fmla="*/ 29 w 40"/>
                <a:gd name="T5" fmla="*/ 25 h 32"/>
                <a:gd name="T6" fmla="*/ 34 w 40"/>
                <a:gd name="T7" fmla="*/ 18 h 32"/>
                <a:gd name="T8" fmla="*/ 34 w 40"/>
                <a:gd name="T9" fmla="*/ 12 h 32"/>
                <a:gd name="T10" fmla="*/ 38 w 40"/>
                <a:gd name="T11" fmla="*/ 12 h 32"/>
                <a:gd name="T12" fmla="*/ 40 w 40"/>
                <a:gd name="T13" fmla="*/ 10 h 32"/>
                <a:gd name="T14" fmla="*/ 38 w 40"/>
                <a:gd name="T15" fmla="*/ 0 h 32"/>
                <a:gd name="T16" fmla="*/ 28 w 40"/>
                <a:gd name="T17" fmla="*/ 11 h 32"/>
                <a:gd name="T18" fmla="*/ 12 w 40"/>
                <a:gd name="T19" fmla="*/ 19 h 32"/>
                <a:gd name="T20" fmla="*/ 2 w 40"/>
                <a:gd name="T21" fmla="*/ 21 h 32"/>
                <a:gd name="T22" fmla="*/ 0 w 40"/>
                <a:gd name="T23" fmla="*/ 21 h 32"/>
                <a:gd name="T24" fmla="*/ 7 w 40"/>
                <a:gd name="T25" fmla="*/ 3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40" h="32">
                  <a:moveTo>
                    <a:pt x="7" y="30"/>
                  </a:moveTo>
                  <a:cubicBezTo>
                    <a:pt x="8" y="31"/>
                    <a:pt x="21" y="32"/>
                    <a:pt x="26" y="32"/>
                  </a:cubicBezTo>
                  <a:cubicBezTo>
                    <a:pt x="29" y="25"/>
                    <a:pt x="29" y="25"/>
                    <a:pt x="29" y="25"/>
                  </a:cubicBezTo>
                  <a:cubicBezTo>
                    <a:pt x="34" y="18"/>
                    <a:pt x="34" y="18"/>
                    <a:pt x="34" y="18"/>
                  </a:cubicBezTo>
                  <a:cubicBezTo>
                    <a:pt x="34" y="12"/>
                    <a:pt x="34" y="12"/>
                    <a:pt x="34" y="12"/>
                  </a:cubicBezTo>
                  <a:cubicBezTo>
                    <a:pt x="38" y="12"/>
                    <a:pt x="38" y="12"/>
                    <a:pt x="38" y="12"/>
                  </a:cubicBezTo>
                  <a:cubicBezTo>
                    <a:pt x="40" y="10"/>
                    <a:pt x="40" y="10"/>
                    <a:pt x="40" y="10"/>
                  </a:cubicBezTo>
                  <a:cubicBezTo>
                    <a:pt x="39" y="5"/>
                    <a:pt x="39" y="0"/>
                    <a:pt x="38" y="0"/>
                  </a:cubicBezTo>
                  <a:cubicBezTo>
                    <a:pt x="37" y="0"/>
                    <a:pt x="31" y="6"/>
                    <a:pt x="28" y="11"/>
                  </a:cubicBezTo>
                  <a:cubicBezTo>
                    <a:pt x="26" y="16"/>
                    <a:pt x="18" y="20"/>
                    <a:pt x="12" y="19"/>
                  </a:cubicBezTo>
                  <a:cubicBezTo>
                    <a:pt x="6" y="18"/>
                    <a:pt x="4" y="20"/>
                    <a:pt x="2" y="21"/>
                  </a:cubicBezTo>
                  <a:cubicBezTo>
                    <a:pt x="2" y="22"/>
                    <a:pt x="1" y="21"/>
                    <a:pt x="0" y="21"/>
                  </a:cubicBezTo>
                  <a:cubicBezTo>
                    <a:pt x="1" y="26"/>
                    <a:pt x="6" y="29"/>
                    <a:pt x="7" y="3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0" name="Freeform 95"/>
            <p:cNvSpPr>
              <a:spLocks noEditPoints="1"/>
            </p:cNvSpPr>
            <p:nvPr userDrawn="1"/>
          </p:nvSpPr>
          <p:spPr bwMode="auto">
            <a:xfrm>
              <a:off x="4856" y="2679"/>
              <a:ext cx="319" cy="99"/>
            </a:xfrm>
            <a:custGeom>
              <a:avLst/>
              <a:gdLst>
                <a:gd name="T0" fmla="*/ 30 w 164"/>
                <a:gd name="T1" fmla="*/ 18 h 51"/>
                <a:gd name="T2" fmla="*/ 23 w 164"/>
                <a:gd name="T3" fmla="*/ 9 h 51"/>
                <a:gd name="T4" fmla="*/ 19 w 164"/>
                <a:gd name="T5" fmla="*/ 5 h 51"/>
                <a:gd name="T6" fmla="*/ 19 w 164"/>
                <a:gd name="T7" fmla="*/ 4 h 51"/>
                <a:gd name="T8" fmla="*/ 16 w 164"/>
                <a:gd name="T9" fmla="*/ 7 h 51"/>
                <a:gd name="T10" fmla="*/ 9 w 164"/>
                <a:gd name="T11" fmla="*/ 7 h 51"/>
                <a:gd name="T12" fmla="*/ 5 w 164"/>
                <a:gd name="T13" fmla="*/ 2 h 51"/>
                <a:gd name="T14" fmla="*/ 0 w 164"/>
                <a:gd name="T15" fmla="*/ 1 h 51"/>
                <a:gd name="T16" fmla="*/ 3 w 164"/>
                <a:gd name="T17" fmla="*/ 14 h 51"/>
                <a:gd name="T18" fmla="*/ 11 w 164"/>
                <a:gd name="T19" fmla="*/ 30 h 51"/>
                <a:gd name="T20" fmla="*/ 19 w 164"/>
                <a:gd name="T21" fmla="*/ 38 h 51"/>
                <a:gd name="T22" fmla="*/ 35 w 164"/>
                <a:gd name="T23" fmla="*/ 46 h 51"/>
                <a:gd name="T24" fmla="*/ 30 w 164"/>
                <a:gd name="T25" fmla="*/ 34 h 51"/>
                <a:gd name="T26" fmla="*/ 30 w 164"/>
                <a:gd name="T27" fmla="*/ 18 h 51"/>
                <a:gd name="T28" fmla="*/ 157 w 164"/>
                <a:gd name="T29" fmla="*/ 9 h 51"/>
                <a:gd name="T30" fmla="*/ 150 w 164"/>
                <a:gd name="T31" fmla="*/ 7 h 51"/>
                <a:gd name="T32" fmla="*/ 142 w 164"/>
                <a:gd name="T33" fmla="*/ 0 h 51"/>
                <a:gd name="T34" fmla="*/ 135 w 164"/>
                <a:gd name="T35" fmla="*/ 9 h 51"/>
                <a:gd name="T36" fmla="*/ 131 w 164"/>
                <a:gd name="T37" fmla="*/ 14 h 51"/>
                <a:gd name="T38" fmla="*/ 129 w 164"/>
                <a:gd name="T39" fmla="*/ 17 h 51"/>
                <a:gd name="T40" fmla="*/ 129 w 164"/>
                <a:gd name="T41" fmla="*/ 22 h 51"/>
                <a:gd name="T42" fmla="*/ 124 w 164"/>
                <a:gd name="T43" fmla="*/ 24 h 51"/>
                <a:gd name="T44" fmla="*/ 119 w 164"/>
                <a:gd name="T45" fmla="*/ 18 h 51"/>
                <a:gd name="T46" fmla="*/ 119 w 164"/>
                <a:gd name="T47" fmla="*/ 18 h 51"/>
                <a:gd name="T48" fmla="*/ 111 w 164"/>
                <a:gd name="T49" fmla="*/ 29 h 51"/>
                <a:gd name="T50" fmla="*/ 99 w 164"/>
                <a:gd name="T51" fmla="*/ 33 h 51"/>
                <a:gd name="T52" fmla="*/ 94 w 164"/>
                <a:gd name="T53" fmla="*/ 44 h 51"/>
                <a:gd name="T54" fmla="*/ 81 w 164"/>
                <a:gd name="T55" fmla="*/ 41 h 51"/>
                <a:gd name="T56" fmla="*/ 84 w 164"/>
                <a:gd name="T57" fmla="*/ 46 h 51"/>
                <a:gd name="T58" fmla="*/ 91 w 164"/>
                <a:gd name="T59" fmla="*/ 49 h 51"/>
                <a:gd name="T60" fmla="*/ 102 w 164"/>
                <a:gd name="T61" fmla="*/ 48 h 51"/>
                <a:gd name="T62" fmla="*/ 110 w 164"/>
                <a:gd name="T63" fmla="*/ 45 h 51"/>
                <a:gd name="T64" fmla="*/ 118 w 164"/>
                <a:gd name="T65" fmla="*/ 46 h 51"/>
                <a:gd name="T66" fmla="*/ 125 w 164"/>
                <a:gd name="T67" fmla="*/ 41 h 51"/>
                <a:gd name="T68" fmla="*/ 128 w 164"/>
                <a:gd name="T69" fmla="*/ 33 h 51"/>
                <a:gd name="T70" fmla="*/ 133 w 164"/>
                <a:gd name="T71" fmla="*/ 26 h 51"/>
                <a:gd name="T72" fmla="*/ 146 w 164"/>
                <a:gd name="T73" fmla="*/ 21 h 51"/>
                <a:gd name="T74" fmla="*/ 150 w 164"/>
                <a:gd name="T75" fmla="*/ 22 h 51"/>
                <a:gd name="T76" fmla="*/ 155 w 164"/>
                <a:gd name="T77" fmla="*/ 17 h 51"/>
                <a:gd name="T78" fmla="*/ 163 w 164"/>
                <a:gd name="T79" fmla="*/ 14 h 51"/>
                <a:gd name="T80" fmla="*/ 157 w 164"/>
                <a:gd name="T81" fmla="*/ 9 h 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</a:cxnLst>
              <a:rect l="0" t="0" r="r" b="b"/>
              <a:pathLst>
                <a:path w="164" h="51">
                  <a:moveTo>
                    <a:pt x="30" y="18"/>
                  </a:moveTo>
                  <a:cubicBezTo>
                    <a:pt x="30" y="13"/>
                    <a:pt x="25" y="13"/>
                    <a:pt x="23" y="9"/>
                  </a:cubicBezTo>
                  <a:cubicBezTo>
                    <a:pt x="22" y="5"/>
                    <a:pt x="20" y="8"/>
                    <a:pt x="19" y="5"/>
                  </a:cubicBezTo>
                  <a:cubicBezTo>
                    <a:pt x="19" y="5"/>
                    <a:pt x="19" y="4"/>
                    <a:pt x="19" y="4"/>
                  </a:cubicBezTo>
                  <a:cubicBezTo>
                    <a:pt x="16" y="5"/>
                    <a:pt x="17" y="7"/>
                    <a:pt x="16" y="7"/>
                  </a:cubicBezTo>
                  <a:cubicBezTo>
                    <a:pt x="15" y="8"/>
                    <a:pt x="9" y="8"/>
                    <a:pt x="9" y="7"/>
                  </a:cubicBezTo>
                  <a:cubicBezTo>
                    <a:pt x="9" y="5"/>
                    <a:pt x="8" y="2"/>
                    <a:pt x="5" y="2"/>
                  </a:cubicBezTo>
                  <a:cubicBezTo>
                    <a:pt x="3" y="1"/>
                    <a:pt x="2" y="1"/>
                    <a:pt x="0" y="1"/>
                  </a:cubicBezTo>
                  <a:cubicBezTo>
                    <a:pt x="2" y="6"/>
                    <a:pt x="3" y="10"/>
                    <a:pt x="3" y="14"/>
                  </a:cubicBezTo>
                  <a:cubicBezTo>
                    <a:pt x="3" y="19"/>
                    <a:pt x="10" y="27"/>
                    <a:pt x="11" y="30"/>
                  </a:cubicBezTo>
                  <a:cubicBezTo>
                    <a:pt x="12" y="34"/>
                    <a:pt x="14" y="35"/>
                    <a:pt x="19" y="38"/>
                  </a:cubicBezTo>
                  <a:cubicBezTo>
                    <a:pt x="24" y="42"/>
                    <a:pt x="34" y="47"/>
                    <a:pt x="35" y="46"/>
                  </a:cubicBezTo>
                  <a:cubicBezTo>
                    <a:pt x="37" y="45"/>
                    <a:pt x="33" y="37"/>
                    <a:pt x="30" y="34"/>
                  </a:cubicBezTo>
                  <a:cubicBezTo>
                    <a:pt x="27" y="31"/>
                    <a:pt x="30" y="24"/>
                    <a:pt x="30" y="18"/>
                  </a:cubicBezTo>
                  <a:close/>
                  <a:moveTo>
                    <a:pt x="157" y="9"/>
                  </a:moveTo>
                  <a:cubicBezTo>
                    <a:pt x="155" y="9"/>
                    <a:pt x="150" y="9"/>
                    <a:pt x="150" y="7"/>
                  </a:cubicBezTo>
                  <a:cubicBezTo>
                    <a:pt x="150" y="4"/>
                    <a:pt x="145" y="0"/>
                    <a:pt x="142" y="0"/>
                  </a:cubicBezTo>
                  <a:cubicBezTo>
                    <a:pt x="139" y="0"/>
                    <a:pt x="135" y="6"/>
                    <a:pt x="135" y="9"/>
                  </a:cubicBezTo>
                  <a:cubicBezTo>
                    <a:pt x="135" y="11"/>
                    <a:pt x="130" y="11"/>
                    <a:pt x="131" y="14"/>
                  </a:cubicBezTo>
                  <a:cubicBezTo>
                    <a:pt x="131" y="16"/>
                    <a:pt x="130" y="16"/>
                    <a:pt x="129" y="17"/>
                  </a:cubicBezTo>
                  <a:cubicBezTo>
                    <a:pt x="130" y="20"/>
                    <a:pt x="130" y="22"/>
                    <a:pt x="129" y="22"/>
                  </a:cubicBezTo>
                  <a:cubicBezTo>
                    <a:pt x="127" y="21"/>
                    <a:pt x="126" y="24"/>
                    <a:pt x="124" y="24"/>
                  </a:cubicBezTo>
                  <a:cubicBezTo>
                    <a:pt x="122" y="24"/>
                    <a:pt x="121" y="21"/>
                    <a:pt x="119" y="18"/>
                  </a:cubicBezTo>
                  <a:cubicBezTo>
                    <a:pt x="119" y="18"/>
                    <a:pt x="119" y="18"/>
                    <a:pt x="119" y="18"/>
                  </a:cubicBezTo>
                  <a:cubicBezTo>
                    <a:pt x="117" y="18"/>
                    <a:pt x="112" y="25"/>
                    <a:pt x="111" y="29"/>
                  </a:cubicBezTo>
                  <a:cubicBezTo>
                    <a:pt x="110" y="34"/>
                    <a:pt x="106" y="32"/>
                    <a:pt x="99" y="33"/>
                  </a:cubicBezTo>
                  <a:cubicBezTo>
                    <a:pt x="92" y="33"/>
                    <a:pt x="95" y="40"/>
                    <a:pt x="94" y="44"/>
                  </a:cubicBezTo>
                  <a:cubicBezTo>
                    <a:pt x="92" y="47"/>
                    <a:pt x="85" y="41"/>
                    <a:pt x="81" y="41"/>
                  </a:cubicBezTo>
                  <a:cubicBezTo>
                    <a:pt x="82" y="43"/>
                    <a:pt x="83" y="46"/>
                    <a:pt x="84" y="46"/>
                  </a:cubicBezTo>
                  <a:cubicBezTo>
                    <a:pt x="86" y="46"/>
                    <a:pt x="89" y="51"/>
                    <a:pt x="91" y="49"/>
                  </a:cubicBezTo>
                  <a:cubicBezTo>
                    <a:pt x="93" y="48"/>
                    <a:pt x="99" y="49"/>
                    <a:pt x="102" y="48"/>
                  </a:cubicBezTo>
                  <a:cubicBezTo>
                    <a:pt x="105" y="47"/>
                    <a:pt x="105" y="45"/>
                    <a:pt x="110" y="45"/>
                  </a:cubicBezTo>
                  <a:cubicBezTo>
                    <a:pt x="115" y="45"/>
                    <a:pt x="113" y="49"/>
                    <a:pt x="118" y="46"/>
                  </a:cubicBezTo>
                  <a:cubicBezTo>
                    <a:pt x="123" y="44"/>
                    <a:pt x="126" y="46"/>
                    <a:pt x="125" y="41"/>
                  </a:cubicBezTo>
                  <a:cubicBezTo>
                    <a:pt x="125" y="37"/>
                    <a:pt x="128" y="37"/>
                    <a:pt x="128" y="33"/>
                  </a:cubicBezTo>
                  <a:cubicBezTo>
                    <a:pt x="127" y="30"/>
                    <a:pt x="133" y="32"/>
                    <a:pt x="133" y="26"/>
                  </a:cubicBezTo>
                  <a:cubicBezTo>
                    <a:pt x="132" y="20"/>
                    <a:pt x="142" y="21"/>
                    <a:pt x="146" y="21"/>
                  </a:cubicBezTo>
                  <a:cubicBezTo>
                    <a:pt x="147" y="21"/>
                    <a:pt x="148" y="21"/>
                    <a:pt x="150" y="22"/>
                  </a:cubicBezTo>
                  <a:cubicBezTo>
                    <a:pt x="153" y="20"/>
                    <a:pt x="157" y="19"/>
                    <a:pt x="155" y="17"/>
                  </a:cubicBezTo>
                  <a:cubicBezTo>
                    <a:pt x="153" y="15"/>
                    <a:pt x="162" y="17"/>
                    <a:pt x="163" y="14"/>
                  </a:cubicBezTo>
                  <a:cubicBezTo>
                    <a:pt x="164" y="11"/>
                    <a:pt x="159" y="8"/>
                    <a:pt x="157" y="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1" name="Freeform 96"/>
            <p:cNvSpPr>
              <a:spLocks/>
            </p:cNvSpPr>
            <p:nvPr userDrawn="1"/>
          </p:nvSpPr>
          <p:spPr bwMode="auto">
            <a:xfrm>
              <a:off x="5087" y="2712"/>
              <a:ext cx="22" cy="14"/>
            </a:xfrm>
            <a:custGeom>
              <a:avLst/>
              <a:gdLst>
                <a:gd name="T0" fmla="*/ 5 w 11"/>
                <a:gd name="T1" fmla="*/ 7 h 7"/>
                <a:gd name="T2" fmla="*/ 10 w 11"/>
                <a:gd name="T3" fmla="*/ 5 h 7"/>
                <a:gd name="T4" fmla="*/ 10 w 11"/>
                <a:gd name="T5" fmla="*/ 0 h 7"/>
                <a:gd name="T6" fmla="*/ 6 w 11"/>
                <a:gd name="T7" fmla="*/ 2 h 7"/>
                <a:gd name="T8" fmla="*/ 0 w 11"/>
                <a:gd name="T9" fmla="*/ 1 h 7"/>
                <a:gd name="T10" fmla="*/ 5 w 11"/>
                <a:gd name="T11" fmla="*/ 7 h 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" h="7">
                  <a:moveTo>
                    <a:pt x="5" y="7"/>
                  </a:moveTo>
                  <a:cubicBezTo>
                    <a:pt x="7" y="7"/>
                    <a:pt x="8" y="4"/>
                    <a:pt x="10" y="5"/>
                  </a:cubicBezTo>
                  <a:cubicBezTo>
                    <a:pt x="11" y="5"/>
                    <a:pt x="11" y="3"/>
                    <a:pt x="10" y="0"/>
                  </a:cubicBezTo>
                  <a:cubicBezTo>
                    <a:pt x="8" y="0"/>
                    <a:pt x="6" y="0"/>
                    <a:pt x="6" y="2"/>
                  </a:cubicBezTo>
                  <a:cubicBezTo>
                    <a:pt x="6" y="4"/>
                    <a:pt x="2" y="1"/>
                    <a:pt x="0" y="1"/>
                  </a:cubicBezTo>
                  <a:cubicBezTo>
                    <a:pt x="2" y="4"/>
                    <a:pt x="3" y="7"/>
                    <a:pt x="5" y="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2" name="Freeform 97"/>
            <p:cNvSpPr>
              <a:spLocks/>
            </p:cNvSpPr>
            <p:nvPr userDrawn="1"/>
          </p:nvSpPr>
          <p:spPr bwMode="auto">
            <a:xfrm>
              <a:off x="3871" y="2139"/>
              <a:ext cx="159" cy="156"/>
            </a:xfrm>
            <a:custGeom>
              <a:avLst/>
              <a:gdLst>
                <a:gd name="T0" fmla="*/ 69 w 82"/>
                <a:gd name="T1" fmla="*/ 73 h 80"/>
                <a:gd name="T2" fmla="*/ 73 w 82"/>
                <a:gd name="T3" fmla="*/ 70 h 80"/>
                <a:gd name="T4" fmla="*/ 79 w 82"/>
                <a:gd name="T5" fmla="*/ 73 h 80"/>
                <a:gd name="T6" fmla="*/ 82 w 82"/>
                <a:gd name="T7" fmla="*/ 71 h 80"/>
                <a:gd name="T8" fmla="*/ 78 w 82"/>
                <a:gd name="T9" fmla="*/ 64 h 80"/>
                <a:gd name="T10" fmla="*/ 75 w 82"/>
                <a:gd name="T11" fmla="*/ 59 h 80"/>
                <a:gd name="T12" fmla="*/ 75 w 82"/>
                <a:gd name="T13" fmla="*/ 53 h 80"/>
                <a:gd name="T14" fmla="*/ 71 w 82"/>
                <a:gd name="T15" fmla="*/ 48 h 80"/>
                <a:gd name="T16" fmla="*/ 62 w 82"/>
                <a:gd name="T17" fmla="*/ 42 h 80"/>
                <a:gd name="T18" fmla="*/ 58 w 82"/>
                <a:gd name="T19" fmla="*/ 37 h 80"/>
                <a:gd name="T20" fmla="*/ 57 w 82"/>
                <a:gd name="T21" fmla="*/ 29 h 80"/>
                <a:gd name="T22" fmla="*/ 60 w 82"/>
                <a:gd name="T23" fmla="*/ 23 h 80"/>
                <a:gd name="T24" fmla="*/ 61 w 82"/>
                <a:gd name="T25" fmla="*/ 18 h 80"/>
                <a:gd name="T26" fmla="*/ 58 w 82"/>
                <a:gd name="T27" fmla="*/ 15 h 80"/>
                <a:gd name="T28" fmla="*/ 53 w 82"/>
                <a:gd name="T29" fmla="*/ 10 h 80"/>
                <a:gd name="T30" fmla="*/ 50 w 82"/>
                <a:gd name="T31" fmla="*/ 3 h 80"/>
                <a:gd name="T32" fmla="*/ 41 w 82"/>
                <a:gd name="T33" fmla="*/ 2 h 80"/>
                <a:gd name="T34" fmla="*/ 34 w 82"/>
                <a:gd name="T35" fmla="*/ 0 h 80"/>
                <a:gd name="T36" fmla="*/ 30 w 82"/>
                <a:gd name="T37" fmla="*/ 3 h 80"/>
                <a:gd name="T38" fmla="*/ 30 w 82"/>
                <a:gd name="T39" fmla="*/ 3 h 80"/>
                <a:gd name="T40" fmla="*/ 25 w 82"/>
                <a:gd name="T41" fmla="*/ 7 h 80"/>
                <a:gd name="T42" fmla="*/ 20 w 82"/>
                <a:gd name="T43" fmla="*/ 11 h 80"/>
                <a:gd name="T44" fmla="*/ 21 w 82"/>
                <a:gd name="T45" fmla="*/ 18 h 80"/>
                <a:gd name="T46" fmla="*/ 20 w 82"/>
                <a:gd name="T47" fmla="*/ 24 h 80"/>
                <a:gd name="T48" fmla="*/ 18 w 82"/>
                <a:gd name="T49" fmla="*/ 29 h 80"/>
                <a:gd name="T50" fmla="*/ 0 w 82"/>
                <a:gd name="T51" fmla="*/ 39 h 80"/>
                <a:gd name="T52" fmla="*/ 1 w 82"/>
                <a:gd name="T53" fmla="*/ 43 h 80"/>
                <a:gd name="T54" fmla="*/ 3 w 82"/>
                <a:gd name="T55" fmla="*/ 51 h 80"/>
                <a:gd name="T56" fmla="*/ 9 w 82"/>
                <a:gd name="T57" fmla="*/ 51 h 80"/>
                <a:gd name="T58" fmla="*/ 26 w 82"/>
                <a:gd name="T59" fmla="*/ 61 h 80"/>
                <a:gd name="T60" fmla="*/ 46 w 82"/>
                <a:gd name="T61" fmla="*/ 76 h 80"/>
                <a:gd name="T62" fmla="*/ 56 w 82"/>
                <a:gd name="T63" fmla="*/ 79 h 80"/>
                <a:gd name="T64" fmla="*/ 66 w 82"/>
                <a:gd name="T65" fmla="*/ 80 h 80"/>
                <a:gd name="T66" fmla="*/ 69 w 82"/>
                <a:gd name="T67" fmla="*/ 73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2" h="80">
                  <a:moveTo>
                    <a:pt x="69" y="73"/>
                  </a:moveTo>
                  <a:cubicBezTo>
                    <a:pt x="70" y="72"/>
                    <a:pt x="71" y="70"/>
                    <a:pt x="73" y="70"/>
                  </a:cubicBezTo>
                  <a:cubicBezTo>
                    <a:pt x="75" y="70"/>
                    <a:pt x="76" y="71"/>
                    <a:pt x="79" y="73"/>
                  </a:cubicBezTo>
                  <a:cubicBezTo>
                    <a:pt x="80" y="72"/>
                    <a:pt x="81" y="71"/>
                    <a:pt x="82" y="71"/>
                  </a:cubicBezTo>
                  <a:cubicBezTo>
                    <a:pt x="80" y="69"/>
                    <a:pt x="77" y="66"/>
                    <a:pt x="78" y="64"/>
                  </a:cubicBezTo>
                  <a:cubicBezTo>
                    <a:pt x="78" y="62"/>
                    <a:pt x="75" y="60"/>
                    <a:pt x="75" y="59"/>
                  </a:cubicBezTo>
                  <a:cubicBezTo>
                    <a:pt x="74" y="57"/>
                    <a:pt x="77" y="54"/>
                    <a:pt x="75" y="53"/>
                  </a:cubicBezTo>
                  <a:cubicBezTo>
                    <a:pt x="74" y="52"/>
                    <a:pt x="74" y="48"/>
                    <a:pt x="71" y="48"/>
                  </a:cubicBezTo>
                  <a:cubicBezTo>
                    <a:pt x="69" y="48"/>
                    <a:pt x="62" y="44"/>
                    <a:pt x="62" y="42"/>
                  </a:cubicBezTo>
                  <a:cubicBezTo>
                    <a:pt x="62" y="39"/>
                    <a:pt x="59" y="38"/>
                    <a:pt x="58" y="37"/>
                  </a:cubicBezTo>
                  <a:cubicBezTo>
                    <a:pt x="57" y="36"/>
                    <a:pt x="55" y="30"/>
                    <a:pt x="57" y="29"/>
                  </a:cubicBezTo>
                  <a:cubicBezTo>
                    <a:pt x="59" y="28"/>
                    <a:pt x="58" y="23"/>
                    <a:pt x="60" y="23"/>
                  </a:cubicBezTo>
                  <a:cubicBezTo>
                    <a:pt x="62" y="23"/>
                    <a:pt x="61" y="20"/>
                    <a:pt x="61" y="18"/>
                  </a:cubicBezTo>
                  <a:cubicBezTo>
                    <a:pt x="62" y="16"/>
                    <a:pt x="60" y="15"/>
                    <a:pt x="58" y="15"/>
                  </a:cubicBezTo>
                  <a:cubicBezTo>
                    <a:pt x="56" y="15"/>
                    <a:pt x="53" y="12"/>
                    <a:pt x="53" y="10"/>
                  </a:cubicBezTo>
                  <a:cubicBezTo>
                    <a:pt x="53" y="8"/>
                    <a:pt x="50" y="4"/>
                    <a:pt x="50" y="3"/>
                  </a:cubicBezTo>
                  <a:cubicBezTo>
                    <a:pt x="50" y="8"/>
                    <a:pt x="43" y="1"/>
                    <a:pt x="41" y="2"/>
                  </a:cubicBezTo>
                  <a:cubicBezTo>
                    <a:pt x="39" y="3"/>
                    <a:pt x="38" y="0"/>
                    <a:pt x="34" y="0"/>
                  </a:cubicBezTo>
                  <a:cubicBezTo>
                    <a:pt x="31" y="1"/>
                    <a:pt x="32" y="2"/>
                    <a:pt x="30" y="3"/>
                  </a:cubicBezTo>
                  <a:cubicBezTo>
                    <a:pt x="30" y="3"/>
                    <a:pt x="30" y="3"/>
                    <a:pt x="30" y="3"/>
                  </a:cubicBezTo>
                  <a:cubicBezTo>
                    <a:pt x="25" y="7"/>
                    <a:pt x="25" y="7"/>
                    <a:pt x="25" y="7"/>
                  </a:cubicBezTo>
                  <a:cubicBezTo>
                    <a:pt x="25" y="7"/>
                    <a:pt x="21" y="8"/>
                    <a:pt x="20" y="11"/>
                  </a:cubicBezTo>
                  <a:cubicBezTo>
                    <a:pt x="19" y="13"/>
                    <a:pt x="22" y="16"/>
                    <a:pt x="21" y="18"/>
                  </a:cubicBezTo>
                  <a:cubicBezTo>
                    <a:pt x="19" y="19"/>
                    <a:pt x="20" y="23"/>
                    <a:pt x="20" y="24"/>
                  </a:cubicBezTo>
                  <a:cubicBezTo>
                    <a:pt x="20" y="26"/>
                    <a:pt x="18" y="29"/>
                    <a:pt x="18" y="29"/>
                  </a:cubicBezTo>
                  <a:cubicBezTo>
                    <a:pt x="18" y="29"/>
                    <a:pt x="8" y="35"/>
                    <a:pt x="0" y="39"/>
                  </a:cubicBezTo>
                  <a:cubicBezTo>
                    <a:pt x="0" y="41"/>
                    <a:pt x="0" y="42"/>
                    <a:pt x="1" y="43"/>
                  </a:cubicBezTo>
                  <a:cubicBezTo>
                    <a:pt x="1" y="45"/>
                    <a:pt x="2" y="48"/>
                    <a:pt x="3" y="51"/>
                  </a:cubicBezTo>
                  <a:cubicBezTo>
                    <a:pt x="6" y="51"/>
                    <a:pt x="6" y="51"/>
                    <a:pt x="9" y="51"/>
                  </a:cubicBezTo>
                  <a:cubicBezTo>
                    <a:pt x="12" y="52"/>
                    <a:pt x="23" y="60"/>
                    <a:pt x="26" y="61"/>
                  </a:cubicBezTo>
                  <a:cubicBezTo>
                    <a:pt x="28" y="62"/>
                    <a:pt x="43" y="73"/>
                    <a:pt x="46" y="76"/>
                  </a:cubicBezTo>
                  <a:cubicBezTo>
                    <a:pt x="49" y="79"/>
                    <a:pt x="54" y="79"/>
                    <a:pt x="56" y="79"/>
                  </a:cubicBezTo>
                  <a:cubicBezTo>
                    <a:pt x="57" y="79"/>
                    <a:pt x="62" y="80"/>
                    <a:pt x="66" y="80"/>
                  </a:cubicBezTo>
                  <a:cubicBezTo>
                    <a:pt x="67" y="77"/>
                    <a:pt x="69" y="74"/>
                    <a:pt x="69" y="7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3" name="Freeform 98"/>
            <p:cNvSpPr>
              <a:spLocks/>
            </p:cNvSpPr>
            <p:nvPr userDrawn="1"/>
          </p:nvSpPr>
          <p:spPr bwMode="auto">
            <a:xfrm>
              <a:off x="3999" y="2275"/>
              <a:ext cx="31" cy="29"/>
            </a:xfrm>
            <a:custGeom>
              <a:avLst/>
              <a:gdLst>
                <a:gd name="T0" fmla="*/ 5 w 16"/>
                <a:gd name="T1" fmla="*/ 11 h 15"/>
                <a:gd name="T2" fmla="*/ 9 w 16"/>
                <a:gd name="T3" fmla="*/ 15 h 15"/>
                <a:gd name="T4" fmla="*/ 16 w 16"/>
                <a:gd name="T5" fmla="*/ 15 h 15"/>
                <a:gd name="T6" fmla="*/ 12 w 16"/>
                <a:gd name="T7" fmla="*/ 4 h 15"/>
                <a:gd name="T8" fmla="*/ 13 w 16"/>
                <a:gd name="T9" fmla="*/ 3 h 15"/>
                <a:gd name="T10" fmla="*/ 7 w 16"/>
                <a:gd name="T11" fmla="*/ 0 h 15"/>
                <a:gd name="T12" fmla="*/ 3 w 16"/>
                <a:gd name="T13" fmla="*/ 3 h 15"/>
                <a:gd name="T14" fmla="*/ 0 w 16"/>
                <a:gd name="T15" fmla="*/ 10 h 15"/>
                <a:gd name="T16" fmla="*/ 5 w 16"/>
                <a:gd name="T17" fmla="*/ 11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6" h="15">
                  <a:moveTo>
                    <a:pt x="5" y="11"/>
                  </a:moveTo>
                  <a:cubicBezTo>
                    <a:pt x="9" y="15"/>
                    <a:pt x="9" y="15"/>
                    <a:pt x="9" y="15"/>
                  </a:cubicBezTo>
                  <a:cubicBezTo>
                    <a:pt x="16" y="15"/>
                    <a:pt x="16" y="15"/>
                    <a:pt x="16" y="15"/>
                  </a:cubicBezTo>
                  <a:cubicBezTo>
                    <a:pt x="14" y="11"/>
                    <a:pt x="12" y="6"/>
                    <a:pt x="12" y="4"/>
                  </a:cubicBezTo>
                  <a:cubicBezTo>
                    <a:pt x="12" y="4"/>
                    <a:pt x="12" y="3"/>
                    <a:pt x="13" y="3"/>
                  </a:cubicBezTo>
                  <a:cubicBezTo>
                    <a:pt x="10" y="1"/>
                    <a:pt x="9" y="0"/>
                    <a:pt x="7" y="0"/>
                  </a:cubicBezTo>
                  <a:cubicBezTo>
                    <a:pt x="5" y="0"/>
                    <a:pt x="4" y="2"/>
                    <a:pt x="3" y="3"/>
                  </a:cubicBezTo>
                  <a:cubicBezTo>
                    <a:pt x="3" y="4"/>
                    <a:pt x="1" y="7"/>
                    <a:pt x="0" y="10"/>
                  </a:cubicBezTo>
                  <a:cubicBezTo>
                    <a:pt x="3" y="11"/>
                    <a:pt x="5" y="11"/>
                    <a:pt x="5" y="1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4" name="Freeform 99"/>
            <p:cNvSpPr>
              <a:spLocks noEditPoints="1"/>
            </p:cNvSpPr>
            <p:nvPr userDrawn="1"/>
          </p:nvSpPr>
          <p:spPr bwMode="auto">
            <a:xfrm>
              <a:off x="3165" y="1863"/>
              <a:ext cx="238" cy="198"/>
            </a:xfrm>
            <a:custGeom>
              <a:avLst/>
              <a:gdLst>
                <a:gd name="T0" fmla="*/ 108 w 123"/>
                <a:gd name="T1" fmla="*/ 23 h 102"/>
                <a:gd name="T2" fmla="*/ 103 w 123"/>
                <a:gd name="T3" fmla="*/ 21 h 102"/>
                <a:gd name="T4" fmla="*/ 98 w 123"/>
                <a:gd name="T5" fmla="*/ 19 h 102"/>
                <a:gd name="T6" fmla="*/ 89 w 123"/>
                <a:gd name="T7" fmla="*/ 17 h 102"/>
                <a:gd name="T8" fmla="*/ 85 w 123"/>
                <a:gd name="T9" fmla="*/ 15 h 102"/>
                <a:gd name="T10" fmla="*/ 83 w 123"/>
                <a:gd name="T11" fmla="*/ 11 h 102"/>
                <a:gd name="T12" fmla="*/ 79 w 123"/>
                <a:gd name="T13" fmla="*/ 12 h 102"/>
                <a:gd name="T14" fmla="*/ 76 w 123"/>
                <a:gd name="T15" fmla="*/ 10 h 102"/>
                <a:gd name="T16" fmla="*/ 71 w 123"/>
                <a:gd name="T17" fmla="*/ 6 h 102"/>
                <a:gd name="T18" fmla="*/ 67 w 123"/>
                <a:gd name="T19" fmla="*/ 4 h 102"/>
                <a:gd name="T20" fmla="*/ 64 w 123"/>
                <a:gd name="T21" fmla="*/ 1 h 102"/>
                <a:gd name="T22" fmla="*/ 63 w 123"/>
                <a:gd name="T23" fmla="*/ 0 h 102"/>
                <a:gd name="T24" fmla="*/ 61 w 123"/>
                <a:gd name="T25" fmla="*/ 0 h 102"/>
                <a:gd name="T26" fmla="*/ 56 w 123"/>
                <a:gd name="T27" fmla="*/ 7 h 102"/>
                <a:gd name="T28" fmla="*/ 47 w 123"/>
                <a:gd name="T29" fmla="*/ 13 h 102"/>
                <a:gd name="T30" fmla="*/ 42 w 123"/>
                <a:gd name="T31" fmla="*/ 19 h 102"/>
                <a:gd name="T32" fmla="*/ 31 w 123"/>
                <a:gd name="T33" fmla="*/ 15 h 102"/>
                <a:gd name="T34" fmla="*/ 26 w 123"/>
                <a:gd name="T35" fmla="*/ 18 h 102"/>
                <a:gd name="T36" fmla="*/ 27 w 123"/>
                <a:gd name="T37" fmla="*/ 27 h 102"/>
                <a:gd name="T38" fmla="*/ 20 w 123"/>
                <a:gd name="T39" fmla="*/ 27 h 102"/>
                <a:gd name="T40" fmla="*/ 15 w 123"/>
                <a:gd name="T41" fmla="*/ 25 h 102"/>
                <a:gd name="T42" fmla="*/ 7 w 123"/>
                <a:gd name="T43" fmla="*/ 25 h 102"/>
                <a:gd name="T44" fmla="*/ 1 w 123"/>
                <a:gd name="T45" fmla="*/ 29 h 102"/>
                <a:gd name="T46" fmla="*/ 2 w 123"/>
                <a:gd name="T47" fmla="*/ 35 h 102"/>
                <a:gd name="T48" fmla="*/ 14 w 123"/>
                <a:gd name="T49" fmla="*/ 38 h 102"/>
                <a:gd name="T50" fmla="*/ 21 w 123"/>
                <a:gd name="T51" fmla="*/ 40 h 102"/>
                <a:gd name="T52" fmla="*/ 24 w 123"/>
                <a:gd name="T53" fmla="*/ 44 h 102"/>
                <a:gd name="T54" fmla="*/ 30 w 123"/>
                <a:gd name="T55" fmla="*/ 51 h 102"/>
                <a:gd name="T56" fmla="*/ 33 w 123"/>
                <a:gd name="T57" fmla="*/ 58 h 102"/>
                <a:gd name="T58" fmla="*/ 31 w 123"/>
                <a:gd name="T59" fmla="*/ 68 h 102"/>
                <a:gd name="T60" fmla="*/ 27 w 123"/>
                <a:gd name="T61" fmla="*/ 83 h 102"/>
                <a:gd name="T62" fmla="*/ 27 w 123"/>
                <a:gd name="T63" fmla="*/ 83 h 102"/>
                <a:gd name="T64" fmla="*/ 32 w 123"/>
                <a:gd name="T65" fmla="*/ 86 h 102"/>
                <a:gd name="T66" fmla="*/ 40 w 123"/>
                <a:gd name="T67" fmla="*/ 89 h 102"/>
                <a:gd name="T68" fmla="*/ 46 w 123"/>
                <a:gd name="T69" fmla="*/ 89 h 102"/>
                <a:gd name="T70" fmla="*/ 50 w 123"/>
                <a:gd name="T71" fmla="*/ 90 h 102"/>
                <a:gd name="T72" fmla="*/ 60 w 123"/>
                <a:gd name="T73" fmla="*/ 92 h 102"/>
                <a:gd name="T74" fmla="*/ 69 w 123"/>
                <a:gd name="T75" fmla="*/ 92 h 102"/>
                <a:gd name="T76" fmla="*/ 69 w 123"/>
                <a:gd name="T77" fmla="*/ 90 h 102"/>
                <a:gd name="T78" fmla="*/ 75 w 123"/>
                <a:gd name="T79" fmla="*/ 82 h 102"/>
                <a:gd name="T80" fmla="*/ 91 w 123"/>
                <a:gd name="T81" fmla="*/ 85 h 102"/>
                <a:gd name="T82" fmla="*/ 101 w 123"/>
                <a:gd name="T83" fmla="*/ 82 h 102"/>
                <a:gd name="T84" fmla="*/ 106 w 123"/>
                <a:gd name="T85" fmla="*/ 79 h 102"/>
                <a:gd name="T86" fmla="*/ 107 w 123"/>
                <a:gd name="T87" fmla="*/ 76 h 102"/>
                <a:gd name="T88" fmla="*/ 103 w 123"/>
                <a:gd name="T89" fmla="*/ 74 h 102"/>
                <a:gd name="T90" fmla="*/ 101 w 123"/>
                <a:gd name="T91" fmla="*/ 70 h 102"/>
                <a:gd name="T92" fmla="*/ 99 w 123"/>
                <a:gd name="T93" fmla="*/ 66 h 102"/>
                <a:gd name="T94" fmla="*/ 100 w 123"/>
                <a:gd name="T95" fmla="*/ 64 h 102"/>
                <a:gd name="T96" fmla="*/ 102 w 123"/>
                <a:gd name="T97" fmla="*/ 61 h 102"/>
                <a:gd name="T98" fmla="*/ 101 w 123"/>
                <a:gd name="T99" fmla="*/ 57 h 102"/>
                <a:gd name="T100" fmla="*/ 100 w 123"/>
                <a:gd name="T101" fmla="*/ 52 h 102"/>
                <a:gd name="T102" fmla="*/ 96 w 123"/>
                <a:gd name="T103" fmla="*/ 52 h 102"/>
                <a:gd name="T104" fmla="*/ 95 w 123"/>
                <a:gd name="T105" fmla="*/ 49 h 102"/>
                <a:gd name="T106" fmla="*/ 100 w 123"/>
                <a:gd name="T107" fmla="*/ 43 h 102"/>
                <a:gd name="T108" fmla="*/ 104 w 123"/>
                <a:gd name="T109" fmla="*/ 39 h 102"/>
                <a:gd name="T110" fmla="*/ 106 w 123"/>
                <a:gd name="T111" fmla="*/ 33 h 102"/>
                <a:gd name="T112" fmla="*/ 110 w 123"/>
                <a:gd name="T113" fmla="*/ 26 h 102"/>
                <a:gd name="T114" fmla="*/ 108 w 123"/>
                <a:gd name="T115" fmla="*/ 23 h 102"/>
                <a:gd name="T116" fmla="*/ 121 w 123"/>
                <a:gd name="T117" fmla="*/ 86 h 102"/>
                <a:gd name="T118" fmla="*/ 116 w 123"/>
                <a:gd name="T119" fmla="*/ 91 h 102"/>
                <a:gd name="T120" fmla="*/ 120 w 123"/>
                <a:gd name="T121" fmla="*/ 102 h 102"/>
                <a:gd name="T122" fmla="*/ 121 w 123"/>
                <a:gd name="T123" fmla="*/ 86 h 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23" h="102">
                  <a:moveTo>
                    <a:pt x="108" y="23"/>
                  </a:moveTo>
                  <a:cubicBezTo>
                    <a:pt x="107" y="23"/>
                    <a:pt x="106" y="21"/>
                    <a:pt x="103" y="21"/>
                  </a:cubicBezTo>
                  <a:cubicBezTo>
                    <a:pt x="101" y="21"/>
                    <a:pt x="99" y="20"/>
                    <a:pt x="98" y="19"/>
                  </a:cubicBezTo>
                  <a:cubicBezTo>
                    <a:pt x="97" y="17"/>
                    <a:pt x="91" y="17"/>
                    <a:pt x="89" y="17"/>
                  </a:cubicBezTo>
                  <a:cubicBezTo>
                    <a:pt x="87" y="18"/>
                    <a:pt x="87" y="14"/>
                    <a:pt x="85" y="15"/>
                  </a:cubicBezTo>
                  <a:cubicBezTo>
                    <a:pt x="83" y="15"/>
                    <a:pt x="83" y="12"/>
                    <a:pt x="83" y="11"/>
                  </a:cubicBezTo>
                  <a:cubicBezTo>
                    <a:pt x="83" y="9"/>
                    <a:pt x="81" y="12"/>
                    <a:pt x="79" y="12"/>
                  </a:cubicBezTo>
                  <a:cubicBezTo>
                    <a:pt x="77" y="13"/>
                    <a:pt x="77" y="11"/>
                    <a:pt x="76" y="10"/>
                  </a:cubicBezTo>
                  <a:cubicBezTo>
                    <a:pt x="76" y="9"/>
                    <a:pt x="73" y="7"/>
                    <a:pt x="71" y="6"/>
                  </a:cubicBezTo>
                  <a:cubicBezTo>
                    <a:pt x="70" y="6"/>
                    <a:pt x="68" y="3"/>
                    <a:pt x="67" y="4"/>
                  </a:cubicBezTo>
                  <a:cubicBezTo>
                    <a:pt x="66" y="5"/>
                    <a:pt x="64" y="2"/>
                    <a:pt x="64" y="1"/>
                  </a:cubicBezTo>
                  <a:cubicBezTo>
                    <a:pt x="64" y="0"/>
                    <a:pt x="63" y="0"/>
                    <a:pt x="63" y="0"/>
                  </a:cubicBezTo>
                  <a:cubicBezTo>
                    <a:pt x="62" y="0"/>
                    <a:pt x="62" y="0"/>
                    <a:pt x="61" y="0"/>
                  </a:cubicBezTo>
                  <a:cubicBezTo>
                    <a:pt x="58" y="0"/>
                    <a:pt x="55" y="2"/>
                    <a:pt x="56" y="7"/>
                  </a:cubicBezTo>
                  <a:cubicBezTo>
                    <a:pt x="56" y="12"/>
                    <a:pt x="52" y="12"/>
                    <a:pt x="47" y="13"/>
                  </a:cubicBezTo>
                  <a:cubicBezTo>
                    <a:pt x="42" y="13"/>
                    <a:pt x="44" y="17"/>
                    <a:pt x="42" y="19"/>
                  </a:cubicBezTo>
                  <a:cubicBezTo>
                    <a:pt x="40" y="20"/>
                    <a:pt x="32" y="18"/>
                    <a:pt x="31" y="15"/>
                  </a:cubicBezTo>
                  <a:cubicBezTo>
                    <a:pt x="30" y="12"/>
                    <a:pt x="23" y="15"/>
                    <a:pt x="26" y="18"/>
                  </a:cubicBezTo>
                  <a:cubicBezTo>
                    <a:pt x="29" y="22"/>
                    <a:pt x="29" y="26"/>
                    <a:pt x="27" y="27"/>
                  </a:cubicBezTo>
                  <a:cubicBezTo>
                    <a:pt x="26" y="29"/>
                    <a:pt x="22" y="25"/>
                    <a:pt x="20" y="27"/>
                  </a:cubicBezTo>
                  <a:cubicBezTo>
                    <a:pt x="18" y="29"/>
                    <a:pt x="18" y="26"/>
                    <a:pt x="15" y="25"/>
                  </a:cubicBezTo>
                  <a:cubicBezTo>
                    <a:pt x="12" y="24"/>
                    <a:pt x="11" y="26"/>
                    <a:pt x="7" y="25"/>
                  </a:cubicBezTo>
                  <a:cubicBezTo>
                    <a:pt x="2" y="25"/>
                    <a:pt x="0" y="28"/>
                    <a:pt x="1" y="29"/>
                  </a:cubicBezTo>
                  <a:cubicBezTo>
                    <a:pt x="3" y="31"/>
                    <a:pt x="1" y="33"/>
                    <a:pt x="2" y="35"/>
                  </a:cubicBezTo>
                  <a:cubicBezTo>
                    <a:pt x="4" y="36"/>
                    <a:pt x="9" y="36"/>
                    <a:pt x="14" y="38"/>
                  </a:cubicBezTo>
                  <a:cubicBezTo>
                    <a:pt x="18" y="40"/>
                    <a:pt x="19" y="39"/>
                    <a:pt x="21" y="40"/>
                  </a:cubicBezTo>
                  <a:cubicBezTo>
                    <a:pt x="23" y="42"/>
                    <a:pt x="24" y="41"/>
                    <a:pt x="24" y="44"/>
                  </a:cubicBezTo>
                  <a:cubicBezTo>
                    <a:pt x="24" y="47"/>
                    <a:pt x="26" y="50"/>
                    <a:pt x="30" y="51"/>
                  </a:cubicBezTo>
                  <a:cubicBezTo>
                    <a:pt x="34" y="52"/>
                    <a:pt x="31" y="55"/>
                    <a:pt x="33" y="58"/>
                  </a:cubicBezTo>
                  <a:cubicBezTo>
                    <a:pt x="34" y="61"/>
                    <a:pt x="31" y="64"/>
                    <a:pt x="31" y="68"/>
                  </a:cubicBezTo>
                  <a:cubicBezTo>
                    <a:pt x="32" y="71"/>
                    <a:pt x="29" y="82"/>
                    <a:pt x="27" y="83"/>
                  </a:cubicBezTo>
                  <a:cubicBezTo>
                    <a:pt x="27" y="83"/>
                    <a:pt x="27" y="83"/>
                    <a:pt x="27" y="83"/>
                  </a:cubicBezTo>
                  <a:cubicBezTo>
                    <a:pt x="29" y="84"/>
                    <a:pt x="31" y="85"/>
                    <a:pt x="32" y="86"/>
                  </a:cubicBezTo>
                  <a:cubicBezTo>
                    <a:pt x="33" y="87"/>
                    <a:pt x="37" y="88"/>
                    <a:pt x="40" y="89"/>
                  </a:cubicBezTo>
                  <a:cubicBezTo>
                    <a:pt x="42" y="91"/>
                    <a:pt x="46" y="91"/>
                    <a:pt x="46" y="89"/>
                  </a:cubicBezTo>
                  <a:cubicBezTo>
                    <a:pt x="46" y="87"/>
                    <a:pt x="49" y="88"/>
                    <a:pt x="50" y="90"/>
                  </a:cubicBezTo>
                  <a:cubicBezTo>
                    <a:pt x="52" y="91"/>
                    <a:pt x="58" y="92"/>
                    <a:pt x="60" y="92"/>
                  </a:cubicBezTo>
                  <a:cubicBezTo>
                    <a:pt x="63" y="93"/>
                    <a:pt x="66" y="92"/>
                    <a:pt x="69" y="92"/>
                  </a:cubicBezTo>
                  <a:cubicBezTo>
                    <a:pt x="69" y="92"/>
                    <a:pt x="69" y="91"/>
                    <a:pt x="69" y="90"/>
                  </a:cubicBezTo>
                  <a:cubicBezTo>
                    <a:pt x="67" y="85"/>
                    <a:pt x="71" y="83"/>
                    <a:pt x="75" y="82"/>
                  </a:cubicBezTo>
                  <a:cubicBezTo>
                    <a:pt x="80" y="81"/>
                    <a:pt x="89" y="84"/>
                    <a:pt x="91" y="85"/>
                  </a:cubicBezTo>
                  <a:cubicBezTo>
                    <a:pt x="93" y="87"/>
                    <a:pt x="97" y="86"/>
                    <a:pt x="101" y="82"/>
                  </a:cubicBezTo>
                  <a:cubicBezTo>
                    <a:pt x="103" y="80"/>
                    <a:pt x="104" y="79"/>
                    <a:pt x="106" y="79"/>
                  </a:cubicBezTo>
                  <a:cubicBezTo>
                    <a:pt x="106" y="78"/>
                    <a:pt x="107" y="77"/>
                    <a:pt x="107" y="76"/>
                  </a:cubicBezTo>
                  <a:cubicBezTo>
                    <a:pt x="107" y="74"/>
                    <a:pt x="105" y="75"/>
                    <a:pt x="103" y="74"/>
                  </a:cubicBezTo>
                  <a:cubicBezTo>
                    <a:pt x="101" y="74"/>
                    <a:pt x="100" y="72"/>
                    <a:pt x="101" y="70"/>
                  </a:cubicBezTo>
                  <a:cubicBezTo>
                    <a:pt x="102" y="68"/>
                    <a:pt x="100" y="68"/>
                    <a:pt x="99" y="66"/>
                  </a:cubicBezTo>
                  <a:cubicBezTo>
                    <a:pt x="97" y="64"/>
                    <a:pt x="99" y="65"/>
                    <a:pt x="100" y="64"/>
                  </a:cubicBezTo>
                  <a:cubicBezTo>
                    <a:pt x="101" y="63"/>
                    <a:pt x="103" y="61"/>
                    <a:pt x="102" y="61"/>
                  </a:cubicBezTo>
                  <a:cubicBezTo>
                    <a:pt x="101" y="60"/>
                    <a:pt x="100" y="59"/>
                    <a:pt x="101" y="57"/>
                  </a:cubicBezTo>
                  <a:cubicBezTo>
                    <a:pt x="102" y="54"/>
                    <a:pt x="100" y="54"/>
                    <a:pt x="100" y="52"/>
                  </a:cubicBezTo>
                  <a:cubicBezTo>
                    <a:pt x="100" y="51"/>
                    <a:pt x="98" y="50"/>
                    <a:pt x="96" y="52"/>
                  </a:cubicBezTo>
                  <a:cubicBezTo>
                    <a:pt x="94" y="54"/>
                    <a:pt x="94" y="53"/>
                    <a:pt x="95" y="49"/>
                  </a:cubicBezTo>
                  <a:cubicBezTo>
                    <a:pt x="96" y="46"/>
                    <a:pt x="100" y="44"/>
                    <a:pt x="100" y="43"/>
                  </a:cubicBezTo>
                  <a:cubicBezTo>
                    <a:pt x="100" y="41"/>
                    <a:pt x="103" y="39"/>
                    <a:pt x="104" y="39"/>
                  </a:cubicBezTo>
                  <a:cubicBezTo>
                    <a:pt x="106" y="39"/>
                    <a:pt x="106" y="35"/>
                    <a:pt x="106" y="33"/>
                  </a:cubicBezTo>
                  <a:cubicBezTo>
                    <a:pt x="107" y="30"/>
                    <a:pt x="107" y="28"/>
                    <a:pt x="110" y="26"/>
                  </a:cubicBezTo>
                  <a:cubicBezTo>
                    <a:pt x="112" y="24"/>
                    <a:pt x="109" y="23"/>
                    <a:pt x="108" y="23"/>
                  </a:cubicBezTo>
                  <a:close/>
                  <a:moveTo>
                    <a:pt x="121" y="86"/>
                  </a:moveTo>
                  <a:cubicBezTo>
                    <a:pt x="120" y="86"/>
                    <a:pt x="120" y="89"/>
                    <a:pt x="116" y="91"/>
                  </a:cubicBezTo>
                  <a:cubicBezTo>
                    <a:pt x="113" y="93"/>
                    <a:pt x="116" y="102"/>
                    <a:pt x="120" y="102"/>
                  </a:cubicBezTo>
                  <a:cubicBezTo>
                    <a:pt x="123" y="101"/>
                    <a:pt x="123" y="86"/>
                    <a:pt x="121" y="86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5" name="Freeform 100"/>
            <p:cNvSpPr>
              <a:spLocks/>
            </p:cNvSpPr>
            <p:nvPr userDrawn="1"/>
          </p:nvSpPr>
          <p:spPr bwMode="auto">
            <a:xfrm>
              <a:off x="1762" y="2549"/>
              <a:ext cx="37" cy="21"/>
            </a:xfrm>
            <a:custGeom>
              <a:avLst/>
              <a:gdLst>
                <a:gd name="T0" fmla="*/ 19 w 19"/>
                <a:gd name="T1" fmla="*/ 4 h 11"/>
                <a:gd name="T2" fmla="*/ 10 w 19"/>
                <a:gd name="T3" fmla="*/ 2 h 11"/>
                <a:gd name="T4" fmla="*/ 6 w 19"/>
                <a:gd name="T5" fmla="*/ 0 h 11"/>
                <a:gd name="T6" fmla="*/ 6 w 19"/>
                <a:gd name="T7" fmla="*/ 0 h 11"/>
                <a:gd name="T8" fmla="*/ 0 w 19"/>
                <a:gd name="T9" fmla="*/ 5 h 11"/>
                <a:gd name="T10" fmla="*/ 16 w 19"/>
                <a:gd name="T11" fmla="*/ 11 h 11"/>
                <a:gd name="T12" fmla="*/ 19 w 19"/>
                <a:gd name="T13" fmla="*/ 10 h 11"/>
                <a:gd name="T14" fmla="*/ 19 w 19"/>
                <a:gd name="T15" fmla="*/ 4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9" h="11">
                  <a:moveTo>
                    <a:pt x="19" y="4"/>
                  </a:moveTo>
                  <a:cubicBezTo>
                    <a:pt x="17" y="2"/>
                    <a:pt x="14" y="4"/>
                    <a:pt x="10" y="2"/>
                  </a:cubicBezTo>
                  <a:cubicBezTo>
                    <a:pt x="9" y="1"/>
                    <a:pt x="7" y="0"/>
                    <a:pt x="6" y="0"/>
                  </a:cubicBezTo>
                  <a:cubicBezTo>
                    <a:pt x="6" y="0"/>
                    <a:pt x="6" y="0"/>
                    <a:pt x="6" y="0"/>
                  </a:cubicBezTo>
                  <a:cubicBezTo>
                    <a:pt x="5" y="0"/>
                    <a:pt x="2" y="3"/>
                    <a:pt x="0" y="5"/>
                  </a:cubicBezTo>
                  <a:cubicBezTo>
                    <a:pt x="2" y="7"/>
                    <a:pt x="13" y="11"/>
                    <a:pt x="16" y="11"/>
                  </a:cubicBezTo>
                  <a:cubicBezTo>
                    <a:pt x="17" y="11"/>
                    <a:pt x="18" y="10"/>
                    <a:pt x="19" y="10"/>
                  </a:cubicBezTo>
                  <a:cubicBezTo>
                    <a:pt x="19" y="7"/>
                    <a:pt x="19" y="5"/>
                    <a:pt x="19" y="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6" name="Freeform 101"/>
            <p:cNvSpPr>
              <a:spLocks/>
            </p:cNvSpPr>
            <p:nvPr userDrawn="1"/>
          </p:nvSpPr>
          <p:spPr bwMode="auto">
            <a:xfrm>
              <a:off x="1773" y="2518"/>
              <a:ext cx="99" cy="56"/>
            </a:xfrm>
            <a:custGeom>
              <a:avLst/>
              <a:gdLst>
                <a:gd name="T0" fmla="*/ 22 w 51"/>
                <a:gd name="T1" fmla="*/ 26 h 29"/>
                <a:gd name="T2" fmla="*/ 24 w 51"/>
                <a:gd name="T3" fmla="*/ 20 h 29"/>
                <a:gd name="T4" fmla="*/ 33 w 51"/>
                <a:gd name="T5" fmla="*/ 16 h 29"/>
                <a:gd name="T6" fmla="*/ 42 w 51"/>
                <a:gd name="T7" fmla="*/ 15 h 29"/>
                <a:gd name="T8" fmla="*/ 51 w 51"/>
                <a:gd name="T9" fmla="*/ 11 h 29"/>
                <a:gd name="T10" fmla="*/ 42 w 51"/>
                <a:gd name="T11" fmla="*/ 4 h 29"/>
                <a:gd name="T12" fmla="*/ 24 w 51"/>
                <a:gd name="T13" fmla="*/ 4 h 29"/>
                <a:gd name="T14" fmla="*/ 8 w 51"/>
                <a:gd name="T15" fmla="*/ 5 h 29"/>
                <a:gd name="T16" fmla="*/ 8 w 51"/>
                <a:gd name="T17" fmla="*/ 5 h 29"/>
                <a:gd name="T18" fmla="*/ 4 w 51"/>
                <a:gd name="T19" fmla="*/ 9 h 29"/>
                <a:gd name="T20" fmla="*/ 0 w 51"/>
                <a:gd name="T21" fmla="*/ 16 h 29"/>
                <a:gd name="T22" fmla="*/ 4 w 51"/>
                <a:gd name="T23" fmla="*/ 18 h 29"/>
                <a:gd name="T24" fmla="*/ 13 w 51"/>
                <a:gd name="T25" fmla="*/ 20 h 29"/>
                <a:gd name="T26" fmla="*/ 13 w 51"/>
                <a:gd name="T27" fmla="*/ 26 h 29"/>
                <a:gd name="T28" fmla="*/ 15 w 51"/>
                <a:gd name="T29" fmla="*/ 26 h 29"/>
                <a:gd name="T30" fmla="*/ 16 w 51"/>
                <a:gd name="T31" fmla="*/ 29 h 29"/>
                <a:gd name="T32" fmla="*/ 19 w 51"/>
                <a:gd name="T33" fmla="*/ 28 h 29"/>
                <a:gd name="T34" fmla="*/ 22 w 51"/>
                <a:gd name="T35" fmla="*/ 26 h 2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1" h="29">
                  <a:moveTo>
                    <a:pt x="22" y="26"/>
                  </a:moveTo>
                  <a:cubicBezTo>
                    <a:pt x="22" y="25"/>
                    <a:pt x="19" y="21"/>
                    <a:pt x="24" y="20"/>
                  </a:cubicBezTo>
                  <a:cubicBezTo>
                    <a:pt x="29" y="20"/>
                    <a:pt x="33" y="20"/>
                    <a:pt x="33" y="16"/>
                  </a:cubicBezTo>
                  <a:cubicBezTo>
                    <a:pt x="34" y="13"/>
                    <a:pt x="40" y="15"/>
                    <a:pt x="42" y="15"/>
                  </a:cubicBezTo>
                  <a:cubicBezTo>
                    <a:pt x="43" y="15"/>
                    <a:pt x="47" y="11"/>
                    <a:pt x="51" y="11"/>
                  </a:cubicBezTo>
                  <a:cubicBezTo>
                    <a:pt x="51" y="7"/>
                    <a:pt x="46" y="8"/>
                    <a:pt x="42" y="4"/>
                  </a:cubicBezTo>
                  <a:cubicBezTo>
                    <a:pt x="38" y="0"/>
                    <a:pt x="29" y="2"/>
                    <a:pt x="24" y="4"/>
                  </a:cubicBezTo>
                  <a:cubicBezTo>
                    <a:pt x="19" y="6"/>
                    <a:pt x="14" y="2"/>
                    <a:pt x="8" y="5"/>
                  </a:cubicBezTo>
                  <a:cubicBezTo>
                    <a:pt x="8" y="5"/>
                    <a:pt x="8" y="5"/>
                    <a:pt x="8" y="5"/>
                  </a:cubicBezTo>
                  <a:cubicBezTo>
                    <a:pt x="7" y="6"/>
                    <a:pt x="6" y="8"/>
                    <a:pt x="4" y="9"/>
                  </a:cubicBezTo>
                  <a:cubicBezTo>
                    <a:pt x="0" y="12"/>
                    <a:pt x="1" y="15"/>
                    <a:pt x="0" y="16"/>
                  </a:cubicBezTo>
                  <a:cubicBezTo>
                    <a:pt x="1" y="16"/>
                    <a:pt x="3" y="17"/>
                    <a:pt x="4" y="18"/>
                  </a:cubicBezTo>
                  <a:cubicBezTo>
                    <a:pt x="8" y="20"/>
                    <a:pt x="11" y="18"/>
                    <a:pt x="13" y="20"/>
                  </a:cubicBezTo>
                  <a:cubicBezTo>
                    <a:pt x="13" y="21"/>
                    <a:pt x="13" y="23"/>
                    <a:pt x="13" y="26"/>
                  </a:cubicBezTo>
                  <a:cubicBezTo>
                    <a:pt x="13" y="25"/>
                    <a:pt x="14" y="25"/>
                    <a:pt x="15" y="26"/>
                  </a:cubicBezTo>
                  <a:cubicBezTo>
                    <a:pt x="16" y="26"/>
                    <a:pt x="16" y="28"/>
                    <a:pt x="16" y="29"/>
                  </a:cubicBezTo>
                  <a:cubicBezTo>
                    <a:pt x="19" y="28"/>
                    <a:pt x="19" y="28"/>
                    <a:pt x="19" y="28"/>
                  </a:cubicBezTo>
                  <a:cubicBezTo>
                    <a:pt x="19" y="28"/>
                    <a:pt x="21" y="26"/>
                    <a:pt x="22" y="26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7" name="Freeform 102"/>
            <p:cNvSpPr>
              <a:spLocks/>
            </p:cNvSpPr>
            <p:nvPr userDrawn="1"/>
          </p:nvSpPr>
          <p:spPr bwMode="auto">
            <a:xfrm>
              <a:off x="1319" y="2230"/>
              <a:ext cx="497" cy="309"/>
            </a:xfrm>
            <a:custGeom>
              <a:avLst/>
              <a:gdLst>
                <a:gd name="T0" fmla="*/ 224 w 256"/>
                <a:gd name="T1" fmla="*/ 149 h 159"/>
                <a:gd name="T2" fmla="*/ 221 w 256"/>
                <a:gd name="T3" fmla="*/ 134 h 159"/>
                <a:gd name="T4" fmla="*/ 242 w 256"/>
                <a:gd name="T5" fmla="*/ 129 h 159"/>
                <a:gd name="T6" fmla="*/ 249 w 256"/>
                <a:gd name="T7" fmla="*/ 120 h 159"/>
                <a:gd name="T8" fmla="*/ 256 w 256"/>
                <a:gd name="T9" fmla="*/ 104 h 159"/>
                <a:gd name="T10" fmla="*/ 235 w 256"/>
                <a:gd name="T11" fmla="*/ 102 h 159"/>
                <a:gd name="T12" fmla="*/ 222 w 256"/>
                <a:gd name="T13" fmla="*/ 120 h 159"/>
                <a:gd name="T14" fmla="*/ 210 w 256"/>
                <a:gd name="T15" fmla="*/ 126 h 159"/>
                <a:gd name="T16" fmla="*/ 180 w 256"/>
                <a:gd name="T17" fmla="*/ 126 h 159"/>
                <a:gd name="T18" fmla="*/ 167 w 256"/>
                <a:gd name="T19" fmla="*/ 107 h 159"/>
                <a:gd name="T20" fmla="*/ 166 w 256"/>
                <a:gd name="T21" fmla="*/ 67 h 159"/>
                <a:gd name="T22" fmla="*/ 164 w 256"/>
                <a:gd name="T23" fmla="*/ 62 h 159"/>
                <a:gd name="T24" fmla="*/ 149 w 256"/>
                <a:gd name="T25" fmla="*/ 52 h 159"/>
                <a:gd name="T26" fmla="*/ 139 w 256"/>
                <a:gd name="T27" fmla="*/ 35 h 159"/>
                <a:gd name="T28" fmla="*/ 118 w 256"/>
                <a:gd name="T29" fmla="*/ 34 h 159"/>
                <a:gd name="T30" fmla="*/ 105 w 256"/>
                <a:gd name="T31" fmla="*/ 23 h 159"/>
                <a:gd name="T32" fmla="*/ 90 w 256"/>
                <a:gd name="T33" fmla="*/ 8 h 159"/>
                <a:gd name="T34" fmla="*/ 74 w 256"/>
                <a:gd name="T35" fmla="*/ 12 h 159"/>
                <a:gd name="T36" fmla="*/ 28 w 256"/>
                <a:gd name="T37" fmla="*/ 4 h 159"/>
                <a:gd name="T38" fmla="*/ 0 w 256"/>
                <a:gd name="T39" fmla="*/ 2 h 159"/>
                <a:gd name="T40" fmla="*/ 11 w 256"/>
                <a:gd name="T41" fmla="*/ 25 h 159"/>
                <a:gd name="T42" fmla="*/ 26 w 256"/>
                <a:gd name="T43" fmla="*/ 45 h 159"/>
                <a:gd name="T44" fmla="*/ 30 w 256"/>
                <a:gd name="T45" fmla="*/ 54 h 159"/>
                <a:gd name="T46" fmla="*/ 41 w 256"/>
                <a:gd name="T47" fmla="*/ 70 h 159"/>
                <a:gd name="T48" fmla="*/ 60 w 256"/>
                <a:gd name="T49" fmla="*/ 89 h 159"/>
                <a:gd name="T50" fmla="*/ 62 w 256"/>
                <a:gd name="T51" fmla="*/ 80 h 159"/>
                <a:gd name="T52" fmla="*/ 53 w 256"/>
                <a:gd name="T53" fmla="*/ 69 h 159"/>
                <a:gd name="T54" fmla="*/ 38 w 256"/>
                <a:gd name="T55" fmla="*/ 45 h 159"/>
                <a:gd name="T56" fmla="*/ 32 w 256"/>
                <a:gd name="T57" fmla="*/ 31 h 159"/>
                <a:gd name="T58" fmla="*/ 21 w 256"/>
                <a:gd name="T59" fmla="*/ 22 h 159"/>
                <a:gd name="T60" fmla="*/ 21 w 256"/>
                <a:gd name="T61" fmla="*/ 8 h 159"/>
                <a:gd name="T62" fmla="*/ 29 w 256"/>
                <a:gd name="T63" fmla="*/ 11 h 159"/>
                <a:gd name="T64" fmla="*/ 36 w 256"/>
                <a:gd name="T65" fmla="*/ 23 h 159"/>
                <a:gd name="T66" fmla="*/ 41 w 256"/>
                <a:gd name="T67" fmla="*/ 35 h 159"/>
                <a:gd name="T68" fmla="*/ 54 w 256"/>
                <a:gd name="T69" fmla="*/ 45 h 159"/>
                <a:gd name="T70" fmla="*/ 64 w 256"/>
                <a:gd name="T71" fmla="*/ 55 h 159"/>
                <a:gd name="T72" fmla="*/ 71 w 256"/>
                <a:gd name="T73" fmla="*/ 66 h 159"/>
                <a:gd name="T74" fmla="*/ 96 w 256"/>
                <a:gd name="T75" fmla="*/ 93 h 159"/>
                <a:gd name="T76" fmla="*/ 100 w 256"/>
                <a:gd name="T77" fmla="*/ 108 h 159"/>
                <a:gd name="T78" fmla="*/ 104 w 256"/>
                <a:gd name="T79" fmla="*/ 122 h 159"/>
                <a:gd name="T80" fmla="*/ 129 w 256"/>
                <a:gd name="T81" fmla="*/ 134 h 159"/>
                <a:gd name="T82" fmla="*/ 165 w 256"/>
                <a:gd name="T83" fmla="*/ 151 h 159"/>
                <a:gd name="T84" fmla="*/ 197 w 256"/>
                <a:gd name="T85" fmla="*/ 152 h 159"/>
                <a:gd name="T86" fmla="*/ 213 w 256"/>
                <a:gd name="T87" fmla="*/ 150 h 1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256" h="159">
                  <a:moveTo>
                    <a:pt x="213" y="150"/>
                  </a:moveTo>
                  <a:cubicBezTo>
                    <a:pt x="214" y="150"/>
                    <a:pt x="223" y="151"/>
                    <a:pt x="224" y="149"/>
                  </a:cubicBezTo>
                  <a:cubicBezTo>
                    <a:pt x="225" y="146"/>
                    <a:pt x="217" y="141"/>
                    <a:pt x="218" y="140"/>
                  </a:cubicBezTo>
                  <a:cubicBezTo>
                    <a:pt x="219" y="140"/>
                    <a:pt x="220" y="134"/>
                    <a:pt x="221" y="134"/>
                  </a:cubicBezTo>
                  <a:cubicBezTo>
                    <a:pt x="222" y="134"/>
                    <a:pt x="236" y="135"/>
                    <a:pt x="236" y="134"/>
                  </a:cubicBezTo>
                  <a:cubicBezTo>
                    <a:pt x="237" y="134"/>
                    <a:pt x="240" y="129"/>
                    <a:pt x="242" y="129"/>
                  </a:cubicBezTo>
                  <a:cubicBezTo>
                    <a:pt x="243" y="129"/>
                    <a:pt x="244" y="130"/>
                    <a:pt x="246" y="131"/>
                  </a:cubicBezTo>
                  <a:cubicBezTo>
                    <a:pt x="248" y="129"/>
                    <a:pt x="249" y="124"/>
                    <a:pt x="249" y="120"/>
                  </a:cubicBezTo>
                  <a:cubicBezTo>
                    <a:pt x="250" y="115"/>
                    <a:pt x="248" y="113"/>
                    <a:pt x="251" y="110"/>
                  </a:cubicBezTo>
                  <a:cubicBezTo>
                    <a:pt x="253" y="108"/>
                    <a:pt x="256" y="107"/>
                    <a:pt x="256" y="104"/>
                  </a:cubicBezTo>
                  <a:cubicBezTo>
                    <a:pt x="255" y="100"/>
                    <a:pt x="251" y="104"/>
                    <a:pt x="248" y="102"/>
                  </a:cubicBezTo>
                  <a:cubicBezTo>
                    <a:pt x="245" y="100"/>
                    <a:pt x="243" y="101"/>
                    <a:pt x="235" y="102"/>
                  </a:cubicBezTo>
                  <a:cubicBezTo>
                    <a:pt x="227" y="103"/>
                    <a:pt x="224" y="107"/>
                    <a:pt x="224" y="112"/>
                  </a:cubicBezTo>
                  <a:cubicBezTo>
                    <a:pt x="225" y="117"/>
                    <a:pt x="222" y="115"/>
                    <a:pt x="222" y="120"/>
                  </a:cubicBezTo>
                  <a:cubicBezTo>
                    <a:pt x="222" y="124"/>
                    <a:pt x="216" y="124"/>
                    <a:pt x="216" y="127"/>
                  </a:cubicBezTo>
                  <a:cubicBezTo>
                    <a:pt x="216" y="130"/>
                    <a:pt x="211" y="127"/>
                    <a:pt x="210" y="126"/>
                  </a:cubicBezTo>
                  <a:cubicBezTo>
                    <a:pt x="208" y="125"/>
                    <a:pt x="192" y="130"/>
                    <a:pt x="190" y="131"/>
                  </a:cubicBezTo>
                  <a:cubicBezTo>
                    <a:pt x="188" y="131"/>
                    <a:pt x="184" y="126"/>
                    <a:pt x="180" y="126"/>
                  </a:cubicBezTo>
                  <a:cubicBezTo>
                    <a:pt x="177" y="126"/>
                    <a:pt x="176" y="121"/>
                    <a:pt x="176" y="118"/>
                  </a:cubicBezTo>
                  <a:cubicBezTo>
                    <a:pt x="175" y="114"/>
                    <a:pt x="169" y="110"/>
                    <a:pt x="167" y="107"/>
                  </a:cubicBezTo>
                  <a:cubicBezTo>
                    <a:pt x="164" y="103"/>
                    <a:pt x="164" y="95"/>
                    <a:pt x="163" y="90"/>
                  </a:cubicBezTo>
                  <a:cubicBezTo>
                    <a:pt x="163" y="85"/>
                    <a:pt x="163" y="76"/>
                    <a:pt x="166" y="67"/>
                  </a:cubicBezTo>
                  <a:cubicBezTo>
                    <a:pt x="167" y="65"/>
                    <a:pt x="167" y="64"/>
                    <a:pt x="167" y="63"/>
                  </a:cubicBezTo>
                  <a:cubicBezTo>
                    <a:pt x="166" y="62"/>
                    <a:pt x="164" y="62"/>
                    <a:pt x="164" y="62"/>
                  </a:cubicBezTo>
                  <a:cubicBezTo>
                    <a:pt x="160" y="62"/>
                    <a:pt x="153" y="58"/>
                    <a:pt x="152" y="58"/>
                  </a:cubicBezTo>
                  <a:cubicBezTo>
                    <a:pt x="150" y="58"/>
                    <a:pt x="151" y="54"/>
                    <a:pt x="149" y="52"/>
                  </a:cubicBezTo>
                  <a:cubicBezTo>
                    <a:pt x="148" y="51"/>
                    <a:pt x="149" y="47"/>
                    <a:pt x="147" y="46"/>
                  </a:cubicBezTo>
                  <a:cubicBezTo>
                    <a:pt x="146" y="45"/>
                    <a:pt x="141" y="40"/>
                    <a:pt x="139" y="35"/>
                  </a:cubicBezTo>
                  <a:cubicBezTo>
                    <a:pt x="138" y="29"/>
                    <a:pt x="128" y="26"/>
                    <a:pt x="124" y="26"/>
                  </a:cubicBezTo>
                  <a:cubicBezTo>
                    <a:pt x="121" y="26"/>
                    <a:pt x="119" y="33"/>
                    <a:pt x="118" y="34"/>
                  </a:cubicBezTo>
                  <a:cubicBezTo>
                    <a:pt x="117" y="34"/>
                    <a:pt x="110" y="30"/>
                    <a:pt x="108" y="29"/>
                  </a:cubicBezTo>
                  <a:cubicBezTo>
                    <a:pt x="106" y="28"/>
                    <a:pt x="105" y="26"/>
                    <a:pt x="105" y="23"/>
                  </a:cubicBezTo>
                  <a:cubicBezTo>
                    <a:pt x="105" y="21"/>
                    <a:pt x="101" y="17"/>
                    <a:pt x="100" y="17"/>
                  </a:cubicBezTo>
                  <a:cubicBezTo>
                    <a:pt x="98" y="16"/>
                    <a:pt x="90" y="8"/>
                    <a:pt x="90" y="8"/>
                  </a:cubicBezTo>
                  <a:cubicBezTo>
                    <a:pt x="77" y="8"/>
                    <a:pt x="77" y="8"/>
                    <a:pt x="77" y="8"/>
                  </a:cubicBezTo>
                  <a:cubicBezTo>
                    <a:pt x="74" y="12"/>
                    <a:pt x="74" y="12"/>
                    <a:pt x="74" y="12"/>
                  </a:cubicBezTo>
                  <a:cubicBezTo>
                    <a:pt x="50" y="12"/>
                    <a:pt x="50" y="12"/>
                    <a:pt x="50" y="12"/>
                  </a:cubicBezTo>
                  <a:cubicBezTo>
                    <a:pt x="50" y="12"/>
                    <a:pt x="32" y="5"/>
                    <a:pt x="28" y="4"/>
                  </a:cubicBezTo>
                  <a:cubicBezTo>
                    <a:pt x="25" y="4"/>
                    <a:pt x="19" y="0"/>
                    <a:pt x="19" y="0"/>
                  </a:cubicBezTo>
                  <a:cubicBezTo>
                    <a:pt x="0" y="2"/>
                    <a:pt x="0" y="2"/>
                    <a:pt x="0" y="2"/>
                  </a:cubicBezTo>
                  <a:cubicBezTo>
                    <a:pt x="1" y="4"/>
                    <a:pt x="2" y="6"/>
                    <a:pt x="4" y="9"/>
                  </a:cubicBezTo>
                  <a:cubicBezTo>
                    <a:pt x="8" y="14"/>
                    <a:pt x="11" y="23"/>
                    <a:pt x="11" y="25"/>
                  </a:cubicBezTo>
                  <a:cubicBezTo>
                    <a:pt x="12" y="28"/>
                    <a:pt x="17" y="31"/>
                    <a:pt x="22" y="34"/>
                  </a:cubicBezTo>
                  <a:cubicBezTo>
                    <a:pt x="26" y="37"/>
                    <a:pt x="26" y="43"/>
                    <a:pt x="26" y="45"/>
                  </a:cubicBezTo>
                  <a:cubicBezTo>
                    <a:pt x="25" y="47"/>
                    <a:pt x="20" y="44"/>
                    <a:pt x="19" y="46"/>
                  </a:cubicBezTo>
                  <a:cubicBezTo>
                    <a:pt x="19" y="47"/>
                    <a:pt x="27" y="54"/>
                    <a:pt x="30" y="54"/>
                  </a:cubicBezTo>
                  <a:cubicBezTo>
                    <a:pt x="33" y="53"/>
                    <a:pt x="34" y="55"/>
                    <a:pt x="39" y="59"/>
                  </a:cubicBezTo>
                  <a:cubicBezTo>
                    <a:pt x="43" y="63"/>
                    <a:pt x="43" y="68"/>
                    <a:pt x="41" y="70"/>
                  </a:cubicBezTo>
                  <a:cubicBezTo>
                    <a:pt x="39" y="71"/>
                    <a:pt x="45" y="74"/>
                    <a:pt x="51" y="78"/>
                  </a:cubicBezTo>
                  <a:cubicBezTo>
                    <a:pt x="57" y="82"/>
                    <a:pt x="59" y="87"/>
                    <a:pt x="60" y="89"/>
                  </a:cubicBezTo>
                  <a:cubicBezTo>
                    <a:pt x="60" y="91"/>
                    <a:pt x="63" y="89"/>
                    <a:pt x="64" y="86"/>
                  </a:cubicBezTo>
                  <a:cubicBezTo>
                    <a:pt x="65" y="84"/>
                    <a:pt x="62" y="83"/>
                    <a:pt x="62" y="80"/>
                  </a:cubicBezTo>
                  <a:cubicBezTo>
                    <a:pt x="62" y="76"/>
                    <a:pt x="57" y="77"/>
                    <a:pt x="55" y="77"/>
                  </a:cubicBezTo>
                  <a:cubicBezTo>
                    <a:pt x="53" y="76"/>
                    <a:pt x="55" y="71"/>
                    <a:pt x="53" y="69"/>
                  </a:cubicBezTo>
                  <a:cubicBezTo>
                    <a:pt x="51" y="67"/>
                    <a:pt x="49" y="61"/>
                    <a:pt x="48" y="57"/>
                  </a:cubicBezTo>
                  <a:cubicBezTo>
                    <a:pt x="46" y="53"/>
                    <a:pt x="41" y="49"/>
                    <a:pt x="38" y="45"/>
                  </a:cubicBezTo>
                  <a:cubicBezTo>
                    <a:pt x="36" y="40"/>
                    <a:pt x="33" y="37"/>
                    <a:pt x="31" y="35"/>
                  </a:cubicBezTo>
                  <a:cubicBezTo>
                    <a:pt x="30" y="34"/>
                    <a:pt x="34" y="33"/>
                    <a:pt x="32" y="31"/>
                  </a:cubicBezTo>
                  <a:cubicBezTo>
                    <a:pt x="31" y="29"/>
                    <a:pt x="29" y="29"/>
                    <a:pt x="26" y="28"/>
                  </a:cubicBezTo>
                  <a:cubicBezTo>
                    <a:pt x="23" y="27"/>
                    <a:pt x="21" y="25"/>
                    <a:pt x="21" y="22"/>
                  </a:cubicBezTo>
                  <a:cubicBezTo>
                    <a:pt x="21" y="19"/>
                    <a:pt x="19" y="11"/>
                    <a:pt x="18" y="9"/>
                  </a:cubicBezTo>
                  <a:cubicBezTo>
                    <a:pt x="17" y="7"/>
                    <a:pt x="20" y="7"/>
                    <a:pt x="21" y="8"/>
                  </a:cubicBezTo>
                  <a:cubicBezTo>
                    <a:pt x="22" y="9"/>
                    <a:pt x="23" y="10"/>
                    <a:pt x="24" y="10"/>
                  </a:cubicBezTo>
                  <a:cubicBezTo>
                    <a:pt x="26" y="9"/>
                    <a:pt x="28" y="9"/>
                    <a:pt x="29" y="11"/>
                  </a:cubicBezTo>
                  <a:cubicBezTo>
                    <a:pt x="30" y="14"/>
                    <a:pt x="33" y="12"/>
                    <a:pt x="34" y="13"/>
                  </a:cubicBezTo>
                  <a:cubicBezTo>
                    <a:pt x="36" y="14"/>
                    <a:pt x="31" y="15"/>
                    <a:pt x="36" y="23"/>
                  </a:cubicBezTo>
                  <a:cubicBezTo>
                    <a:pt x="41" y="32"/>
                    <a:pt x="37" y="27"/>
                    <a:pt x="37" y="33"/>
                  </a:cubicBezTo>
                  <a:cubicBezTo>
                    <a:pt x="37" y="39"/>
                    <a:pt x="40" y="36"/>
                    <a:pt x="41" y="35"/>
                  </a:cubicBezTo>
                  <a:cubicBezTo>
                    <a:pt x="42" y="34"/>
                    <a:pt x="45" y="37"/>
                    <a:pt x="47" y="40"/>
                  </a:cubicBezTo>
                  <a:cubicBezTo>
                    <a:pt x="50" y="43"/>
                    <a:pt x="54" y="43"/>
                    <a:pt x="54" y="45"/>
                  </a:cubicBezTo>
                  <a:cubicBezTo>
                    <a:pt x="54" y="46"/>
                    <a:pt x="55" y="50"/>
                    <a:pt x="59" y="50"/>
                  </a:cubicBezTo>
                  <a:cubicBezTo>
                    <a:pt x="62" y="51"/>
                    <a:pt x="62" y="54"/>
                    <a:pt x="64" y="55"/>
                  </a:cubicBezTo>
                  <a:cubicBezTo>
                    <a:pt x="66" y="55"/>
                    <a:pt x="67" y="57"/>
                    <a:pt x="66" y="60"/>
                  </a:cubicBezTo>
                  <a:cubicBezTo>
                    <a:pt x="65" y="62"/>
                    <a:pt x="66" y="64"/>
                    <a:pt x="71" y="66"/>
                  </a:cubicBezTo>
                  <a:cubicBezTo>
                    <a:pt x="76" y="68"/>
                    <a:pt x="74" y="69"/>
                    <a:pt x="78" y="73"/>
                  </a:cubicBezTo>
                  <a:cubicBezTo>
                    <a:pt x="82" y="77"/>
                    <a:pt x="93" y="89"/>
                    <a:pt x="96" y="93"/>
                  </a:cubicBezTo>
                  <a:cubicBezTo>
                    <a:pt x="98" y="96"/>
                    <a:pt x="99" y="99"/>
                    <a:pt x="100" y="102"/>
                  </a:cubicBezTo>
                  <a:cubicBezTo>
                    <a:pt x="101" y="105"/>
                    <a:pt x="98" y="106"/>
                    <a:pt x="100" y="108"/>
                  </a:cubicBezTo>
                  <a:cubicBezTo>
                    <a:pt x="101" y="110"/>
                    <a:pt x="97" y="110"/>
                    <a:pt x="97" y="111"/>
                  </a:cubicBezTo>
                  <a:cubicBezTo>
                    <a:pt x="97" y="113"/>
                    <a:pt x="100" y="121"/>
                    <a:pt x="104" y="122"/>
                  </a:cubicBezTo>
                  <a:cubicBezTo>
                    <a:pt x="108" y="122"/>
                    <a:pt x="112" y="127"/>
                    <a:pt x="116" y="130"/>
                  </a:cubicBezTo>
                  <a:cubicBezTo>
                    <a:pt x="119" y="133"/>
                    <a:pt x="124" y="132"/>
                    <a:pt x="129" y="134"/>
                  </a:cubicBezTo>
                  <a:cubicBezTo>
                    <a:pt x="134" y="136"/>
                    <a:pt x="139" y="140"/>
                    <a:pt x="146" y="142"/>
                  </a:cubicBezTo>
                  <a:cubicBezTo>
                    <a:pt x="153" y="144"/>
                    <a:pt x="160" y="148"/>
                    <a:pt x="165" y="151"/>
                  </a:cubicBezTo>
                  <a:cubicBezTo>
                    <a:pt x="170" y="154"/>
                    <a:pt x="175" y="152"/>
                    <a:pt x="182" y="150"/>
                  </a:cubicBezTo>
                  <a:cubicBezTo>
                    <a:pt x="188" y="147"/>
                    <a:pt x="194" y="150"/>
                    <a:pt x="197" y="152"/>
                  </a:cubicBezTo>
                  <a:cubicBezTo>
                    <a:pt x="199" y="153"/>
                    <a:pt x="203" y="156"/>
                    <a:pt x="206" y="159"/>
                  </a:cubicBezTo>
                  <a:cubicBezTo>
                    <a:pt x="210" y="154"/>
                    <a:pt x="213" y="150"/>
                    <a:pt x="213" y="15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8" name="Freeform 103"/>
            <p:cNvSpPr>
              <a:spLocks/>
            </p:cNvSpPr>
            <p:nvPr userDrawn="1"/>
          </p:nvSpPr>
          <p:spPr bwMode="auto">
            <a:xfrm>
              <a:off x="1719" y="2491"/>
              <a:ext cx="70" cy="68"/>
            </a:xfrm>
            <a:custGeom>
              <a:avLst/>
              <a:gdLst>
                <a:gd name="T0" fmla="*/ 32 w 36"/>
                <a:gd name="T1" fmla="*/ 23 h 35"/>
                <a:gd name="T2" fmla="*/ 36 w 36"/>
                <a:gd name="T3" fmla="*/ 19 h 35"/>
                <a:gd name="T4" fmla="*/ 33 w 36"/>
                <a:gd name="T5" fmla="*/ 17 h 35"/>
                <a:gd name="T6" fmla="*/ 29 w 36"/>
                <a:gd name="T7" fmla="*/ 17 h 35"/>
                <a:gd name="T8" fmla="*/ 29 w 36"/>
                <a:gd name="T9" fmla="*/ 0 h 35"/>
                <a:gd name="T10" fmla="*/ 15 w 36"/>
                <a:gd name="T11" fmla="*/ 0 h 35"/>
                <a:gd name="T12" fmla="*/ 12 w 36"/>
                <a:gd name="T13" fmla="*/ 6 h 35"/>
                <a:gd name="T14" fmla="*/ 18 w 36"/>
                <a:gd name="T15" fmla="*/ 15 h 35"/>
                <a:gd name="T16" fmla="*/ 7 w 36"/>
                <a:gd name="T17" fmla="*/ 16 h 35"/>
                <a:gd name="T18" fmla="*/ 0 w 36"/>
                <a:gd name="T19" fmla="*/ 25 h 35"/>
                <a:gd name="T20" fmla="*/ 10 w 36"/>
                <a:gd name="T21" fmla="*/ 33 h 35"/>
                <a:gd name="T22" fmla="*/ 21 w 36"/>
                <a:gd name="T23" fmla="*/ 35 h 35"/>
                <a:gd name="T24" fmla="*/ 22 w 36"/>
                <a:gd name="T25" fmla="*/ 35 h 35"/>
                <a:gd name="T26" fmla="*/ 28 w 36"/>
                <a:gd name="T27" fmla="*/ 30 h 35"/>
                <a:gd name="T28" fmla="*/ 32 w 36"/>
                <a:gd name="T29" fmla="*/ 23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36" h="35">
                  <a:moveTo>
                    <a:pt x="32" y="23"/>
                  </a:moveTo>
                  <a:cubicBezTo>
                    <a:pt x="34" y="22"/>
                    <a:pt x="35" y="20"/>
                    <a:pt x="36" y="19"/>
                  </a:cubicBezTo>
                  <a:cubicBezTo>
                    <a:pt x="33" y="20"/>
                    <a:pt x="32" y="19"/>
                    <a:pt x="33" y="17"/>
                  </a:cubicBezTo>
                  <a:cubicBezTo>
                    <a:pt x="29" y="17"/>
                    <a:pt x="29" y="17"/>
                    <a:pt x="29" y="17"/>
                  </a:cubicBezTo>
                  <a:cubicBezTo>
                    <a:pt x="29" y="0"/>
                    <a:pt x="29" y="0"/>
                    <a:pt x="29" y="0"/>
                  </a:cubicBezTo>
                  <a:cubicBezTo>
                    <a:pt x="26" y="0"/>
                    <a:pt x="16" y="0"/>
                    <a:pt x="15" y="0"/>
                  </a:cubicBezTo>
                  <a:cubicBezTo>
                    <a:pt x="14" y="0"/>
                    <a:pt x="13" y="6"/>
                    <a:pt x="12" y="6"/>
                  </a:cubicBezTo>
                  <a:cubicBezTo>
                    <a:pt x="11" y="7"/>
                    <a:pt x="19" y="12"/>
                    <a:pt x="18" y="15"/>
                  </a:cubicBezTo>
                  <a:cubicBezTo>
                    <a:pt x="17" y="17"/>
                    <a:pt x="8" y="16"/>
                    <a:pt x="7" y="16"/>
                  </a:cubicBezTo>
                  <a:cubicBezTo>
                    <a:pt x="7" y="16"/>
                    <a:pt x="4" y="20"/>
                    <a:pt x="0" y="25"/>
                  </a:cubicBezTo>
                  <a:cubicBezTo>
                    <a:pt x="4" y="28"/>
                    <a:pt x="8" y="32"/>
                    <a:pt x="10" y="33"/>
                  </a:cubicBezTo>
                  <a:cubicBezTo>
                    <a:pt x="13" y="35"/>
                    <a:pt x="19" y="33"/>
                    <a:pt x="21" y="35"/>
                  </a:cubicBezTo>
                  <a:cubicBezTo>
                    <a:pt x="21" y="35"/>
                    <a:pt x="22" y="35"/>
                    <a:pt x="22" y="35"/>
                  </a:cubicBezTo>
                  <a:cubicBezTo>
                    <a:pt x="24" y="33"/>
                    <a:pt x="27" y="30"/>
                    <a:pt x="28" y="30"/>
                  </a:cubicBezTo>
                  <a:cubicBezTo>
                    <a:pt x="29" y="30"/>
                    <a:pt x="28" y="26"/>
                    <a:pt x="32" y="2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89" name="Freeform 104"/>
            <p:cNvSpPr>
              <a:spLocks/>
            </p:cNvSpPr>
            <p:nvPr userDrawn="1"/>
          </p:nvSpPr>
          <p:spPr bwMode="auto">
            <a:xfrm>
              <a:off x="1775" y="2481"/>
              <a:ext cx="22" cy="43"/>
            </a:xfrm>
            <a:custGeom>
              <a:avLst/>
              <a:gdLst>
                <a:gd name="T0" fmla="*/ 1 w 11"/>
                <a:gd name="T1" fmla="*/ 5 h 22"/>
                <a:gd name="T2" fmla="*/ 0 w 11"/>
                <a:gd name="T3" fmla="*/ 5 h 22"/>
                <a:gd name="T4" fmla="*/ 0 w 11"/>
                <a:gd name="T5" fmla="*/ 22 h 22"/>
                <a:gd name="T6" fmla="*/ 4 w 11"/>
                <a:gd name="T7" fmla="*/ 22 h 22"/>
                <a:gd name="T8" fmla="*/ 7 w 11"/>
                <a:gd name="T9" fmla="*/ 17 h 22"/>
                <a:gd name="T10" fmla="*/ 9 w 11"/>
                <a:gd name="T11" fmla="*/ 3 h 22"/>
                <a:gd name="T12" fmla="*/ 11 w 11"/>
                <a:gd name="T13" fmla="*/ 2 h 22"/>
                <a:gd name="T14" fmla="*/ 7 w 11"/>
                <a:gd name="T15" fmla="*/ 0 h 22"/>
                <a:gd name="T16" fmla="*/ 1 w 11"/>
                <a:gd name="T17" fmla="*/ 5 h 2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1" h="22">
                  <a:moveTo>
                    <a:pt x="1" y="5"/>
                  </a:moveTo>
                  <a:cubicBezTo>
                    <a:pt x="1" y="5"/>
                    <a:pt x="1" y="5"/>
                    <a:pt x="0" y="5"/>
                  </a:cubicBezTo>
                  <a:cubicBezTo>
                    <a:pt x="0" y="22"/>
                    <a:pt x="0" y="22"/>
                    <a:pt x="0" y="22"/>
                  </a:cubicBezTo>
                  <a:cubicBezTo>
                    <a:pt x="4" y="22"/>
                    <a:pt x="4" y="22"/>
                    <a:pt x="4" y="22"/>
                  </a:cubicBezTo>
                  <a:cubicBezTo>
                    <a:pt x="4" y="20"/>
                    <a:pt x="5" y="19"/>
                    <a:pt x="7" y="17"/>
                  </a:cubicBezTo>
                  <a:cubicBezTo>
                    <a:pt x="10" y="15"/>
                    <a:pt x="5" y="4"/>
                    <a:pt x="9" y="3"/>
                  </a:cubicBezTo>
                  <a:cubicBezTo>
                    <a:pt x="9" y="3"/>
                    <a:pt x="10" y="3"/>
                    <a:pt x="11" y="2"/>
                  </a:cubicBezTo>
                  <a:cubicBezTo>
                    <a:pt x="9" y="1"/>
                    <a:pt x="8" y="0"/>
                    <a:pt x="7" y="0"/>
                  </a:cubicBezTo>
                  <a:cubicBezTo>
                    <a:pt x="5" y="0"/>
                    <a:pt x="2" y="5"/>
                    <a:pt x="1" y="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0" name="Freeform 105"/>
            <p:cNvSpPr>
              <a:spLocks/>
            </p:cNvSpPr>
            <p:nvPr userDrawn="1"/>
          </p:nvSpPr>
          <p:spPr bwMode="auto">
            <a:xfrm>
              <a:off x="2014" y="2450"/>
              <a:ext cx="48" cy="41"/>
            </a:xfrm>
            <a:custGeom>
              <a:avLst/>
              <a:gdLst>
                <a:gd name="T0" fmla="*/ 12 w 25"/>
                <a:gd name="T1" fmla="*/ 2 h 21"/>
                <a:gd name="T2" fmla="*/ 18 w 25"/>
                <a:gd name="T3" fmla="*/ 13 h 21"/>
                <a:gd name="T4" fmla="*/ 1 w 25"/>
                <a:gd name="T5" fmla="*/ 16 h 21"/>
                <a:gd name="T6" fmla="*/ 12 w 25"/>
                <a:gd name="T7" fmla="*/ 19 h 21"/>
                <a:gd name="T8" fmla="*/ 24 w 25"/>
                <a:gd name="T9" fmla="*/ 20 h 21"/>
                <a:gd name="T10" fmla="*/ 25 w 25"/>
                <a:gd name="T11" fmla="*/ 4 h 21"/>
                <a:gd name="T12" fmla="*/ 12 w 25"/>
                <a:gd name="T13" fmla="*/ 2 h 2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5" h="21">
                  <a:moveTo>
                    <a:pt x="12" y="2"/>
                  </a:moveTo>
                  <a:cubicBezTo>
                    <a:pt x="8" y="4"/>
                    <a:pt x="18" y="10"/>
                    <a:pt x="18" y="13"/>
                  </a:cubicBezTo>
                  <a:cubicBezTo>
                    <a:pt x="18" y="17"/>
                    <a:pt x="3" y="13"/>
                    <a:pt x="1" y="16"/>
                  </a:cubicBezTo>
                  <a:cubicBezTo>
                    <a:pt x="0" y="18"/>
                    <a:pt x="6" y="21"/>
                    <a:pt x="12" y="19"/>
                  </a:cubicBezTo>
                  <a:cubicBezTo>
                    <a:pt x="17" y="17"/>
                    <a:pt x="21" y="19"/>
                    <a:pt x="24" y="20"/>
                  </a:cubicBezTo>
                  <a:cubicBezTo>
                    <a:pt x="24" y="15"/>
                    <a:pt x="25" y="8"/>
                    <a:pt x="25" y="4"/>
                  </a:cubicBezTo>
                  <a:cubicBezTo>
                    <a:pt x="21" y="3"/>
                    <a:pt x="15" y="0"/>
                    <a:pt x="12" y="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1" name="Freeform 106"/>
            <p:cNvSpPr>
              <a:spLocks/>
            </p:cNvSpPr>
            <p:nvPr userDrawn="1"/>
          </p:nvSpPr>
          <p:spPr bwMode="auto">
            <a:xfrm>
              <a:off x="2060" y="2456"/>
              <a:ext cx="55" cy="37"/>
            </a:xfrm>
            <a:custGeom>
              <a:avLst/>
              <a:gdLst>
                <a:gd name="T0" fmla="*/ 11 w 28"/>
                <a:gd name="T1" fmla="*/ 14 h 19"/>
                <a:gd name="T2" fmla="*/ 28 w 28"/>
                <a:gd name="T3" fmla="*/ 11 h 19"/>
                <a:gd name="T4" fmla="*/ 6 w 28"/>
                <a:gd name="T5" fmla="*/ 1 h 19"/>
                <a:gd name="T6" fmla="*/ 1 w 28"/>
                <a:gd name="T7" fmla="*/ 1 h 19"/>
                <a:gd name="T8" fmla="*/ 0 w 28"/>
                <a:gd name="T9" fmla="*/ 17 h 19"/>
                <a:gd name="T10" fmla="*/ 0 w 28"/>
                <a:gd name="T11" fmla="*/ 18 h 19"/>
                <a:gd name="T12" fmla="*/ 11 w 28"/>
                <a:gd name="T13" fmla="*/ 14 h 1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28" h="19">
                  <a:moveTo>
                    <a:pt x="11" y="14"/>
                  </a:moveTo>
                  <a:cubicBezTo>
                    <a:pt x="17" y="12"/>
                    <a:pt x="28" y="16"/>
                    <a:pt x="28" y="11"/>
                  </a:cubicBezTo>
                  <a:cubicBezTo>
                    <a:pt x="28" y="5"/>
                    <a:pt x="10" y="0"/>
                    <a:pt x="6" y="1"/>
                  </a:cubicBezTo>
                  <a:cubicBezTo>
                    <a:pt x="5" y="2"/>
                    <a:pt x="3" y="2"/>
                    <a:pt x="1" y="1"/>
                  </a:cubicBezTo>
                  <a:cubicBezTo>
                    <a:pt x="1" y="5"/>
                    <a:pt x="0" y="12"/>
                    <a:pt x="0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3" y="19"/>
                    <a:pt x="4" y="16"/>
                    <a:pt x="11" y="1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2" name="Freeform 107"/>
            <p:cNvSpPr>
              <a:spLocks/>
            </p:cNvSpPr>
            <p:nvPr userDrawn="1"/>
          </p:nvSpPr>
          <p:spPr bwMode="auto">
            <a:xfrm>
              <a:off x="1804" y="2539"/>
              <a:ext cx="70" cy="72"/>
            </a:xfrm>
            <a:custGeom>
              <a:avLst/>
              <a:gdLst>
                <a:gd name="T0" fmla="*/ 19 w 36"/>
                <a:gd name="T1" fmla="*/ 34 h 37"/>
                <a:gd name="T2" fmla="*/ 27 w 36"/>
                <a:gd name="T3" fmla="*/ 36 h 37"/>
                <a:gd name="T4" fmla="*/ 32 w 36"/>
                <a:gd name="T5" fmla="*/ 36 h 37"/>
                <a:gd name="T6" fmla="*/ 30 w 36"/>
                <a:gd name="T7" fmla="*/ 35 h 37"/>
                <a:gd name="T8" fmla="*/ 32 w 36"/>
                <a:gd name="T9" fmla="*/ 24 h 37"/>
                <a:gd name="T10" fmla="*/ 34 w 36"/>
                <a:gd name="T11" fmla="*/ 9 h 37"/>
                <a:gd name="T12" fmla="*/ 35 w 36"/>
                <a:gd name="T13" fmla="*/ 1 h 37"/>
                <a:gd name="T14" fmla="*/ 35 w 36"/>
                <a:gd name="T15" fmla="*/ 0 h 37"/>
                <a:gd name="T16" fmla="*/ 26 w 36"/>
                <a:gd name="T17" fmla="*/ 4 h 37"/>
                <a:gd name="T18" fmla="*/ 17 w 36"/>
                <a:gd name="T19" fmla="*/ 5 h 37"/>
                <a:gd name="T20" fmla="*/ 8 w 36"/>
                <a:gd name="T21" fmla="*/ 9 h 37"/>
                <a:gd name="T22" fmla="*/ 6 w 36"/>
                <a:gd name="T23" fmla="*/ 15 h 37"/>
                <a:gd name="T24" fmla="*/ 3 w 36"/>
                <a:gd name="T25" fmla="*/ 17 h 37"/>
                <a:gd name="T26" fmla="*/ 0 w 36"/>
                <a:gd name="T27" fmla="*/ 18 h 37"/>
                <a:gd name="T28" fmla="*/ 1 w 36"/>
                <a:gd name="T29" fmla="*/ 21 h 37"/>
                <a:gd name="T30" fmla="*/ 11 w 36"/>
                <a:gd name="T31" fmla="*/ 31 h 37"/>
                <a:gd name="T32" fmla="*/ 14 w 36"/>
                <a:gd name="T33" fmla="*/ 34 h 37"/>
                <a:gd name="T34" fmla="*/ 19 w 36"/>
                <a:gd name="T35" fmla="*/ 34 h 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7">
                  <a:moveTo>
                    <a:pt x="19" y="34"/>
                  </a:moveTo>
                  <a:cubicBezTo>
                    <a:pt x="21" y="35"/>
                    <a:pt x="25" y="34"/>
                    <a:pt x="27" y="36"/>
                  </a:cubicBezTo>
                  <a:cubicBezTo>
                    <a:pt x="28" y="37"/>
                    <a:pt x="30" y="37"/>
                    <a:pt x="32" y="36"/>
                  </a:cubicBezTo>
                  <a:cubicBezTo>
                    <a:pt x="31" y="36"/>
                    <a:pt x="31" y="35"/>
                    <a:pt x="30" y="35"/>
                  </a:cubicBezTo>
                  <a:cubicBezTo>
                    <a:pt x="29" y="32"/>
                    <a:pt x="31" y="27"/>
                    <a:pt x="32" y="24"/>
                  </a:cubicBezTo>
                  <a:cubicBezTo>
                    <a:pt x="34" y="20"/>
                    <a:pt x="31" y="12"/>
                    <a:pt x="34" y="9"/>
                  </a:cubicBezTo>
                  <a:cubicBezTo>
                    <a:pt x="36" y="7"/>
                    <a:pt x="34" y="6"/>
                    <a:pt x="35" y="1"/>
                  </a:cubicBezTo>
                  <a:cubicBezTo>
                    <a:pt x="35" y="0"/>
                    <a:pt x="35" y="0"/>
                    <a:pt x="35" y="0"/>
                  </a:cubicBezTo>
                  <a:cubicBezTo>
                    <a:pt x="31" y="0"/>
                    <a:pt x="27" y="4"/>
                    <a:pt x="26" y="4"/>
                  </a:cubicBezTo>
                  <a:cubicBezTo>
                    <a:pt x="24" y="4"/>
                    <a:pt x="18" y="2"/>
                    <a:pt x="17" y="5"/>
                  </a:cubicBezTo>
                  <a:cubicBezTo>
                    <a:pt x="17" y="9"/>
                    <a:pt x="13" y="9"/>
                    <a:pt x="8" y="9"/>
                  </a:cubicBezTo>
                  <a:cubicBezTo>
                    <a:pt x="3" y="10"/>
                    <a:pt x="6" y="14"/>
                    <a:pt x="6" y="15"/>
                  </a:cubicBezTo>
                  <a:cubicBezTo>
                    <a:pt x="5" y="15"/>
                    <a:pt x="3" y="17"/>
                    <a:pt x="3" y="17"/>
                  </a:cubicBezTo>
                  <a:cubicBezTo>
                    <a:pt x="0" y="18"/>
                    <a:pt x="0" y="18"/>
                    <a:pt x="0" y="18"/>
                  </a:cubicBezTo>
                  <a:cubicBezTo>
                    <a:pt x="0" y="19"/>
                    <a:pt x="0" y="20"/>
                    <a:pt x="1" y="21"/>
                  </a:cubicBezTo>
                  <a:cubicBezTo>
                    <a:pt x="4" y="23"/>
                    <a:pt x="8" y="29"/>
                    <a:pt x="11" y="31"/>
                  </a:cubicBezTo>
                  <a:cubicBezTo>
                    <a:pt x="13" y="32"/>
                    <a:pt x="14" y="33"/>
                    <a:pt x="14" y="34"/>
                  </a:cubicBezTo>
                  <a:cubicBezTo>
                    <a:pt x="16" y="34"/>
                    <a:pt x="18" y="34"/>
                    <a:pt x="19" y="3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3" name="Freeform 108"/>
            <p:cNvSpPr>
              <a:spLocks/>
            </p:cNvSpPr>
            <p:nvPr userDrawn="1"/>
          </p:nvSpPr>
          <p:spPr bwMode="auto">
            <a:xfrm>
              <a:off x="2024" y="2703"/>
              <a:ext cx="652" cy="666"/>
            </a:xfrm>
            <a:custGeom>
              <a:avLst/>
              <a:gdLst>
                <a:gd name="T0" fmla="*/ 189 w 336"/>
                <a:gd name="T1" fmla="*/ 318 h 343"/>
                <a:gd name="T2" fmla="*/ 194 w 336"/>
                <a:gd name="T3" fmla="*/ 320 h 343"/>
                <a:gd name="T4" fmla="*/ 216 w 336"/>
                <a:gd name="T5" fmla="*/ 282 h 343"/>
                <a:gd name="T6" fmla="*/ 230 w 336"/>
                <a:gd name="T7" fmla="*/ 255 h 343"/>
                <a:gd name="T8" fmla="*/ 252 w 336"/>
                <a:gd name="T9" fmla="*/ 243 h 343"/>
                <a:gd name="T10" fmla="*/ 278 w 336"/>
                <a:gd name="T11" fmla="*/ 236 h 343"/>
                <a:gd name="T12" fmla="*/ 288 w 336"/>
                <a:gd name="T13" fmla="*/ 216 h 343"/>
                <a:gd name="T14" fmla="*/ 297 w 336"/>
                <a:gd name="T15" fmla="*/ 196 h 343"/>
                <a:gd name="T16" fmla="*/ 300 w 336"/>
                <a:gd name="T17" fmla="*/ 157 h 343"/>
                <a:gd name="T18" fmla="*/ 306 w 336"/>
                <a:gd name="T19" fmla="*/ 153 h 343"/>
                <a:gd name="T20" fmla="*/ 333 w 336"/>
                <a:gd name="T21" fmla="*/ 117 h 343"/>
                <a:gd name="T22" fmla="*/ 303 w 336"/>
                <a:gd name="T23" fmla="*/ 77 h 343"/>
                <a:gd name="T24" fmla="*/ 251 w 336"/>
                <a:gd name="T25" fmla="*/ 71 h 343"/>
                <a:gd name="T26" fmla="*/ 221 w 336"/>
                <a:gd name="T27" fmla="*/ 55 h 343"/>
                <a:gd name="T28" fmla="*/ 218 w 336"/>
                <a:gd name="T29" fmla="*/ 49 h 343"/>
                <a:gd name="T30" fmla="*/ 198 w 336"/>
                <a:gd name="T31" fmla="*/ 44 h 343"/>
                <a:gd name="T32" fmla="*/ 193 w 336"/>
                <a:gd name="T33" fmla="*/ 9 h 343"/>
                <a:gd name="T34" fmla="*/ 166 w 336"/>
                <a:gd name="T35" fmla="*/ 24 h 343"/>
                <a:gd name="T36" fmla="*/ 143 w 336"/>
                <a:gd name="T37" fmla="*/ 28 h 343"/>
                <a:gd name="T38" fmla="*/ 124 w 336"/>
                <a:gd name="T39" fmla="*/ 29 h 343"/>
                <a:gd name="T40" fmla="*/ 118 w 336"/>
                <a:gd name="T41" fmla="*/ 0 h 343"/>
                <a:gd name="T42" fmla="*/ 96 w 336"/>
                <a:gd name="T43" fmla="*/ 12 h 343"/>
                <a:gd name="T44" fmla="*/ 80 w 336"/>
                <a:gd name="T45" fmla="*/ 11 h 343"/>
                <a:gd name="T46" fmla="*/ 90 w 336"/>
                <a:gd name="T47" fmla="*/ 23 h 343"/>
                <a:gd name="T48" fmla="*/ 79 w 336"/>
                <a:gd name="T49" fmla="*/ 34 h 343"/>
                <a:gd name="T50" fmla="*/ 63 w 336"/>
                <a:gd name="T51" fmla="*/ 36 h 343"/>
                <a:gd name="T52" fmla="*/ 36 w 336"/>
                <a:gd name="T53" fmla="*/ 31 h 343"/>
                <a:gd name="T54" fmla="*/ 34 w 336"/>
                <a:gd name="T55" fmla="*/ 43 h 343"/>
                <a:gd name="T56" fmla="*/ 34 w 336"/>
                <a:gd name="T57" fmla="*/ 80 h 343"/>
                <a:gd name="T58" fmla="*/ 10 w 336"/>
                <a:gd name="T59" fmla="*/ 89 h 343"/>
                <a:gd name="T60" fmla="*/ 2 w 336"/>
                <a:gd name="T61" fmla="*/ 107 h 343"/>
                <a:gd name="T62" fmla="*/ 12 w 336"/>
                <a:gd name="T63" fmla="*/ 125 h 343"/>
                <a:gd name="T64" fmla="*/ 29 w 336"/>
                <a:gd name="T65" fmla="*/ 128 h 343"/>
                <a:gd name="T66" fmla="*/ 49 w 336"/>
                <a:gd name="T67" fmla="*/ 137 h 343"/>
                <a:gd name="T68" fmla="*/ 74 w 336"/>
                <a:gd name="T69" fmla="*/ 129 h 343"/>
                <a:gd name="T70" fmla="*/ 93 w 336"/>
                <a:gd name="T71" fmla="*/ 153 h 343"/>
                <a:gd name="T72" fmla="*/ 113 w 336"/>
                <a:gd name="T73" fmla="*/ 161 h 343"/>
                <a:gd name="T74" fmla="*/ 118 w 336"/>
                <a:gd name="T75" fmla="*/ 180 h 343"/>
                <a:gd name="T76" fmla="*/ 139 w 336"/>
                <a:gd name="T77" fmla="*/ 197 h 343"/>
                <a:gd name="T78" fmla="*/ 136 w 336"/>
                <a:gd name="T79" fmla="*/ 218 h 343"/>
                <a:gd name="T80" fmla="*/ 149 w 336"/>
                <a:gd name="T81" fmla="*/ 236 h 343"/>
                <a:gd name="T82" fmla="*/ 166 w 336"/>
                <a:gd name="T83" fmla="*/ 251 h 343"/>
                <a:gd name="T84" fmla="*/ 172 w 336"/>
                <a:gd name="T85" fmla="*/ 279 h 343"/>
                <a:gd name="T86" fmla="*/ 140 w 336"/>
                <a:gd name="T87" fmla="*/ 309 h 343"/>
                <a:gd name="T88" fmla="*/ 154 w 336"/>
                <a:gd name="T89" fmla="*/ 318 h 343"/>
                <a:gd name="T90" fmla="*/ 174 w 336"/>
                <a:gd name="T91" fmla="*/ 330 h 3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336" h="343">
                  <a:moveTo>
                    <a:pt x="178" y="339"/>
                  </a:moveTo>
                  <a:cubicBezTo>
                    <a:pt x="184" y="335"/>
                    <a:pt x="182" y="333"/>
                    <a:pt x="185" y="328"/>
                  </a:cubicBezTo>
                  <a:cubicBezTo>
                    <a:pt x="187" y="324"/>
                    <a:pt x="185" y="322"/>
                    <a:pt x="189" y="318"/>
                  </a:cubicBezTo>
                  <a:cubicBezTo>
                    <a:pt x="193" y="314"/>
                    <a:pt x="188" y="312"/>
                    <a:pt x="194" y="309"/>
                  </a:cubicBezTo>
                  <a:cubicBezTo>
                    <a:pt x="199" y="307"/>
                    <a:pt x="198" y="311"/>
                    <a:pt x="194" y="317"/>
                  </a:cubicBezTo>
                  <a:cubicBezTo>
                    <a:pt x="190" y="322"/>
                    <a:pt x="189" y="324"/>
                    <a:pt x="194" y="320"/>
                  </a:cubicBezTo>
                  <a:cubicBezTo>
                    <a:pt x="200" y="316"/>
                    <a:pt x="202" y="310"/>
                    <a:pt x="205" y="303"/>
                  </a:cubicBezTo>
                  <a:cubicBezTo>
                    <a:pt x="208" y="297"/>
                    <a:pt x="211" y="295"/>
                    <a:pt x="214" y="294"/>
                  </a:cubicBezTo>
                  <a:cubicBezTo>
                    <a:pt x="216" y="294"/>
                    <a:pt x="216" y="287"/>
                    <a:pt x="216" y="282"/>
                  </a:cubicBezTo>
                  <a:cubicBezTo>
                    <a:pt x="216" y="277"/>
                    <a:pt x="214" y="273"/>
                    <a:pt x="216" y="270"/>
                  </a:cubicBezTo>
                  <a:cubicBezTo>
                    <a:pt x="218" y="266"/>
                    <a:pt x="216" y="263"/>
                    <a:pt x="219" y="263"/>
                  </a:cubicBezTo>
                  <a:cubicBezTo>
                    <a:pt x="222" y="263"/>
                    <a:pt x="225" y="260"/>
                    <a:pt x="230" y="255"/>
                  </a:cubicBezTo>
                  <a:cubicBezTo>
                    <a:pt x="234" y="251"/>
                    <a:pt x="236" y="251"/>
                    <a:pt x="241" y="251"/>
                  </a:cubicBezTo>
                  <a:cubicBezTo>
                    <a:pt x="245" y="250"/>
                    <a:pt x="242" y="249"/>
                    <a:pt x="245" y="248"/>
                  </a:cubicBezTo>
                  <a:cubicBezTo>
                    <a:pt x="248" y="247"/>
                    <a:pt x="250" y="245"/>
                    <a:pt x="252" y="243"/>
                  </a:cubicBezTo>
                  <a:cubicBezTo>
                    <a:pt x="254" y="241"/>
                    <a:pt x="261" y="243"/>
                    <a:pt x="266" y="243"/>
                  </a:cubicBezTo>
                  <a:cubicBezTo>
                    <a:pt x="270" y="243"/>
                    <a:pt x="273" y="243"/>
                    <a:pt x="273" y="241"/>
                  </a:cubicBezTo>
                  <a:cubicBezTo>
                    <a:pt x="273" y="238"/>
                    <a:pt x="275" y="236"/>
                    <a:pt x="278" y="236"/>
                  </a:cubicBezTo>
                  <a:cubicBezTo>
                    <a:pt x="281" y="236"/>
                    <a:pt x="282" y="235"/>
                    <a:pt x="282" y="231"/>
                  </a:cubicBezTo>
                  <a:cubicBezTo>
                    <a:pt x="282" y="227"/>
                    <a:pt x="283" y="225"/>
                    <a:pt x="285" y="224"/>
                  </a:cubicBezTo>
                  <a:cubicBezTo>
                    <a:pt x="287" y="222"/>
                    <a:pt x="288" y="218"/>
                    <a:pt x="288" y="216"/>
                  </a:cubicBezTo>
                  <a:cubicBezTo>
                    <a:pt x="289" y="213"/>
                    <a:pt x="292" y="215"/>
                    <a:pt x="292" y="211"/>
                  </a:cubicBezTo>
                  <a:cubicBezTo>
                    <a:pt x="292" y="208"/>
                    <a:pt x="293" y="204"/>
                    <a:pt x="293" y="201"/>
                  </a:cubicBezTo>
                  <a:cubicBezTo>
                    <a:pt x="293" y="198"/>
                    <a:pt x="296" y="198"/>
                    <a:pt x="297" y="196"/>
                  </a:cubicBezTo>
                  <a:cubicBezTo>
                    <a:pt x="298" y="194"/>
                    <a:pt x="296" y="192"/>
                    <a:pt x="298" y="186"/>
                  </a:cubicBezTo>
                  <a:cubicBezTo>
                    <a:pt x="300" y="180"/>
                    <a:pt x="298" y="175"/>
                    <a:pt x="298" y="170"/>
                  </a:cubicBezTo>
                  <a:cubicBezTo>
                    <a:pt x="298" y="164"/>
                    <a:pt x="298" y="159"/>
                    <a:pt x="300" y="157"/>
                  </a:cubicBezTo>
                  <a:cubicBezTo>
                    <a:pt x="302" y="156"/>
                    <a:pt x="301" y="155"/>
                    <a:pt x="299" y="154"/>
                  </a:cubicBezTo>
                  <a:cubicBezTo>
                    <a:pt x="298" y="153"/>
                    <a:pt x="300" y="151"/>
                    <a:pt x="301" y="151"/>
                  </a:cubicBezTo>
                  <a:cubicBezTo>
                    <a:pt x="302" y="152"/>
                    <a:pt x="304" y="155"/>
                    <a:pt x="306" y="153"/>
                  </a:cubicBezTo>
                  <a:cubicBezTo>
                    <a:pt x="309" y="152"/>
                    <a:pt x="311" y="145"/>
                    <a:pt x="313" y="140"/>
                  </a:cubicBezTo>
                  <a:cubicBezTo>
                    <a:pt x="315" y="135"/>
                    <a:pt x="318" y="135"/>
                    <a:pt x="321" y="134"/>
                  </a:cubicBezTo>
                  <a:cubicBezTo>
                    <a:pt x="323" y="133"/>
                    <a:pt x="329" y="126"/>
                    <a:pt x="333" y="117"/>
                  </a:cubicBezTo>
                  <a:cubicBezTo>
                    <a:pt x="336" y="108"/>
                    <a:pt x="332" y="99"/>
                    <a:pt x="331" y="93"/>
                  </a:cubicBezTo>
                  <a:cubicBezTo>
                    <a:pt x="329" y="86"/>
                    <a:pt x="327" y="88"/>
                    <a:pt x="324" y="88"/>
                  </a:cubicBezTo>
                  <a:cubicBezTo>
                    <a:pt x="320" y="88"/>
                    <a:pt x="313" y="87"/>
                    <a:pt x="303" y="77"/>
                  </a:cubicBezTo>
                  <a:cubicBezTo>
                    <a:pt x="294" y="67"/>
                    <a:pt x="285" y="68"/>
                    <a:pt x="279" y="69"/>
                  </a:cubicBezTo>
                  <a:cubicBezTo>
                    <a:pt x="273" y="71"/>
                    <a:pt x="266" y="66"/>
                    <a:pt x="262" y="66"/>
                  </a:cubicBezTo>
                  <a:cubicBezTo>
                    <a:pt x="258" y="65"/>
                    <a:pt x="254" y="70"/>
                    <a:pt x="251" y="71"/>
                  </a:cubicBezTo>
                  <a:cubicBezTo>
                    <a:pt x="248" y="72"/>
                    <a:pt x="253" y="66"/>
                    <a:pt x="253" y="63"/>
                  </a:cubicBezTo>
                  <a:cubicBezTo>
                    <a:pt x="253" y="59"/>
                    <a:pt x="242" y="54"/>
                    <a:pt x="233" y="51"/>
                  </a:cubicBezTo>
                  <a:cubicBezTo>
                    <a:pt x="225" y="48"/>
                    <a:pt x="221" y="49"/>
                    <a:pt x="221" y="55"/>
                  </a:cubicBezTo>
                  <a:cubicBezTo>
                    <a:pt x="221" y="60"/>
                    <a:pt x="217" y="53"/>
                    <a:pt x="215" y="59"/>
                  </a:cubicBezTo>
                  <a:cubicBezTo>
                    <a:pt x="212" y="65"/>
                    <a:pt x="207" y="61"/>
                    <a:pt x="211" y="59"/>
                  </a:cubicBezTo>
                  <a:cubicBezTo>
                    <a:pt x="214" y="57"/>
                    <a:pt x="217" y="53"/>
                    <a:pt x="218" y="49"/>
                  </a:cubicBezTo>
                  <a:cubicBezTo>
                    <a:pt x="219" y="46"/>
                    <a:pt x="205" y="43"/>
                    <a:pt x="201" y="45"/>
                  </a:cubicBezTo>
                  <a:cubicBezTo>
                    <a:pt x="196" y="47"/>
                    <a:pt x="199" y="53"/>
                    <a:pt x="195" y="51"/>
                  </a:cubicBezTo>
                  <a:cubicBezTo>
                    <a:pt x="192" y="49"/>
                    <a:pt x="195" y="44"/>
                    <a:pt x="198" y="44"/>
                  </a:cubicBezTo>
                  <a:cubicBezTo>
                    <a:pt x="201" y="45"/>
                    <a:pt x="204" y="38"/>
                    <a:pt x="206" y="34"/>
                  </a:cubicBezTo>
                  <a:cubicBezTo>
                    <a:pt x="208" y="30"/>
                    <a:pt x="202" y="29"/>
                    <a:pt x="199" y="25"/>
                  </a:cubicBezTo>
                  <a:cubicBezTo>
                    <a:pt x="196" y="21"/>
                    <a:pt x="196" y="11"/>
                    <a:pt x="193" y="9"/>
                  </a:cubicBezTo>
                  <a:cubicBezTo>
                    <a:pt x="189" y="12"/>
                    <a:pt x="185" y="18"/>
                    <a:pt x="183" y="22"/>
                  </a:cubicBezTo>
                  <a:cubicBezTo>
                    <a:pt x="181" y="28"/>
                    <a:pt x="179" y="25"/>
                    <a:pt x="174" y="26"/>
                  </a:cubicBezTo>
                  <a:cubicBezTo>
                    <a:pt x="169" y="28"/>
                    <a:pt x="167" y="26"/>
                    <a:pt x="166" y="24"/>
                  </a:cubicBezTo>
                  <a:cubicBezTo>
                    <a:pt x="165" y="22"/>
                    <a:pt x="160" y="24"/>
                    <a:pt x="157" y="23"/>
                  </a:cubicBezTo>
                  <a:cubicBezTo>
                    <a:pt x="153" y="23"/>
                    <a:pt x="155" y="27"/>
                    <a:pt x="153" y="29"/>
                  </a:cubicBezTo>
                  <a:cubicBezTo>
                    <a:pt x="151" y="30"/>
                    <a:pt x="145" y="26"/>
                    <a:pt x="143" y="28"/>
                  </a:cubicBezTo>
                  <a:cubicBezTo>
                    <a:pt x="141" y="31"/>
                    <a:pt x="140" y="28"/>
                    <a:pt x="139" y="30"/>
                  </a:cubicBezTo>
                  <a:cubicBezTo>
                    <a:pt x="138" y="32"/>
                    <a:pt x="134" y="31"/>
                    <a:pt x="133" y="32"/>
                  </a:cubicBezTo>
                  <a:cubicBezTo>
                    <a:pt x="132" y="34"/>
                    <a:pt x="129" y="34"/>
                    <a:pt x="124" y="29"/>
                  </a:cubicBezTo>
                  <a:cubicBezTo>
                    <a:pt x="119" y="24"/>
                    <a:pt x="120" y="16"/>
                    <a:pt x="122" y="14"/>
                  </a:cubicBezTo>
                  <a:cubicBezTo>
                    <a:pt x="124" y="13"/>
                    <a:pt x="124" y="9"/>
                    <a:pt x="121" y="7"/>
                  </a:cubicBezTo>
                  <a:cubicBezTo>
                    <a:pt x="119" y="6"/>
                    <a:pt x="121" y="1"/>
                    <a:pt x="118" y="0"/>
                  </a:cubicBezTo>
                  <a:cubicBezTo>
                    <a:pt x="114" y="0"/>
                    <a:pt x="115" y="4"/>
                    <a:pt x="113" y="5"/>
                  </a:cubicBezTo>
                  <a:cubicBezTo>
                    <a:pt x="110" y="6"/>
                    <a:pt x="105" y="10"/>
                    <a:pt x="102" y="9"/>
                  </a:cubicBezTo>
                  <a:cubicBezTo>
                    <a:pt x="100" y="9"/>
                    <a:pt x="96" y="10"/>
                    <a:pt x="96" y="12"/>
                  </a:cubicBezTo>
                  <a:cubicBezTo>
                    <a:pt x="96" y="15"/>
                    <a:pt x="94" y="14"/>
                    <a:pt x="93" y="12"/>
                  </a:cubicBezTo>
                  <a:cubicBezTo>
                    <a:pt x="93" y="10"/>
                    <a:pt x="87" y="11"/>
                    <a:pt x="86" y="10"/>
                  </a:cubicBezTo>
                  <a:cubicBezTo>
                    <a:pt x="84" y="8"/>
                    <a:pt x="77" y="9"/>
                    <a:pt x="80" y="11"/>
                  </a:cubicBezTo>
                  <a:cubicBezTo>
                    <a:pt x="83" y="12"/>
                    <a:pt x="84" y="14"/>
                    <a:pt x="84" y="17"/>
                  </a:cubicBezTo>
                  <a:cubicBezTo>
                    <a:pt x="84" y="20"/>
                    <a:pt x="86" y="19"/>
                    <a:pt x="86" y="22"/>
                  </a:cubicBezTo>
                  <a:cubicBezTo>
                    <a:pt x="86" y="26"/>
                    <a:pt x="88" y="23"/>
                    <a:pt x="90" y="23"/>
                  </a:cubicBezTo>
                  <a:cubicBezTo>
                    <a:pt x="92" y="23"/>
                    <a:pt x="92" y="26"/>
                    <a:pt x="89" y="27"/>
                  </a:cubicBezTo>
                  <a:cubicBezTo>
                    <a:pt x="86" y="27"/>
                    <a:pt x="85" y="29"/>
                    <a:pt x="84" y="31"/>
                  </a:cubicBezTo>
                  <a:cubicBezTo>
                    <a:pt x="84" y="34"/>
                    <a:pt x="81" y="32"/>
                    <a:pt x="79" y="34"/>
                  </a:cubicBezTo>
                  <a:cubicBezTo>
                    <a:pt x="76" y="36"/>
                    <a:pt x="74" y="38"/>
                    <a:pt x="73" y="37"/>
                  </a:cubicBezTo>
                  <a:cubicBezTo>
                    <a:pt x="71" y="36"/>
                    <a:pt x="70" y="37"/>
                    <a:pt x="68" y="38"/>
                  </a:cubicBezTo>
                  <a:cubicBezTo>
                    <a:pt x="67" y="39"/>
                    <a:pt x="66" y="38"/>
                    <a:pt x="63" y="36"/>
                  </a:cubicBezTo>
                  <a:cubicBezTo>
                    <a:pt x="61" y="34"/>
                    <a:pt x="60" y="31"/>
                    <a:pt x="57" y="27"/>
                  </a:cubicBezTo>
                  <a:cubicBezTo>
                    <a:pt x="55" y="28"/>
                    <a:pt x="51" y="30"/>
                    <a:pt x="49" y="30"/>
                  </a:cubicBezTo>
                  <a:cubicBezTo>
                    <a:pt x="46" y="30"/>
                    <a:pt x="36" y="29"/>
                    <a:pt x="36" y="31"/>
                  </a:cubicBezTo>
                  <a:cubicBezTo>
                    <a:pt x="35" y="32"/>
                    <a:pt x="37" y="35"/>
                    <a:pt x="38" y="35"/>
                  </a:cubicBezTo>
                  <a:cubicBezTo>
                    <a:pt x="40" y="36"/>
                    <a:pt x="43" y="37"/>
                    <a:pt x="40" y="39"/>
                  </a:cubicBezTo>
                  <a:cubicBezTo>
                    <a:pt x="37" y="41"/>
                    <a:pt x="34" y="38"/>
                    <a:pt x="34" y="43"/>
                  </a:cubicBezTo>
                  <a:cubicBezTo>
                    <a:pt x="34" y="49"/>
                    <a:pt x="41" y="52"/>
                    <a:pt x="39" y="57"/>
                  </a:cubicBezTo>
                  <a:cubicBezTo>
                    <a:pt x="39" y="60"/>
                    <a:pt x="38" y="66"/>
                    <a:pt x="38" y="69"/>
                  </a:cubicBezTo>
                  <a:cubicBezTo>
                    <a:pt x="38" y="71"/>
                    <a:pt x="37" y="79"/>
                    <a:pt x="34" y="80"/>
                  </a:cubicBezTo>
                  <a:cubicBezTo>
                    <a:pt x="32" y="80"/>
                    <a:pt x="30" y="78"/>
                    <a:pt x="27" y="80"/>
                  </a:cubicBezTo>
                  <a:cubicBezTo>
                    <a:pt x="24" y="83"/>
                    <a:pt x="21" y="81"/>
                    <a:pt x="17" y="84"/>
                  </a:cubicBezTo>
                  <a:cubicBezTo>
                    <a:pt x="14" y="87"/>
                    <a:pt x="10" y="86"/>
                    <a:pt x="10" y="89"/>
                  </a:cubicBezTo>
                  <a:cubicBezTo>
                    <a:pt x="9" y="92"/>
                    <a:pt x="6" y="94"/>
                    <a:pt x="7" y="97"/>
                  </a:cubicBezTo>
                  <a:cubicBezTo>
                    <a:pt x="8" y="100"/>
                    <a:pt x="5" y="99"/>
                    <a:pt x="3" y="102"/>
                  </a:cubicBezTo>
                  <a:cubicBezTo>
                    <a:pt x="1" y="104"/>
                    <a:pt x="3" y="105"/>
                    <a:pt x="2" y="107"/>
                  </a:cubicBezTo>
                  <a:cubicBezTo>
                    <a:pt x="0" y="109"/>
                    <a:pt x="2" y="112"/>
                    <a:pt x="4" y="114"/>
                  </a:cubicBezTo>
                  <a:cubicBezTo>
                    <a:pt x="6" y="117"/>
                    <a:pt x="8" y="119"/>
                    <a:pt x="8" y="122"/>
                  </a:cubicBezTo>
                  <a:cubicBezTo>
                    <a:pt x="7" y="124"/>
                    <a:pt x="9" y="125"/>
                    <a:pt x="12" y="125"/>
                  </a:cubicBezTo>
                  <a:cubicBezTo>
                    <a:pt x="14" y="125"/>
                    <a:pt x="12" y="130"/>
                    <a:pt x="16" y="130"/>
                  </a:cubicBezTo>
                  <a:cubicBezTo>
                    <a:pt x="20" y="130"/>
                    <a:pt x="24" y="131"/>
                    <a:pt x="25" y="128"/>
                  </a:cubicBezTo>
                  <a:cubicBezTo>
                    <a:pt x="26" y="126"/>
                    <a:pt x="29" y="124"/>
                    <a:pt x="29" y="128"/>
                  </a:cubicBezTo>
                  <a:cubicBezTo>
                    <a:pt x="29" y="131"/>
                    <a:pt x="28" y="140"/>
                    <a:pt x="31" y="139"/>
                  </a:cubicBezTo>
                  <a:cubicBezTo>
                    <a:pt x="34" y="138"/>
                    <a:pt x="39" y="138"/>
                    <a:pt x="42" y="139"/>
                  </a:cubicBezTo>
                  <a:cubicBezTo>
                    <a:pt x="45" y="140"/>
                    <a:pt x="47" y="139"/>
                    <a:pt x="49" y="137"/>
                  </a:cubicBezTo>
                  <a:cubicBezTo>
                    <a:pt x="51" y="135"/>
                    <a:pt x="53" y="135"/>
                    <a:pt x="56" y="133"/>
                  </a:cubicBezTo>
                  <a:cubicBezTo>
                    <a:pt x="60" y="131"/>
                    <a:pt x="63" y="129"/>
                    <a:pt x="66" y="129"/>
                  </a:cubicBezTo>
                  <a:cubicBezTo>
                    <a:pt x="70" y="129"/>
                    <a:pt x="75" y="127"/>
                    <a:pt x="74" y="129"/>
                  </a:cubicBezTo>
                  <a:cubicBezTo>
                    <a:pt x="74" y="132"/>
                    <a:pt x="73" y="141"/>
                    <a:pt x="77" y="146"/>
                  </a:cubicBezTo>
                  <a:cubicBezTo>
                    <a:pt x="81" y="150"/>
                    <a:pt x="83" y="152"/>
                    <a:pt x="87" y="152"/>
                  </a:cubicBezTo>
                  <a:cubicBezTo>
                    <a:pt x="91" y="151"/>
                    <a:pt x="90" y="153"/>
                    <a:pt x="93" y="153"/>
                  </a:cubicBezTo>
                  <a:cubicBezTo>
                    <a:pt x="96" y="153"/>
                    <a:pt x="94" y="156"/>
                    <a:pt x="96" y="156"/>
                  </a:cubicBezTo>
                  <a:cubicBezTo>
                    <a:pt x="99" y="156"/>
                    <a:pt x="103" y="156"/>
                    <a:pt x="103" y="159"/>
                  </a:cubicBezTo>
                  <a:cubicBezTo>
                    <a:pt x="103" y="162"/>
                    <a:pt x="111" y="160"/>
                    <a:pt x="113" y="161"/>
                  </a:cubicBezTo>
                  <a:cubicBezTo>
                    <a:pt x="114" y="163"/>
                    <a:pt x="116" y="164"/>
                    <a:pt x="116" y="167"/>
                  </a:cubicBezTo>
                  <a:cubicBezTo>
                    <a:pt x="115" y="170"/>
                    <a:pt x="120" y="172"/>
                    <a:pt x="117" y="173"/>
                  </a:cubicBezTo>
                  <a:cubicBezTo>
                    <a:pt x="115" y="175"/>
                    <a:pt x="118" y="177"/>
                    <a:pt x="118" y="180"/>
                  </a:cubicBezTo>
                  <a:cubicBezTo>
                    <a:pt x="118" y="184"/>
                    <a:pt x="122" y="185"/>
                    <a:pt x="127" y="185"/>
                  </a:cubicBezTo>
                  <a:cubicBezTo>
                    <a:pt x="133" y="184"/>
                    <a:pt x="134" y="185"/>
                    <a:pt x="134" y="189"/>
                  </a:cubicBezTo>
                  <a:cubicBezTo>
                    <a:pt x="134" y="193"/>
                    <a:pt x="138" y="193"/>
                    <a:pt x="139" y="197"/>
                  </a:cubicBezTo>
                  <a:cubicBezTo>
                    <a:pt x="141" y="201"/>
                    <a:pt x="138" y="205"/>
                    <a:pt x="138" y="208"/>
                  </a:cubicBezTo>
                  <a:cubicBezTo>
                    <a:pt x="139" y="210"/>
                    <a:pt x="137" y="213"/>
                    <a:pt x="136" y="214"/>
                  </a:cubicBezTo>
                  <a:cubicBezTo>
                    <a:pt x="138" y="216"/>
                    <a:pt x="138" y="217"/>
                    <a:pt x="136" y="218"/>
                  </a:cubicBezTo>
                  <a:cubicBezTo>
                    <a:pt x="134" y="219"/>
                    <a:pt x="139" y="223"/>
                    <a:pt x="138" y="229"/>
                  </a:cubicBezTo>
                  <a:cubicBezTo>
                    <a:pt x="136" y="234"/>
                    <a:pt x="136" y="235"/>
                    <a:pt x="142" y="235"/>
                  </a:cubicBezTo>
                  <a:cubicBezTo>
                    <a:pt x="148" y="236"/>
                    <a:pt x="147" y="237"/>
                    <a:pt x="149" y="236"/>
                  </a:cubicBezTo>
                  <a:cubicBezTo>
                    <a:pt x="151" y="235"/>
                    <a:pt x="154" y="240"/>
                    <a:pt x="155" y="243"/>
                  </a:cubicBezTo>
                  <a:cubicBezTo>
                    <a:pt x="156" y="246"/>
                    <a:pt x="158" y="253"/>
                    <a:pt x="159" y="253"/>
                  </a:cubicBezTo>
                  <a:cubicBezTo>
                    <a:pt x="160" y="253"/>
                    <a:pt x="163" y="250"/>
                    <a:pt x="166" y="251"/>
                  </a:cubicBezTo>
                  <a:cubicBezTo>
                    <a:pt x="169" y="252"/>
                    <a:pt x="165" y="262"/>
                    <a:pt x="165" y="266"/>
                  </a:cubicBezTo>
                  <a:cubicBezTo>
                    <a:pt x="167" y="266"/>
                    <a:pt x="170" y="266"/>
                    <a:pt x="171" y="266"/>
                  </a:cubicBezTo>
                  <a:cubicBezTo>
                    <a:pt x="172" y="267"/>
                    <a:pt x="173" y="277"/>
                    <a:pt x="172" y="279"/>
                  </a:cubicBezTo>
                  <a:cubicBezTo>
                    <a:pt x="172" y="281"/>
                    <a:pt x="165" y="283"/>
                    <a:pt x="162" y="285"/>
                  </a:cubicBezTo>
                  <a:cubicBezTo>
                    <a:pt x="159" y="287"/>
                    <a:pt x="151" y="294"/>
                    <a:pt x="148" y="300"/>
                  </a:cubicBezTo>
                  <a:cubicBezTo>
                    <a:pt x="146" y="304"/>
                    <a:pt x="142" y="307"/>
                    <a:pt x="140" y="309"/>
                  </a:cubicBezTo>
                  <a:cubicBezTo>
                    <a:pt x="141" y="309"/>
                    <a:pt x="142" y="309"/>
                    <a:pt x="143" y="309"/>
                  </a:cubicBezTo>
                  <a:cubicBezTo>
                    <a:pt x="144" y="308"/>
                    <a:pt x="147" y="308"/>
                    <a:pt x="150" y="312"/>
                  </a:cubicBezTo>
                  <a:cubicBezTo>
                    <a:pt x="153" y="315"/>
                    <a:pt x="153" y="318"/>
                    <a:pt x="154" y="318"/>
                  </a:cubicBezTo>
                  <a:cubicBezTo>
                    <a:pt x="155" y="317"/>
                    <a:pt x="156" y="313"/>
                    <a:pt x="158" y="316"/>
                  </a:cubicBezTo>
                  <a:cubicBezTo>
                    <a:pt x="161" y="319"/>
                    <a:pt x="167" y="322"/>
                    <a:pt x="168" y="323"/>
                  </a:cubicBezTo>
                  <a:cubicBezTo>
                    <a:pt x="169" y="325"/>
                    <a:pt x="174" y="326"/>
                    <a:pt x="174" y="330"/>
                  </a:cubicBezTo>
                  <a:cubicBezTo>
                    <a:pt x="174" y="333"/>
                    <a:pt x="172" y="338"/>
                    <a:pt x="174" y="343"/>
                  </a:cubicBezTo>
                  <a:cubicBezTo>
                    <a:pt x="176" y="341"/>
                    <a:pt x="177" y="340"/>
                    <a:pt x="178" y="33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4" name="Freeform 109"/>
            <p:cNvSpPr>
              <a:spLocks/>
            </p:cNvSpPr>
            <p:nvPr userDrawn="1"/>
          </p:nvSpPr>
          <p:spPr bwMode="auto">
            <a:xfrm>
              <a:off x="2280" y="3301"/>
              <a:ext cx="81" cy="90"/>
            </a:xfrm>
            <a:custGeom>
              <a:avLst/>
              <a:gdLst>
                <a:gd name="T0" fmla="*/ 42 w 42"/>
                <a:gd name="T1" fmla="*/ 22 h 46"/>
                <a:gd name="T2" fmla="*/ 36 w 42"/>
                <a:gd name="T3" fmla="*/ 15 h 46"/>
                <a:gd name="T4" fmla="*/ 26 w 42"/>
                <a:gd name="T5" fmla="*/ 8 h 46"/>
                <a:gd name="T6" fmla="*/ 22 w 42"/>
                <a:gd name="T7" fmla="*/ 10 h 46"/>
                <a:gd name="T8" fmla="*/ 18 w 42"/>
                <a:gd name="T9" fmla="*/ 4 h 46"/>
                <a:gd name="T10" fmla="*/ 11 w 42"/>
                <a:gd name="T11" fmla="*/ 1 h 46"/>
                <a:gd name="T12" fmla="*/ 8 w 42"/>
                <a:gd name="T13" fmla="*/ 1 h 46"/>
                <a:gd name="T14" fmla="*/ 6 w 42"/>
                <a:gd name="T15" fmla="*/ 6 h 46"/>
                <a:gd name="T16" fmla="*/ 3 w 42"/>
                <a:gd name="T17" fmla="*/ 20 h 46"/>
                <a:gd name="T18" fmla="*/ 1 w 42"/>
                <a:gd name="T19" fmla="*/ 31 h 46"/>
                <a:gd name="T20" fmla="*/ 3 w 42"/>
                <a:gd name="T21" fmla="*/ 36 h 46"/>
                <a:gd name="T22" fmla="*/ 2 w 42"/>
                <a:gd name="T23" fmla="*/ 40 h 46"/>
                <a:gd name="T24" fmla="*/ 6 w 42"/>
                <a:gd name="T25" fmla="*/ 42 h 46"/>
                <a:gd name="T26" fmla="*/ 17 w 42"/>
                <a:gd name="T27" fmla="*/ 44 h 46"/>
                <a:gd name="T28" fmla="*/ 23 w 42"/>
                <a:gd name="T29" fmla="*/ 44 h 46"/>
                <a:gd name="T30" fmla="*/ 36 w 42"/>
                <a:gd name="T31" fmla="*/ 43 h 46"/>
                <a:gd name="T32" fmla="*/ 42 w 42"/>
                <a:gd name="T33" fmla="*/ 35 h 46"/>
                <a:gd name="T34" fmla="*/ 42 w 42"/>
                <a:gd name="T35" fmla="*/ 2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42" h="46">
                  <a:moveTo>
                    <a:pt x="42" y="22"/>
                  </a:moveTo>
                  <a:cubicBezTo>
                    <a:pt x="42" y="18"/>
                    <a:pt x="37" y="17"/>
                    <a:pt x="36" y="15"/>
                  </a:cubicBezTo>
                  <a:cubicBezTo>
                    <a:pt x="35" y="14"/>
                    <a:pt x="29" y="11"/>
                    <a:pt x="26" y="8"/>
                  </a:cubicBezTo>
                  <a:cubicBezTo>
                    <a:pt x="24" y="5"/>
                    <a:pt x="23" y="9"/>
                    <a:pt x="22" y="10"/>
                  </a:cubicBezTo>
                  <a:cubicBezTo>
                    <a:pt x="21" y="10"/>
                    <a:pt x="21" y="7"/>
                    <a:pt x="18" y="4"/>
                  </a:cubicBezTo>
                  <a:cubicBezTo>
                    <a:pt x="15" y="0"/>
                    <a:pt x="12" y="0"/>
                    <a:pt x="11" y="1"/>
                  </a:cubicBezTo>
                  <a:cubicBezTo>
                    <a:pt x="10" y="1"/>
                    <a:pt x="9" y="1"/>
                    <a:pt x="8" y="1"/>
                  </a:cubicBezTo>
                  <a:cubicBezTo>
                    <a:pt x="7" y="3"/>
                    <a:pt x="6" y="4"/>
                    <a:pt x="6" y="6"/>
                  </a:cubicBezTo>
                  <a:cubicBezTo>
                    <a:pt x="6" y="10"/>
                    <a:pt x="3" y="14"/>
                    <a:pt x="3" y="20"/>
                  </a:cubicBezTo>
                  <a:cubicBezTo>
                    <a:pt x="3" y="27"/>
                    <a:pt x="1" y="26"/>
                    <a:pt x="1" y="31"/>
                  </a:cubicBezTo>
                  <a:cubicBezTo>
                    <a:pt x="0" y="37"/>
                    <a:pt x="2" y="36"/>
                    <a:pt x="3" y="36"/>
                  </a:cubicBezTo>
                  <a:cubicBezTo>
                    <a:pt x="3" y="37"/>
                    <a:pt x="3" y="39"/>
                    <a:pt x="2" y="40"/>
                  </a:cubicBezTo>
                  <a:cubicBezTo>
                    <a:pt x="3" y="41"/>
                    <a:pt x="4" y="42"/>
                    <a:pt x="6" y="42"/>
                  </a:cubicBezTo>
                  <a:cubicBezTo>
                    <a:pt x="9" y="41"/>
                    <a:pt x="12" y="42"/>
                    <a:pt x="17" y="44"/>
                  </a:cubicBezTo>
                  <a:cubicBezTo>
                    <a:pt x="21" y="46"/>
                    <a:pt x="19" y="44"/>
                    <a:pt x="23" y="44"/>
                  </a:cubicBezTo>
                  <a:cubicBezTo>
                    <a:pt x="27" y="45"/>
                    <a:pt x="31" y="45"/>
                    <a:pt x="36" y="43"/>
                  </a:cubicBezTo>
                  <a:cubicBezTo>
                    <a:pt x="39" y="41"/>
                    <a:pt x="40" y="38"/>
                    <a:pt x="42" y="35"/>
                  </a:cubicBezTo>
                  <a:cubicBezTo>
                    <a:pt x="40" y="30"/>
                    <a:pt x="42" y="25"/>
                    <a:pt x="42" y="2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5" name="Freeform 110"/>
            <p:cNvSpPr>
              <a:spLocks noEditPoints="1"/>
            </p:cNvSpPr>
            <p:nvPr userDrawn="1"/>
          </p:nvSpPr>
          <p:spPr bwMode="auto">
            <a:xfrm>
              <a:off x="2028" y="3151"/>
              <a:ext cx="331" cy="655"/>
            </a:xfrm>
            <a:custGeom>
              <a:avLst/>
              <a:gdLst>
                <a:gd name="T0" fmla="*/ 49 w 171"/>
                <a:gd name="T1" fmla="*/ 319 h 337"/>
                <a:gd name="T2" fmla="*/ 45 w 171"/>
                <a:gd name="T3" fmla="*/ 312 h 337"/>
                <a:gd name="T4" fmla="*/ 43 w 171"/>
                <a:gd name="T5" fmla="*/ 335 h 337"/>
                <a:gd name="T6" fmla="*/ 61 w 171"/>
                <a:gd name="T7" fmla="*/ 336 h 337"/>
                <a:gd name="T8" fmla="*/ 65 w 171"/>
                <a:gd name="T9" fmla="*/ 330 h 337"/>
                <a:gd name="T10" fmla="*/ 163 w 171"/>
                <a:gd name="T11" fmla="*/ 35 h 337"/>
                <a:gd name="T12" fmla="*/ 159 w 171"/>
                <a:gd name="T13" fmla="*/ 48 h 337"/>
                <a:gd name="T14" fmla="*/ 145 w 171"/>
                <a:gd name="T15" fmla="*/ 53 h 337"/>
                <a:gd name="T16" fmla="*/ 129 w 171"/>
                <a:gd name="T17" fmla="*/ 51 h 337"/>
                <a:gd name="T18" fmla="*/ 139 w 171"/>
                <a:gd name="T19" fmla="*/ 34 h 337"/>
                <a:gd name="T20" fmla="*/ 114 w 171"/>
                <a:gd name="T21" fmla="*/ 21 h 337"/>
                <a:gd name="T22" fmla="*/ 93 w 171"/>
                <a:gd name="T23" fmla="*/ 3 h 337"/>
                <a:gd name="T24" fmla="*/ 79 w 171"/>
                <a:gd name="T25" fmla="*/ 8 h 337"/>
                <a:gd name="T26" fmla="*/ 62 w 171"/>
                <a:gd name="T27" fmla="*/ 5 h 337"/>
                <a:gd name="T28" fmla="*/ 54 w 171"/>
                <a:gd name="T29" fmla="*/ 20 h 337"/>
                <a:gd name="T30" fmla="*/ 44 w 171"/>
                <a:gd name="T31" fmla="*/ 33 h 337"/>
                <a:gd name="T32" fmla="*/ 45 w 171"/>
                <a:gd name="T33" fmla="*/ 48 h 337"/>
                <a:gd name="T34" fmla="*/ 38 w 171"/>
                <a:gd name="T35" fmla="*/ 59 h 337"/>
                <a:gd name="T36" fmla="*/ 31 w 171"/>
                <a:gd name="T37" fmla="*/ 71 h 337"/>
                <a:gd name="T38" fmla="*/ 28 w 171"/>
                <a:gd name="T39" fmla="*/ 86 h 337"/>
                <a:gd name="T40" fmla="*/ 31 w 171"/>
                <a:gd name="T41" fmla="*/ 104 h 337"/>
                <a:gd name="T42" fmla="*/ 30 w 171"/>
                <a:gd name="T43" fmla="*/ 118 h 337"/>
                <a:gd name="T44" fmla="*/ 28 w 171"/>
                <a:gd name="T45" fmla="*/ 135 h 337"/>
                <a:gd name="T46" fmla="*/ 22 w 171"/>
                <a:gd name="T47" fmla="*/ 154 h 337"/>
                <a:gd name="T48" fmla="*/ 19 w 171"/>
                <a:gd name="T49" fmla="*/ 162 h 337"/>
                <a:gd name="T50" fmla="*/ 16 w 171"/>
                <a:gd name="T51" fmla="*/ 174 h 337"/>
                <a:gd name="T52" fmla="*/ 16 w 171"/>
                <a:gd name="T53" fmla="*/ 186 h 337"/>
                <a:gd name="T54" fmla="*/ 14 w 171"/>
                <a:gd name="T55" fmla="*/ 204 h 337"/>
                <a:gd name="T56" fmla="*/ 16 w 171"/>
                <a:gd name="T57" fmla="*/ 213 h 337"/>
                <a:gd name="T58" fmla="*/ 20 w 171"/>
                <a:gd name="T59" fmla="*/ 221 h 337"/>
                <a:gd name="T60" fmla="*/ 18 w 171"/>
                <a:gd name="T61" fmla="*/ 229 h 337"/>
                <a:gd name="T62" fmla="*/ 16 w 171"/>
                <a:gd name="T63" fmla="*/ 242 h 337"/>
                <a:gd name="T64" fmla="*/ 10 w 171"/>
                <a:gd name="T65" fmla="*/ 253 h 337"/>
                <a:gd name="T66" fmla="*/ 7 w 171"/>
                <a:gd name="T67" fmla="*/ 266 h 337"/>
                <a:gd name="T68" fmla="*/ 3 w 171"/>
                <a:gd name="T69" fmla="*/ 279 h 337"/>
                <a:gd name="T70" fmla="*/ 12 w 171"/>
                <a:gd name="T71" fmla="*/ 287 h 337"/>
                <a:gd name="T72" fmla="*/ 17 w 171"/>
                <a:gd name="T73" fmla="*/ 300 h 337"/>
                <a:gd name="T74" fmla="*/ 36 w 171"/>
                <a:gd name="T75" fmla="*/ 303 h 337"/>
                <a:gd name="T76" fmla="*/ 40 w 171"/>
                <a:gd name="T77" fmla="*/ 296 h 337"/>
                <a:gd name="T78" fmla="*/ 40 w 171"/>
                <a:gd name="T79" fmla="*/ 282 h 337"/>
                <a:gd name="T80" fmla="*/ 50 w 171"/>
                <a:gd name="T81" fmla="*/ 272 h 337"/>
                <a:gd name="T82" fmla="*/ 66 w 171"/>
                <a:gd name="T83" fmla="*/ 255 h 337"/>
                <a:gd name="T84" fmla="*/ 59 w 171"/>
                <a:gd name="T85" fmla="*/ 244 h 337"/>
                <a:gd name="T86" fmla="*/ 67 w 171"/>
                <a:gd name="T87" fmla="*/ 224 h 337"/>
                <a:gd name="T88" fmla="*/ 71 w 171"/>
                <a:gd name="T89" fmla="*/ 213 h 337"/>
                <a:gd name="T90" fmla="*/ 77 w 171"/>
                <a:gd name="T91" fmla="*/ 202 h 337"/>
                <a:gd name="T92" fmla="*/ 82 w 171"/>
                <a:gd name="T93" fmla="*/ 201 h 337"/>
                <a:gd name="T94" fmla="*/ 79 w 171"/>
                <a:gd name="T95" fmla="*/ 196 h 337"/>
                <a:gd name="T96" fmla="*/ 74 w 171"/>
                <a:gd name="T97" fmla="*/ 188 h 337"/>
                <a:gd name="T98" fmla="*/ 87 w 171"/>
                <a:gd name="T99" fmla="*/ 184 h 337"/>
                <a:gd name="T100" fmla="*/ 97 w 171"/>
                <a:gd name="T101" fmla="*/ 171 h 337"/>
                <a:gd name="T102" fmla="*/ 100 w 171"/>
                <a:gd name="T103" fmla="*/ 161 h 337"/>
                <a:gd name="T104" fmla="*/ 137 w 171"/>
                <a:gd name="T105" fmla="*/ 152 h 337"/>
                <a:gd name="T106" fmla="*/ 141 w 171"/>
                <a:gd name="T107" fmla="*/ 136 h 337"/>
                <a:gd name="T108" fmla="*/ 135 w 171"/>
                <a:gd name="T109" fmla="*/ 123 h 337"/>
                <a:gd name="T110" fmla="*/ 132 w 171"/>
                <a:gd name="T111" fmla="*/ 117 h 337"/>
                <a:gd name="T112" fmla="*/ 131 w 171"/>
                <a:gd name="T113" fmla="*/ 108 h 337"/>
                <a:gd name="T114" fmla="*/ 136 w 171"/>
                <a:gd name="T115" fmla="*/ 83 h 337"/>
                <a:gd name="T116" fmla="*/ 160 w 171"/>
                <a:gd name="T117" fmla="*/ 54 h 337"/>
                <a:gd name="T118" fmla="*/ 169 w 171"/>
                <a:gd name="T119" fmla="*/ 35 h 33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171" h="337">
                  <a:moveTo>
                    <a:pt x="65" y="330"/>
                  </a:moveTo>
                  <a:cubicBezTo>
                    <a:pt x="61" y="330"/>
                    <a:pt x="52" y="322"/>
                    <a:pt x="49" y="319"/>
                  </a:cubicBezTo>
                  <a:cubicBezTo>
                    <a:pt x="46" y="317"/>
                    <a:pt x="48" y="315"/>
                    <a:pt x="45" y="315"/>
                  </a:cubicBezTo>
                  <a:cubicBezTo>
                    <a:pt x="41" y="316"/>
                    <a:pt x="44" y="313"/>
                    <a:pt x="45" y="312"/>
                  </a:cubicBezTo>
                  <a:cubicBezTo>
                    <a:pt x="47" y="311"/>
                    <a:pt x="45" y="308"/>
                    <a:pt x="43" y="307"/>
                  </a:cubicBezTo>
                  <a:cubicBezTo>
                    <a:pt x="42" y="312"/>
                    <a:pt x="41" y="335"/>
                    <a:pt x="43" y="335"/>
                  </a:cubicBezTo>
                  <a:cubicBezTo>
                    <a:pt x="44" y="335"/>
                    <a:pt x="54" y="334"/>
                    <a:pt x="57" y="336"/>
                  </a:cubicBezTo>
                  <a:cubicBezTo>
                    <a:pt x="58" y="336"/>
                    <a:pt x="59" y="337"/>
                    <a:pt x="61" y="336"/>
                  </a:cubicBezTo>
                  <a:cubicBezTo>
                    <a:pt x="62" y="334"/>
                    <a:pt x="68" y="335"/>
                    <a:pt x="71" y="333"/>
                  </a:cubicBezTo>
                  <a:cubicBezTo>
                    <a:pt x="74" y="331"/>
                    <a:pt x="70" y="330"/>
                    <a:pt x="65" y="330"/>
                  </a:cubicBezTo>
                  <a:close/>
                  <a:moveTo>
                    <a:pt x="169" y="35"/>
                  </a:moveTo>
                  <a:cubicBezTo>
                    <a:pt x="168" y="35"/>
                    <a:pt x="165" y="35"/>
                    <a:pt x="163" y="35"/>
                  </a:cubicBezTo>
                  <a:cubicBezTo>
                    <a:pt x="163" y="35"/>
                    <a:pt x="163" y="36"/>
                    <a:pt x="163" y="36"/>
                  </a:cubicBezTo>
                  <a:cubicBezTo>
                    <a:pt x="164" y="40"/>
                    <a:pt x="162" y="49"/>
                    <a:pt x="159" y="48"/>
                  </a:cubicBezTo>
                  <a:cubicBezTo>
                    <a:pt x="157" y="48"/>
                    <a:pt x="155" y="52"/>
                    <a:pt x="153" y="52"/>
                  </a:cubicBezTo>
                  <a:cubicBezTo>
                    <a:pt x="151" y="51"/>
                    <a:pt x="148" y="55"/>
                    <a:pt x="145" y="53"/>
                  </a:cubicBezTo>
                  <a:cubicBezTo>
                    <a:pt x="143" y="52"/>
                    <a:pt x="139" y="54"/>
                    <a:pt x="137" y="52"/>
                  </a:cubicBezTo>
                  <a:cubicBezTo>
                    <a:pt x="135" y="51"/>
                    <a:pt x="129" y="52"/>
                    <a:pt x="129" y="51"/>
                  </a:cubicBezTo>
                  <a:cubicBezTo>
                    <a:pt x="129" y="49"/>
                    <a:pt x="132" y="50"/>
                    <a:pt x="132" y="45"/>
                  </a:cubicBezTo>
                  <a:cubicBezTo>
                    <a:pt x="132" y="41"/>
                    <a:pt x="140" y="35"/>
                    <a:pt x="139" y="34"/>
                  </a:cubicBezTo>
                  <a:cubicBezTo>
                    <a:pt x="138" y="32"/>
                    <a:pt x="125" y="28"/>
                    <a:pt x="123" y="26"/>
                  </a:cubicBezTo>
                  <a:cubicBezTo>
                    <a:pt x="121" y="24"/>
                    <a:pt x="119" y="22"/>
                    <a:pt x="114" y="21"/>
                  </a:cubicBezTo>
                  <a:cubicBezTo>
                    <a:pt x="109" y="21"/>
                    <a:pt x="109" y="18"/>
                    <a:pt x="104" y="15"/>
                  </a:cubicBezTo>
                  <a:cubicBezTo>
                    <a:pt x="100" y="13"/>
                    <a:pt x="95" y="7"/>
                    <a:pt x="93" y="3"/>
                  </a:cubicBezTo>
                  <a:cubicBezTo>
                    <a:pt x="90" y="3"/>
                    <a:pt x="85" y="2"/>
                    <a:pt x="84" y="3"/>
                  </a:cubicBezTo>
                  <a:cubicBezTo>
                    <a:pt x="83" y="5"/>
                    <a:pt x="81" y="12"/>
                    <a:pt x="79" y="8"/>
                  </a:cubicBezTo>
                  <a:cubicBezTo>
                    <a:pt x="78" y="5"/>
                    <a:pt x="73" y="5"/>
                    <a:pt x="70" y="4"/>
                  </a:cubicBezTo>
                  <a:cubicBezTo>
                    <a:pt x="66" y="4"/>
                    <a:pt x="66" y="0"/>
                    <a:pt x="62" y="5"/>
                  </a:cubicBezTo>
                  <a:cubicBezTo>
                    <a:pt x="60" y="6"/>
                    <a:pt x="58" y="8"/>
                    <a:pt x="56" y="10"/>
                  </a:cubicBezTo>
                  <a:cubicBezTo>
                    <a:pt x="56" y="14"/>
                    <a:pt x="55" y="18"/>
                    <a:pt x="54" y="20"/>
                  </a:cubicBezTo>
                  <a:cubicBezTo>
                    <a:pt x="53" y="21"/>
                    <a:pt x="45" y="25"/>
                    <a:pt x="45" y="27"/>
                  </a:cubicBezTo>
                  <a:cubicBezTo>
                    <a:pt x="44" y="29"/>
                    <a:pt x="46" y="32"/>
                    <a:pt x="44" y="33"/>
                  </a:cubicBezTo>
                  <a:cubicBezTo>
                    <a:pt x="43" y="34"/>
                    <a:pt x="48" y="41"/>
                    <a:pt x="45" y="42"/>
                  </a:cubicBezTo>
                  <a:cubicBezTo>
                    <a:pt x="42" y="44"/>
                    <a:pt x="47" y="46"/>
                    <a:pt x="45" y="48"/>
                  </a:cubicBezTo>
                  <a:cubicBezTo>
                    <a:pt x="43" y="49"/>
                    <a:pt x="40" y="50"/>
                    <a:pt x="40" y="52"/>
                  </a:cubicBezTo>
                  <a:cubicBezTo>
                    <a:pt x="40" y="54"/>
                    <a:pt x="40" y="58"/>
                    <a:pt x="38" y="59"/>
                  </a:cubicBezTo>
                  <a:cubicBezTo>
                    <a:pt x="35" y="60"/>
                    <a:pt x="34" y="64"/>
                    <a:pt x="34" y="67"/>
                  </a:cubicBezTo>
                  <a:cubicBezTo>
                    <a:pt x="34" y="69"/>
                    <a:pt x="30" y="68"/>
                    <a:pt x="31" y="71"/>
                  </a:cubicBezTo>
                  <a:cubicBezTo>
                    <a:pt x="33" y="75"/>
                    <a:pt x="34" y="79"/>
                    <a:pt x="31" y="80"/>
                  </a:cubicBezTo>
                  <a:cubicBezTo>
                    <a:pt x="29" y="80"/>
                    <a:pt x="29" y="86"/>
                    <a:pt x="28" y="86"/>
                  </a:cubicBezTo>
                  <a:cubicBezTo>
                    <a:pt x="26" y="86"/>
                    <a:pt x="26" y="92"/>
                    <a:pt x="28" y="95"/>
                  </a:cubicBezTo>
                  <a:cubicBezTo>
                    <a:pt x="30" y="98"/>
                    <a:pt x="31" y="101"/>
                    <a:pt x="31" y="104"/>
                  </a:cubicBezTo>
                  <a:cubicBezTo>
                    <a:pt x="31" y="106"/>
                    <a:pt x="34" y="108"/>
                    <a:pt x="33" y="111"/>
                  </a:cubicBezTo>
                  <a:cubicBezTo>
                    <a:pt x="32" y="114"/>
                    <a:pt x="32" y="117"/>
                    <a:pt x="30" y="118"/>
                  </a:cubicBezTo>
                  <a:cubicBezTo>
                    <a:pt x="29" y="119"/>
                    <a:pt x="30" y="123"/>
                    <a:pt x="28" y="124"/>
                  </a:cubicBezTo>
                  <a:cubicBezTo>
                    <a:pt x="26" y="125"/>
                    <a:pt x="30" y="133"/>
                    <a:pt x="28" y="135"/>
                  </a:cubicBezTo>
                  <a:cubicBezTo>
                    <a:pt x="26" y="136"/>
                    <a:pt x="22" y="138"/>
                    <a:pt x="22" y="143"/>
                  </a:cubicBezTo>
                  <a:cubicBezTo>
                    <a:pt x="22" y="149"/>
                    <a:pt x="22" y="152"/>
                    <a:pt x="22" y="154"/>
                  </a:cubicBezTo>
                  <a:cubicBezTo>
                    <a:pt x="21" y="156"/>
                    <a:pt x="24" y="156"/>
                    <a:pt x="24" y="159"/>
                  </a:cubicBezTo>
                  <a:cubicBezTo>
                    <a:pt x="23" y="162"/>
                    <a:pt x="19" y="160"/>
                    <a:pt x="19" y="162"/>
                  </a:cubicBezTo>
                  <a:cubicBezTo>
                    <a:pt x="19" y="164"/>
                    <a:pt x="20" y="168"/>
                    <a:pt x="19" y="169"/>
                  </a:cubicBezTo>
                  <a:cubicBezTo>
                    <a:pt x="17" y="169"/>
                    <a:pt x="16" y="170"/>
                    <a:pt x="16" y="174"/>
                  </a:cubicBezTo>
                  <a:cubicBezTo>
                    <a:pt x="16" y="178"/>
                    <a:pt x="14" y="178"/>
                    <a:pt x="14" y="180"/>
                  </a:cubicBezTo>
                  <a:cubicBezTo>
                    <a:pt x="14" y="182"/>
                    <a:pt x="16" y="184"/>
                    <a:pt x="16" y="186"/>
                  </a:cubicBezTo>
                  <a:cubicBezTo>
                    <a:pt x="16" y="188"/>
                    <a:pt x="17" y="194"/>
                    <a:pt x="15" y="195"/>
                  </a:cubicBezTo>
                  <a:cubicBezTo>
                    <a:pt x="14" y="195"/>
                    <a:pt x="13" y="203"/>
                    <a:pt x="14" y="204"/>
                  </a:cubicBezTo>
                  <a:cubicBezTo>
                    <a:pt x="16" y="205"/>
                    <a:pt x="16" y="207"/>
                    <a:pt x="15" y="208"/>
                  </a:cubicBezTo>
                  <a:cubicBezTo>
                    <a:pt x="14" y="210"/>
                    <a:pt x="18" y="211"/>
                    <a:pt x="16" y="213"/>
                  </a:cubicBezTo>
                  <a:cubicBezTo>
                    <a:pt x="14" y="216"/>
                    <a:pt x="16" y="219"/>
                    <a:pt x="19" y="218"/>
                  </a:cubicBezTo>
                  <a:cubicBezTo>
                    <a:pt x="21" y="217"/>
                    <a:pt x="23" y="221"/>
                    <a:pt x="20" y="221"/>
                  </a:cubicBezTo>
                  <a:cubicBezTo>
                    <a:pt x="17" y="221"/>
                    <a:pt x="14" y="221"/>
                    <a:pt x="17" y="223"/>
                  </a:cubicBezTo>
                  <a:cubicBezTo>
                    <a:pt x="19" y="225"/>
                    <a:pt x="21" y="228"/>
                    <a:pt x="18" y="229"/>
                  </a:cubicBezTo>
                  <a:cubicBezTo>
                    <a:pt x="15" y="230"/>
                    <a:pt x="17" y="232"/>
                    <a:pt x="17" y="235"/>
                  </a:cubicBezTo>
                  <a:cubicBezTo>
                    <a:pt x="16" y="238"/>
                    <a:pt x="19" y="241"/>
                    <a:pt x="16" y="242"/>
                  </a:cubicBezTo>
                  <a:cubicBezTo>
                    <a:pt x="14" y="243"/>
                    <a:pt x="17" y="247"/>
                    <a:pt x="14" y="248"/>
                  </a:cubicBezTo>
                  <a:cubicBezTo>
                    <a:pt x="10" y="248"/>
                    <a:pt x="13" y="252"/>
                    <a:pt x="10" y="253"/>
                  </a:cubicBezTo>
                  <a:cubicBezTo>
                    <a:pt x="8" y="255"/>
                    <a:pt x="13" y="258"/>
                    <a:pt x="10" y="260"/>
                  </a:cubicBezTo>
                  <a:cubicBezTo>
                    <a:pt x="8" y="262"/>
                    <a:pt x="10" y="266"/>
                    <a:pt x="7" y="266"/>
                  </a:cubicBezTo>
                  <a:cubicBezTo>
                    <a:pt x="4" y="266"/>
                    <a:pt x="3" y="270"/>
                    <a:pt x="2" y="271"/>
                  </a:cubicBezTo>
                  <a:cubicBezTo>
                    <a:pt x="2" y="273"/>
                    <a:pt x="0" y="277"/>
                    <a:pt x="3" y="279"/>
                  </a:cubicBezTo>
                  <a:cubicBezTo>
                    <a:pt x="5" y="282"/>
                    <a:pt x="2" y="284"/>
                    <a:pt x="4" y="285"/>
                  </a:cubicBezTo>
                  <a:cubicBezTo>
                    <a:pt x="6" y="286"/>
                    <a:pt x="13" y="284"/>
                    <a:pt x="12" y="287"/>
                  </a:cubicBezTo>
                  <a:cubicBezTo>
                    <a:pt x="11" y="290"/>
                    <a:pt x="11" y="297"/>
                    <a:pt x="13" y="297"/>
                  </a:cubicBezTo>
                  <a:cubicBezTo>
                    <a:pt x="14" y="297"/>
                    <a:pt x="15" y="301"/>
                    <a:pt x="17" y="300"/>
                  </a:cubicBezTo>
                  <a:cubicBezTo>
                    <a:pt x="19" y="300"/>
                    <a:pt x="28" y="299"/>
                    <a:pt x="31" y="300"/>
                  </a:cubicBezTo>
                  <a:cubicBezTo>
                    <a:pt x="33" y="301"/>
                    <a:pt x="35" y="302"/>
                    <a:pt x="36" y="303"/>
                  </a:cubicBezTo>
                  <a:cubicBezTo>
                    <a:pt x="38" y="302"/>
                    <a:pt x="43" y="305"/>
                    <a:pt x="44" y="304"/>
                  </a:cubicBezTo>
                  <a:cubicBezTo>
                    <a:pt x="45" y="302"/>
                    <a:pt x="39" y="298"/>
                    <a:pt x="40" y="296"/>
                  </a:cubicBezTo>
                  <a:cubicBezTo>
                    <a:pt x="40" y="294"/>
                    <a:pt x="39" y="291"/>
                    <a:pt x="39" y="290"/>
                  </a:cubicBezTo>
                  <a:cubicBezTo>
                    <a:pt x="39" y="288"/>
                    <a:pt x="38" y="284"/>
                    <a:pt x="40" y="282"/>
                  </a:cubicBezTo>
                  <a:cubicBezTo>
                    <a:pt x="43" y="280"/>
                    <a:pt x="43" y="278"/>
                    <a:pt x="45" y="278"/>
                  </a:cubicBezTo>
                  <a:cubicBezTo>
                    <a:pt x="46" y="279"/>
                    <a:pt x="50" y="277"/>
                    <a:pt x="50" y="272"/>
                  </a:cubicBezTo>
                  <a:cubicBezTo>
                    <a:pt x="50" y="268"/>
                    <a:pt x="52" y="266"/>
                    <a:pt x="56" y="263"/>
                  </a:cubicBezTo>
                  <a:cubicBezTo>
                    <a:pt x="60" y="260"/>
                    <a:pt x="67" y="256"/>
                    <a:pt x="66" y="255"/>
                  </a:cubicBezTo>
                  <a:cubicBezTo>
                    <a:pt x="65" y="253"/>
                    <a:pt x="67" y="249"/>
                    <a:pt x="67" y="247"/>
                  </a:cubicBezTo>
                  <a:cubicBezTo>
                    <a:pt x="67" y="245"/>
                    <a:pt x="61" y="245"/>
                    <a:pt x="59" y="244"/>
                  </a:cubicBezTo>
                  <a:cubicBezTo>
                    <a:pt x="57" y="244"/>
                    <a:pt x="49" y="238"/>
                    <a:pt x="53" y="232"/>
                  </a:cubicBezTo>
                  <a:cubicBezTo>
                    <a:pt x="57" y="225"/>
                    <a:pt x="65" y="224"/>
                    <a:pt x="67" y="224"/>
                  </a:cubicBezTo>
                  <a:cubicBezTo>
                    <a:pt x="69" y="223"/>
                    <a:pt x="67" y="220"/>
                    <a:pt x="69" y="219"/>
                  </a:cubicBezTo>
                  <a:cubicBezTo>
                    <a:pt x="71" y="218"/>
                    <a:pt x="71" y="216"/>
                    <a:pt x="71" y="213"/>
                  </a:cubicBezTo>
                  <a:cubicBezTo>
                    <a:pt x="71" y="210"/>
                    <a:pt x="71" y="205"/>
                    <a:pt x="75" y="205"/>
                  </a:cubicBezTo>
                  <a:cubicBezTo>
                    <a:pt x="78" y="204"/>
                    <a:pt x="79" y="203"/>
                    <a:pt x="77" y="202"/>
                  </a:cubicBezTo>
                  <a:cubicBezTo>
                    <a:pt x="75" y="201"/>
                    <a:pt x="74" y="199"/>
                    <a:pt x="77" y="199"/>
                  </a:cubicBezTo>
                  <a:cubicBezTo>
                    <a:pt x="81" y="198"/>
                    <a:pt x="79" y="201"/>
                    <a:pt x="82" y="201"/>
                  </a:cubicBezTo>
                  <a:cubicBezTo>
                    <a:pt x="84" y="201"/>
                    <a:pt x="88" y="197"/>
                    <a:pt x="85" y="195"/>
                  </a:cubicBezTo>
                  <a:cubicBezTo>
                    <a:pt x="82" y="192"/>
                    <a:pt x="81" y="196"/>
                    <a:pt x="79" y="196"/>
                  </a:cubicBezTo>
                  <a:cubicBezTo>
                    <a:pt x="78" y="197"/>
                    <a:pt x="76" y="194"/>
                    <a:pt x="75" y="194"/>
                  </a:cubicBezTo>
                  <a:cubicBezTo>
                    <a:pt x="73" y="194"/>
                    <a:pt x="74" y="190"/>
                    <a:pt x="74" y="188"/>
                  </a:cubicBezTo>
                  <a:cubicBezTo>
                    <a:pt x="73" y="186"/>
                    <a:pt x="72" y="182"/>
                    <a:pt x="73" y="180"/>
                  </a:cubicBezTo>
                  <a:cubicBezTo>
                    <a:pt x="75" y="178"/>
                    <a:pt x="81" y="183"/>
                    <a:pt x="87" y="184"/>
                  </a:cubicBezTo>
                  <a:cubicBezTo>
                    <a:pt x="92" y="184"/>
                    <a:pt x="96" y="181"/>
                    <a:pt x="96" y="179"/>
                  </a:cubicBezTo>
                  <a:cubicBezTo>
                    <a:pt x="96" y="177"/>
                    <a:pt x="94" y="173"/>
                    <a:pt x="97" y="171"/>
                  </a:cubicBezTo>
                  <a:cubicBezTo>
                    <a:pt x="100" y="168"/>
                    <a:pt x="98" y="168"/>
                    <a:pt x="97" y="165"/>
                  </a:cubicBezTo>
                  <a:cubicBezTo>
                    <a:pt x="96" y="162"/>
                    <a:pt x="98" y="160"/>
                    <a:pt x="100" y="161"/>
                  </a:cubicBezTo>
                  <a:cubicBezTo>
                    <a:pt x="101" y="163"/>
                    <a:pt x="112" y="162"/>
                    <a:pt x="121" y="160"/>
                  </a:cubicBezTo>
                  <a:cubicBezTo>
                    <a:pt x="130" y="158"/>
                    <a:pt x="137" y="155"/>
                    <a:pt x="137" y="152"/>
                  </a:cubicBezTo>
                  <a:cubicBezTo>
                    <a:pt x="138" y="150"/>
                    <a:pt x="144" y="143"/>
                    <a:pt x="145" y="141"/>
                  </a:cubicBezTo>
                  <a:cubicBezTo>
                    <a:pt x="146" y="139"/>
                    <a:pt x="145" y="136"/>
                    <a:pt x="141" y="136"/>
                  </a:cubicBezTo>
                  <a:cubicBezTo>
                    <a:pt x="138" y="135"/>
                    <a:pt x="138" y="131"/>
                    <a:pt x="140" y="128"/>
                  </a:cubicBezTo>
                  <a:cubicBezTo>
                    <a:pt x="142" y="126"/>
                    <a:pt x="139" y="124"/>
                    <a:pt x="135" y="123"/>
                  </a:cubicBezTo>
                  <a:cubicBezTo>
                    <a:pt x="132" y="123"/>
                    <a:pt x="126" y="120"/>
                    <a:pt x="129" y="117"/>
                  </a:cubicBezTo>
                  <a:cubicBezTo>
                    <a:pt x="131" y="116"/>
                    <a:pt x="132" y="116"/>
                    <a:pt x="132" y="117"/>
                  </a:cubicBezTo>
                  <a:cubicBezTo>
                    <a:pt x="133" y="116"/>
                    <a:pt x="133" y="114"/>
                    <a:pt x="133" y="113"/>
                  </a:cubicBezTo>
                  <a:cubicBezTo>
                    <a:pt x="132" y="113"/>
                    <a:pt x="130" y="114"/>
                    <a:pt x="131" y="108"/>
                  </a:cubicBezTo>
                  <a:cubicBezTo>
                    <a:pt x="131" y="103"/>
                    <a:pt x="133" y="104"/>
                    <a:pt x="133" y="97"/>
                  </a:cubicBezTo>
                  <a:cubicBezTo>
                    <a:pt x="133" y="91"/>
                    <a:pt x="136" y="87"/>
                    <a:pt x="136" y="83"/>
                  </a:cubicBezTo>
                  <a:cubicBezTo>
                    <a:pt x="136" y="79"/>
                    <a:pt x="142" y="75"/>
                    <a:pt x="146" y="69"/>
                  </a:cubicBezTo>
                  <a:cubicBezTo>
                    <a:pt x="149" y="63"/>
                    <a:pt x="157" y="56"/>
                    <a:pt x="160" y="54"/>
                  </a:cubicBezTo>
                  <a:cubicBezTo>
                    <a:pt x="163" y="52"/>
                    <a:pt x="170" y="50"/>
                    <a:pt x="170" y="48"/>
                  </a:cubicBezTo>
                  <a:cubicBezTo>
                    <a:pt x="171" y="46"/>
                    <a:pt x="170" y="36"/>
                    <a:pt x="169" y="3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6" name="Freeform 111"/>
            <p:cNvSpPr>
              <a:spLocks/>
            </p:cNvSpPr>
            <p:nvPr userDrawn="1"/>
          </p:nvSpPr>
          <p:spPr bwMode="auto">
            <a:xfrm>
              <a:off x="1993" y="3080"/>
              <a:ext cx="145" cy="738"/>
            </a:xfrm>
            <a:custGeom>
              <a:avLst/>
              <a:gdLst>
                <a:gd name="T0" fmla="*/ 30 w 75"/>
                <a:gd name="T1" fmla="*/ 324 h 380"/>
                <a:gd name="T2" fmla="*/ 20 w 75"/>
                <a:gd name="T3" fmla="*/ 308 h 380"/>
                <a:gd name="T4" fmla="*/ 28 w 75"/>
                <a:gd name="T5" fmla="*/ 290 h 380"/>
                <a:gd name="T6" fmla="*/ 35 w 75"/>
                <a:gd name="T7" fmla="*/ 272 h 380"/>
                <a:gd name="T8" fmla="*/ 38 w 75"/>
                <a:gd name="T9" fmla="*/ 258 h 380"/>
                <a:gd name="T10" fmla="*/ 33 w 75"/>
                <a:gd name="T11" fmla="*/ 245 h 380"/>
                <a:gd name="T12" fmla="*/ 34 w 75"/>
                <a:gd name="T13" fmla="*/ 223 h 380"/>
                <a:gd name="T14" fmla="*/ 37 w 75"/>
                <a:gd name="T15" fmla="*/ 206 h 380"/>
                <a:gd name="T16" fmla="*/ 40 w 75"/>
                <a:gd name="T17" fmla="*/ 191 h 380"/>
                <a:gd name="T18" fmla="*/ 46 w 75"/>
                <a:gd name="T19" fmla="*/ 161 h 380"/>
                <a:gd name="T20" fmla="*/ 49 w 75"/>
                <a:gd name="T21" fmla="*/ 141 h 380"/>
                <a:gd name="T22" fmla="*/ 49 w 75"/>
                <a:gd name="T23" fmla="*/ 117 h 380"/>
                <a:gd name="T24" fmla="*/ 56 w 75"/>
                <a:gd name="T25" fmla="*/ 96 h 380"/>
                <a:gd name="T26" fmla="*/ 63 w 75"/>
                <a:gd name="T27" fmla="*/ 79 h 380"/>
                <a:gd name="T28" fmla="*/ 72 w 75"/>
                <a:gd name="T29" fmla="*/ 57 h 380"/>
                <a:gd name="T30" fmla="*/ 67 w 75"/>
                <a:gd name="T31" fmla="*/ 39 h 380"/>
                <a:gd name="T32" fmla="*/ 62 w 75"/>
                <a:gd name="T33" fmla="*/ 18 h 380"/>
                <a:gd name="T34" fmla="*/ 53 w 75"/>
                <a:gd name="T35" fmla="*/ 1 h 380"/>
                <a:gd name="T36" fmla="*/ 48 w 75"/>
                <a:gd name="T37" fmla="*/ 17 h 380"/>
                <a:gd name="T38" fmla="*/ 46 w 75"/>
                <a:gd name="T39" fmla="*/ 56 h 380"/>
                <a:gd name="T40" fmla="*/ 39 w 75"/>
                <a:gd name="T41" fmla="*/ 95 h 380"/>
                <a:gd name="T42" fmla="*/ 36 w 75"/>
                <a:gd name="T43" fmla="*/ 122 h 380"/>
                <a:gd name="T44" fmla="*/ 31 w 75"/>
                <a:gd name="T45" fmla="*/ 156 h 380"/>
                <a:gd name="T46" fmla="*/ 19 w 75"/>
                <a:gd name="T47" fmla="*/ 187 h 380"/>
                <a:gd name="T48" fmla="*/ 18 w 75"/>
                <a:gd name="T49" fmla="*/ 213 h 380"/>
                <a:gd name="T50" fmla="*/ 13 w 75"/>
                <a:gd name="T51" fmla="*/ 238 h 380"/>
                <a:gd name="T52" fmla="*/ 24 w 75"/>
                <a:gd name="T53" fmla="*/ 225 h 380"/>
                <a:gd name="T54" fmla="*/ 26 w 75"/>
                <a:gd name="T55" fmla="*/ 239 h 380"/>
                <a:gd name="T56" fmla="*/ 22 w 75"/>
                <a:gd name="T57" fmla="*/ 255 h 380"/>
                <a:gd name="T58" fmla="*/ 18 w 75"/>
                <a:gd name="T59" fmla="*/ 266 h 380"/>
                <a:gd name="T60" fmla="*/ 17 w 75"/>
                <a:gd name="T61" fmla="*/ 264 h 380"/>
                <a:gd name="T62" fmla="*/ 11 w 75"/>
                <a:gd name="T63" fmla="*/ 266 h 380"/>
                <a:gd name="T64" fmla="*/ 2 w 75"/>
                <a:gd name="T65" fmla="*/ 279 h 380"/>
                <a:gd name="T66" fmla="*/ 12 w 75"/>
                <a:gd name="T67" fmla="*/ 280 h 380"/>
                <a:gd name="T68" fmla="*/ 18 w 75"/>
                <a:gd name="T69" fmla="*/ 290 h 380"/>
                <a:gd name="T70" fmla="*/ 8 w 75"/>
                <a:gd name="T71" fmla="*/ 293 h 380"/>
                <a:gd name="T72" fmla="*/ 10 w 75"/>
                <a:gd name="T73" fmla="*/ 299 h 380"/>
                <a:gd name="T74" fmla="*/ 4 w 75"/>
                <a:gd name="T75" fmla="*/ 308 h 380"/>
                <a:gd name="T76" fmla="*/ 11 w 75"/>
                <a:gd name="T77" fmla="*/ 310 h 380"/>
                <a:gd name="T78" fmla="*/ 12 w 75"/>
                <a:gd name="T79" fmla="*/ 319 h 380"/>
                <a:gd name="T80" fmla="*/ 7 w 75"/>
                <a:gd name="T81" fmla="*/ 329 h 380"/>
                <a:gd name="T82" fmla="*/ 17 w 75"/>
                <a:gd name="T83" fmla="*/ 331 h 380"/>
                <a:gd name="T84" fmla="*/ 21 w 75"/>
                <a:gd name="T85" fmla="*/ 334 h 380"/>
                <a:gd name="T86" fmla="*/ 17 w 75"/>
                <a:gd name="T87" fmla="*/ 344 h 380"/>
                <a:gd name="T88" fmla="*/ 30 w 75"/>
                <a:gd name="T89" fmla="*/ 345 h 380"/>
                <a:gd name="T90" fmla="*/ 21 w 75"/>
                <a:gd name="T91" fmla="*/ 352 h 380"/>
                <a:gd name="T92" fmla="*/ 32 w 75"/>
                <a:gd name="T93" fmla="*/ 350 h 380"/>
                <a:gd name="T94" fmla="*/ 19 w 75"/>
                <a:gd name="T95" fmla="*/ 359 h 380"/>
                <a:gd name="T96" fmla="*/ 30 w 75"/>
                <a:gd name="T97" fmla="*/ 360 h 380"/>
                <a:gd name="T98" fmla="*/ 48 w 75"/>
                <a:gd name="T99" fmla="*/ 344 h 380"/>
                <a:gd name="T100" fmla="*/ 53 w 75"/>
                <a:gd name="T101" fmla="*/ 353 h 380"/>
                <a:gd name="T102" fmla="*/ 45 w 75"/>
                <a:gd name="T103" fmla="*/ 356 h 380"/>
                <a:gd name="T104" fmla="*/ 37 w 75"/>
                <a:gd name="T105" fmla="*/ 363 h 380"/>
                <a:gd name="T106" fmla="*/ 43 w 75"/>
                <a:gd name="T107" fmla="*/ 375 h 380"/>
                <a:gd name="T108" fmla="*/ 55 w 75"/>
                <a:gd name="T109" fmla="*/ 373 h 380"/>
                <a:gd name="T110" fmla="*/ 68 w 75"/>
                <a:gd name="T111" fmla="*/ 374 h 380"/>
                <a:gd name="T112" fmla="*/ 61 w 75"/>
                <a:gd name="T113" fmla="*/ 372 h 380"/>
                <a:gd name="T114" fmla="*/ 53 w 75"/>
                <a:gd name="T115" fmla="*/ 341 h 380"/>
                <a:gd name="T116" fmla="*/ 35 w 75"/>
                <a:gd name="T117" fmla="*/ 337 h 3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75" h="380">
                  <a:moveTo>
                    <a:pt x="35" y="337"/>
                  </a:moveTo>
                  <a:cubicBezTo>
                    <a:pt x="33" y="338"/>
                    <a:pt x="32" y="334"/>
                    <a:pt x="31" y="334"/>
                  </a:cubicBezTo>
                  <a:cubicBezTo>
                    <a:pt x="29" y="334"/>
                    <a:pt x="29" y="327"/>
                    <a:pt x="30" y="324"/>
                  </a:cubicBezTo>
                  <a:cubicBezTo>
                    <a:pt x="31" y="321"/>
                    <a:pt x="24" y="323"/>
                    <a:pt x="22" y="322"/>
                  </a:cubicBezTo>
                  <a:cubicBezTo>
                    <a:pt x="20" y="321"/>
                    <a:pt x="23" y="319"/>
                    <a:pt x="21" y="316"/>
                  </a:cubicBezTo>
                  <a:cubicBezTo>
                    <a:pt x="18" y="314"/>
                    <a:pt x="20" y="310"/>
                    <a:pt x="20" y="308"/>
                  </a:cubicBezTo>
                  <a:cubicBezTo>
                    <a:pt x="21" y="307"/>
                    <a:pt x="22" y="303"/>
                    <a:pt x="25" y="303"/>
                  </a:cubicBezTo>
                  <a:cubicBezTo>
                    <a:pt x="28" y="303"/>
                    <a:pt x="26" y="299"/>
                    <a:pt x="28" y="297"/>
                  </a:cubicBezTo>
                  <a:cubicBezTo>
                    <a:pt x="31" y="295"/>
                    <a:pt x="26" y="292"/>
                    <a:pt x="28" y="290"/>
                  </a:cubicBezTo>
                  <a:cubicBezTo>
                    <a:pt x="31" y="289"/>
                    <a:pt x="28" y="285"/>
                    <a:pt x="32" y="285"/>
                  </a:cubicBezTo>
                  <a:cubicBezTo>
                    <a:pt x="35" y="284"/>
                    <a:pt x="32" y="280"/>
                    <a:pt x="34" y="279"/>
                  </a:cubicBezTo>
                  <a:cubicBezTo>
                    <a:pt x="37" y="278"/>
                    <a:pt x="34" y="275"/>
                    <a:pt x="35" y="272"/>
                  </a:cubicBezTo>
                  <a:cubicBezTo>
                    <a:pt x="35" y="269"/>
                    <a:pt x="33" y="267"/>
                    <a:pt x="36" y="266"/>
                  </a:cubicBezTo>
                  <a:cubicBezTo>
                    <a:pt x="39" y="265"/>
                    <a:pt x="37" y="262"/>
                    <a:pt x="35" y="260"/>
                  </a:cubicBezTo>
                  <a:cubicBezTo>
                    <a:pt x="32" y="258"/>
                    <a:pt x="35" y="258"/>
                    <a:pt x="38" y="258"/>
                  </a:cubicBezTo>
                  <a:cubicBezTo>
                    <a:pt x="41" y="258"/>
                    <a:pt x="39" y="254"/>
                    <a:pt x="37" y="255"/>
                  </a:cubicBezTo>
                  <a:cubicBezTo>
                    <a:pt x="34" y="256"/>
                    <a:pt x="32" y="253"/>
                    <a:pt x="34" y="250"/>
                  </a:cubicBezTo>
                  <a:cubicBezTo>
                    <a:pt x="36" y="248"/>
                    <a:pt x="32" y="247"/>
                    <a:pt x="33" y="245"/>
                  </a:cubicBezTo>
                  <a:cubicBezTo>
                    <a:pt x="34" y="244"/>
                    <a:pt x="34" y="242"/>
                    <a:pt x="32" y="241"/>
                  </a:cubicBezTo>
                  <a:cubicBezTo>
                    <a:pt x="31" y="240"/>
                    <a:pt x="32" y="232"/>
                    <a:pt x="33" y="232"/>
                  </a:cubicBezTo>
                  <a:cubicBezTo>
                    <a:pt x="35" y="231"/>
                    <a:pt x="34" y="225"/>
                    <a:pt x="34" y="223"/>
                  </a:cubicBezTo>
                  <a:cubicBezTo>
                    <a:pt x="34" y="221"/>
                    <a:pt x="32" y="219"/>
                    <a:pt x="32" y="217"/>
                  </a:cubicBezTo>
                  <a:cubicBezTo>
                    <a:pt x="32" y="215"/>
                    <a:pt x="34" y="215"/>
                    <a:pt x="34" y="211"/>
                  </a:cubicBezTo>
                  <a:cubicBezTo>
                    <a:pt x="34" y="207"/>
                    <a:pt x="35" y="206"/>
                    <a:pt x="37" y="206"/>
                  </a:cubicBezTo>
                  <a:cubicBezTo>
                    <a:pt x="38" y="205"/>
                    <a:pt x="37" y="201"/>
                    <a:pt x="37" y="199"/>
                  </a:cubicBezTo>
                  <a:cubicBezTo>
                    <a:pt x="37" y="197"/>
                    <a:pt x="41" y="199"/>
                    <a:pt x="42" y="196"/>
                  </a:cubicBezTo>
                  <a:cubicBezTo>
                    <a:pt x="42" y="193"/>
                    <a:pt x="39" y="193"/>
                    <a:pt x="40" y="191"/>
                  </a:cubicBezTo>
                  <a:cubicBezTo>
                    <a:pt x="40" y="189"/>
                    <a:pt x="40" y="186"/>
                    <a:pt x="40" y="180"/>
                  </a:cubicBezTo>
                  <a:cubicBezTo>
                    <a:pt x="40" y="175"/>
                    <a:pt x="44" y="173"/>
                    <a:pt x="46" y="172"/>
                  </a:cubicBezTo>
                  <a:cubicBezTo>
                    <a:pt x="48" y="170"/>
                    <a:pt x="44" y="162"/>
                    <a:pt x="46" y="161"/>
                  </a:cubicBezTo>
                  <a:cubicBezTo>
                    <a:pt x="48" y="160"/>
                    <a:pt x="47" y="156"/>
                    <a:pt x="48" y="155"/>
                  </a:cubicBezTo>
                  <a:cubicBezTo>
                    <a:pt x="50" y="154"/>
                    <a:pt x="50" y="151"/>
                    <a:pt x="51" y="148"/>
                  </a:cubicBezTo>
                  <a:cubicBezTo>
                    <a:pt x="52" y="145"/>
                    <a:pt x="49" y="143"/>
                    <a:pt x="49" y="141"/>
                  </a:cubicBezTo>
                  <a:cubicBezTo>
                    <a:pt x="49" y="138"/>
                    <a:pt x="48" y="135"/>
                    <a:pt x="46" y="132"/>
                  </a:cubicBezTo>
                  <a:cubicBezTo>
                    <a:pt x="44" y="129"/>
                    <a:pt x="44" y="123"/>
                    <a:pt x="46" y="123"/>
                  </a:cubicBezTo>
                  <a:cubicBezTo>
                    <a:pt x="47" y="123"/>
                    <a:pt x="47" y="117"/>
                    <a:pt x="49" y="117"/>
                  </a:cubicBezTo>
                  <a:cubicBezTo>
                    <a:pt x="52" y="116"/>
                    <a:pt x="51" y="112"/>
                    <a:pt x="49" y="108"/>
                  </a:cubicBezTo>
                  <a:cubicBezTo>
                    <a:pt x="48" y="105"/>
                    <a:pt x="52" y="106"/>
                    <a:pt x="52" y="104"/>
                  </a:cubicBezTo>
                  <a:cubicBezTo>
                    <a:pt x="52" y="101"/>
                    <a:pt x="53" y="97"/>
                    <a:pt x="56" y="96"/>
                  </a:cubicBezTo>
                  <a:cubicBezTo>
                    <a:pt x="58" y="95"/>
                    <a:pt x="58" y="91"/>
                    <a:pt x="58" y="89"/>
                  </a:cubicBezTo>
                  <a:cubicBezTo>
                    <a:pt x="58" y="87"/>
                    <a:pt x="61" y="86"/>
                    <a:pt x="63" y="85"/>
                  </a:cubicBezTo>
                  <a:cubicBezTo>
                    <a:pt x="65" y="83"/>
                    <a:pt x="60" y="81"/>
                    <a:pt x="63" y="79"/>
                  </a:cubicBezTo>
                  <a:cubicBezTo>
                    <a:pt x="66" y="78"/>
                    <a:pt x="61" y="71"/>
                    <a:pt x="62" y="70"/>
                  </a:cubicBezTo>
                  <a:cubicBezTo>
                    <a:pt x="64" y="69"/>
                    <a:pt x="62" y="66"/>
                    <a:pt x="63" y="64"/>
                  </a:cubicBezTo>
                  <a:cubicBezTo>
                    <a:pt x="63" y="62"/>
                    <a:pt x="71" y="58"/>
                    <a:pt x="72" y="57"/>
                  </a:cubicBezTo>
                  <a:cubicBezTo>
                    <a:pt x="73" y="55"/>
                    <a:pt x="74" y="51"/>
                    <a:pt x="74" y="47"/>
                  </a:cubicBezTo>
                  <a:cubicBezTo>
                    <a:pt x="71" y="48"/>
                    <a:pt x="69" y="49"/>
                    <a:pt x="69" y="48"/>
                  </a:cubicBezTo>
                  <a:cubicBezTo>
                    <a:pt x="68" y="47"/>
                    <a:pt x="69" y="41"/>
                    <a:pt x="67" y="39"/>
                  </a:cubicBezTo>
                  <a:cubicBezTo>
                    <a:pt x="64" y="37"/>
                    <a:pt x="66" y="32"/>
                    <a:pt x="64" y="31"/>
                  </a:cubicBezTo>
                  <a:cubicBezTo>
                    <a:pt x="61" y="30"/>
                    <a:pt x="59" y="26"/>
                    <a:pt x="61" y="24"/>
                  </a:cubicBezTo>
                  <a:cubicBezTo>
                    <a:pt x="63" y="23"/>
                    <a:pt x="61" y="20"/>
                    <a:pt x="62" y="18"/>
                  </a:cubicBezTo>
                  <a:cubicBezTo>
                    <a:pt x="64" y="17"/>
                    <a:pt x="61" y="17"/>
                    <a:pt x="59" y="14"/>
                  </a:cubicBezTo>
                  <a:cubicBezTo>
                    <a:pt x="56" y="11"/>
                    <a:pt x="60" y="7"/>
                    <a:pt x="57" y="5"/>
                  </a:cubicBezTo>
                  <a:cubicBezTo>
                    <a:pt x="54" y="3"/>
                    <a:pt x="54" y="0"/>
                    <a:pt x="53" y="1"/>
                  </a:cubicBezTo>
                  <a:cubicBezTo>
                    <a:pt x="52" y="2"/>
                    <a:pt x="52" y="6"/>
                    <a:pt x="50" y="8"/>
                  </a:cubicBezTo>
                  <a:cubicBezTo>
                    <a:pt x="49" y="8"/>
                    <a:pt x="49" y="8"/>
                    <a:pt x="48" y="9"/>
                  </a:cubicBezTo>
                  <a:cubicBezTo>
                    <a:pt x="48" y="11"/>
                    <a:pt x="47" y="15"/>
                    <a:pt x="48" y="17"/>
                  </a:cubicBezTo>
                  <a:cubicBezTo>
                    <a:pt x="49" y="19"/>
                    <a:pt x="50" y="33"/>
                    <a:pt x="49" y="38"/>
                  </a:cubicBezTo>
                  <a:cubicBezTo>
                    <a:pt x="47" y="44"/>
                    <a:pt x="46" y="48"/>
                    <a:pt x="45" y="51"/>
                  </a:cubicBezTo>
                  <a:cubicBezTo>
                    <a:pt x="44" y="54"/>
                    <a:pt x="48" y="54"/>
                    <a:pt x="46" y="56"/>
                  </a:cubicBezTo>
                  <a:cubicBezTo>
                    <a:pt x="45" y="57"/>
                    <a:pt x="45" y="61"/>
                    <a:pt x="45" y="67"/>
                  </a:cubicBezTo>
                  <a:cubicBezTo>
                    <a:pt x="45" y="73"/>
                    <a:pt x="42" y="83"/>
                    <a:pt x="42" y="86"/>
                  </a:cubicBezTo>
                  <a:cubicBezTo>
                    <a:pt x="41" y="89"/>
                    <a:pt x="39" y="92"/>
                    <a:pt x="39" y="95"/>
                  </a:cubicBezTo>
                  <a:cubicBezTo>
                    <a:pt x="40" y="99"/>
                    <a:pt x="38" y="101"/>
                    <a:pt x="36" y="102"/>
                  </a:cubicBezTo>
                  <a:cubicBezTo>
                    <a:pt x="34" y="104"/>
                    <a:pt x="39" y="109"/>
                    <a:pt x="39" y="112"/>
                  </a:cubicBezTo>
                  <a:cubicBezTo>
                    <a:pt x="39" y="115"/>
                    <a:pt x="35" y="117"/>
                    <a:pt x="36" y="122"/>
                  </a:cubicBezTo>
                  <a:cubicBezTo>
                    <a:pt x="37" y="128"/>
                    <a:pt x="36" y="138"/>
                    <a:pt x="36" y="140"/>
                  </a:cubicBezTo>
                  <a:cubicBezTo>
                    <a:pt x="36" y="142"/>
                    <a:pt x="33" y="142"/>
                    <a:pt x="34" y="146"/>
                  </a:cubicBezTo>
                  <a:cubicBezTo>
                    <a:pt x="34" y="150"/>
                    <a:pt x="31" y="151"/>
                    <a:pt x="31" y="156"/>
                  </a:cubicBezTo>
                  <a:cubicBezTo>
                    <a:pt x="30" y="162"/>
                    <a:pt x="26" y="170"/>
                    <a:pt x="24" y="174"/>
                  </a:cubicBezTo>
                  <a:cubicBezTo>
                    <a:pt x="23" y="179"/>
                    <a:pt x="23" y="181"/>
                    <a:pt x="20" y="181"/>
                  </a:cubicBezTo>
                  <a:cubicBezTo>
                    <a:pt x="18" y="181"/>
                    <a:pt x="18" y="183"/>
                    <a:pt x="19" y="187"/>
                  </a:cubicBezTo>
                  <a:cubicBezTo>
                    <a:pt x="21" y="191"/>
                    <a:pt x="18" y="194"/>
                    <a:pt x="20" y="198"/>
                  </a:cubicBezTo>
                  <a:cubicBezTo>
                    <a:pt x="23" y="201"/>
                    <a:pt x="22" y="203"/>
                    <a:pt x="21" y="206"/>
                  </a:cubicBezTo>
                  <a:cubicBezTo>
                    <a:pt x="20" y="210"/>
                    <a:pt x="18" y="210"/>
                    <a:pt x="18" y="213"/>
                  </a:cubicBezTo>
                  <a:cubicBezTo>
                    <a:pt x="18" y="217"/>
                    <a:pt x="16" y="220"/>
                    <a:pt x="17" y="223"/>
                  </a:cubicBezTo>
                  <a:cubicBezTo>
                    <a:pt x="18" y="227"/>
                    <a:pt x="18" y="228"/>
                    <a:pt x="16" y="228"/>
                  </a:cubicBezTo>
                  <a:cubicBezTo>
                    <a:pt x="14" y="228"/>
                    <a:pt x="13" y="231"/>
                    <a:pt x="13" y="238"/>
                  </a:cubicBezTo>
                  <a:cubicBezTo>
                    <a:pt x="12" y="244"/>
                    <a:pt x="12" y="244"/>
                    <a:pt x="17" y="243"/>
                  </a:cubicBezTo>
                  <a:cubicBezTo>
                    <a:pt x="21" y="243"/>
                    <a:pt x="18" y="228"/>
                    <a:pt x="20" y="228"/>
                  </a:cubicBezTo>
                  <a:cubicBezTo>
                    <a:pt x="23" y="228"/>
                    <a:pt x="21" y="226"/>
                    <a:pt x="24" y="225"/>
                  </a:cubicBezTo>
                  <a:cubicBezTo>
                    <a:pt x="26" y="224"/>
                    <a:pt x="24" y="227"/>
                    <a:pt x="26" y="228"/>
                  </a:cubicBezTo>
                  <a:cubicBezTo>
                    <a:pt x="28" y="229"/>
                    <a:pt x="29" y="230"/>
                    <a:pt x="26" y="232"/>
                  </a:cubicBezTo>
                  <a:cubicBezTo>
                    <a:pt x="24" y="233"/>
                    <a:pt x="27" y="237"/>
                    <a:pt x="26" y="239"/>
                  </a:cubicBezTo>
                  <a:cubicBezTo>
                    <a:pt x="24" y="241"/>
                    <a:pt x="22" y="243"/>
                    <a:pt x="24" y="246"/>
                  </a:cubicBezTo>
                  <a:cubicBezTo>
                    <a:pt x="25" y="248"/>
                    <a:pt x="22" y="248"/>
                    <a:pt x="22" y="251"/>
                  </a:cubicBezTo>
                  <a:cubicBezTo>
                    <a:pt x="22" y="254"/>
                    <a:pt x="24" y="254"/>
                    <a:pt x="22" y="255"/>
                  </a:cubicBezTo>
                  <a:cubicBezTo>
                    <a:pt x="21" y="256"/>
                    <a:pt x="24" y="258"/>
                    <a:pt x="22" y="259"/>
                  </a:cubicBezTo>
                  <a:cubicBezTo>
                    <a:pt x="20" y="259"/>
                    <a:pt x="21" y="261"/>
                    <a:pt x="23" y="264"/>
                  </a:cubicBezTo>
                  <a:cubicBezTo>
                    <a:pt x="24" y="266"/>
                    <a:pt x="20" y="265"/>
                    <a:pt x="18" y="266"/>
                  </a:cubicBezTo>
                  <a:cubicBezTo>
                    <a:pt x="16" y="268"/>
                    <a:pt x="20" y="270"/>
                    <a:pt x="19" y="272"/>
                  </a:cubicBezTo>
                  <a:cubicBezTo>
                    <a:pt x="18" y="274"/>
                    <a:pt x="15" y="271"/>
                    <a:pt x="14" y="269"/>
                  </a:cubicBezTo>
                  <a:cubicBezTo>
                    <a:pt x="12" y="268"/>
                    <a:pt x="16" y="266"/>
                    <a:pt x="17" y="264"/>
                  </a:cubicBezTo>
                  <a:cubicBezTo>
                    <a:pt x="19" y="262"/>
                    <a:pt x="16" y="257"/>
                    <a:pt x="13" y="258"/>
                  </a:cubicBezTo>
                  <a:cubicBezTo>
                    <a:pt x="10" y="259"/>
                    <a:pt x="16" y="262"/>
                    <a:pt x="16" y="264"/>
                  </a:cubicBezTo>
                  <a:cubicBezTo>
                    <a:pt x="16" y="267"/>
                    <a:pt x="11" y="264"/>
                    <a:pt x="11" y="266"/>
                  </a:cubicBezTo>
                  <a:cubicBezTo>
                    <a:pt x="11" y="269"/>
                    <a:pt x="8" y="268"/>
                    <a:pt x="6" y="270"/>
                  </a:cubicBezTo>
                  <a:cubicBezTo>
                    <a:pt x="5" y="272"/>
                    <a:pt x="9" y="274"/>
                    <a:pt x="7" y="274"/>
                  </a:cubicBezTo>
                  <a:cubicBezTo>
                    <a:pt x="5" y="275"/>
                    <a:pt x="2" y="277"/>
                    <a:pt x="2" y="279"/>
                  </a:cubicBezTo>
                  <a:cubicBezTo>
                    <a:pt x="1" y="281"/>
                    <a:pt x="4" y="281"/>
                    <a:pt x="4" y="280"/>
                  </a:cubicBezTo>
                  <a:cubicBezTo>
                    <a:pt x="4" y="278"/>
                    <a:pt x="7" y="277"/>
                    <a:pt x="7" y="280"/>
                  </a:cubicBezTo>
                  <a:cubicBezTo>
                    <a:pt x="8" y="282"/>
                    <a:pt x="10" y="280"/>
                    <a:pt x="12" y="280"/>
                  </a:cubicBezTo>
                  <a:cubicBezTo>
                    <a:pt x="15" y="281"/>
                    <a:pt x="15" y="285"/>
                    <a:pt x="13" y="284"/>
                  </a:cubicBezTo>
                  <a:cubicBezTo>
                    <a:pt x="12" y="284"/>
                    <a:pt x="10" y="287"/>
                    <a:pt x="10" y="290"/>
                  </a:cubicBezTo>
                  <a:cubicBezTo>
                    <a:pt x="11" y="292"/>
                    <a:pt x="16" y="290"/>
                    <a:pt x="18" y="290"/>
                  </a:cubicBezTo>
                  <a:cubicBezTo>
                    <a:pt x="21" y="291"/>
                    <a:pt x="20" y="295"/>
                    <a:pt x="18" y="294"/>
                  </a:cubicBezTo>
                  <a:cubicBezTo>
                    <a:pt x="17" y="292"/>
                    <a:pt x="14" y="290"/>
                    <a:pt x="13" y="292"/>
                  </a:cubicBezTo>
                  <a:cubicBezTo>
                    <a:pt x="12" y="295"/>
                    <a:pt x="10" y="294"/>
                    <a:pt x="8" y="293"/>
                  </a:cubicBezTo>
                  <a:cubicBezTo>
                    <a:pt x="6" y="292"/>
                    <a:pt x="0" y="296"/>
                    <a:pt x="2" y="297"/>
                  </a:cubicBezTo>
                  <a:cubicBezTo>
                    <a:pt x="4" y="299"/>
                    <a:pt x="4" y="301"/>
                    <a:pt x="5" y="301"/>
                  </a:cubicBezTo>
                  <a:cubicBezTo>
                    <a:pt x="7" y="301"/>
                    <a:pt x="9" y="300"/>
                    <a:pt x="10" y="299"/>
                  </a:cubicBezTo>
                  <a:cubicBezTo>
                    <a:pt x="10" y="297"/>
                    <a:pt x="13" y="296"/>
                    <a:pt x="13" y="299"/>
                  </a:cubicBezTo>
                  <a:cubicBezTo>
                    <a:pt x="13" y="302"/>
                    <a:pt x="10" y="301"/>
                    <a:pt x="9" y="303"/>
                  </a:cubicBezTo>
                  <a:cubicBezTo>
                    <a:pt x="8" y="304"/>
                    <a:pt x="7" y="306"/>
                    <a:pt x="4" y="308"/>
                  </a:cubicBezTo>
                  <a:cubicBezTo>
                    <a:pt x="2" y="309"/>
                    <a:pt x="4" y="312"/>
                    <a:pt x="6" y="311"/>
                  </a:cubicBezTo>
                  <a:cubicBezTo>
                    <a:pt x="8" y="310"/>
                    <a:pt x="6" y="313"/>
                    <a:pt x="8" y="314"/>
                  </a:cubicBezTo>
                  <a:cubicBezTo>
                    <a:pt x="11" y="314"/>
                    <a:pt x="11" y="312"/>
                    <a:pt x="11" y="310"/>
                  </a:cubicBezTo>
                  <a:cubicBezTo>
                    <a:pt x="10" y="308"/>
                    <a:pt x="12" y="304"/>
                    <a:pt x="14" y="306"/>
                  </a:cubicBezTo>
                  <a:cubicBezTo>
                    <a:pt x="17" y="308"/>
                    <a:pt x="13" y="311"/>
                    <a:pt x="13" y="312"/>
                  </a:cubicBezTo>
                  <a:cubicBezTo>
                    <a:pt x="13" y="314"/>
                    <a:pt x="12" y="317"/>
                    <a:pt x="12" y="319"/>
                  </a:cubicBezTo>
                  <a:cubicBezTo>
                    <a:pt x="12" y="321"/>
                    <a:pt x="10" y="320"/>
                    <a:pt x="10" y="322"/>
                  </a:cubicBezTo>
                  <a:cubicBezTo>
                    <a:pt x="10" y="324"/>
                    <a:pt x="4" y="323"/>
                    <a:pt x="7" y="324"/>
                  </a:cubicBezTo>
                  <a:cubicBezTo>
                    <a:pt x="9" y="326"/>
                    <a:pt x="5" y="328"/>
                    <a:pt x="7" y="329"/>
                  </a:cubicBezTo>
                  <a:cubicBezTo>
                    <a:pt x="8" y="331"/>
                    <a:pt x="9" y="327"/>
                    <a:pt x="11" y="328"/>
                  </a:cubicBezTo>
                  <a:cubicBezTo>
                    <a:pt x="13" y="329"/>
                    <a:pt x="13" y="329"/>
                    <a:pt x="16" y="328"/>
                  </a:cubicBezTo>
                  <a:cubicBezTo>
                    <a:pt x="18" y="327"/>
                    <a:pt x="20" y="330"/>
                    <a:pt x="17" y="331"/>
                  </a:cubicBezTo>
                  <a:cubicBezTo>
                    <a:pt x="15" y="332"/>
                    <a:pt x="12" y="334"/>
                    <a:pt x="13" y="335"/>
                  </a:cubicBezTo>
                  <a:cubicBezTo>
                    <a:pt x="14" y="335"/>
                    <a:pt x="18" y="333"/>
                    <a:pt x="18" y="335"/>
                  </a:cubicBezTo>
                  <a:cubicBezTo>
                    <a:pt x="19" y="338"/>
                    <a:pt x="21" y="337"/>
                    <a:pt x="21" y="334"/>
                  </a:cubicBezTo>
                  <a:cubicBezTo>
                    <a:pt x="21" y="332"/>
                    <a:pt x="26" y="334"/>
                    <a:pt x="27" y="336"/>
                  </a:cubicBezTo>
                  <a:cubicBezTo>
                    <a:pt x="27" y="339"/>
                    <a:pt x="22" y="340"/>
                    <a:pt x="19" y="339"/>
                  </a:cubicBezTo>
                  <a:cubicBezTo>
                    <a:pt x="16" y="339"/>
                    <a:pt x="15" y="342"/>
                    <a:pt x="17" y="344"/>
                  </a:cubicBezTo>
                  <a:cubicBezTo>
                    <a:pt x="18" y="347"/>
                    <a:pt x="21" y="344"/>
                    <a:pt x="23" y="342"/>
                  </a:cubicBezTo>
                  <a:cubicBezTo>
                    <a:pt x="25" y="340"/>
                    <a:pt x="35" y="341"/>
                    <a:pt x="36" y="343"/>
                  </a:cubicBezTo>
                  <a:cubicBezTo>
                    <a:pt x="36" y="345"/>
                    <a:pt x="31" y="343"/>
                    <a:pt x="30" y="345"/>
                  </a:cubicBezTo>
                  <a:cubicBezTo>
                    <a:pt x="30" y="346"/>
                    <a:pt x="26" y="347"/>
                    <a:pt x="25" y="346"/>
                  </a:cubicBezTo>
                  <a:cubicBezTo>
                    <a:pt x="25" y="344"/>
                    <a:pt x="21" y="346"/>
                    <a:pt x="21" y="349"/>
                  </a:cubicBezTo>
                  <a:cubicBezTo>
                    <a:pt x="20" y="351"/>
                    <a:pt x="17" y="351"/>
                    <a:pt x="21" y="352"/>
                  </a:cubicBezTo>
                  <a:cubicBezTo>
                    <a:pt x="24" y="353"/>
                    <a:pt x="23" y="348"/>
                    <a:pt x="28" y="349"/>
                  </a:cubicBezTo>
                  <a:cubicBezTo>
                    <a:pt x="34" y="349"/>
                    <a:pt x="36" y="344"/>
                    <a:pt x="38" y="347"/>
                  </a:cubicBezTo>
                  <a:cubicBezTo>
                    <a:pt x="39" y="350"/>
                    <a:pt x="34" y="352"/>
                    <a:pt x="32" y="350"/>
                  </a:cubicBezTo>
                  <a:cubicBezTo>
                    <a:pt x="30" y="349"/>
                    <a:pt x="27" y="352"/>
                    <a:pt x="27" y="355"/>
                  </a:cubicBezTo>
                  <a:cubicBezTo>
                    <a:pt x="27" y="357"/>
                    <a:pt x="21" y="354"/>
                    <a:pt x="18" y="353"/>
                  </a:cubicBezTo>
                  <a:cubicBezTo>
                    <a:pt x="15" y="353"/>
                    <a:pt x="17" y="356"/>
                    <a:pt x="19" y="359"/>
                  </a:cubicBezTo>
                  <a:cubicBezTo>
                    <a:pt x="22" y="362"/>
                    <a:pt x="23" y="359"/>
                    <a:pt x="27" y="361"/>
                  </a:cubicBezTo>
                  <a:cubicBezTo>
                    <a:pt x="30" y="363"/>
                    <a:pt x="30" y="365"/>
                    <a:pt x="32" y="363"/>
                  </a:cubicBezTo>
                  <a:cubicBezTo>
                    <a:pt x="34" y="361"/>
                    <a:pt x="32" y="361"/>
                    <a:pt x="30" y="360"/>
                  </a:cubicBezTo>
                  <a:cubicBezTo>
                    <a:pt x="29" y="359"/>
                    <a:pt x="30" y="356"/>
                    <a:pt x="34" y="358"/>
                  </a:cubicBezTo>
                  <a:cubicBezTo>
                    <a:pt x="37" y="359"/>
                    <a:pt x="41" y="356"/>
                    <a:pt x="40" y="352"/>
                  </a:cubicBezTo>
                  <a:cubicBezTo>
                    <a:pt x="39" y="347"/>
                    <a:pt x="44" y="345"/>
                    <a:pt x="48" y="344"/>
                  </a:cubicBezTo>
                  <a:cubicBezTo>
                    <a:pt x="52" y="342"/>
                    <a:pt x="50" y="347"/>
                    <a:pt x="47" y="348"/>
                  </a:cubicBezTo>
                  <a:cubicBezTo>
                    <a:pt x="44" y="349"/>
                    <a:pt x="43" y="350"/>
                    <a:pt x="45" y="353"/>
                  </a:cubicBezTo>
                  <a:cubicBezTo>
                    <a:pt x="48" y="355"/>
                    <a:pt x="51" y="351"/>
                    <a:pt x="53" y="353"/>
                  </a:cubicBezTo>
                  <a:cubicBezTo>
                    <a:pt x="55" y="355"/>
                    <a:pt x="49" y="355"/>
                    <a:pt x="48" y="357"/>
                  </a:cubicBezTo>
                  <a:cubicBezTo>
                    <a:pt x="47" y="359"/>
                    <a:pt x="52" y="361"/>
                    <a:pt x="49" y="363"/>
                  </a:cubicBezTo>
                  <a:cubicBezTo>
                    <a:pt x="46" y="364"/>
                    <a:pt x="47" y="357"/>
                    <a:pt x="45" y="356"/>
                  </a:cubicBezTo>
                  <a:cubicBezTo>
                    <a:pt x="43" y="355"/>
                    <a:pt x="42" y="357"/>
                    <a:pt x="44" y="361"/>
                  </a:cubicBezTo>
                  <a:cubicBezTo>
                    <a:pt x="45" y="365"/>
                    <a:pt x="41" y="362"/>
                    <a:pt x="39" y="360"/>
                  </a:cubicBezTo>
                  <a:cubicBezTo>
                    <a:pt x="38" y="358"/>
                    <a:pt x="35" y="361"/>
                    <a:pt x="37" y="363"/>
                  </a:cubicBezTo>
                  <a:cubicBezTo>
                    <a:pt x="39" y="365"/>
                    <a:pt x="33" y="363"/>
                    <a:pt x="33" y="366"/>
                  </a:cubicBezTo>
                  <a:cubicBezTo>
                    <a:pt x="33" y="370"/>
                    <a:pt x="36" y="367"/>
                    <a:pt x="39" y="367"/>
                  </a:cubicBezTo>
                  <a:cubicBezTo>
                    <a:pt x="42" y="368"/>
                    <a:pt x="41" y="373"/>
                    <a:pt x="43" y="375"/>
                  </a:cubicBezTo>
                  <a:cubicBezTo>
                    <a:pt x="46" y="377"/>
                    <a:pt x="44" y="369"/>
                    <a:pt x="46" y="368"/>
                  </a:cubicBezTo>
                  <a:cubicBezTo>
                    <a:pt x="49" y="368"/>
                    <a:pt x="47" y="374"/>
                    <a:pt x="52" y="376"/>
                  </a:cubicBezTo>
                  <a:cubicBezTo>
                    <a:pt x="58" y="378"/>
                    <a:pt x="53" y="375"/>
                    <a:pt x="55" y="373"/>
                  </a:cubicBezTo>
                  <a:cubicBezTo>
                    <a:pt x="58" y="371"/>
                    <a:pt x="61" y="379"/>
                    <a:pt x="64" y="380"/>
                  </a:cubicBezTo>
                  <a:cubicBezTo>
                    <a:pt x="67" y="380"/>
                    <a:pt x="65" y="376"/>
                    <a:pt x="63" y="374"/>
                  </a:cubicBezTo>
                  <a:cubicBezTo>
                    <a:pt x="61" y="372"/>
                    <a:pt x="65" y="373"/>
                    <a:pt x="68" y="374"/>
                  </a:cubicBezTo>
                  <a:cubicBezTo>
                    <a:pt x="71" y="375"/>
                    <a:pt x="73" y="375"/>
                    <a:pt x="73" y="373"/>
                  </a:cubicBezTo>
                  <a:cubicBezTo>
                    <a:pt x="74" y="372"/>
                    <a:pt x="74" y="373"/>
                    <a:pt x="75" y="373"/>
                  </a:cubicBezTo>
                  <a:cubicBezTo>
                    <a:pt x="72" y="371"/>
                    <a:pt x="62" y="372"/>
                    <a:pt x="61" y="372"/>
                  </a:cubicBezTo>
                  <a:cubicBezTo>
                    <a:pt x="59" y="372"/>
                    <a:pt x="60" y="349"/>
                    <a:pt x="61" y="344"/>
                  </a:cubicBezTo>
                  <a:cubicBezTo>
                    <a:pt x="60" y="344"/>
                    <a:pt x="60" y="344"/>
                    <a:pt x="60" y="344"/>
                  </a:cubicBezTo>
                  <a:cubicBezTo>
                    <a:pt x="58" y="344"/>
                    <a:pt x="52" y="345"/>
                    <a:pt x="53" y="341"/>
                  </a:cubicBezTo>
                  <a:cubicBezTo>
                    <a:pt x="53" y="340"/>
                    <a:pt x="54" y="340"/>
                    <a:pt x="54" y="340"/>
                  </a:cubicBezTo>
                  <a:cubicBezTo>
                    <a:pt x="53" y="339"/>
                    <a:pt x="51" y="338"/>
                    <a:pt x="49" y="337"/>
                  </a:cubicBezTo>
                  <a:cubicBezTo>
                    <a:pt x="46" y="336"/>
                    <a:pt x="37" y="337"/>
                    <a:pt x="35" y="33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7" name="Freeform 112"/>
            <p:cNvSpPr>
              <a:spLocks/>
            </p:cNvSpPr>
            <p:nvPr userDrawn="1"/>
          </p:nvSpPr>
          <p:spPr bwMode="auto">
            <a:xfrm>
              <a:off x="2208" y="3111"/>
              <a:ext cx="144" cy="147"/>
            </a:xfrm>
            <a:custGeom>
              <a:avLst/>
              <a:gdLst>
                <a:gd name="T0" fmla="*/ 71 w 74"/>
                <a:gd name="T1" fmla="*/ 41 h 76"/>
                <a:gd name="T2" fmla="*/ 64 w 74"/>
                <a:gd name="T3" fmla="*/ 43 h 76"/>
                <a:gd name="T4" fmla="*/ 60 w 74"/>
                <a:gd name="T5" fmla="*/ 33 h 76"/>
                <a:gd name="T6" fmla="*/ 54 w 74"/>
                <a:gd name="T7" fmla="*/ 26 h 76"/>
                <a:gd name="T8" fmla="*/ 47 w 74"/>
                <a:gd name="T9" fmla="*/ 25 h 76"/>
                <a:gd name="T10" fmla="*/ 43 w 74"/>
                <a:gd name="T11" fmla="*/ 19 h 76"/>
                <a:gd name="T12" fmla="*/ 41 w 74"/>
                <a:gd name="T13" fmla="*/ 8 h 76"/>
                <a:gd name="T14" fmla="*/ 41 w 74"/>
                <a:gd name="T15" fmla="*/ 4 h 76"/>
                <a:gd name="T16" fmla="*/ 39 w 74"/>
                <a:gd name="T17" fmla="*/ 4 h 76"/>
                <a:gd name="T18" fmla="*/ 31 w 74"/>
                <a:gd name="T19" fmla="*/ 1 h 76"/>
                <a:gd name="T20" fmla="*/ 22 w 74"/>
                <a:gd name="T21" fmla="*/ 2 h 76"/>
                <a:gd name="T22" fmla="*/ 11 w 74"/>
                <a:gd name="T23" fmla="*/ 3 h 76"/>
                <a:gd name="T24" fmla="*/ 5 w 74"/>
                <a:gd name="T25" fmla="*/ 11 h 76"/>
                <a:gd name="T26" fmla="*/ 2 w 74"/>
                <a:gd name="T27" fmla="*/ 24 h 76"/>
                <a:gd name="T28" fmla="*/ 0 w 74"/>
                <a:gd name="T29" fmla="*/ 24 h 76"/>
                <a:gd name="T30" fmla="*/ 11 w 74"/>
                <a:gd name="T31" fmla="*/ 36 h 76"/>
                <a:gd name="T32" fmla="*/ 21 w 74"/>
                <a:gd name="T33" fmla="*/ 42 h 76"/>
                <a:gd name="T34" fmla="*/ 30 w 74"/>
                <a:gd name="T35" fmla="*/ 47 h 76"/>
                <a:gd name="T36" fmla="*/ 46 w 74"/>
                <a:gd name="T37" fmla="*/ 55 h 76"/>
                <a:gd name="T38" fmla="*/ 39 w 74"/>
                <a:gd name="T39" fmla="*/ 66 h 76"/>
                <a:gd name="T40" fmla="*/ 36 w 74"/>
                <a:gd name="T41" fmla="*/ 72 h 76"/>
                <a:gd name="T42" fmla="*/ 44 w 74"/>
                <a:gd name="T43" fmla="*/ 73 h 76"/>
                <a:gd name="T44" fmla="*/ 52 w 74"/>
                <a:gd name="T45" fmla="*/ 74 h 76"/>
                <a:gd name="T46" fmla="*/ 60 w 74"/>
                <a:gd name="T47" fmla="*/ 73 h 76"/>
                <a:gd name="T48" fmla="*/ 66 w 74"/>
                <a:gd name="T49" fmla="*/ 69 h 76"/>
                <a:gd name="T50" fmla="*/ 70 w 74"/>
                <a:gd name="T51" fmla="*/ 57 h 76"/>
                <a:gd name="T52" fmla="*/ 71 w 74"/>
                <a:gd name="T53" fmla="*/ 41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</a:cxnLst>
              <a:rect l="0" t="0" r="r" b="b"/>
              <a:pathLst>
                <a:path w="74" h="76">
                  <a:moveTo>
                    <a:pt x="71" y="41"/>
                  </a:moveTo>
                  <a:cubicBezTo>
                    <a:pt x="68" y="40"/>
                    <a:pt x="65" y="43"/>
                    <a:pt x="64" y="43"/>
                  </a:cubicBezTo>
                  <a:cubicBezTo>
                    <a:pt x="63" y="43"/>
                    <a:pt x="61" y="36"/>
                    <a:pt x="60" y="33"/>
                  </a:cubicBezTo>
                  <a:cubicBezTo>
                    <a:pt x="59" y="30"/>
                    <a:pt x="56" y="25"/>
                    <a:pt x="54" y="26"/>
                  </a:cubicBezTo>
                  <a:cubicBezTo>
                    <a:pt x="52" y="27"/>
                    <a:pt x="53" y="26"/>
                    <a:pt x="47" y="25"/>
                  </a:cubicBezTo>
                  <a:cubicBezTo>
                    <a:pt x="41" y="25"/>
                    <a:pt x="41" y="24"/>
                    <a:pt x="43" y="19"/>
                  </a:cubicBezTo>
                  <a:cubicBezTo>
                    <a:pt x="44" y="13"/>
                    <a:pt x="39" y="9"/>
                    <a:pt x="41" y="8"/>
                  </a:cubicBezTo>
                  <a:cubicBezTo>
                    <a:pt x="43" y="7"/>
                    <a:pt x="43" y="6"/>
                    <a:pt x="41" y="4"/>
                  </a:cubicBezTo>
                  <a:cubicBezTo>
                    <a:pt x="40" y="4"/>
                    <a:pt x="40" y="4"/>
                    <a:pt x="39" y="4"/>
                  </a:cubicBezTo>
                  <a:cubicBezTo>
                    <a:pt x="37" y="4"/>
                    <a:pt x="35" y="1"/>
                    <a:pt x="31" y="1"/>
                  </a:cubicBezTo>
                  <a:cubicBezTo>
                    <a:pt x="28" y="1"/>
                    <a:pt x="24" y="0"/>
                    <a:pt x="22" y="2"/>
                  </a:cubicBezTo>
                  <a:cubicBezTo>
                    <a:pt x="19" y="3"/>
                    <a:pt x="14" y="1"/>
                    <a:pt x="11" y="3"/>
                  </a:cubicBezTo>
                  <a:cubicBezTo>
                    <a:pt x="8" y="5"/>
                    <a:pt x="5" y="10"/>
                    <a:pt x="5" y="11"/>
                  </a:cubicBezTo>
                  <a:cubicBezTo>
                    <a:pt x="5" y="13"/>
                    <a:pt x="4" y="24"/>
                    <a:pt x="2" y="24"/>
                  </a:cubicBezTo>
                  <a:cubicBezTo>
                    <a:pt x="2" y="24"/>
                    <a:pt x="1" y="24"/>
                    <a:pt x="0" y="24"/>
                  </a:cubicBezTo>
                  <a:cubicBezTo>
                    <a:pt x="2" y="28"/>
                    <a:pt x="7" y="34"/>
                    <a:pt x="11" y="36"/>
                  </a:cubicBezTo>
                  <a:cubicBezTo>
                    <a:pt x="16" y="39"/>
                    <a:pt x="16" y="42"/>
                    <a:pt x="21" y="42"/>
                  </a:cubicBezTo>
                  <a:cubicBezTo>
                    <a:pt x="26" y="43"/>
                    <a:pt x="28" y="45"/>
                    <a:pt x="30" y="47"/>
                  </a:cubicBezTo>
                  <a:cubicBezTo>
                    <a:pt x="32" y="49"/>
                    <a:pt x="45" y="53"/>
                    <a:pt x="46" y="55"/>
                  </a:cubicBezTo>
                  <a:cubicBezTo>
                    <a:pt x="47" y="56"/>
                    <a:pt x="39" y="62"/>
                    <a:pt x="39" y="66"/>
                  </a:cubicBezTo>
                  <a:cubicBezTo>
                    <a:pt x="39" y="71"/>
                    <a:pt x="36" y="70"/>
                    <a:pt x="36" y="72"/>
                  </a:cubicBezTo>
                  <a:cubicBezTo>
                    <a:pt x="36" y="73"/>
                    <a:pt x="42" y="72"/>
                    <a:pt x="44" y="73"/>
                  </a:cubicBezTo>
                  <a:cubicBezTo>
                    <a:pt x="46" y="75"/>
                    <a:pt x="50" y="73"/>
                    <a:pt x="52" y="74"/>
                  </a:cubicBezTo>
                  <a:cubicBezTo>
                    <a:pt x="55" y="76"/>
                    <a:pt x="58" y="72"/>
                    <a:pt x="60" y="73"/>
                  </a:cubicBezTo>
                  <a:cubicBezTo>
                    <a:pt x="62" y="73"/>
                    <a:pt x="64" y="69"/>
                    <a:pt x="66" y="69"/>
                  </a:cubicBezTo>
                  <a:cubicBezTo>
                    <a:pt x="69" y="70"/>
                    <a:pt x="71" y="61"/>
                    <a:pt x="70" y="57"/>
                  </a:cubicBezTo>
                  <a:cubicBezTo>
                    <a:pt x="70" y="53"/>
                    <a:pt x="74" y="43"/>
                    <a:pt x="71" y="4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8" name="Freeform 113"/>
            <p:cNvSpPr>
              <a:spLocks/>
            </p:cNvSpPr>
            <p:nvPr userDrawn="1"/>
          </p:nvSpPr>
          <p:spPr bwMode="auto">
            <a:xfrm>
              <a:off x="1828" y="2605"/>
              <a:ext cx="54" cy="45"/>
            </a:xfrm>
            <a:custGeom>
              <a:avLst/>
              <a:gdLst>
                <a:gd name="T0" fmla="*/ 27 w 28"/>
                <a:gd name="T1" fmla="*/ 18 h 23"/>
                <a:gd name="T2" fmla="*/ 28 w 28"/>
                <a:gd name="T3" fmla="*/ 13 h 23"/>
                <a:gd name="T4" fmla="*/ 20 w 28"/>
                <a:gd name="T5" fmla="*/ 2 h 23"/>
                <a:gd name="T6" fmla="*/ 15 w 28"/>
                <a:gd name="T7" fmla="*/ 2 h 23"/>
                <a:gd name="T8" fmla="*/ 7 w 28"/>
                <a:gd name="T9" fmla="*/ 0 h 23"/>
                <a:gd name="T10" fmla="*/ 2 w 28"/>
                <a:gd name="T11" fmla="*/ 0 h 23"/>
                <a:gd name="T12" fmla="*/ 2 w 28"/>
                <a:gd name="T13" fmla="*/ 4 h 23"/>
                <a:gd name="T14" fmla="*/ 4 w 28"/>
                <a:gd name="T15" fmla="*/ 11 h 23"/>
                <a:gd name="T16" fmla="*/ 9 w 28"/>
                <a:gd name="T17" fmla="*/ 10 h 23"/>
                <a:gd name="T18" fmla="*/ 13 w 28"/>
                <a:gd name="T19" fmla="*/ 13 h 23"/>
                <a:gd name="T20" fmla="*/ 19 w 28"/>
                <a:gd name="T21" fmla="*/ 18 h 23"/>
                <a:gd name="T22" fmla="*/ 23 w 28"/>
                <a:gd name="T23" fmla="*/ 23 h 23"/>
                <a:gd name="T24" fmla="*/ 25 w 28"/>
                <a:gd name="T25" fmla="*/ 23 h 23"/>
                <a:gd name="T26" fmla="*/ 27 w 28"/>
                <a:gd name="T27" fmla="*/ 18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8" h="23">
                  <a:moveTo>
                    <a:pt x="27" y="18"/>
                  </a:moveTo>
                  <a:cubicBezTo>
                    <a:pt x="26" y="17"/>
                    <a:pt x="26" y="15"/>
                    <a:pt x="28" y="13"/>
                  </a:cubicBezTo>
                  <a:cubicBezTo>
                    <a:pt x="25" y="9"/>
                    <a:pt x="21" y="5"/>
                    <a:pt x="20" y="2"/>
                  </a:cubicBezTo>
                  <a:cubicBezTo>
                    <a:pt x="18" y="3"/>
                    <a:pt x="16" y="3"/>
                    <a:pt x="15" y="2"/>
                  </a:cubicBezTo>
                  <a:cubicBezTo>
                    <a:pt x="13" y="0"/>
                    <a:pt x="9" y="1"/>
                    <a:pt x="7" y="0"/>
                  </a:cubicBezTo>
                  <a:cubicBezTo>
                    <a:pt x="6" y="0"/>
                    <a:pt x="4" y="0"/>
                    <a:pt x="2" y="0"/>
                  </a:cubicBezTo>
                  <a:cubicBezTo>
                    <a:pt x="3" y="2"/>
                    <a:pt x="3" y="3"/>
                    <a:pt x="2" y="4"/>
                  </a:cubicBezTo>
                  <a:cubicBezTo>
                    <a:pt x="0" y="5"/>
                    <a:pt x="0" y="9"/>
                    <a:pt x="4" y="11"/>
                  </a:cubicBezTo>
                  <a:cubicBezTo>
                    <a:pt x="8" y="12"/>
                    <a:pt x="7" y="10"/>
                    <a:pt x="9" y="10"/>
                  </a:cubicBezTo>
                  <a:cubicBezTo>
                    <a:pt x="11" y="10"/>
                    <a:pt x="11" y="13"/>
                    <a:pt x="13" y="13"/>
                  </a:cubicBezTo>
                  <a:cubicBezTo>
                    <a:pt x="14" y="13"/>
                    <a:pt x="19" y="15"/>
                    <a:pt x="19" y="18"/>
                  </a:cubicBezTo>
                  <a:cubicBezTo>
                    <a:pt x="18" y="21"/>
                    <a:pt x="20" y="23"/>
                    <a:pt x="23" y="23"/>
                  </a:cubicBezTo>
                  <a:cubicBezTo>
                    <a:pt x="24" y="23"/>
                    <a:pt x="25" y="23"/>
                    <a:pt x="25" y="23"/>
                  </a:cubicBezTo>
                  <a:cubicBezTo>
                    <a:pt x="26" y="21"/>
                    <a:pt x="27" y="19"/>
                    <a:pt x="27" y="1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99" name="Freeform 114"/>
            <p:cNvSpPr>
              <a:spLocks/>
            </p:cNvSpPr>
            <p:nvPr userDrawn="1"/>
          </p:nvSpPr>
          <p:spPr bwMode="auto">
            <a:xfrm>
              <a:off x="1876" y="2627"/>
              <a:ext cx="97" cy="46"/>
            </a:xfrm>
            <a:custGeom>
              <a:avLst/>
              <a:gdLst>
                <a:gd name="T0" fmla="*/ 44 w 50"/>
                <a:gd name="T1" fmla="*/ 7 h 24"/>
                <a:gd name="T2" fmla="*/ 33 w 50"/>
                <a:gd name="T3" fmla="*/ 1 h 24"/>
                <a:gd name="T4" fmla="*/ 21 w 50"/>
                <a:gd name="T5" fmla="*/ 6 h 24"/>
                <a:gd name="T6" fmla="*/ 7 w 50"/>
                <a:gd name="T7" fmla="*/ 6 h 24"/>
                <a:gd name="T8" fmla="*/ 3 w 50"/>
                <a:gd name="T9" fmla="*/ 2 h 24"/>
                <a:gd name="T10" fmla="*/ 2 w 50"/>
                <a:gd name="T11" fmla="*/ 7 h 24"/>
                <a:gd name="T12" fmla="*/ 0 w 50"/>
                <a:gd name="T13" fmla="*/ 12 h 24"/>
                <a:gd name="T14" fmla="*/ 11 w 50"/>
                <a:gd name="T15" fmla="*/ 17 h 24"/>
                <a:gd name="T16" fmla="*/ 17 w 50"/>
                <a:gd name="T17" fmla="*/ 21 h 24"/>
                <a:gd name="T18" fmla="*/ 24 w 50"/>
                <a:gd name="T19" fmla="*/ 19 h 24"/>
                <a:gd name="T20" fmla="*/ 22 w 50"/>
                <a:gd name="T21" fmla="*/ 14 h 24"/>
                <a:gd name="T22" fmla="*/ 26 w 50"/>
                <a:gd name="T23" fmla="*/ 10 h 24"/>
                <a:gd name="T24" fmla="*/ 35 w 50"/>
                <a:gd name="T25" fmla="*/ 7 h 24"/>
                <a:gd name="T26" fmla="*/ 38 w 50"/>
                <a:gd name="T27" fmla="*/ 13 h 24"/>
                <a:gd name="T28" fmla="*/ 43 w 50"/>
                <a:gd name="T29" fmla="*/ 22 h 24"/>
                <a:gd name="T30" fmla="*/ 48 w 50"/>
                <a:gd name="T31" fmla="*/ 16 h 24"/>
                <a:gd name="T32" fmla="*/ 50 w 50"/>
                <a:gd name="T33" fmla="*/ 14 h 24"/>
                <a:gd name="T34" fmla="*/ 44 w 50"/>
                <a:gd name="T35" fmla="*/ 7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50" h="24">
                  <a:moveTo>
                    <a:pt x="44" y="7"/>
                  </a:moveTo>
                  <a:cubicBezTo>
                    <a:pt x="41" y="3"/>
                    <a:pt x="36" y="3"/>
                    <a:pt x="33" y="1"/>
                  </a:cubicBezTo>
                  <a:cubicBezTo>
                    <a:pt x="29" y="0"/>
                    <a:pt x="25" y="2"/>
                    <a:pt x="21" y="6"/>
                  </a:cubicBezTo>
                  <a:cubicBezTo>
                    <a:pt x="16" y="10"/>
                    <a:pt x="11" y="8"/>
                    <a:pt x="7" y="6"/>
                  </a:cubicBezTo>
                  <a:cubicBezTo>
                    <a:pt x="6" y="5"/>
                    <a:pt x="5" y="4"/>
                    <a:pt x="3" y="2"/>
                  </a:cubicBezTo>
                  <a:cubicBezTo>
                    <a:pt x="1" y="4"/>
                    <a:pt x="1" y="6"/>
                    <a:pt x="2" y="7"/>
                  </a:cubicBezTo>
                  <a:cubicBezTo>
                    <a:pt x="2" y="8"/>
                    <a:pt x="1" y="10"/>
                    <a:pt x="0" y="12"/>
                  </a:cubicBezTo>
                  <a:cubicBezTo>
                    <a:pt x="4" y="12"/>
                    <a:pt x="9" y="14"/>
                    <a:pt x="11" y="17"/>
                  </a:cubicBezTo>
                  <a:cubicBezTo>
                    <a:pt x="14" y="20"/>
                    <a:pt x="16" y="18"/>
                    <a:pt x="17" y="21"/>
                  </a:cubicBezTo>
                  <a:cubicBezTo>
                    <a:pt x="19" y="24"/>
                    <a:pt x="23" y="21"/>
                    <a:pt x="24" y="19"/>
                  </a:cubicBezTo>
                  <a:cubicBezTo>
                    <a:pt x="25" y="17"/>
                    <a:pt x="22" y="16"/>
                    <a:pt x="22" y="14"/>
                  </a:cubicBezTo>
                  <a:cubicBezTo>
                    <a:pt x="21" y="12"/>
                    <a:pt x="25" y="13"/>
                    <a:pt x="26" y="10"/>
                  </a:cubicBezTo>
                  <a:cubicBezTo>
                    <a:pt x="27" y="7"/>
                    <a:pt x="33" y="6"/>
                    <a:pt x="35" y="7"/>
                  </a:cubicBezTo>
                  <a:cubicBezTo>
                    <a:pt x="38" y="8"/>
                    <a:pt x="40" y="10"/>
                    <a:pt x="38" y="13"/>
                  </a:cubicBezTo>
                  <a:cubicBezTo>
                    <a:pt x="36" y="15"/>
                    <a:pt x="40" y="19"/>
                    <a:pt x="43" y="22"/>
                  </a:cubicBezTo>
                  <a:cubicBezTo>
                    <a:pt x="45" y="20"/>
                    <a:pt x="47" y="17"/>
                    <a:pt x="48" y="16"/>
                  </a:cubicBezTo>
                  <a:cubicBezTo>
                    <a:pt x="49" y="16"/>
                    <a:pt x="49" y="15"/>
                    <a:pt x="50" y="14"/>
                  </a:cubicBezTo>
                  <a:cubicBezTo>
                    <a:pt x="48" y="13"/>
                    <a:pt x="46" y="10"/>
                    <a:pt x="44" y="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0" name="Freeform 115"/>
            <p:cNvSpPr>
              <a:spLocks/>
            </p:cNvSpPr>
            <p:nvPr userDrawn="1"/>
          </p:nvSpPr>
          <p:spPr bwMode="auto">
            <a:xfrm>
              <a:off x="1942" y="2580"/>
              <a:ext cx="196" cy="278"/>
            </a:xfrm>
            <a:custGeom>
              <a:avLst/>
              <a:gdLst>
                <a:gd name="T0" fmla="*/ 16 w 101"/>
                <a:gd name="T1" fmla="*/ 104 h 143"/>
                <a:gd name="T2" fmla="*/ 22 w 101"/>
                <a:gd name="T3" fmla="*/ 104 h 143"/>
                <a:gd name="T4" fmla="*/ 28 w 101"/>
                <a:gd name="T5" fmla="*/ 109 h 143"/>
                <a:gd name="T6" fmla="*/ 28 w 101"/>
                <a:gd name="T7" fmla="*/ 109 h 143"/>
                <a:gd name="T8" fmla="*/ 36 w 101"/>
                <a:gd name="T9" fmla="*/ 109 h 143"/>
                <a:gd name="T10" fmla="*/ 41 w 101"/>
                <a:gd name="T11" fmla="*/ 116 h 143"/>
                <a:gd name="T12" fmla="*/ 46 w 101"/>
                <a:gd name="T13" fmla="*/ 121 h 143"/>
                <a:gd name="T14" fmla="*/ 49 w 101"/>
                <a:gd name="T15" fmla="*/ 127 h 143"/>
                <a:gd name="T16" fmla="*/ 59 w 101"/>
                <a:gd name="T17" fmla="*/ 128 h 143"/>
                <a:gd name="T18" fmla="*/ 64 w 101"/>
                <a:gd name="T19" fmla="*/ 127 h 143"/>
                <a:gd name="T20" fmla="*/ 69 w 101"/>
                <a:gd name="T21" fmla="*/ 127 h 143"/>
                <a:gd name="T22" fmla="*/ 75 w 101"/>
                <a:gd name="T23" fmla="*/ 132 h 143"/>
                <a:gd name="T24" fmla="*/ 71 w 101"/>
                <a:gd name="T25" fmla="*/ 139 h 143"/>
                <a:gd name="T26" fmla="*/ 76 w 101"/>
                <a:gd name="T27" fmla="*/ 143 h 143"/>
                <a:gd name="T28" fmla="*/ 76 w 101"/>
                <a:gd name="T29" fmla="*/ 143 h 143"/>
                <a:gd name="T30" fmla="*/ 80 w 101"/>
                <a:gd name="T31" fmla="*/ 132 h 143"/>
                <a:gd name="T32" fmla="*/ 81 w 101"/>
                <a:gd name="T33" fmla="*/ 120 h 143"/>
                <a:gd name="T34" fmla="*/ 76 w 101"/>
                <a:gd name="T35" fmla="*/ 106 h 143"/>
                <a:gd name="T36" fmla="*/ 82 w 101"/>
                <a:gd name="T37" fmla="*/ 102 h 143"/>
                <a:gd name="T38" fmla="*/ 80 w 101"/>
                <a:gd name="T39" fmla="*/ 98 h 143"/>
                <a:gd name="T40" fmla="*/ 78 w 101"/>
                <a:gd name="T41" fmla="*/ 94 h 143"/>
                <a:gd name="T42" fmla="*/ 91 w 101"/>
                <a:gd name="T43" fmla="*/ 93 h 143"/>
                <a:gd name="T44" fmla="*/ 100 w 101"/>
                <a:gd name="T45" fmla="*/ 90 h 143"/>
                <a:gd name="T46" fmla="*/ 99 w 101"/>
                <a:gd name="T47" fmla="*/ 85 h 143"/>
                <a:gd name="T48" fmla="*/ 99 w 101"/>
                <a:gd name="T49" fmla="*/ 79 h 143"/>
                <a:gd name="T50" fmla="*/ 96 w 101"/>
                <a:gd name="T51" fmla="*/ 73 h 143"/>
                <a:gd name="T52" fmla="*/ 98 w 101"/>
                <a:gd name="T53" fmla="*/ 57 h 143"/>
                <a:gd name="T54" fmla="*/ 88 w 101"/>
                <a:gd name="T55" fmla="*/ 55 h 143"/>
                <a:gd name="T56" fmla="*/ 76 w 101"/>
                <a:gd name="T57" fmla="*/ 49 h 143"/>
                <a:gd name="T58" fmla="*/ 62 w 101"/>
                <a:gd name="T59" fmla="*/ 48 h 143"/>
                <a:gd name="T60" fmla="*/ 56 w 101"/>
                <a:gd name="T61" fmla="*/ 37 h 143"/>
                <a:gd name="T62" fmla="*/ 52 w 101"/>
                <a:gd name="T63" fmla="*/ 32 h 143"/>
                <a:gd name="T64" fmla="*/ 48 w 101"/>
                <a:gd name="T65" fmla="*/ 30 h 143"/>
                <a:gd name="T66" fmla="*/ 50 w 101"/>
                <a:gd name="T67" fmla="*/ 26 h 143"/>
                <a:gd name="T68" fmla="*/ 51 w 101"/>
                <a:gd name="T69" fmla="*/ 20 h 143"/>
                <a:gd name="T70" fmla="*/ 58 w 101"/>
                <a:gd name="T71" fmla="*/ 10 h 143"/>
                <a:gd name="T72" fmla="*/ 61 w 101"/>
                <a:gd name="T73" fmla="*/ 8 h 143"/>
                <a:gd name="T74" fmla="*/ 63 w 101"/>
                <a:gd name="T75" fmla="*/ 7 h 143"/>
                <a:gd name="T76" fmla="*/ 65 w 101"/>
                <a:gd name="T77" fmla="*/ 2 h 143"/>
                <a:gd name="T78" fmla="*/ 56 w 101"/>
                <a:gd name="T79" fmla="*/ 6 h 143"/>
                <a:gd name="T80" fmla="*/ 48 w 101"/>
                <a:gd name="T81" fmla="*/ 10 h 143"/>
                <a:gd name="T82" fmla="*/ 41 w 101"/>
                <a:gd name="T83" fmla="*/ 13 h 143"/>
                <a:gd name="T84" fmla="*/ 37 w 101"/>
                <a:gd name="T85" fmla="*/ 12 h 143"/>
                <a:gd name="T86" fmla="*/ 29 w 101"/>
                <a:gd name="T87" fmla="*/ 20 h 143"/>
                <a:gd name="T88" fmla="*/ 26 w 101"/>
                <a:gd name="T89" fmla="*/ 28 h 143"/>
                <a:gd name="T90" fmla="*/ 17 w 101"/>
                <a:gd name="T91" fmla="*/ 37 h 143"/>
                <a:gd name="T92" fmla="*/ 16 w 101"/>
                <a:gd name="T93" fmla="*/ 38 h 143"/>
                <a:gd name="T94" fmla="*/ 14 w 101"/>
                <a:gd name="T95" fmla="*/ 40 h 143"/>
                <a:gd name="T96" fmla="*/ 9 w 101"/>
                <a:gd name="T97" fmla="*/ 46 h 143"/>
                <a:gd name="T98" fmla="*/ 11 w 101"/>
                <a:gd name="T99" fmla="*/ 48 h 143"/>
                <a:gd name="T100" fmla="*/ 13 w 101"/>
                <a:gd name="T101" fmla="*/ 55 h 143"/>
                <a:gd name="T102" fmla="*/ 13 w 101"/>
                <a:gd name="T103" fmla="*/ 60 h 143"/>
                <a:gd name="T104" fmla="*/ 15 w 101"/>
                <a:gd name="T105" fmla="*/ 73 h 143"/>
                <a:gd name="T106" fmla="*/ 13 w 101"/>
                <a:gd name="T107" fmla="*/ 80 h 143"/>
                <a:gd name="T108" fmla="*/ 6 w 101"/>
                <a:gd name="T109" fmla="*/ 86 h 143"/>
                <a:gd name="T110" fmla="*/ 2 w 101"/>
                <a:gd name="T111" fmla="*/ 91 h 143"/>
                <a:gd name="T112" fmla="*/ 0 w 101"/>
                <a:gd name="T113" fmla="*/ 95 h 143"/>
                <a:gd name="T114" fmla="*/ 10 w 101"/>
                <a:gd name="T115" fmla="*/ 100 h 143"/>
                <a:gd name="T116" fmla="*/ 16 w 101"/>
                <a:gd name="T117" fmla="*/ 104 h 1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</a:cxnLst>
              <a:rect l="0" t="0" r="r" b="b"/>
              <a:pathLst>
                <a:path w="101" h="143">
                  <a:moveTo>
                    <a:pt x="16" y="104"/>
                  </a:moveTo>
                  <a:cubicBezTo>
                    <a:pt x="18" y="106"/>
                    <a:pt x="21" y="105"/>
                    <a:pt x="22" y="104"/>
                  </a:cubicBezTo>
                  <a:cubicBezTo>
                    <a:pt x="23" y="103"/>
                    <a:pt x="25" y="105"/>
                    <a:pt x="28" y="109"/>
                  </a:cubicBezTo>
                  <a:cubicBezTo>
                    <a:pt x="28" y="109"/>
                    <a:pt x="28" y="109"/>
                    <a:pt x="28" y="109"/>
                  </a:cubicBezTo>
                  <a:cubicBezTo>
                    <a:pt x="31" y="109"/>
                    <a:pt x="34" y="108"/>
                    <a:pt x="36" y="109"/>
                  </a:cubicBezTo>
                  <a:cubicBezTo>
                    <a:pt x="38" y="111"/>
                    <a:pt x="37" y="116"/>
                    <a:pt x="41" y="116"/>
                  </a:cubicBezTo>
                  <a:cubicBezTo>
                    <a:pt x="44" y="116"/>
                    <a:pt x="46" y="120"/>
                    <a:pt x="46" y="121"/>
                  </a:cubicBezTo>
                  <a:cubicBezTo>
                    <a:pt x="46" y="123"/>
                    <a:pt x="49" y="124"/>
                    <a:pt x="49" y="127"/>
                  </a:cubicBezTo>
                  <a:cubicBezTo>
                    <a:pt x="49" y="129"/>
                    <a:pt x="58" y="129"/>
                    <a:pt x="59" y="128"/>
                  </a:cubicBezTo>
                  <a:cubicBezTo>
                    <a:pt x="60" y="127"/>
                    <a:pt x="62" y="126"/>
                    <a:pt x="64" y="127"/>
                  </a:cubicBezTo>
                  <a:cubicBezTo>
                    <a:pt x="65" y="128"/>
                    <a:pt x="68" y="126"/>
                    <a:pt x="69" y="127"/>
                  </a:cubicBezTo>
                  <a:cubicBezTo>
                    <a:pt x="71" y="128"/>
                    <a:pt x="77" y="130"/>
                    <a:pt x="75" y="132"/>
                  </a:cubicBezTo>
                  <a:cubicBezTo>
                    <a:pt x="74" y="134"/>
                    <a:pt x="70" y="137"/>
                    <a:pt x="71" y="139"/>
                  </a:cubicBezTo>
                  <a:cubicBezTo>
                    <a:pt x="72" y="140"/>
                    <a:pt x="75" y="141"/>
                    <a:pt x="76" y="143"/>
                  </a:cubicBezTo>
                  <a:cubicBezTo>
                    <a:pt x="76" y="143"/>
                    <a:pt x="76" y="143"/>
                    <a:pt x="76" y="143"/>
                  </a:cubicBezTo>
                  <a:cubicBezTo>
                    <a:pt x="79" y="142"/>
                    <a:pt x="80" y="134"/>
                    <a:pt x="80" y="132"/>
                  </a:cubicBezTo>
                  <a:cubicBezTo>
                    <a:pt x="80" y="129"/>
                    <a:pt x="81" y="123"/>
                    <a:pt x="81" y="120"/>
                  </a:cubicBezTo>
                  <a:cubicBezTo>
                    <a:pt x="83" y="115"/>
                    <a:pt x="76" y="112"/>
                    <a:pt x="76" y="106"/>
                  </a:cubicBezTo>
                  <a:cubicBezTo>
                    <a:pt x="76" y="101"/>
                    <a:pt x="79" y="104"/>
                    <a:pt x="82" y="102"/>
                  </a:cubicBezTo>
                  <a:cubicBezTo>
                    <a:pt x="85" y="100"/>
                    <a:pt x="82" y="99"/>
                    <a:pt x="80" y="98"/>
                  </a:cubicBezTo>
                  <a:cubicBezTo>
                    <a:pt x="79" y="98"/>
                    <a:pt x="77" y="95"/>
                    <a:pt x="78" y="94"/>
                  </a:cubicBezTo>
                  <a:cubicBezTo>
                    <a:pt x="78" y="92"/>
                    <a:pt x="88" y="93"/>
                    <a:pt x="91" y="93"/>
                  </a:cubicBezTo>
                  <a:cubicBezTo>
                    <a:pt x="94" y="93"/>
                    <a:pt x="100" y="90"/>
                    <a:pt x="100" y="90"/>
                  </a:cubicBezTo>
                  <a:cubicBezTo>
                    <a:pt x="100" y="89"/>
                    <a:pt x="101" y="87"/>
                    <a:pt x="99" y="85"/>
                  </a:cubicBezTo>
                  <a:cubicBezTo>
                    <a:pt x="96" y="84"/>
                    <a:pt x="97" y="81"/>
                    <a:pt x="99" y="79"/>
                  </a:cubicBezTo>
                  <a:cubicBezTo>
                    <a:pt x="101" y="77"/>
                    <a:pt x="98" y="75"/>
                    <a:pt x="96" y="73"/>
                  </a:cubicBezTo>
                  <a:cubicBezTo>
                    <a:pt x="93" y="70"/>
                    <a:pt x="95" y="61"/>
                    <a:pt x="98" y="57"/>
                  </a:cubicBezTo>
                  <a:cubicBezTo>
                    <a:pt x="100" y="53"/>
                    <a:pt x="92" y="54"/>
                    <a:pt x="88" y="55"/>
                  </a:cubicBezTo>
                  <a:cubicBezTo>
                    <a:pt x="83" y="55"/>
                    <a:pt x="79" y="53"/>
                    <a:pt x="76" y="49"/>
                  </a:cubicBezTo>
                  <a:cubicBezTo>
                    <a:pt x="73" y="46"/>
                    <a:pt x="69" y="48"/>
                    <a:pt x="62" y="48"/>
                  </a:cubicBezTo>
                  <a:cubicBezTo>
                    <a:pt x="54" y="48"/>
                    <a:pt x="56" y="40"/>
                    <a:pt x="56" y="37"/>
                  </a:cubicBezTo>
                  <a:cubicBezTo>
                    <a:pt x="56" y="34"/>
                    <a:pt x="52" y="34"/>
                    <a:pt x="52" y="32"/>
                  </a:cubicBezTo>
                  <a:cubicBezTo>
                    <a:pt x="52" y="30"/>
                    <a:pt x="50" y="30"/>
                    <a:pt x="48" y="30"/>
                  </a:cubicBezTo>
                  <a:cubicBezTo>
                    <a:pt x="47" y="30"/>
                    <a:pt x="48" y="27"/>
                    <a:pt x="50" y="26"/>
                  </a:cubicBezTo>
                  <a:cubicBezTo>
                    <a:pt x="51" y="24"/>
                    <a:pt x="51" y="23"/>
                    <a:pt x="51" y="20"/>
                  </a:cubicBezTo>
                  <a:cubicBezTo>
                    <a:pt x="51" y="16"/>
                    <a:pt x="56" y="13"/>
                    <a:pt x="58" y="10"/>
                  </a:cubicBezTo>
                  <a:cubicBezTo>
                    <a:pt x="59" y="9"/>
                    <a:pt x="60" y="9"/>
                    <a:pt x="61" y="8"/>
                  </a:cubicBezTo>
                  <a:cubicBezTo>
                    <a:pt x="61" y="8"/>
                    <a:pt x="62" y="7"/>
                    <a:pt x="63" y="7"/>
                  </a:cubicBezTo>
                  <a:cubicBezTo>
                    <a:pt x="67" y="6"/>
                    <a:pt x="69" y="4"/>
                    <a:pt x="65" y="2"/>
                  </a:cubicBezTo>
                  <a:cubicBezTo>
                    <a:pt x="61" y="0"/>
                    <a:pt x="59" y="6"/>
                    <a:pt x="56" y="6"/>
                  </a:cubicBezTo>
                  <a:cubicBezTo>
                    <a:pt x="52" y="7"/>
                    <a:pt x="51" y="9"/>
                    <a:pt x="48" y="10"/>
                  </a:cubicBezTo>
                  <a:cubicBezTo>
                    <a:pt x="46" y="12"/>
                    <a:pt x="41" y="11"/>
                    <a:pt x="41" y="13"/>
                  </a:cubicBezTo>
                  <a:cubicBezTo>
                    <a:pt x="40" y="15"/>
                    <a:pt x="39" y="13"/>
                    <a:pt x="37" y="12"/>
                  </a:cubicBezTo>
                  <a:cubicBezTo>
                    <a:pt x="34" y="12"/>
                    <a:pt x="29" y="17"/>
                    <a:pt x="29" y="20"/>
                  </a:cubicBezTo>
                  <a:cubicBezTo>
                    <a:pt x="29" y="22"/>
                    <a:pt x="30" y="25"/>
                    <a:pt x="26" y="28"/>
                  </a:cubicBezTo>
                  <a:cubicBezTo>
                    <a:pt x="22" y="30"/>
                    <a:pt x="19" y="35"/>
                    <a:pt x="17" y="37"/>
                  </a:cubicBezTo>
                  <a:cubicBezTo>
                    <a:pt x="17" y="38"/>
                    <a:pt x="16" y="38"/>
                    <a:pt x="16" y="38"/>
                  </a:cubicBezTo>
                  <a:cubicBezTo>
                    <a:pt x="15" y="39"/>
                    <a:pt x="15" y="40"/>
                    <a:pt x="14" y="40"/>
                  </a:cubicBezTo>
                  <a:cubicBezTo>
                    <a:pt x="13" y="41"/>
                    <a:pt x="11" y="44"/>
                    <a:pt x="9" y="46"/>
                  </a:cubicBezTo>
                  <a:cubicBezTo>
                    <a:pt x="10" y="47"/>
                    <a:pt x="11" y="48"/>
                    <a:pt x="11" y="48"/>
                  </a:cubicBezTo>
                  <a:cubicBezTo>
                    <a:pt x="14" y="51"/>
                    <a:pt x="12" y="53"/>
                    <a:pt x="13" y="55"/>
                  </a:cubicBezTo>
                  <a:cubicBezTo>
                    <a:pt x="14" y="56"/>
                    <a:pt x="15" y="59"/>
                    <a:pt x="13" y="60"/>
                  </a:cubicBezTo>
                  <a:cubicBezTo>
                    <a:pt x="12" y="61"/>
                    <a:pt x="13" y="71"/>
                    <a:pt x="15" y="73"/>
                  </a:cubicBezTo>
                  <a:cubicBezTo>
                    <a:pt x="16" y="75"/>
                    <a:pt x="15" y="76"/>
                    <a:pt x="13" y="80"/>
                  </a:cubicBezTo>
                  <a:cubicBezTo>
                    <a:pt x="11" y="84"/>
                    <a:pt x="9" y="85"/>
                    <a:pt x="6" y="86"/>
                  </a:cubicBezTo>
                  <a:cubicBezTo>
                    <a:pt x="2" y="86"/>
                    <a:pt x="3" y="91"/>
                    <a:pt x="2" y="91"/>
                  </a:cubicBezTo>
                  <a:cubicBezTo>
                    <a:pt x="1" y="91"/>
                    <a:pt x="0" y="93"/>
                    <a:pt x="0" y="95"/>
                  </a:cubicBezTo>
                  <a:cubicBezTo>
                    <a:pt x="3" y="97"/>
                    <a:pt x="9" y="100"/>
                    <a:pt x="10" y="100"/>
                  </a:cubicBezTo>
                  <a:cubicBezTo>
                    <a:pt x="12" y="100"/>
                    <a:pt x="13" y="103"/>
                    <a:pt x="16" y="10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1" name="Freeform 116"/>
            <p:cNvSpPr>
              <a:spLocks/>
            </p:cNvSpPr>
            <p:nvPr userDrawn="1"/>
          </p:nvSpPr>
          <p:spPr bwMode="auto">
            <a:xfrm>
              <a:off x="2095" y="2949"/>
              <a:ext cx="202" cy="228"/>
            </a:xfrm>
            <a:custGeom>
              <a:avLst/>
              <a:gdLst>
                <a:gd name="T0" fmla="*/ 102 w 104"/>
                <a:gd name="T1" fmla="*/ 70 h 117"/>
                <a:gd name="T2" fmla="*/ 97 w 104"/>
                <a:gd name="T3" fmla="*/ 62 h 117"/>
                <a:gd name="T4" fmla="*/ 90 w 104"/>
                <a:gd name="T5" fmla="*/ 58 h 117"/>
                <a:gd name="T6" fmla="*/ 81 w 104"/>
                <a:gd name="T7" fmla="*/ 53 h 117"/>
                <a:gd name="T8" fmla="*/ 80 w 104"/>
                <a:gd name="T9" fmla="*/ 46 h 117"/>
                <a:gd name="T10" fmla="*/ 79 w 104"/>
                <a:gd name="T11" fmla="*/ 40 h 117"/>
                <a:gd name="T12" fmla="*/ 76 w 104"/>
                <a:gd name="T13" fmla="*/ 34 h 117"/>
                <a:gd name="T14" fmla="*/ 66 w 104"/>
                <a:gd name="T15" fmla="*/ 32 h 117"/>
                <a:gd name="T16" fmla="*/ 59 w 104"/>
                <a:gd name="T17" fmla="*/ 29 h 117"/>
                <a:gd name="T18" fmla="*/ 56 w 104"/>
                <a:gd name="T19" fmla="*/ 26 h 117"/>
                <a:gd name="T20" fmla="*/ 50 w 104"/>
                <a:gd name="T21" fmla="*/ 25 h 117"/>
                <a:gd name="T22" fmla="*/ 40 w 104"/>
                <a:gd name="T23" fmla="*/ 19 h 117"/>
                <a:gd name="T24" fmla="*/ 37 w 104"/>
                <a:gd name="T25" fmla="*/ 2 h 117"/>
                <a:gd name="T26" fmla="*/ 29 w 104"/>
                <a:gd name="T27" fmla="*/ 2 h 117"/>
                <a:gd name="T28" fmla="*/ 19 w 104"/>
                <a:gd name="T29" fmla="*/ 6 h 117"/>
                <a:gd name="T30" fmla="*/ 12 w 104"/>
                <a:gd name="T31" fmla="*/ 10 h 117"/>
                <a:gd name="T32" fmla="*/ 5 w 104"/>
                <a:gd name="T33" fmla="*/ 12 h 117"/>
                <a:gd name="T34" fmla="*/ 2 w 104"/>
                <a:gd name="T35" fmla="*/ 11 h 117"/>
                <a:gd name="T36" fmla="*/ 8 w 104"/>
                <a:gd name="T37" fmla="*/ 23 h 117"/>
                <a:gd name="T38" fmla="*/ 6 w 104"/>
                <a:gd name="T39" fmla="*/ 27 h 117"/>
                <a:gd name="T40" fmla="*/ 6 w 104"/>
                <a:gd name="T41" fmla="*/ 39 h 117"/>
                <a:gd name="T42" fmla="*/ 4 w 104"/>
                <a:gd name="T43" fmla="*/ 46 h 117"/>
                <a:gd name="T44" fmla="*/ 2 w 104"/>
                <a:gd name="T45" fmla="*/ 54 h 117"/>
                <a:gd name="T46" fmla="*/ 6 w 104"/>
                <a:gd name="T47" fmla="*/ 58 h 117"/>
                <a:gd name="T48" fmla="*/ 1 w 104"/>
                <a:gd name="T49" fmla="*/ 64 h 117"/>
                <a:gd name="T50" fmla="*/ 1 w 104"/>
                <a:gd name="T51" fmla="*/ 68 h 117"/>
                <a:gd name="T52" fmla="*/ 4 w 104"/>
                <a:gd name="T53" fmla="*/ 72 h 117"/>
                <a:gd name="T54" fmla="*/ 6 w 104"/>
                <a:gd name="T55" fmla="*/ 81 h 117"/>
                <a:gd name="T56" fmla="*/ 9 w 104"/>
                <a:gd name="T57" fmla="*/ 85 h 117"/>
                <a:gd name="T58" fmla="*/ 8 w 104"/>
                <a:gd name="T59" fmla="*/ 91 h 117"/>
                <a:gd name="T60" fmla="*/ 11 w 104"/>
                <a:gd name="T61" fmla="*/ 98 h 117"/>
                <a:gd name="T62" fmla="*/ 14 w 104"/>
                <a:gd name="T63" fmla="*/ 106 h 117"/>
                <a:gd name="T64" fmla="*/ 16 w 104"/>
                <a:gd name="T65" fmla="*/ 115 h 117"/>
                <a:gd name="T66" fmla="*/ 27 w 104"/>
                <a:gd name="T67" fmla="*/ 109 h 117"/>
                <a:gd name="T68" fmla="*/ 35 w 104"/>
                <a:gd name="T69" fmla="*/ 108 h 117"/>
                <a:gd name="T70" fmla="*/ 44 w 104"/>
                <a:gd name="T71" fmla="*/ 112 h 117"/>
                <a:gd name="T72" fmla="*/ 49 w 104"/>
                <a:gd name="T73" fmla="*/ 107 h 117"/>
                <a:gd name="T74" fmla="*/ 60 w 104"/>
                <a:gd name="T75" fmla="*/ 107 h 117"/>
                <a:gd name="T76" fmla="*/ 63 w 104"/>
                <a:gd name="T77" fmla="*/ 94 h 117"/>
                <a:gd name="T78" fmla="*/ 69 w 104"/>
                <a:gd name="T79" fmla="*/ 86 h 117"/>
                <a:gd name="T80" fmla="*/ 80 w 104"/>
                <a:gd name="T81" fmla="*/ 85 h 117"/>
                <a:gd name="T82" fmla="*/ 89 w 104"/>
                <a:gd name="T83" fmla="*/ 84 h 117"/>
                <a:gd name="T84" fmla="*/ 97 w 104"/>
                <a:gd name="T85" fmla="*/ 87 h 117"/>
                <a:gd name="T86" fmla="*/ 101 w 104"/>
                <a:gd name="T87" fmla="*/ 81 h 117"/>
                <a:gd name="T88" fmla="*/ 102 w 104"/>
                <a:gd name="T89" fmla="*/ 70 h 1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104" h="117">
                  <a:moveTo>
                    <a:pt x="102" y="70"/>
                  </a:moveTo>
                  <a:cubicBezTo>
                    <a:pt x="101" y="66"/>
                    <a:pt x="97" y="66"/>
                    <a:pt x="97" y="62"/>
                  </a:cubicBezTo>
                  <a:cubicBezTo>
                    <a:pt x="97" y="58"/>
                    <a:pt x="96" y="57"/>
                    <a:pt x="90" y="58"/>
                  </a:cubicBezTo>
                  <a:cubicBezTo>
                    <a:pt x="85" y="58"/>
                    <a:pt x="81" y="57"/>
                    <a:pt x="81" y="53"/>
                  </a:cubicBezTo>
                  <a:cubicBezTo>
                    <a:pt x="81" y="50"/>
                    <a:pt x="78" y="48"/>
                    <a:pt x="80" y="46"/>
                  </a:cubicBezTo>
                  <a:cubicBezTo>
                    <a:pt x="83" y="45"/>
                    <a:pt x="78" y="43"/>
                    <a:pt x="79" y="40"/>
                  </a:cubicBezTo>
                  <a:cubicBezTo>
                    <a:pt x="79" y="37"/>
                    <a:pt x="77" y="36"/>
                    <a:pt x="76" y="34"/>
                  </a:cubicBezTo>
                  <a:cubicBezTo>
                    <a:pt x="74" y="33"/>
                    <a:pt x="66" y="35"/>
                    <a:pt x="66" y="32"/>
                  </a:cubicBezTo>
                  <a:cubicBezTo>
                    <a:pt x="66" y="29"/>
                    <a:pt x="62" y="29"/>
                    <a:pt x="59" y="29"/>
                  </a:cubicBezTo>
                  <a:cubicBezTo>
                    <a:pt x="57" y="29"/>
                    <a:pt x="59" y="26"/>
                    <a:pt x="56" y="26"/>
                  </a:cubicBezTo>
                  <a:cubicBezTo>
                    <a:pt x="53" y="26"/>
                    <a:pt x="54" y="24"/>
                    <a:pt x="50" y="25"/>
                  </a:cubicBezTo>
                  <a:cubicBezTo>
                    <a:pt x="46" y="25"/>
                    <a:pt x="44" y="23"/>
                    <a:pt x="40" y="19"/>
                  </a:cubicBezTo>
                  <a:cubicBezTo>
                    <a:pt x="36" y="14"/>
                    <a:pt x="37" y="5"/>
                    <a:pt x="37" y="2"/>
                  </a:cubicBezTo>
                  <a:cubicBezTo>
                    <a:pt x="38" y="0"/>
                    <a:pt x="33" y="2"/>
                    <a:pt x="29" y="2"/>
                  </a:cubicBezTo>
                  <a:cubicBezTo>
                    <a:pt x="26" y="2"/>
                    <a:pt x="23" y="4"/>
                    <a:pt x="19" y="6"/>
                  </a:cubicBezTo>
                  <a:cubicBezTo>
                    <a:pt x="16" y="8"/>
                    <a:pt x="14" y="8"/>
                    <a:pt x="12" y="10"/>
                  </a:cubicBezTo>
                  <a:cubicBezTo>
                    <a:pt x="10" y="12"/>
                    <a:pt x="8" y="13"/>
                    <a:pt x="5" y="12"/>
                  </a:cubicBezTo>
                  <a:cubicBezTo>
                    <a:pt x="4" y="11"/>
                    <a:pt x="3" y="11"/>
                    <a:pt x="2" y="11"/>
                  </a:cubicBezTo>
                  <a:cubicBezTo>
                    <a:pt x="4" y="15"/>
                    <a:pt x="7" y="21"/>
                    <a:pt x="8" y="23"/>
                  </a:cubicBezTo>
                  <a:cubicBezTo>
                    <a:pt x="9" y="26"/>
                    <a:pt x="7" y="26"/>
                    <a:pt x="6" y="27"/>
                  </a:cubicBezTo>
                  <a:cubicBezTo>
                    <a:pt x="5" y="28"/>
                    <a:pt x="6" y="37"/>
                    <a:pt x="6" y="39"/>
                  </a:cubicBezTo>
                  <a:cubicBezTo>
                    <a:pt x="7" y="41"/>
                    <a:pt x="3" y="45"/>
                    <a:pt x="4" y="46"/>
                  </a:cubicBezTo>
                  <a:cubicBezTo>
                    <a:pt x="6" y="48"/>
                    <a:pt x="2" y="51"/>
                    <a:pt x="2" y="54"/>
                  </a:cubicBezTo>
                  <a:cubicBezTo>
                    <a:pt x="2" y="56"/>
                    <a:pt x="6" y="56"/>
                    <a:pt x="6" y="58"/>
                  </a:cubicBezTo>
                  <a:cubicBezTo>
                    <a:pt x="6" y="59"/>
                    <a:pt x="3" y="63"/>
                    <a:pt x="1" y="64"/>
                  </a:cubicBezTo>
                  <a:cubicBezTo>
                    <a:pt x="0" y="65"/>
                    <a:pt x="0" y="66"/>
                    <a:pt x="1" y="68"/>
                  </a:cubicBezTo>
                  <a:cubicBezTo>
                    <a:pt x="1" y="68"/>
                    <a:pt x="1" y="70"/>
                    <a:pt x="4" y="72"/>
                  </a:cubicBezTo>
                  <a:cubicBezTo>
                    <a:pt x="7" y="74"/>
                    <a:pt x="3" y="78"/>
                    <a:pt x="6" y="81"/>
                  </a:cubicBezTo>
                  <a:cubicBezTo>
                    <a:pt x="8" y="84"/>
                    <a:pt x="11" y="84"/>
                    <a:pt x="9" y="85"/>
                  </a:cubicBezTo>
                  <a:cubicBezTo>
                    <a:pt x="8" y="87"/>
                    <a:pt x="10" y="90"/>
                    <a:pt x="8" y="91"/>
                  </a:cubicBezTo>
                  <a:cubicBezTo>
                    <a:pt x="6" y="93"/>
                    <a:pt x="8" y="97"/>
                    <a:pt x="11" y="98"/>
                  </a:cubicBezTo>
                  <a:cubicBezTo>
                    <a:pt x="13" y="99"/>
                    <a:pt x="11" y="104"/>
                    <a:pt x="14" y="106"/>
                  </a:cubicBezTo>
                  <a:cubicBezTo>
                    <a:pt x="16" y="108"/>
                    <a:pt x="15" y="114"/>
                    <a:pt x="16" y="115"/>
                  </a:cubicBezTo>
                  <a:cubicBezTo>
                    <a:pt x="16" y="117"/>
                    <a:pt x="23" y="113"/>
                    <a:pt x="27" y="109"/>
                  </a:cubicBezTo>
                  <a:cubicBezTo>
                    <a:pt x="31" y="104"/>
                    <a:pt x="31" y="108"/>
                    <a:pt x="35" y="108"/>
                  </a:cubicBezTo>
                  <a:cubicBezTo>
                    <a:pt x="38" y="109"/>
                    <a:pt x="43" y="109"/>
                    <a:pt x="44" y="112"/>
                  </a:cubicBezTo>
                  <a:cubicBezTo>
                    <a:pt x="46" y="116"/>
                    <a:pt x="48" y="109"/>
                    <a:pt x="49" y="107"/>
                  </a:cubicBezTo>
                  <a:cubicBezTo>
                    <a:pt x="51" y="106"/>
                    <a:pt x="59" y="108"/>
                    <a:pt x="60" y="107"/>
                  </a:cubicBezTo>
                  <a:cubicBezTo>
                    <a:pt x="62" y="107"/>
                    <a:pt x="63" y="96"/>
                    <a:pt x="63" y="94"/>
                  </a:cubicBezTo>
                  <a:cubicBezTo>
                    <a:pt x="63" y="93"/>
                    <a:pt x="66" y="88"/>
                    <a:pt x="69" y="86"/>
                  </a:cubicBezTo>
                  <a:cubicBezTo>
                    <a:pt x="72" y="84"/>
                    <a:pt x="77" y="86"/>
                    <a:pt x="80" y="85"/>
                  </a:cubicBezTo>
                  <a:cubicBezTo>
                    <a:pt x="82" y="83"/>
                    <a:pt x="86" y="84"/>
                    <a:pt x="89" y="84"/>
                  </a:cubicBezTo>
                  <a:cubicBezTo>
                    <a:pt x="93" y="84"/>
                    <a:pt x="95" y="87"/>
                    <a:pt x="97" y="87"/>
                  </a:cubicBezTo>
                  <a:cubicBezTo>
                    <a:pt x="99" y="87"/>
                    <a:pt x="102" y="84"/>
                    <a:pt x="101" y="81"/>
                  </a:cubicBezTo>
                  <a:cubicBezTo>
                    <a:pt x="101" y="78"/>
                    <a:pt x="104" y="74"/>
                    <a:pt x="102" y="7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2" name="Freeform 117"/>
            <p:cNvSpPr>
              <a:spLocks/>
            </p:cNvSpPr>
            <p:nvPr userDrawn="1"/>
          </p:nvSpPr>
          <p:spPr bwMode="auto">
            <a:xfrm>
              <a:off x="1901" y="2790"/>
              <a:ext cx="212" cy="307"/>
            </a:xfrm>
            <a:custGeom>
              <a:avLst/>
              <a:gdLst>
                <a:gd name="T0" fmla="*/ 100 w 109"/>
                <a:gd name="T1" fmla="*/ 150 h 158"/>
                <a:gd name="T2" fmla="*/ 101 w 109"/>
                <a:gd name="T3" fmla="*/ 150 h 158"/>
                <a:gd name="T4" fmla="*/ 101 w 109"/>
                <a:gd name="T5" fmla="*/ 146 h 158"/>
                <a:gd name="T6" fmla="*/ 106 w 109"/>
                <a:gd name="T7" fmla="*/ 140 h 158"/>
                <a:gd name="T8" fmla="*/ 102 w 109"/>
                <a:gd name="T9" fmla="*/ 136 h 158"/>
                <a:gd name="T10" fmla="*/ 104 w 109"/>
                <a:gd name="T11" fmla="*/ 128 h 158"/>
                <a:gd name="T12" fmla="*/ 106 w 109"/>
                <a:gd name="T13" fmla="*/ 121 h 158"/>
                <a:gd name="T14" fmla="*/ 106 w 109"/>
                <a:gd name="T15" fmla="*/ 109 h 158"/>
                <a:gd name="T16" fmla="*/ 108 w 109"/>
                <a:gd name="T17" fmla="*/ 105 h 158"/>
                <a:gd name="T18" fmla="*/ 102 w 109"/>
                <a:gd name="T19" fmla="*/ 93 h 158"/>
                <a:gd name="T20" fmla="*/ 94 w 109"/>
                <a:gd name="T21" fmla="*/ 94 h 158"/>
                <a:gd name="T22" fmla="*/ 92 w 109"/>
                <a:gd name="T23" fmla="*/ 83 h 158"/>
                <a:gd name="T24" fmla="*/ 88 w 109"/>
                <a:gd name="T25" fmla="*/ 83 h 158"/>
                <a:gd name="T26" fmla="*/ 79 w 109"/>
                <a:gd name="T27" fmla="*/ 85 h 158"/>
                <a:gd name="T28" fmla="*/ 75 w 109"/>
                <a:gd name="T29" fmla="*/ 80 h 158"/>
                <a:gd name="T30" fmla="*/ 71 w 109"/>
                <a:gd name="T31" fmla="*/ 77 h 158"/>
                <a:gd name="T32" fmla="*/ 67 w 109"/>
                <a:gd name="T33" fmla="*/ 69 h 158"/>
                <a:gd name="T34" fmla="*/ 65 w 109"/>
                <a:gd name="T35" fmla="*/ 62 h 158"/>
                <a:gd name="T36" fmla="*/ 66 w 109"/>
                <a:gd name="T37" fmla="*/ 57 h 158"/>
                <a:gd name="T38" fmla="*/ 70 w 109"/>
                <a:gd name="T39" fmla="*/ 52 h 158"/>
                <a:gd name="T40" fmla="*/ 73 w 109"/>
                <a:gd name="T41" fmla="*/ 44 h 158"/>
                <a:gd name="T42" fmla="*/ 80 w 109"/>
                <a:gd name="T43" fmla="*/ 39 h 158"/>
                <a:gd name="T44" fmla="*/ 90 w 109"/>
                <a:gd name="T45" fmla="*/ 35 h 158"/>
                <a:gd name="T46" fmla="*/ 97 w 109"/>
                <a:gd name="T47" fmla="*/ 35 h 158"/>
                <a:gd name="T48" fmla="*/ 92 w 109"/>
                <a:gd name="T49" fmla="*/ 31 h 158"/>
                <a:gd name="T50" fmla="*/ 96 w 109"/>
                <a:gd name="T51" fmla="*/ 24 h 158"/>
                <a:gd name="T52" fmla="*/ 90 w 109"/>
                <a:gd name="T53" fmla="*/ 19 h 158"/>
                <a:gd name="T54" fmla="*/ 85 w 109"/>
                <a:gd name="T55" fmla="*/ 19 h 158"/>
                <a:gd name="T56" fmla="*/ 80 w 109"/>
                <a:gd name="T57" fmla="*/ 20 h 158"/>
                <a:gd name="T58" fmla="*/ 70 w 109"/>
                <a:gd name="T59" fmla="*/ 19 h 158"/>
                <a:gd name="T60" fmla="*/ 67 w 109"/>
                <a:gd name="T61" fmla="*/ 13 h 158"/>
                <a:gd name="T62" fmla="*/ 62 w 109"/>
                <a:gd name="T63" fmla="*/ 8 h 158"/>
                <a:gd name="T64" fmla="*/ 57 w 109"/>
                <a:gd name="T65" fmla="*/ 1 h 158"/>
                <a:gd name="T66" fmla="*/ 49 w 109"/>
                <a:gd name="T67" fmla="*/ 1 h 158"/>
                <a:gd name="T68" fmla="*/ 51 w 109"/>
                <a:gd name="T69" fmla="*/ 7 h 158"/>
                <a:gd name="T70" fmla="*/ 47 w 109"/>
                <a:gd name="T71" fmla="*/ 16 h 158"/>
                <a:gd name="T72" fmla="*/ 30 w 109"/>
                <a:gd name="T73" fmla="*/ 25 h 158"/>
                <a:gd name="T74" fmla="*/ 23 w 109"/>
                <a:gd name="T75" fmla="*/ 38 h 158"/>
                <a:gd name="T76" fmla="*/ 16 w 109"/>
                <a:gd name="T77" fmla="*/ 39 h 158"/>
                <a:gd name="T78" fmla="*/ 10 w 109"/>
                <a:gd name="T79" fmla="*/ 37 h 158"/>
                <a:gd name="T80" fmla="*/ 10 w 109"/>
                <a:gd name="T81" fmla="*/ 33 h 158"/>
                <a:gd name="T82" fmla="*/ 8 w 109"/>
                <a:gd name="T83" fmla="*/ 28 h 158"/>
                <a:gd name="T84" fmla="*/ 1 w 109"/>
                <a:gd name="T85" fmla="*/ 36 h 158"/>
                <a:gd name="T86" fmla="*/ 5 w 109"/>
                <a:gd name="T87" fmla="*/ 47 h 158"/>
                <a:gd name="T88" fmla="*/ 2 w 109"/>
                <a:gd name="T89" fmla="*/ 49 h 158"/>
                <a:gd name="T90" fmla="*/ 11 w 109"/>
                <a:gd name="T91" fmla="*/ 57 h 158"/>
                <a:gd name="T92" fmla="*/ 20 w 109"/>
                <a:gd name="T93" fmla="*/ 68 h 158"/>
                <a:gd name="T94" fmla="*/ 26 w 109"/>
                <a:gd name="T95" fmla="*/ 81 h 158"/>
                <a:gd name="T96" fmla="*/ 39 w 109"/>
                <a:gd name="T97" fmla="*/ 106 h 158"/>
                <a:gd name="T98" fmla="*/ 44 w 109"/>
                <a:gd name="T99" fmla="*/ 117 h 158"/>
                <a:gd name="T100" fmla="*/ 47 w 109"/>
                <a:gd name="T101" fmla="*/ 125 h 158"/>
                <a:gd name="T102" fmla="*/ 60 w 109"/>
                <a:gd name="T103" fmla="*/ 134 h 158"/>
                <a:gd name="T104" fmla="*/ 84 w 109"/>
                <a:gd name="T105" fmla="*/ 149 h 158"/>
                <a:gd name="T106" fmla="*/ 94 w 109"/>
                <a:gd name="T107" fmla="*/ 156 h 158"/>
                <a:gd name="T108" fmla="*/ 95 w 109"/>
                <a:gd name="T109" fmla="*/ 158 h 158"/>
                <a:gd name="T110" fmla="*/ 97 w 109"/>
                <a:gd name="T111" fmla="*/ 157 h 158"/>
                <a:gd name="T112" fmla="*/ 100 w 109"/>
                <a:gd name="T113" fmla="*/ 150 h 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</a:cxnLst>
              <a:rect l="0" t="0" r="r" b="b"/>
              <a:pathLst>
                <a:path w="109" h="158">
                  <a:moveTo>
                    <a:pt x="100" y="150"/>
                  </a:moveTo>
                  <a:cubicBezTo>
                    <a:pt x="100" y="150"/>
                    <a:pt x="100" y="150"/>
                    <a:pt x="101" y="150"/>
                  </a:cubicBezTo>
                  <a:cubicBezTo>
                    <a:pt x="100" y="148"/>
                    <a:pt x="100" y="147"/>
                    <a:pt x="101" y="146"/>
                  </a:cubicBezTo>
                  <a:cubicBezTo>
                    <a:pt x="103" y="145"/>
                    <a:pt x="106" y="141"/>
                    <a:pt x="106" y="140"/>
                  </a:cubicBezTo>
                  <a:cubicBezTo>
                    <a:pt x="106" y="138"/>
                    <a:pt x="102" y="138"/>
                    <a:pt x="102" y="136"/>
                  </a:cubicBezTo>
                  <a:cubicBezTo>
                    <a:pt x="102" y="133"/>
                    <a:pt x="106" y="130"/>
                    <a:pt x="104" y="128"/>
                  </a:cubicBezTo>
                  <a:cubicBezTo>
                    <a:pt x="103" y="127"/>
                    <a:pt x="107" y="123"/>
                    <a:pt x="106" y="121"/>
                  </a:cubicBezTo>
                  <a:cubicBezTo>
                    <a:pt x="106" y="119"/>
                    <a:pt x="105" y="110"/>
                    <a:pt x="106" y="109"/>
                  </a:cubicBezTo>
                  <a:cubicBezTo>
                    <a:pt x="107" y="108"/>
                    <a:pt x="109" y="108"/>
                    <a:pt x="108" y="105"/>
                  </a:cubicBezTo>
                  <a:cubicBezTo>
                    <a:pt x="107" y="103"/>
                    <a:pt x="104" y="97"/>
                    <a:pt x="102" y="93"/>
                  </a:cubicBezTo>
                  <a:cubicBezTo>
                    <a:pt x="99" y="93"/>
                    <a:pt x="96" y="93"/>
                    <a:pt x="94" y="94"/>
                  </a:cubicBezTo>
                  <a:cubicBezTo>
                    <a:pt x="91" y="95"/>
                    <a:pt x="92" y="86"/>
                    <a:pt x="92" y="83"/>
                  </a:cubicBezTo>
                  <a:cubicBezTo>
                    <a:pt x="92" y="79"/>
                    <a:pt x="89" y="81"/>
                    <a:pt x="88" y="83"/>
                  </a:cubicBezTo>
                  <a:cubicBezTo>
                    <a:pt x="87" y="86"/>
                    <a:pt x="83" y="85"/>
                    <a:pt x="79" y="85"/>
                  </a:cubicBezTo>
                  <a:cubicBezTo>
                    <a:pt x="75" y="85"/>
                    <a:pt x="77" y="80"/>
                    <a:pt x="75" y="80"/>
                  </a:cubicBezTo>
                  <a:cubicBezTo>
                    <a:pt x="72" y="80"/>
                    <a:pt x="70" y="79"/>
                    <a:pt x="71" y="77"/>
                  </a:cubicBezTo>
                  <a:cubicBezTo>
                    <a:pt x="71" y="74"/>
                    <a:pt x="69" y="72"/>
                    <a:pt x="67" y="69"/>
                  </a:cubicBezTo>
                  <a:cubicBezTo>
                    <a:pt x="65" y="67"/>
                    <a:pt x="63" y="64"/>
                    <a:pt x="65" y="62"/>
                  </a:cubicBezTo>
                  <a:cubicBezTo>
                    <a:pt x="66" y="60"/>
                    <a:pt x="64" y="59"/>
                    <a:pt x="66" y="57"/>
                  </a:cubicBezTo>
                  <a:cubicBezTo>
                    <a:pt x="68" y="54"/>
                    <a:pt x="71" y="55"/>
                    <a:pt x="70" y="52"/>
                  </a:cubicBezTo>
                  <a:cubicBezTo>
                    <a:pt x="69" y="49"/>
                    <a:pt x="72" y="47"/>
                    <a:pt x="73" y="44"/>
                  </a:cubicBezTo>
                  <a:cubicBezTo>
                    <a:pt x="73" y="41"/>
                    <a:pt x="77" y="42"/>
                    <a:pt x="80" y="39"/>
                  </a:cubicBezTo>
                  <a:cubicBezTo>
                    <a:pt x="84" y="36"/>
                    <a:pt x="87" y="38"/>
                    <a:pt x="90" y="35"/>
                  </a:cubicBezTo>
                  <a:cubicBezTo>
                    <a:pt x="93" y="33"/>
                    <a:pt x="95" y="35"/>
                    <a:pt x="97" y="35"/>
                  </a:cubicBezTo>
                  <a:cubicBezTo>
                    <a:pt x="96" y="33"/>
                    <a:pt x="93" y="32"/>
                    <a:pt x="92" y="31"/>
                  </a:cubicBezTo>
                  <a:cubicBezTo>
                    <a:pt x="91" y="29"/>
                    <a:pt x="95" y="26"/>
                    <a:pt x="96" y="24"/>
                  </a:cubicBezTo>
                  <a:cubicBezTo>
                    <a:pt x="98" y="22"/>
                    <a:pt x="92" y="20"/>
                    <a:pt x="90" y="19"/>
                  </a:cubicBezTo>
                  <a:cubicBezTo>
                    <a:pt x="89" y="18"/>
                    <a:pt x="86" y="20"/>
                    <a:pt x="85" y="19"/>
                  </a:cubicBezTo>
                  <a:cubicBezTo>
                    <a:pt x="83" y="18"/>
                    <a:pt x="81" y="19"/>
                    <a:pt x="80" y="20"/>
                  </a:cubicBezTo>
                  <a:cubicBezTo>
                    <a:pt x="79" y="21"/>
                    <a:pt x="70" y="21"/>
                    <a:pt x="70" y="19"/>
                  </a:cubicBezTo>
                  <a:cubicBezTo>
                    <a:pt x="70" y="16"/>
                    <a:pt x="67" y="15"/>
                    <a:pt x="67" y="13"/>
                  </a:cubicBezTo>
                  <a:cubicBezTo>
                    <a:pt x="67" y="12"/>
                    <a:pt x="65" y="8"/>
                    <a:pt x="62" y="8"/>
                  </a:cubicBezTo>
                  <a:cubicBezTo>
                    <a:pt x="58" y="8"/>
                    <a:pt x="59" y="3"/>
                    <a:pt x="57" y="1"/>
                  </a:cubicBezTo>
                  <a:cubicBezTo>
                    <a:pt x="55" y="0"/>
                    <a:pt x="52" y="1"/>
                    <a:pt x="49" y="1"/>
                  </a:cubicBezTo>
                  <a:cubicBezTo>
                    <a:pt x="52" y="5"/>
                    <a:pt x="53" y="6"/>
                    <a:pt x="51" y="7"/>
                  </a:cubicBezTo>
                  <a:cubicBezTo>
                    <a:pt x="49" y="9"/>
                    <a:pt x="51" y="10"/>
                    <a:pt x="47" y="16"/>
                  </a:cubicBezTo>
                  <a:cubicBezTo>
                    <a:pt x="42" y="22"/>
                    <a:pt x="34" y="24"/>
                    <a:pt x="30" y="25"/>
                  </a:cubicBezTo>
                  <a:cubicBezTo>
                    <a:pt x="26" y="26"/>
                    <a:pt x="25" y="33"/>
                    <a:pt x="23" y="38"/>
                  </a:cubicBezTo>
                  <a:cubicBezTo>
                    <a:pt x="20" y="43"/>
                    <a:pt x="19" y="42"/>
                    <a:pt x="16" y="39"/>
                  </a:cubicBezTo>
                  <a:cubicBezTo>
                    <a:pt x="14" y="36"/>
                    <a:pt x="13" y="39"/>
                    <a:pt x="10" y="37"/>
                  </a:cubicBezTo>
                  <a:cubicBezTo>
                    <a:pt x="8" y="35"/>
                    <a:pt x="9" y="35"/>
                    <a:pt x="10" y="33"/>
                  </a:cubicBezTo>
                  <a:cubicBezTo>
                    <a:pt x="11" y="32"/>
                    <a:pt x="10" y="30"/>
                    <a:pt x="8" y="28"/>
                  </a:cubicBezTo>
                  <a:cubicBezTo>
                    <a:pt x="6" y="29"/>
                    <a:pt x="3" y="33"/>
                    <a:pt x="1" y="36"/>
                  </a:cubicBezTo>
                  <a:cubicBezTo>
                    <a:pt x="0" y="39"/>
                    <a:pt x="4" y="45"/>
                    <a:pt x="5" y="47"/>
                  </a:cubicBezTo>
                  <a:cubicBezTo>
                    <a:pt x="5" y="49"/>
                    <a:pt x="2" y="47"/>
                    <a:pt x="2" y="49"/>
                  </a:cubicBezTo>
                  <a:cubicBezTo>
                    <a:pt x="2" y="52"/>
                    <a:pt x="8" y="55"/>
                    <a:pt x="11" y="57"/>
                  </a:cubicBezTo>
                  <a:cubicBezTo>
                    <a:pt x="14" y="59"/>
                    <a:pt x="17" y="65"/>
                    <a:pt x="20" y="68"/>
                  </a:cubicBezTo>
                  <a:cubicBezTo>
                    <a:pt x="22" y="71"/>
                    <a:pt x="23" y="74"/>
                    <a:pt x="26" y="81"/>
                  </a:cubicBezTo>
                  <a:cubicBezTo>
                    <a:pt x="29" y="89"/>
                    <a:pt x="35" y="101"/>
                    <a:pt x="39" y="106"/>
                  </a:cubicBezTo>
                  <a:cubicBezTo>
                    <a:pt x="43" y="111"/>
                    <a:pt x="45" y="115"/>
                    <a:pt x="44" y="117"/>
                  </a:cubicBezTo>
                  <a:cubicBezTo>
                    <a:pt x="43" y="118"/>
                    <a:pt x="44" y="123"/>
                    <a:pt x="47" y="125"/>
                  </a:cubicBezTo>
                  <a:cubicBezTo>
                    <a:pt x="50" y="127"/>
                    <a:pt x="52" y="130"/>
                    <a:pt x="60" y="134"/>
                  </a:cubicBezTo>
                  <a:cubicBezTo>
                    <a:pt x="68" y="138"/>
                    <a:pt x="82" y="145"/>
                    <a:pt x="84" y="149"/>
                  </a:cubicBezTo>
                  <a:cubicBezTo>
                    <a:pt x="86" y="152"/>
                    <a:pt x="93" y="156"/>
                    <a:pt x="94" y="156"/>
                  </a:cubicBezTo>
                  <a:cubicBezTo>
                    <a:pt x="95" y="157"/>
                    <a:pt x="95" y="157"/>
                    <a:pt x="95" y="158"/>
                  </a:cubicBezTo>
                  <a:cubicBezTo>
                    <a:pt x="96" y="157"/>
                    <a:pt x="96" y="157"/>
                    <a:pt x="97" y="157"/>
                  </a:cubicBezTo>
                  <a:cubicBezTo>
                    <a:pt x="99" y="155"/>
                    <a:pt x="99" y="151"/>
                    <a:pt x="100" y="15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3" name="Freeform 118"/>
            <p:cNvSpPr>
              <a:spLocks/>
            </p:cNvSpPr>
            <p:nvPr userDrawn="1"/>
          </p:nvSpPr>
          <p:spPr bwMode="auto">
            <a:xfrm>
              <a:off x="2033" y="2588"/>
              <a:ext cx="227" cy="190"/>
            </a:xfrm>
            <a:custGeom>
              <a:avLst/>
              <a:gdLst>
                <a:gd name="T0" fmla="*/ 11 w 117"/>
                <a:gd name="T1" fmla="*/ 6 h 98"/>
                <a:gd name="T2" fmla="*/ 4 w 117"/>
                <a:gd name="T3" fmla="*/ 16 h 98"/>
                <a:gd name="T4" fmla="*/ 3 w 117"/>
                <a:gd name="T5" fmla="*/ 22 h 98"/>
                <a:gd name="T6" fmla="*/ 1 w 117"/>
                <a:gd name="T7" fmla="*/ 26 h 98"/>
                <a:gd name="T8" fmla="*/ 5 w 117"/>
                <a:gd name="T9" fmla="*/ 28 h 98"/>
                <a:gd name="T10" fmla="*/ 9 w 117"/>
                <a:gd name="T11" fmla="*/ 33 h 98"/>
                <a:gd name="T12" fmla="*/ 15 w 117"/>
                <a:gd name="T13" fmla="*/ 44 h 98"/>
                <a:gd name="T14" fmla="*/ 29 w 117"/>
                <a:gd name="T15" fmla="*/ 45 h 98"/>
                <a:gd name="T16" fmla="*/ 41 w 117"/>
                <a:gd name="T17" fmla="*/ 51 h 98"/>
                <a:gd name="T18" fmla="*/ 51 w 117"/>
                <a:gd name="T19" fmla="*/ 53 h 98"/>
                <a:gd name="T20" fmla="*/ 49 w 117"/>
                <a:gd name="T21" fmla="*/ 69 h 98"/>
                <a:gd name="T22" fmla="*/ 52 w 117"/>
                <a:gd name="T23" fmla="*/ 75 h 98"/>
                <a:gd name="T24" fmla="*/ 52 w 117"/>
                <a:gd name="T25" fmla="*/ 81 h 98"/>
                <a:gd name="T26" fmla="*/ 53 w 117"/>
                <a:gd name="T27" fmla="*/ 86 h 98"/>
                <a:gd name="T28" fmla="*/ 52 w 117"/>
                <a:gd name="T29" fmla="*/ 86 h 98"/>
                <a:gd name="T30" fmla="*/ 58 w 117"/>
                <a:gd name="T31" fmla="*/ 95 h 98"/>
                <a:gd name="T32" fmla="*/ 63 w 117"/>
                <a:gd name="T33" fmla="*/ 97 h 98"/>
                <a:gd name="T34" fmla="*/ 68 w 117"/>
                <a:gd name="T35" fmla="*/ 96 h 98"/>
                <a:gd name="T36" fmla="*/ 74 w 117"/>
                <a:gd name="T37" fmla="*/ 93 h 98"/>
                <a:gd name="T38" fmla="*/ 79 w 117"/>
                <a:gd name="T39" fmla="*/ 90 h 98"/>
                <a:gd name="T40" fmla="*/ 84 w 117"/>
                <a:gd name="T41" fmla="*/ 86 h 98"/>
                <a:gd name="T42" fmla="*/ 85 w 117"/>
                <a:gd name="T43" fmla="*/ 82 h 98"/>
                <a:gd name="T44" fmla="*/ 81 w 117"/>
                <a:gd name="T45" fmla="*/ 81 h 98"/>
                <a:gd name="T46" fmla="*/ 79 w 117"/>
                <a:gd name="T47" fmla="*/ 76 h 98"/>
                <a:gd name="T48" fmla="*/ 75 w 117"/>
                <a:gd name="T49" fmla="*/ 70 h 98"/>
                <a:gd name="T50" fmla="*/ 81 w 117"/>
                <a:gd name="T51" fmla="*/ 69 h 98"/>
                <a:gd name="T52" fmla="*/ 88 w 117"/>
                <a:gd name="T53" fmla="*/ 71 h 98"/>
                <a:gd name="T54" fmla="*/ 91 w 117"/>
                <a:gd name="T55" fmla="*/ 71 h 98"/>
                <a:gd name="T56" fmla="*/ 97 w 117"/>
                <a:gd name="T57" fmla="*/ 68 h 98"/>
                <a:gd name="T58" fmla="*/ 108 w 117"/>
                <a:gd name="T59" fmla="*/ 64 h 98"/>
                <a:gd name="T60" fmla="*/ 110 w 117"/>
                <a:gd name="T61" fmla="*/ 61 h 98"/>
                <a:gd name="T62" fmla="*/ 104 w 117"/>
                <a:gd name="T63" fmla="*/ 54 h 98"/>
                <a:gd name="T64" fmla="*/ 105 w 117"/>
                <a:gd name="T65" fmla="*/ 50 h 98"/>
                <a:gd name="T66" fmla="*/ 109 w 117"/>
                <a:gd name="T67" fmla="*/ 46 h 98"/>
                <a:gd name="T68" fmla="*/ 110 w 117"/>
                <a:gd name="T69" fmla="*/ 41 h 98"/>
                <a:gd name="T70" fmla="*/ 113 w 117"/>
                <a:gd name="T71" fmla="*/ 36 h 98"/>
                <a:gd name="T72" fmla="*/ 117 w 117"/>
                <a:gd name="T73" fmla="*/ 32 h 98"/>
                <a:gd name="T74" fmla="*/ 104 w 117"/>
                <a:gd name="T75" fmla="*/ 30 h 98"/>
                <a:gd name="T76" fmla="*/ 107 w 117"/>
                <a:gd name="T77" fmla="*/ 23 h 98"/>
                <a:gd name="T78" fmla="*/ 94 w 117"/>
                <a:gd name="T79" fmla="*/ 19 h 98"/>
                <a:gd name="T80" fmla="*/ 95 w 117"/>
                <a:gd name="T81" fmla="*/ 14 h 98"/>
                <a:gd name="T82" fmla="*/ 88 w 117"/>
                <a:gd name="T83" fmla="*/ 12 h 98"/>
                <a:gd name="T84" fmla="*/ 72 w 117"/>
                <a:gd name="T85" fmla="*/ 18 h 98"/>
                <a:gd name="T86" fmla="*/ 56 w 117"/>
                <a:gd name="T87" fmla="*/ 13 h 98"/>
                <a:gd name="T88" fmla="*/ 45 w 117"/>
                <a:gd name="T89" fmla="*/ 11 h 98"/>
                <a:gd name="T90" fmla="*/ 38 w 117"/>
                <a:gd name="T91" fmla="*/ 5 h 98"/>
                <a:gd name="T92" fmla="*/ 31 w 117"/>
                <a:gd name="T93" fmla="*/ 0 h 98"/>
                <a:gd name="T94" fmla="*/ 29 w 117"/>
                <a:gd name="T95" fmla="*/ 5 h 98"/>
                <a:gd name="T96" fmla="*/ 17 w 117"/>
                <a:gd name="T97" fmla="*/ 12 h 98"/>
                <a:gd name="T98" fmla="*/ 20 w 117"/>
                <a:gd name="T99" fmla="*/ 24 h 98"/>
                <a:gd name="T100" fmla="*/ 11 w 117"/>
                <a:gd name="T101" fmla="*/ 21 h 98"/>
                <a:gd name="T102" fmla="*/ 15 w 117"/>
                <a:gd name="T103" fmla="*/ 10 h 98"/>
                <a:gd name="T104" fmla="*/ 14 w 117"/>
                <a:gd name="T105" fmla="*/ 4 h 98"/>
                <a:gd name="T106" fmla="*/ 11 w 117"/>
                <a:gd name="T107" fmla="*/ 6 h 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17" h="98">
                  <a:moveTo>
                    <a:pt x="11" y="6"/>
                  </a:moveTo>
                  <a:cubicBezTo>
                    <a:pt x="9" y="9"/>
                    <a:pt x="4" y="12"/>
                    <a:pt x="4" y="16"/>
                  </a:cubicBezTo>
                  <a:cubicBezTo>
                    <a:pt x="4" y="19"/>
                    <a:pt x="4" y="20"/>
                    <a:pt x="3" y="22"/>
                  </a:cubicBezTo>
                  <a:cubicBezTo>
                    <a:pt x="1" y="23"/>
                    <a:pt x="0" y="26"/>
                    <a:pt x="1" y="26"/>
                  </a:cubicBezTo>
                  <a:cubicBezTo>
                    <a:pt x="3" y="26"/>
                    <a:pt x="5" y="26"/>
                    <a:pt x="5" y="28"/>
                  </a:cubicBezTo>
                  <a:cubicBezTo>
                    <a:pt x="5" y="30"/>
                    <a:pt x="9" y="30"/>
                    <a:pt x="9" y="33"/>
                  </a:cubicBezTo>
                  <a:cubicBezTo>
                    <a:pt x="9" y="36"/>
                    <a:pt x="7" y="44"/>
                    <a:pt x="15" y="44"/>
                  </a:cubicBezTo>
                  <a:cubicBezTo>
                    <a:pt x="22" y="44"/>
                    <a:pt x="26" y="42"/>
                    <a:pt x="29" y="45"/>
                  </a:cubicBezTo>
                  <a:cubicBezTo>
                    <a:pt x="32" y="49"/>
                    <a:pt x="36" y="51"/>
                    <a:pt x="41" y="51"/>
                  </a:cubicBezTo>
                  <a:cubicBezTo>
                    <a:pt x="45" y="50"/>
                    <a:pt x="53" y="49"/>
                    <a:pt x="51" y="53"/>
                  </a:cubicBezTo>
                  <a:cubicBezTo>
                    <a:pt x="48" y="57"/>
                    <a:pt x="46" y="66"/>
                    <a:pt x="49" y="69"/>
                  </a:cubicBezTo>
                  <a:cubicBezTo>
                    <a:pt x="51" y="71"/>
                    <a:pt x="54" y="73"/>
                    <a:pt x="52" y="75"/>
                  </a:cubicBezTo>
                  <a:cubicBezTo>
                    <a:pt x="50" y="77"/>
                    <a:pt x="49" y="80"/>
                    <a:pt x="52" y="81"/>
                  </a:cubicBezTo>
                  <a:cubicBezTo>
                    <a:pt x="54" y="83"/>
                    <a:pt x="53" y="85"/>
                    <a:pt x="53" y="86"/>
                  </a:cubicBezTo>
                  <a:cubicBezTo>
                    <a:pt x="53" y="86"/>
                    <a:pt x="53" y="86"/>
                    <a:pt x="52" y="86"/>
                  </a:cubicBezTo>
                  <a:cubicBezTo>
                    <a:pt x="55" y="90"/>
                    <a:pt x="56" y="93"/>
                    <a:pt x="58" y="95"/>
                  </a:cubicBezTo>
                  <a:cubicBezTo>
                    <a:pt x="61" y="97"/>
                    <a:pt x="62" y="98"/>
                    <a:pt x="63" y="97"/>
                  </a:cubicBezTo>
                  <a:cubicBezTo>
                    <a:pt x="65" y="96"/>
                    <a:pt x="66" y="95"/>
                    <a:pt x="68" y="96"/>
                  </a:cubicBezTo>
                  <a:cubicBezTo>
                    <a:pt x="69" y="97"/>
                    <a:pt x="71" y="95"/>
                    <a:pt x="74" y="93"/>
                  </a:cubicBezTo>
                  <a:cubicBezTo>
                    <a:pt x="76" y="91"/>
                    <a:pt x="79" y="93"/>
                    <a:pt x="79" y="90"/>
                  </a:cubicBezTo>
                  <a:cubicBezTo>
                    <a:pt x="80" y="88"/>
                    <a:pt x="81" y="86"/>
                    <a:pt x="84" y="86"/>
                  </a:cubicBezTo>
                  <a:cubicBezTo>
                    <a:pt x="87" y="85"/>
                    <a:pt x="87" y="82"/>
                    <a:pt x="85" y="82"/>
                  </a:cubicBezTo>
                  <a:cubicBezTo>
                    <a:pt x="83" y="82"/>
                    <a:pt x="81" y="85"/>
                    <a:pt x="81" y="81"/>
                  </a:cubicBezTo>
                  <a:cubicBezTo>
                    <a:pt x="81" y="78"/>
                    <a:pt x="79" y="79"/>
                    <a:pt x="79" y="76"/>
                  </a:cubicBezTo>
                  <a:cubicBezTo>
                    <a:pt x="79" y="73"/>
                    <a:pt x="78" y="71"/>
                    <a:pt x="75" y="70"/>
                  </a:cubicBezTo>
                  <a:cubicBezTo>
                    <a:pt x="72" y="68"/>
                    <a:pt x="79" y="67"/>
                    <a:pt x="81" y="69"/>
                  </a:cubicBezTo>
                  <a:cubicBezTo>
                    <a:pt x="82" y="70"/>
                    <a:pt x="88" y="69"/>
                    <a:pt x="88" y="71"/>
                  </a:cubicBezTo>
                  <a:cubicBezTo>
                    <a:pt x="89" y="73"/>
                    <a:pt x="91" y="74"/>
                    <a:pt x="91" y="71"/>
                  </a:cubicBezTo>
                  <a:cubicBezTo>
                    <a:pt x="91" y="69"/>
                    <a:pt x="95" y="68"/>
                    <a:pt x="97" y="68"/>
                  </a:cubicBezTo>
                  <a:cubicBezTo>
                    <a:pt x="100" y="69"/>
                    <a:pt x="105" y="65"/>
                    <a:pt x="108" y="64"/>
                  </a:cubicBezTo>
                  <a:cubicBezTo>
                    <a:pt x="109" y="64"/>
                    <a:pt x="109" y="62"/>
                    <a:pt x="110" y="61"/>
                  </a:cubicBezTo>
                  <a:cubicBezTo>
                    <a:pt x="108" y="59"/>
                    <a:pt x="106" y="55"/>
                    <a:pt x="104" y="54"/>
                  </a:cubicBezTo>
                  <a:cubicBezTo>
                    <a:pt x="103" y="53"/>
                    <a:pt x="106" y="52"/>
                    <a:pt x="105" y="50"/>
                  </a:cubicBezTo>
                  <a:cubicBezTo>
                    <a:pt x="105" y="48"/>
                    <a:pt x="105" y="46"/>
                    <a:pt x="109" y="46"/>
                  </a:cubicBezTo>
                  <a:cubicBezTo>
                    <a:pt x="113" y="46"/>
                    <a:pt x="113" y="42"/>
                    <a:pt x="110" y="41"/>
                  </a:cubicBezTo>
                  <a:cubicBezTo>
                    <a:pt x="108" y="40"/>
                    <a:pt x="111" y="37"/>
                    <a:pt x="113" y="36"/>
                  </a:cubicBezTo>
                  <a:cubicBezTo>
                    <a:pt x="114" y="35"/>
                    <a:pt x="115" y="34"/>
                    <a:pt x="117" y="32"/>
                  </a:cubicBezTo>
                  <a:cubicBezTo>
                    <a:pt x="112" y="30"/>
                    <a:pt x="107" y="30"/>
                    <a:pt x="104" y="30"/>
                  </a:cubicBezTo>
                  <a:cubicBezTo>
                    <a:pt x="101" y="30"/>
                    <a:pt x="106" y="27"/>
                    <a:pt x="107" y="23"/>
                  </a:cubicBezTo>
                  <a:cubicBezTo>
                    <a:pt x="107" y="20"/>
                    <a:pt x="98" y="19"/>
                    <a:pt x="94" y="19"/>
                  </a:cubicBezTo>
                  <a:cubicBezTo>
                    <a:pt x="90" y="18"/>
                    <a:pt x="91" y="14"/>
                    <a:pt x="95" y="14"/>
                  </a:cubicBezTo>
                  <a:cubicBezTo>
                    <a:pt x="99" y="14"/>
                    <a:pt x="93" y="11"/>
                    <a:pt x="88" y="12"/>
                  </a:cubicBezTo>
                  <a:cubicBezTo>
                    <a:pt x="83" y="13"/>
                    <a:pt x="76" y="16"/>
                    <a:pt x="72" y="18"/>
                  </a:cubicBezTo>
                  <a:cubicBezTo>
                    <a:pt x="68" y="20"/>
                    <a:pt x="61" y="11"/>
                    <a:pt x="56" y="13"/>
                  </a:cubicBezTo>
                  <a:cubicBezTo>
                    <a:pt x="51" y="15"/>
                    <a:pt x="45" y="15"/>
                    <a:pt x="45" y="11"/>
                  </a:cubicBezTo>
                  <a:cubicBezTo>
                    <a:pt x="45" y="7"/>
                    <a:pt x="43" y="4"/>
                    <a:pt x="38" y="5"/>
                  </a:cubicBezTo>
                  <a:cubicBezTo>
                    <a:pt x="34" y="5"/>
                    <a:pt x="35" y="0"/>
                    <a:pt x="31" y="0"/>
                  </a:cubicBezTo>
                  <a:cubicBezTo>
                    <a:pt x="28" y="0"/>
                    <a:pt x="31" y="4"/>
                    <a:pt x="29" y="5"/>
                  </a:cubicBezTo>
                  <a:cubicBezTo>
                    <a:pt x="26" y="7"/>
                    <a:pt x="18" y="9"/>
                    <a:pt x="17" y="12"/>
                  </a:cubicBezTo>
                  <a:cubicBezTo>
                    <a:pt x="17" y="15"/>
                    <a:pt x="22" y="21"/>
                    <a:pt x="20" y="24"/>
                  </a:cubicBezTo>
                  <a:cubicBezTo>
                    <a:pt x="19" y="28"/>
                    <a:pt x="13" y="25"/>
                    <a:pt x="11" y="21"/>
                  </a:cubicBezTo>
                  <a:cubicBezTo>
                    <a:pt x="10" y="18"/>
                    <a:pt x="16" y="12"/>
                    <a:pt x="15" y="10"/>
                  </a:cubicBezTo>
                  <a:cubicBezTo>
                    <a:pt x="14" y="9"/>
                    <a:pt x="13" y="6"/>
                    <a:pt x="14" y="4"/>
                  </a:cubicBezTo>
                  <a:cubicBezTo>
                    <a:pt x="13" y="5"/>
                    <a:pt x="12" y="5"/>
                    <a:pt x="11" y="6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4" name="Freeform 119"/>
            <p:cNvSpPr>
              <a:spLocks/>
            </p:cNvSpPr>
            <p:nvPr userDrawn="1"/>
          </p:nvSpPr>
          <p:spPr bwMode="auto">
            <a:xfrm>
              <a:off x="2286" y="2685"/>
              <a:ext cx="69" cy="74"/>
            </a:xfrm>
            <a:custGeom>
              <a:avLst/>
              <a:gdLst>
                <a:gd name="T0" fmla="*/ 9 w 36"/>
                <a:gd name="T1" fmla="*/ 8 h 38"/>
                <a:gd name="T2" fmla="*/ 5 w 36"/>
                <a:gd name="T3" fmla="*/ 12 h 38"/>
                <a:gd name="T4" fmla="*/ 2 w 36"/>
                <a:gd name="T5" fmla="*/ 19 h 38"/>
                <a:gd name="T6" fmla="*/ 9 w 36"/>
                <a:gd name="T7" fmla="*/ 28 h 38"/>
                <a:gd name="T8" fmla="*/ 14 w 36"/>
                <a:gd name="T9" fmla="*/ 37 h 38"/>
                <a:gd name="T10" fmla="*/ 18 w 36"/>
                <a:gd name="T11" fmla="*/ 38 h 38"/>
                <a:gd name="T12" fmla="*/ 22 w 36"/>
                <a:gd name="T13" fmla="*/ 32 h 38"/>
                <a:gd name="T14" fmla="*/ 31 w 36"/>
                <a:gd name="T15" fmla="*/ 33 h 38"/>
                <a:gd name="T16" fmla="*/ 32 w 36"/>
                <a:gd name="T17" fmla="*/ 34 h 38"/>
                <a:gd name="T18" fmla="*/ 34 w 36"/>
                <a:gd name="T19" fmla="*/ 30 h 38"/>
                <a:gd name="T20" fmla="*/ 33 w 36"/>
                <a:gd name="T21" fmla="*/ 19 h 38"/>
                <a:gd name="T22" fmla="*/ 35 w 36"/>
                <a:gd name="T23" fmla="*/ 9 h 38"/>
                <a:gd name="T24" fmla="*/ 36 w 36"/>
                <a:gd name="T25" fmla="*/ 4 h 38"/>
                <a:gd name="T26" fmla="*/ 28 w 36"/>
                <a:gd name="T27" fmla="*/ 2 h 38"/>
                <a:gd name="T28" fmla="*/ 17 w 36"/>
                <a:gd name="T29" fmla="*/ 2 h 38"/>
                <a:gd name="T30" fmla="*/ 11 w 36"/>
                <a:gd name="T31" fmla="*/ 2 h 38"/>
                <a:gd name="T32" fmla="*/ 10 w 36"/>
                <a:gd name="T33" fmla="*/ 3 h 38"/>
                <a:gd name="T34" fmla="*/ 9 w 36"/>
                <a:gd name="T35" fmla="*/ 8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6" h="38">
                  <a:moveTo>
                    <a:pt x="9" y="8"/>
                  </a:moveTo>
                  <a:cubicBezTo>
                    <a:pt x="10" y="10"/>
                    <a:pt x="8" y="12"/>
                    <a:pt x="5" y="12"/>
                  </a:cubicBezTo>
                  <a:cubicBezTo>
                    <a:pt x="3" y="12"/>
                    <a:pt x="3" y="18"/>
                    <a:pt x="2" y="19"/>
                  </a:cubicBezTo>
                  <a:cubicBezTo>
                    <a:pt x="0" y="21"/>
                    <a:pt x="8" y="25"/>
                    <a:pt x="9" y="28"/>
                  </a:cubicBezTo>
                  <a:cubicBezTo>
                    <a:pt x="10" y="30"/>
                    <a:pt x="12" y="34"/>
                    <a:pt x="14" y="37"/>
                  </a:cubicBezTo>
                  <a:cubicBezTo>
                    <a:pt x="15" y="38"/>
                    <a:pt x="17" y="38"/>
                    <a:pt x="18" y="38"/>
                  </a:cubicBezTo>
                  <a:cubicBezTo>
                    <a:pt x="20" y="36"/>
                    <a:pt x="18" y="32"/>
                    <a:pt x="22" y="32"/>
                  </a:cubicBezTo>
                  <a:cubicBezTo>
                    <a:pt x="25" y="33"/>
                    <a:pt x="30" y="31"/>
                    <a:pt x="31" y="33"/>
                  </a:cubicBezTo>
                  <a:cubicBezTo>
                    <a:pt x="31" y="33"/>
                    <a:pt x="31" y="33"/>
                    <a:pt x="32" y="34"/>
                  </a:cubicBezTo>
                  <a:cubicBezTo>
                    <a:pt x="33" y="32"/>
                    <a:pt x="34" y="30"/>
                    <a:pt x="34" y="30"/>
                  </a:cubicBezTo>
                  <a:cubicBezTo>
                    <a:pt x="35" y="28"/>
                    <a:pt x="35" y="22"/>
                    <a:pt x="33" y="19"/>
                  </a:cubicBezTo>
                  <a:cubicBezTo>
                    <a:pt x="32" y="15"/>
                    <a:pt x="33" y="10"/>
                    <a:pt x="35" y="9"/>
                  </a:cubicBezTo>
                  <a:cubicBezTo>
                    <a:pt x="35" y="8"/>
                    <a:pt x="36" y="7"/>
                    <a:pt x="36" y="4"/>
                  </a:cubicBezTo>
                  <a:cubicBezTo>
                    <a:pt x="33" y="3"/>
                    <a:pt x="31" y="2"/>
                    <a:pt x="28" y="2"/>
                  </a:cubicBezTo>
                  <a:cubicBezTo>
                    <a:pt x="24" y="3"/>
                    <a:pt x="19" y="5"/>
                    <a:pt x="17" y="2"/>
                  </a:cubicBezTo>
                  <a:cubicBezTo>
                    <a:pt x="16" y="0"/>
                    <a:pt x="13" y="0"/>
                    <a:pt x="11" y="2"/>
                  </a:cubicBezTo>
                  <a:cubicBezTo>
                    <a:pt x="11" y="3"/>
                    <a:pt x="10" y="3"/>
                    <a:pt x="10" y="3"/>
                  </a:cubicBezTo>
                  <a:cubicBezTo>
                    <a:pt x="9" y="5"/>
                    <a:pt x="9" y="7"/>
                    <a:pt x="9" y="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5" name="Freeform 120"/>
            <p:cNvSpPr>
              <a:spLocks/>
            </p:cNvSpPr>
            <p:nvPr userDrawn="1"/>
          </p:nvSpPr>
          <p:spPr bwMode="auto">
            <a:xfrm>
              <a:off x="2233" y="2650"/>
              <a:ext cx="80" cy="119"/>
            </a:xfrm>
            <a:custGeom>
              <a:avLst/>
              <a:gdLst>
                <a:gd name="T0" fmla="*/ 10 w 41"/>
                <a:gd name="T1" fmla="*/ 4 h 61"/>
                <a:gd name="T2" fmla="*/ 7 w 41"/>
                <a:gd name="T3" fmla="*/ 9 h 61"/>
                <a:gd name="T4" fmla="*/ 6 w 41"/>
                <a:gd name="T5" fmla="*/ 14 h 61"/>
                <a:gd name="T6" fmla="*/ 2 w 41"/>
                <a:gd name="T7" fmla="*/ 18 h 61"/>
                <a:gd name="T8" fmla="*/ 1 w 41"/>
                <a:gd name="T9" fmla="*/ 22 h 61"/>
                <a:gd name="T10" fmla="*/ 7 w 41"/>
                <a:gd name="T11" fmla="*/ 29 h 61"/>
                <a:gd name="T12" fmla="*/ 10 w 41"/>
                <a:gd name="T13" fmla="*/ 27 h 61"/>
                <a:gd name="T14" fmla="*/ 13 w 41"/>
                <a:gd name="T15" fmla="*/ 34 h 61"/>
                <a:gd name="T16" fmla="*/ 14 w 41"/>
                <a:gd name="T17" fmla="*/ 41 h 61"/>
                <a:gd name="T18" fmla="*/ 16 w 41"/>
                <a:gd name="T19" fmla="*/ 56 h 61"/>
                <a:gd name="T20" fmla="*/ 25 w 41"/>
                <a:gd name="T21" fmla="*/ 59 h 61"/>
                <a:gd name="T22" fmla="*/ 31 w 41"/>
                <a:gd name="T23" fmla="*/ 57 h 61"/>
                <a:gd name="T24" fmla="*/ 35 w 41"/>
                <a:gd name="T25" fmla="*/ 55 h 61"/>
                <a:gd name="T26" fmla="*/ 41 w 41"/>
                <a:gd name="T27" fmla="*/ 55 h 61"/>
                <a:gd name="T28" fmla="*/ 36 w 41"/>
                <a:gd name="T29" fmla="*/ 46 h 61"/>
                <a:gd name="T30" fmla="*/ 29 w 41"/>
                <a:gd name="T31" fmla="*/ 37 h 61"/>
                <a:gd name="T32" fmla="*/ 32 w 41"/>
                <a:gd name="T33" fmla="*/ 30 h 61"/>
                <a:gd name="T34" fmla="*/ 36 w 41"/>
                <a:gd name="T35" fmla="*/ 26 h 61"/>
                <a:gd name="T36" fmla="*/ 37 w 41"/>
                <a:gd name="T37" fmla="*/ 21 h 61"/>
                <a:gd name="T38" fmla="*/ 29 w 41"/>
                <a:gd name="T39" fmla="*/ 14 h 61"/>
                <a:gd name="T40" fmla="*/ 25 w 41"/>
                <a:gd name="T41" fmla="*/ 9 h 61"/>
                <a:gd name="T42" fmla="*/ 17 w 41"/>
                <a:gd name="T43" fmla="*/ 1 h 61"/>
                <a:gd name="T44" fmla="*/ 14 w 41"/>
                <a:gd name="T45" fmla="*/ 0 h 61"/>
                <a:gd name="T46" fmla="*/ 10 w 41"/>
                <a:gd name="T47" fmla="*/ 4 h 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41" h="61">
                  <a:moveTo>
                    <a:pt x="10" y="4"/>
                  </a:moveTo>
                  <a:cubicBezTo>
                    <a:pt x="8" y="5"/>
                    <a:pt x="5" y="8"/>
                    <a:pt x="7" y="9"/>
                  </a:cubicBezTo>
                  <a:cubicBezTo>
                    <a:pt x="10" y="10"/>
                    <a:pt x="10" y="14"/>
                    <a:pt x="6" y="14"/>
                  </a:cubicBezTo>
                  <a:cubicBezTo>
                    <a:pt x="2" y="14"/>
                    <a:pt x="2" y="16"/>
                    <a:pt x="2" y="18"/>
                  </a:cubicBezTo>
                  <a:cubicBezTo>
                    <a:pt x="3" y="20"/>
                    <a:pt x="0" y="21"/>
                    <a:pt x="1" y="22"/>
                  </a:cubicBezTo>
                  <a:cubicBezTo>
                    <a:pt x="3" y="23"/>
                    <a:pt x="5" y="27"/>
                    <a:pt x="7" y="29"/>
                  </a:cubicBezTo>
                  <a:cubicBezTo>
                    <a:pt x="7" y="28"/>
                    <a:pt x="8" y="27"/>
                    <a:pt x="10" y="27"/>
                  </a:cubicBezTo>
                  <a:cubicBezTo>
                    <a:pt x="13" y="28"/>
                    <a:pt x="11" y="33"/>
                    <a:pt x="13" y="34"/>
                  </a:cubicBezTo>
                  <a:cubicBezTo>
                    <a:pt x="16" y="36"/>
                    <a:pt x="16" y="40"/>
                    <a:pt x="14" y="41"/>
                  </a:cubicBezTo>
                  <a:cubicBezTo>
                    <a:pt x="12" y="43"/>
                    <a:pt x="11" y="51"/>
                    <a:pt x="16" y="56"/>
                  </a:cubicBezTo>
                  <a:cubicBezTo>
                    <a:pt x="21" y="61"/>
                    <a:pt x="24" y="61"/>
                    <a:pt x="25" y="59"/>
                  </a:cubicBezTo>
                  <a:cubicBezTo>
                    <a:pt x="26" y="58"/>
                    <a:pt x="30" y="59"/>
                    <a:pt x="31" y="57"/>
                  </a:cubicBezTo>
                  <a:cubicBezTo>
                    <a:pt x="32" y="55"/>
                    <a:pt x="33" y="58"/>
                    <a:pt x="35" y="55"/>
                  </a:cubicBezTo>
                  <a:cubicBezTo>
                    <a:pt x="36" y="54"/>
                    <a:pt x="39" y="55"/>
                    <a:pt x="41" y="55"/>
                  </a:cubicBezTo>
                  <a:cubicBezTo>
                    <a:pt x="39" y="52"/>
                    <a:pt x="37" y="48"/>
                    <a:pt x="36" y="46"/>
                  </a:cubicBezTo>
                  <a:cubicBezTo>
                    <a:pt x="35" y="43"/>
                    <a:pt x="27" y="39"/>
                    <a:pt x="29" y="37"/>
                  </a:cubicBezTo>
                  <a:cubicBezTo>
                    <a:pt x="30" y="36"/>
                    <a:pt x="30" y="30"/>
                    <a:pt x="32" y="30"/>
                  </a:cubicBezTo>
                  <a:cubicBezTo>
                    <a:pt x="35" y="30"/>
                    <a:pt x="37" y="28"/>
                    <a:pt x="36" y="26"/>
                  </a:cubicBezTo>
                  <a:cubicBezTo>
                    <a:pt x="36" y="25"/>
                    <a:pt x="36" y="23"/>
                    <a:pt x="37" y="21"/>
                  </a:cubicBezTo>
                  <a:cubicBezTo>
                    <a:pt x="35" y="20"/>
                    <a:pt x="31" y="14"/>
                    <a:pt x="29" y="14"/>
                  </a:cubicBezTo>
                  <a:cubicBezTo>
                    <a:pt x="27" y="14"/>
                    <a:pt x="24" y="12"/>
                    <a:pt x="25" y="9"/>
                  </a:cubicBezTo>
                  <a:cubicBezTo>
                    <a:pt x="26" y="5"/>
                    <a:pt x="20" y="5"/>
                    <a:pt x="17" y="1"/>
                  </a:cubicBezTo>
                  <a:cubicBezTo>
                    <a:pt x="16" y="1"/>
                    <a:pt x="15" y="0"/>
                    <a:pt x="14" y="0"/>
                  </a:cubicBezTo>
                  <a:cubicBezTo>
                    <a:pt x="12" y="2"/>
                    <a:pt x="11" y="3"/>
                    <a:pt x="10" y="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6" name="Freeform 121"/>
            <p:cNvSpPr>
              <a:spLocks/>
            </p:cNvSpPr>
            <p:nvPr userDrawn="1"/>
          </p:nvSpPr>
          <p:spPr bwMode="auto">
            <a:xfrm>
              <a:off x="2348" y="2693"/>
              <a:ext cx="50" cy="64"/>
            </a:xfrm>
            <a:custGeom>
              <a:avLst/>
              <a:gdLst>
                <a:gd name="T0" fmla="*/ 1 w 26"/>
                <a:gd name="T1" fmla="*/ 15 h 33"/>
                <a:gd name="T2" fmla="*/ 2 w 26"/>
                <a:gd name="T3" fmla="*/ 26 h 33"/>
                <a:gd name="T4" fmla="*/ 0 w 26"/>
                <a:gd name="T5" fmla="*/ 30 h 33"/>
                <a:gd name="T6" fmla="*/ 7 w 26"/>
                <a:gd name="T7" fmla="*/ 31 h 33"/>
                <a:gd name="T8" fmla="*/ 16 w 26"/>
                <a:gd name="T9" fmla="*/ 27 h 33"/>
                <a:gd name="T10" fmla="*/ 26 w 26"/>
                <a:gd name="T11" fmla="*/ 14 h 33"/>
                <a:gd name="T12" fmla="*/ 26 w 26"/>
                <a:gd name="T13" fmla="*/ 14 h 33"/>
                <a:gd name="T14" fmla="*/ 12 w 26"/>
                <a:gd name="T15" fmla="*/ 3 h 33"/>
                <a:gd name="T16" fmla="*/ 4 w 26"/>
                <a:gd name="T17" fmla="*/ 0 h 33"/>
                <a:gd name="T18" fmla="*/ 3 w 26"/>
                <a:gd name="T19" fmla="*/ 5 h 33"/>
                <a:gd name="T20" fmla="*/ 1 w 26"/>
                <a:gd name="T21" fmla="*/ 15 h 3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6" h="33">
                  <a:moveTo>
                    <a:pt x="1" y="15"/>
                  </a:moveTo>
                  <a:cubicBezTo>
                    <a:pt x="3" y="18"/>
                    <a:pt x="3" y="24"/>
                    <a:pt x="2" y="26"/>
                  </a:cubicBezTo>
                  <a:cubicBezTo>
                    <a:pt x="2" y="26"/>
                    <a:pt x="1" y="28"/>
                    <a:pt x="0" y="30"/>
                  </a:cubicBezTo>
                  <a:cubicBezTo>
                    <a:pt x="1" y="31"/>
                    <a:pt x="3" y="32"/>
                    <a:pt x="7" y="31"/>
                  </a:cubicBezTo>
                  <a:cubicBezTo>
                    <a:pt x="12" y="30"/>
                    <a:pt x="14" y="33"/>
                    <a:pt x="16" y="27"/>
                  </a:cubicBezTo>
                  <a:cubicBezTo>
                    <a:pt x="18" y="23"/>
                    <a:pt x="22" y="17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2" y="12"/>
                    <a:pt x="17" y="4"/>
                    <a:pt x="12" y="3"/>
                  </a:cubicBezTo>
                  <a:cubicBezTo>
                    <a:pt x="9" y="2"/>
                    <a:pt x="7" y="1"/>
                    <a:pt x="4" y="0"/>
                  </a:cubicBezTo>
                  <a:cubicBezTo>
                    <a:pt x="4" y="3"/>
                    <a:pt x="3" y="4"/>
                    <a:pt x="3" y="5"/>
                  </a:cubicBezTo>
                  <a:cubicBezTo>
                    <a:pt x="1" y="6"/>
                    <a:pt x="0" y="11"/>
                    <a:pt x="1" y="1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7" name="Freeform 122"/>
            <p:cNvSpPr>
              <a:spLocks/>
            </p:cNvSpPr>
            <p:nvPr userDrawn="1"/>
          </p:nvSpPr>
          <p:spPr bwMode="auto">
            <a:xfrm>
              <a:off x="1849" y="2394"/>
              <a:ext cx="173" cy="62"/>
            </a:xfrm>
            <a:custGeom>
              <a:avLst/>
              <a:gdLst>
                <a:gd name="T0" fmla="*/ 72 w 89"/>
                <a:gd name="T1" fmla="*/ 20 h 32"/>
                <a:gd name="T2" fmla="*/ 31 w 89"/>
                <a:gd name="T3" fmla="*/ 4 h 32"/>
                <a:gd name="T4" fmla="*/ 1 w 89"/>
                <a:gd name="T5" fmla="*/ 14 h 32"/>
                <a:gd name="T6" fmla="*/ 16 w 89"/>
                <a:gd name="T7" fmla="*/ 8 h 32"/>
                <a:gd name="T8" fmla="*/ 24 w 89"/>
                <a:gd name="T9" fmla="*/ 11 h 32"/>
                <a:gd name="T10" fmla="*/ 38 w 89"/>
                <a:gd name="T11" fmla="*/ 14 h 32"/>
                <a:gd name="T12" fmla="*/ 56 w 89"/>
                <a:gd name="T13" fmla="*/ 24 h 32"/>
                <a:gd name="T14" fmla="*/ 60 w 89"/>
                <a:gd name="T15" fmla="*/ 30 h 32"/>
                <a:gd name="T16" fmla="*/ 88 w 89"/>
                <a:gd name="T17" fmla="*/ 30 h 32"/>
                <a:gd name="T18" fmla="*/ 72 w 89"/>
                <a:gd name="T19" fmla="*/ 20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89" h="32">
                  <a:moveTo>
                    <a:pt x="72" y="20"/>
                  </a:moveTo>
                  <a:cubicBezTo>
                    <a:pt x="66" y="20"/>
                    <a:pt x="48" y="8"/>
                    <a:pt x="31" y="4"/>
                  </a:cubicBezTo>
                  <a:cubicBezTo>
                    <a:pt x="14" y="0"/>
                    <a:pt x="0" y="12"/>
                    <a:pt x="1" y="14"/>
                  </a:cubicBezTo>
                  <a:cubicBezTo>
                    <a:pt x="4" y="17"/>
                    <a:pt x="12" y="11"/>
                    <a:pt x="16" y="8"/>
                  </a:cubicBezTo>
                  <a:cubicBezTo>
                    <a:pt x="20" y="5"/>
                    <a:pt x="24" y="9"/>
                    <a:pt x="24" y="11"/>
                  </a:cubicBezTo>
                  <a:cubicBezTo>
                    <a:pt x="25" y="13"/>
                    <a:pt x="30" y="14"/>
                    <a:pt x="38" y="14"/>
                  </a:cubicBezTo>
                  <a:cubicBezTo>
                    <a:pt x="47" y="15"/>
                    <a:pt x="48" y="22"/>
                    <a:pt x="56" y="24"/>
                  </a:cubicBezTo>
                  <a:cubicBezTo>
                    <a:pt x="64" y="26"/>
                    <a:pt x="56" y="29"/>
                    <a:pt x="60" y="30"/>
                  </a:cubicBezTo>
                  <a:cubicBezTo>
                    <a:pt x="64" y="32"/>
                    <a:pt x="86" y="31"/>
                    <a:pt x="88" y="30"/>
                  </a:cubicBezTo>
                  <a:cubicBezTo>
                    <a:pt x="89" y="28"/>
                    <a:pt x="78" y="20"/>
                    <a:pt x="72" y="2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8" name="Freeform 123"/>
            <p:cNvSpPr>
              <a:spLocks/>
            </p:cNvSpPr>
            <p:nvPr userDrawn="1"/>
          </p:nvSpPr>
          <p:spPr bwMode="auto">
            <a:xfrm>
              <a:off x="1948" y="2477"/>
              <a:ext cx="41" cy="18"/>
            </a:xfrm>
            <a:custGeom>
              <a:avLst/>
              <a:gdLst>
                <a:gd name="T0" fmla="*/ 2 w 21"/>
                <a:gd name="T1" fmla="*/ 3 h 9"/>
                <a:gd name="T2" fmla="*/ 19 w 21"/>
                <a:gd name="T3" fmla="*/ 6 h 9"/>
                <a:gd name="T4" fmla="*/ 2 w 21"/>
                <a:gd name="T5" fmla="*/ 3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21" h="9">
                  <a:moveTo>
                    <a:pt x="2" y="3"/>
                  </a:moveTo>
                  <a:cubicBezTo>
                    <a:pt x="3" y="6"/>
                    <a:pt x="18" y="9"/>
                    <a:pt x="19" y="6"/>
                  </a:cubicBezTo>
                  <a:cubicBezTo>
                    <a:pt x="21" y="3"/>
                    <a:pt x="0" y="0"/>
                    <a:pt x="2" y="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09" name="Freeform 124"/>
            <p:cNvSpPr>
              <a:spLocks/>
            </p:cNvSpPr>
            <p:nvPr userDrawn="1"/>
          </p:nvSpPr>
          <p:spPr bwMode="auto">
            <a:xfrm>
              <a:off x="2132" y="2475"/>
              <a:ext cx="35" cy="20"/>
            </a:xfrm>
            <a:custGeom>
              <a:avLst/>
              <a:gdLst>
                <a:gd name="T0" fmla="*/ 3 w 18"/>
                <a:gd name="T1" fmla="*/ 5 h 10"/>
                <a:gd name="T2" fmla="*/ 17 w 18"/>
                <a:gd name="T3" fmla="*/ 5 h 10"/>
                <a:gd name="T4" fmla="*/ 3 w 18"/>
                <a:gd name="T5" fmla="*/ 5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8" h="10">
                  <a:moveTo>
                    <a:pt x="3" y="5"/>
                  </a:moveTo>
                  <a:cubicBezTo>
                    <a:pt x="6" y="10"/>
                    <a:pt x="16" y="7"/>
                    <a:pt x="17" y="5"/>
                  </a:cubicBezTo>
                  <a:cubicBezTo>
                    <a:pt x="18" y="1"/>
                    <a:pt x="0" y="0"/>
                    <a:pt x="3" y="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0" name="Freeform 125"/>
            <p:cNvSpPr>
              <a:spLocks/>
            </p:cNvSpPr>
            <p:nvPr userDrawn="1"/>
          </p:nvSpPr>
          <p:spPr bwMode="auto">
            <a:xfrm>
              <a:off x="1907" y="2765"/>
              <a:ext cx="97" cy="109"/>
            </a:xfrm>
            <a:custGeom>
              <a:avLst/>
              <a:gdLst>
                <a:gd name="T0" fmla="*/ 46 w 50"/>
                <a:gd name="T1" fmla="*/ 14 h 56"/>
                <a:gd name="T2" fmla="*/ 40 w 50"/>
                <a:gd name="T3" fmla="*/ 9 h 56"/>
                <a:gd name="T4" fmla="*/ 34 w 50"/>
                <a:gd name="T5" fmla="*/ 9 h 56"/>
                <a:gd name="T6" fmla="*/ 28 w 50"/>
                <a:gd name="T7" fmla="*/ 5 h 56"/>
                <a:gd name="T8" fmla="*/ 18 w 50"/>
                <a:gd name="T9" fmla="*/ 0 h 56"/>
                <a:gd name="T10" fmla="*/ 18 w 50"/>
                <a:gd name="T11" fmla="*/ 1 h 56"/>
                <a:gd name="T12" fmla="*/ 12 w 50"/>
                <a:gd name="T13" fmla="*/ 4 h 56"/>
                <a:gd name="T14" fmla="*/ 9 w 50"/>
                <a:gd name="T15" fmla="*/ 10 h 56"/>
                <a:gd name="T16" fmla="*/ 6 w 50"/>
                <a:gd name="T17" fmla="*/ 15 h 56"/>
                <a:gd name="T18" fmla="*/ 3 w 50"/>
                <a:gd name="T19" fmla="*/ 19 h 56"/>
                <a:gd name="T20" fmla="*/ 1 w 50"/>
                <a:gd name="T21" fmla="*/ 25 h 56"/>
                <a:gd name="T22" fmla="*/ 1 w 50"/>
                <a:gd name="T23" fmla="*/ 31 h 56"/>
                <a:gd name="T24" fmla="*/ 6 w 50"/>
                <a:gd name="T25" fmla="*/ 35 h 56"/>
                <a:gd name="T26" fmla="*/ 10 w 50"/>
                <a:gd name="T27" fmla="*/ 36 h 56"/>
                <a:gd name="T28" fmla="*/ 6 w 50"/>
                <a:gd name="T29" fmla="*/ 41 h 56"/>
                <a:gd name="T30" fmla="*/ 5 w 50"/>
                <a:gd name="T31" fmla="*/ 41 h 56"/>
                <a:gd name="T32" fmla="*/ 7 w 50"/>
                <a:gd name="T33" fmla="*/ 46 h 56"/>
                <a:gd name="T34" fmla="*/ 7 w 50"/>
                <a:gd name="T35" fmla="*/ 50 h 56"/>
                <a:gd name="T36" fmla="*/ 13 w 50"/>
                <a:gd name="T37" fmla="*/ 52 h 56"/>
                <a:gd name="T38" fmla="*/ 20 w 50"/>
                <a:gd name="T39" fmla="*/ 51 h 56"/>
                <a:gd name="T40" fmla="*/ 27 w 50"/>
                <a:gd name="T41" fmla="*/ 38 h 56"/>
                <a:gd name="T42" fmla="*/ 44 w 50"/>
                <a:gd name="T43" fmla="*/ 29 h 56"/>
                <a:gd name="T44" fmla="*/ 48 w 50"/>
                <a:gd name="T45" fmla="*/ 20 h 56"/>
                <a:gd name="T46" fmla="*/ 46 w 50"/>
                <a:gd name="T47" fmla="*/ 14 h 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</a:cxnLst>
              <a:rect l="0" t="0" r="r" b="b"/>
              <a:pathLst>
                <a:path w="50" h="56">
                  <a:moveTo>
                    <a:pt x="46" y="14"/>
                  </a:moveTo>
                  <a:cubicBezTo>
                    <a:pt x="43" y="10"/>
                    <a:pt x="41" y="8"/>
                    <a:pt x="40" y="9"/>
                  </a:cubicBezTo>
                  <a:cubicBezTo>
                    <a:pt x="39" y="10"/>
                    <a:pt x="36" y="11"/>
                    <a:pt x="34" y="9"/>
                  </a:cubicBezTo>
                  <a:cubicBezTo>
                    <a:pt x="31" y="8"/>
                    <a:pt x="30" y="5"/>
                    <a:pt x="28" y="5"/>
                  </a:cubicBezTo>
                  <a:cubicBezTo>
                    <a:pt x="27" y="5"/>
                    <a:pt x="21" y="2"/>
                    <a:pt x="18" y="0"/>
                  </a:cubicBezTo>
                  <a:cubicBezTo>
                    <a:pt x="18" y="0"/>
                    <a:pt x="18" y="0"/>
                    <a:pt x="18" y="1"/>
                  </a:cubicBezTo>
                  <a:cubicBezTo>
                    <a:pt x="18" y="2"/>
                    <a:pt x="15" y="3"/>
                    <a:pt x="12" y="4"/>
                  </a:cubicBezTo>
                  <a:cubicBezTo>
                    <a:pt x="9" y="4"/>
                    <a:pt x="9" y="7"/>
                    <a:pt x="9" y="10"/>
                  </a:cubicBezTo>
                  <a:cubicBezTo>
                    <a:pt x="9" y="12"/>
                    <a:pt x="7" y="12"/>
                    <a:pt x="6" y="15"/>
                  </a:cubicBezTo>
                  <a:cubicBezTo>
                    <a:pt x="4" y="17"/>
                    <a:pt x="6" y="18"/>
                    <a:pt x="3" y="19"/>
                  </a:cubicBezTo>
                  <a:cubicBezTo>
                    <a:pt x="1" y="21"/>
                    <a:pt x="0" y="23"/>
                    <a:pt x="1" y="25"/>
                  </a:cubicBezTo>
                  <a:cubicBezTo>
                    <a:pt x="3" y="27"/>
                    <a:pt x="1" y="29"/>
                    <a:pt x="1" y="31"/>
                  </a:cubicBezTo>
                  <a:cubicBezTo>
                    <a:pt x="1" y="32"/>
                    <a:pt x="3" y="33"/>
                    <a:pt x="6" y="35"/>
                  </a:cubicBezTo>
                  <a:cubicBezTo>
                    <a:pt x="8" y="37"/>
                    <a:pt x="9" y="34"/>
                    <a:pt x="10" y="36"/>
                  </a:cubicBezTo>
                  <a:cubicBezTo>
                    <a:pt x="11" y="38"/>
                    <a:pt x="9" y="41"/>
                    <a:pt x="6" y="41"/>
                  </a:cubicBezTo>
                  <a:cubicBezTo>
                    <a:pt x="6" y="41"/>
                    <a:pt x="6" y="41"/>
                    <a:pt x="5" y="41"/>
                  </a:cubicBezTo>
                  <a:cubicBezTo>
                    <a:pt x="7" y="43"/>
                    <a:pt x="8" y="45"/>
                    <a:pt x="7" y="46"/>
                  </a:cubicBezTo>
                  <a:cubicBezTo>
                    <a:pt x="6" y="48"/>
                    <a:pt x="5" y="48"/>
                    <a:pt x="7" y="50"/>
                  </a:cubicBezTo>
                  <a:cubicBezTo>
                    <a:pt x="10" y="52"/>
                    <a:pt x="11" y="49"/>
                    <a:pt x="13" y="52"/>
                  </a:cubicBezTo>
                  <a:cubicBezTo>
                    <a:pt x="16" y="55"/>
                    <a:pt x="17" y="56"/>
                    <a:pt x="20" y="51"/>
                  </a:cubicBezTo>
                  <a:cubicBezTo>
                    <a:pt x="22" y="46"/>
                    <a:pt x="23" y="39"/>
                    <a:pt x="27" y="38"/>
                  </a:cubicBezTo>
                  <a:cubicBezTo>
                    <a:pt x="31" y="37"/>
                    <a:pt x="39" y="35"/>
                    <a:pt x="44" y="29"/>
                  </a:cubicBezTo>
                  <a:cubicBezTo>
                    <a:pt x="48" y="23"/>
                    <a:pt x="46" y="22"/>
                    <a:pt x="48" y="20"/>
                  </a:cubicBezTo>
                  <a:cubicBezTo>
                    <a:pt x="50" y="19"/>
                    <a:pt x="49" y="17"/>
                    <a:pt x="46" y="1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1" name="Freeform 126"/>
            <p:cNvSpPr>
              <a:spLocks noEditPoints="1"/>
            </p:cNvSpPr>
            <p:nvPr userDrawn="1"/>
          </p:nvSpPr>
          <p:spPr bwMode="auto">
            <a:xfrm>
              <a:off x="2047" y="909"/>
              <a:ext cx="999" cy="750"/>
            </a:xfrm>
            <a:custGeom>
              <a:avLst/>
              <a:gdLst>
                <a:gd name="T0" fmla="*/ 452 w 515"/>
                <a:gd name="T1" fmla="*/ 45 h 386"/>
                <a:gd name="T2" fmla="*/ 414 w 515"/>
                <a:gd name="T3" fmla="*/ 62 h 386"/>
                <a:gd name="T4" fmla="*/ 412 w 515"/>
                <a:gd name="T5" fmla="*/ 40 h 386"/>
                <a:gd name="T6" fmla="*/ 369 w 515"/>
                <a:gd name="T7" fmla="*/ 36 h 386"/>
                <a:gd name="T8" fmla="*/ 411 w 515"/>
                <a:gd name="T9" fmla="*/ 29 h 386"/>
                <a:gd name="T10" fmla="*/ 408 w 515"/>
                <a:gd name="T11" fmla="*/ 13 h 386"/>
                <a:gd name="T12" fmla="*/ 348 w 515"/>
                <a:gd name="T13" fmla="*/ 1 h 386"/>
                <a:gd name="T14" fmla="*/ 293 w 515"/>
                <a:gd name="T15" fmla="*/ 8 h 386"/>
                <a:gd name="T16" fmla="*/ 251 w 515"/>
                <a:gd name="T17" fmla="*/ 9 h 386"/>
                <a:gd name="T18" fmla="*/ 217 w 515"/>
                <a:gd name="T19" fmla="*/ 24 h 386"/>
                <a:gd name="T20" fmla="*/ 208 w 515"/>
                <a:gd name="T21" fmla="*/ 29 h 386"/>
                <a:gd name="T22" fmla="*/ 184 w 515"/>
                <a:gd name="T23" fmla="*/ 36 h 386"/>
                <a:gd name="T24" fmla="*/ 161 w 515"/>
                <a:gd name="T25" fmla="*/ 44 h 386"/>
                <a:gd name="T26" fmla="*/ 121 w 515"/>
                <a:gd name="T27" fmla="*/ 36 h 386"/>
                <a:gd name="T28" fmla="*/ 99 w 515"/>
                <a:gd name="T29" fmla="*/ 53 h 386"/>
                <a:gd name="T30" fmla="*/ 65 w 515"/>
                <a:gd name="T31" fmla="*/ 74 h 386"/>
                <a:gd name="T32" fmla="*/ 0 w 515"/>
                <a:gd name="T33" fmla="*/ 107 h 386"/>
                <a:gd name="T34" fmla="*/ 42 w 515"/>
                <a:gd name="T35" fmla="*/ 119 h 386"/>
                <a:gd name="T36" fmla="*/ 12 w 515"/>
                <a:gd name="T37" fmla="*/ 129 h 386"/>
                <a:gd name="T38" fmla="*/ 37 w 515"/>
                <a:gd name="T39" fmla="*/ 146 h 386"/>
                <a:gd name="T40" fmla="*/ 70 w 515"/>
                <a:gd name="T41" fmla="*/ 144 h 386"/>
                <a:gd name="T42" fmla="*/ 121 w 515"/>
                <a:gd name="T43" fmla="*/ 158 h 386"/>
                <a:gd name="T44" fmla="*/ 146 w 515"/>
                <a:gd name="T45" fmla="*/ 192 h 386"/>
                <a:gd name="T46" fmla="*/ 150 w 515"/>
                <a:gd name="T47" fmla="*/ 223 h 386"/>
                <a:gd name="T48" fmla="*/ 182 w 515"/>
                <a:gd name="T49" fmla="*/ 233 h 386"/>
                <a:gd name="T50" fmla="*/ 179 w 515"/>
                <a:gd name="T51" fmla="*/ 246 h 386"/>
                <a:gd name="T52" fmla="*/ 174 w 515"/>
                <a:gd name="T53" fmla="*/ 267 h 386"/>
                <a:gd name="T54" fmla="*/ 169 w 515"/>
                <a:gd name="T55" fmla="*/ 292 h 386"/>
                <a:gd name="T56" fmla="*/ 175 w 515"/>
                <a:gd name="T57" fmla="*/ 326 h 386"/>
                <a:gd name="T58" fmla="*/ 191 w 515"/>
                <a:gd name="T59" fmla="*/ 346 h 386"/>
                <a:gd name="T60" fmla="*/ 214 w 515"/>
                <a:gd name="T61" fmla="*/ 373 h 386"/>
                <a:gd name="T62" fmla="*/ 247 w 515"/>
                <a:gd name="T63" fmla="*/ 385 h 386"/>
                <a:gd name="T64" fmla="*/ 257 w 515"/>
                <a:gd name="T65" fmla="*/ 352 h 386"/>
                <a:gd name="T66" fmla="*/ 271 w 515"/>
                <a:gd name="T67" fmla="*/ 336 h 386"/>
                <a:gd name="T68" fmla="*/ 272 w 515"/>
                <a:gd name="T69" fmla="*/ 320 h 386"/>
                <a:gd name="T70" fmla="*/ 286 w 515"/>
                <a:gd name="T71" fmla="*/ 309 h 386"/>
                <a:gd name="T72" fmla="*/ 299 w 515"/>
                <a:gd name="T73" fmla="*/ 306 h 386"/>
                <a:gd name="T74" fmla="*/ 344 w 515"/>
                <a:gd name="T75" fmla="*/ 277 h 386"/>
                <a:gd name="T76" fmla="*/ 373 w 515"/>
                <a:gd name="T77" fmla="*/ 269 h 386"/>
                <a:gd name="T78" fmla="*/ 430 w 515"/>
                <a:gd name="T79" fmla="*/ 244 h 386"/>
                <a:gd name="T80" fmla="*/ 399 w 515"/>
                <a:gd name="T81" fmla="*/ 237 h 386"/>
                <a:gd name="T82" fmla="*/ 431 w 515"/>
                <a:gd name="T83" fmla="*/ 239 h 386"/>
                <a:gd name="T84" fmla="*/ 424 w 515"/>
                <a:gd name="T85" fmla="*/ 210 h 386"/>
                <a:gd name="T86" fmla="*/ 408 w 515"/>
                <a:gd name="T87" fmla="*/ 195 h 386"/>
                <a:gd name="T88" fmla="*/ 444 w 515"/>
                <a:gd name="T89" fmla="*/ 190 h 386"/>
                <a:gd name="T90" fmla="*/ 454 w 515"/>
                <a:gd name="T91" fmla="*/ 172 h 386"/>
                <a:gd name="T92" fmla="*/ 450 w 515"/>
                <a:gd name="T93" fmla="*/ 145 h 386"/>
                <a:gd name="T94" fmla="*/ 440 w 515"/>
                <a:gd name="T95" fmla="*/ 133 h 386"/>
                <a:gd name="T96" fmla="*/ 444 w 515"/>
                <a:gd name="T97" fmla="*/ 121 h 386"/>
                <a:gd name="T98" fmla="*/ 432 w 515"/>
                <a:gd name="T99" fmla="*/ 116 h 386"/>
                <a:gd name="T100" fmla="*/ 466 w 515"/>
                <a:gd name="T101" fmla="*/ 80 h 386"/>
                <a:gd name="T102" fmla="*/ 457 w 515"/>
                <a:gd name="T103" fmla="*/ 71 h 386"/>
                <a:gd name="T104" fmla="*/ 467 w 515"/>
                <a:gd name="T105" fmla="*/ 61 h 386"/>
                <a:gd name="T106" fmla="*/ 515 w 515"/>
                <a:gd name="T107" fmla="*/ 44 h 386"/>
                <a:gd name="T108" fmla="*/ 170 w 515"/>
                <a:gd name="T109" fmla="*/ 247 h 386"/>
                <a:gd name="T110" fmla="*/ 161 w 515"/>
                <a:gd name="T111" fmla="*/ 256 h 3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515" h="386">
                  <a:moveTo>
                    <a:pt x="487" y="36"/>
                  </a:moveTo>
                  <a:cubicBezTo>
                    <a:pt x="477" y="36"/>
                    <a:pt x="470" y="38"/>
                    <a:pt x="469" y="44"/>
                  </a:cubicBezTo>
                  <a:cubicBezTo>
                    <a:pt x="469" y="50"/>
                    <a:pt x="457" y="43"/>
                    <a:pt x="452" y="45"/>
                  </a:cubicBezTo>
                  <a:cubicBezTo>
                    <a:pt x="447" y="47"/>
                    <a:pt x="450" y="40"/>
                    <a:pt x="445" y="42"/>
                  </a:cubicBezTo>
                  <a:cubicBezTo>
                    <a:pt x="440" y="45"/>
                    <a:pt x="434" y="51"/>
                    <a:pt x="428" y="53"/>
                  </a:cubicBezTo>
                  <a:cubicBezTo>
                    <a:pt x="422" y="56"/>
                    <a:pt x="418" y="62"/>
                    <a:pt x="414" y="62"/>
                  </a:cubicBezTo>
                  <a:cubicBezTo>
                    <a:pt x="410" y="63"/>
                    <a:pt x="422" y="51"/>
                    <a:pt x="428" y="45"/>
                  </a:cubicBezTo>
                  <a:cubicBezTo>
                    <a:pt x="434" y="39"/>
                    <a:pt x="431" y="32"/>
                    <a:pt x="423" y="33"/>
                  </a:cubicBezTo>
                  <a:cubicBezTo>
                    <a:pt x="415" y="34"/>
                    <a:pt x="417" y="39"/>
                    <a:pt x="412" y="40"/>
                  </a:cubicBezTo>
                  <a:cubicBezTo>
                    <a:pt x="408" y="41"/>
                    <a:pt x="386" y="51"/>
                    <a:pt x="385" y="48"/>
                  </a:cubicBezTo>
                  <a:cubicBezTo>
                    <a:pt x="384" y="45"/>
                    <a:pt x="403" y="39"/>
                    <a:pt x="403" y="37"/>
                  </a:cubicBezTo>
                  <a:cubicBezTo>
                    <a:pt x="402" y="35"/>
                    <a:pt x="379" y="35"/>
                    <a:pt x="369" y="36"/>
                  </a:cubicBezTo>
                  <a:cubicBezTo>
                    <a:pt x="358" y="38"/>
                    <a:pt x="340" y="44"/>
                    <a:pt x="339" y="41"/>
                  </a:cubicBezTo>
                  <a:cubicBezTo>
                    <a:pt x="339" y="38"/>
                    <a:pt x="361" y="33"/>
                    <a:pt x="372" y="32"/>
                  </a:cubicBezTo>
                  <a:cubicBezTo>
                    <a:pt x="383" y="31"/>
                    <a:pt x="403" y="33"/>
                    <a:pt x="411" y="29"/>
                  </a:cubicBezTo>
                  <a:cubicBezTo>
                    <a:pt x="420" y="26"/>
                    <a:pt x="433" y="26"/>
                    <a:pt x="435" y="23"/>
                  </a:cubicBezTo>
                  <a:cubicBezTo>
                    <a:pt x="437" y="20"/>
                    <a:pt x="425" y="16"/>
                    <a:pt x="419" y="17"/>
                  </a:cubicBezTo>
                  <a:cubicBezTo>
                    <a:pt x="413" y="17"/>
                    <a:pt x="407" y="16"/>
                    <a:pt x="408" y="13"/>
                  </a:cubicBezTo>
                  <a:cubicBezTo>
                    <a:pt x="408" y="10"/>
                    <a:pt x="398" y="9"/>
                    <a:pt x="397" y="7"/>
                  </a:cubicBezTo>
                  <a:cubicBezTo>
                    <a:pt x="396" y="5"/>
                    <a:pt x="378" y="7"/>
                    <a:pt x="374" y="4"/>
                  </a:cubicBezTo>
                  <a:cubicBezTo>
                    <a:pt x="370" y="2"/>
                    <a:pt x="358" y="0"/>
                    <a:pt x="348" y="1"/>
                  </a:cubicBezTo>
                  <a:cubicBezTo>
                    <a:pt x="338" y="2"/>
                    <a:pt x="318" y="2"/>
                    <a:pt x="313" y="2"/>
                  </a:cubicBezTo>
                  <a:cubicBezTo>
                    <a:pt x="308" y="3"/>
                    <a:pt x="305" y="4"/>
                    <a:pt x="301" y="4"/>
                  </a:cubicBezTo>
                  <a:cubicBezTo>
                    <a:pt x="297" y="4"/>
                    <a:pt x="290" y="5"/>
                    <a:pt x="293" y="8"/>
                  </a:cubicBezTo>
                  <a:cubicBezTo>
                    <a:pt x="297" y="13"/>
                    <a:pt x="286" y="15"/>
                    <a:pt x="287" y="11"/>
                  </a:cubicBezTo>
                  <a:cubicBezTo>
                    <a:pt x="288" y="8"/>
                    <a:pt x="277" y="6"/>
                    <a:pt x="274" y="9"/>
                  </a:cubicBezTo>
                  <a:cubicBezTo>
                    <a:pt x="270" y="12"/>
                    <a:pt x="254" y="5"/>
                    <a:pt x="251" y="9"/>
                  </a:cubicBezTo>
                  <a:cubicBezTo>
                    <a:pt x="249" y="12"/>
                    <a:pt x="229" y="11"/>
                    <a:pt x="223" y="12"/>
                  </a:cubicBezTo>
                  <a:cubicBezTo>
                    <a:pt x="217" y="13"/>
                    <a:pt x="232" y="17"/>
                    <a:pt x="232" y="20"/>
                  </a:cubicBezTo>
                  <a:cubicBezTo>
                    <a:pt x="231" y="22"/>
                    <a:pt x="213" y="20"/>
                    <a:pt x="217" y="24"/>
                  </a:cubicBezTo>
                  <a:cubicBezTo>
                    <a:pt x="220" y="29"/>
                    <a:pt x="232" y="32"/>
                    <a:pt x="238" y="38"/>
                  </a:cubicBezTo>
                  <a:cubicBezTo>
                    <a:pt x="244" y="43"/>
                    <a:pt x="234" y="40"/>
                    <a:pt x="227" y="36"/>
                  </a:cubicBezTo>
                  <a:cubicBezTo>
                    <a:pt x="221" y="31"/>
                    <a:pt x="212" y="33"/>
                    <a:pt x="208" y="29"/>
                  </a:cubicBezTo>
                  <a:cubicBezTo>
                    <a:pt x="204" y="24"/>
                    <a:pt x="190" y="21"/>
                    <a:pt x="186" y="24"/>
                  </a:cubicBezTo>
                  <a:cubicBezTo>
                    <a:pt x="181" y="27"/>
                    <a:pt x="196" y="32"/>
                    <a:pt x="196" y="35"/>
                  </a:cubicBezTo>
                  <a:cubicBezTo>
                    <a:pt x="196" y="39"/>
                    <a:pt x="186" y="35"/>
                    <a:pt x="184" y="36"/>
                  </a:cubicBezTo>
                  <a:cubicBezTo>
                    <a:pt x="183" y="37"/>
                    <a:pt x="174" y="27"/>
                    <a:pt x="169" y="27"/>
                  </a:cubicBezTo>
                  <a:cubicBezTo>
                    <a:pt x="164" y="27"/>
                    <a:pt x="168" y="32"/>
                    <a:pt x="168" y="38"/>
                  </a:cubicBezTo>
                  <a:cubicBezTo>
                    <a:pt x="168" y="44"/>
                    <a:pt x="158" y="48"/>
                    <a:pt x="161" y="44"/>
                  </a:cubicBezTo>
                  <a:cubicBezTo>
                    <a:pt x="164" y="40"/>
                    <a:pt x="162" y="29"/>
                    <a:pt x="157" y="27"/>
                  </a:cubicBezTo>
                  <a:cubicBezTo>
                    <a:pt x="151" y="25"/>
                    <a:pt x="138" y="31"/>
                    <a:pt x="131" y="31"/>
                  </a:cubicBezTo>
                  <a:cubicBezTo>
                    <a:pt x="124" y="30"/>
                    <a:pt x="115" y="33"/>
                    <a:pt x="121" y="36"/>
                  </a:cubicBezTo>
                  <a:cubicBezTo>
                    <a:pt x="127" y="40"/>
                    <a:pt x="121" y="42"/>
                    <a:pt x="115" y="38"/>
                  </a:cubicBezTo>
                  <a:cubicBezTo>
                    <a:pt x="110" y="34"/>
                    <a:pt x="93" y="38"/>
                    <a:pt x="96" y="40"/>
                  </a:cubicBezTo>
                  <a:cubicBezTo>
                    <a:pt x="100" y="43"/>
                    <a:pt x="101" y="50"/>
                    <a:pt x="99" y="53"/>
                  </a:cubicBezTo>
                  <a:cubicBezTo>
                    <a:pt x="97" y="56"/>
                    <a:pt x="89" y="50"/>
                    <a:pt x="83" y="50"/>
                  </a:cubicBezTo>
                  <a:cubicBezTo>
                    <a:pt x="76" y="51"/>
                    <a:pt x="43" y="67"/>
                    <a:pt x="45" y="71"/>
                  </a:cubicBezTo>
                  <a:cubicBezTo>
                    <a:pt x="47" y="75"/>
                    <a:pt x="61" y="72"/>
                    <a:pt x="65" y="74"/>
                  </a:cubicBezTo>
                  <a:cubicBezTo>
                    <a:pt x="70" y="77"/>
                    <a:pt x="64" y="86"/>
                    <a:pt x="58" y="90"/>
                  </a:cubicBezTo>
                  <a:cubicBezTo>
                    <a:pt x="53" y="94"/>
                    <a:pt x="32" y="90"/>
                    <a:pt x="32" y="95"/>
                  </a:cubicBezTo>
                  <a:cubicBezTo>
                    <a:pt x="31" y="99"/>
                    <a:pt x="0" y="100"/>
                    <a:pt x="0" y="107"/>
                  </a:cubicBezTo>
                  <a:cubicBezTo>
                    <a:pt x="0" y="110"/>
                    <a:pt x="1" y="112"/>
                    <a:pt x="5" y="113"/>
                  </a:cubicBezTo>
                  <a:cubicBezTo>
                    <a:pt x="9" y="114"/>
                    <a:pt x="15" y="113"/>
                    <a:pt x="19" y="117"/>
                  </a:cubicBezTo>
                  <a:cubicBezTo>
                    <a:pt x="23" y="122"/>
                    <a:pt x="34" y="122"/>
                    <a:pt x="42" y="119"/>
                  </a:cubicBezTo>
                  <a:cubicBezTo>
                    <a:pt x="49" y="116"/>
                    <a:pt x="55" y="119"/>
                    <a:pt x="55" y="124"/>
                  </a:cubicBezTo>
                  <a:cubicBezTo>
                    <a:pt x="55" y="128"/>
                    <a:pt x="37" y="122"/>
                    <a:pt x="32" y="125"/>
                  </a:cubicBezTo>
                  <a:cubicBezTo>
                    <a:pt x="27" y="129"/>
                    <a:pt x="11" y="126"/>
                    <a:pt x="12" y="129"/>
                  </a:cubicBezTo>
                  <a:cubicBezTo>
                    <a:pt x="12" y="133"/>
                    <a:pt x="20" y="132"/>
                    <a:pt x="27" y="133"/>
                  </a:cubicBezTo>
                  <a:cubicBezTo>
                    <a:pt x="33" y="135"/>
                    <a:pt x="27" y="137"/>
                    <a:pt x="27" y="140"/>
                  </a:cubicBezTo>
                  <a:cubicBezTo>
                    <a:pt x="27" y="143"/>
                    <a:pt x="30" y="142"/>
                    <a:pt x="37" y="146"/>
                  </a:cubicBezTo>
                  <a:cubicBezTo>
                    <a:pt x="43" y="149"/>
                    <a:pt x="54" y="151"/>
                    <a:pt x="51" y="147"/>
                  </a:cubicBezTo>
                  <a:cubicBezTo>
                    <a:pt x="47" y="143"/>
                    <a:pt x="57" y="144"/>
                    <a:pt x="59" y="146"/>
                  </a:cubicBezTo>
                  <a:cubicBezTo>
                    <a:pt x="61" y="148"/>
                    <a:pt x="66" y="143"/>
                    <a:pt x="70" y="144"/>
                  </a:cubicBezTo>
                  <a:cubicBezTo>
                    <a:pt x="75" y="145"/>
                    <a:pt x="77" y="140"/>
                    <a:pt x="80" y="142"/>
                  </a:cubicBezTo>
                  <a:cubicBezTo>
                    <a:pt x="84" y="145"/>
                    <a:pt x="102" y="146"/>
                    <a:pt x="108" y="149"/>
                  </a:cubicBezTo>
                  <a:cubicBezTo>
                    <a:pt x="114" y="153"/>
                    <a:pt x="122" y="153"/>
                    <a:pt x="121" y="158"/>
                  </a:cubicBezTo>
                  <a:cubicBezTo>
                    <a:pt x="120" y="163"/>
                    <a:pt x="126" y="166"/>
                    <a:pt x="133" y="169"/>
                  </a:cubicBezTo>
                  <a:cubicBezTo>
                    <a:pt x="139" y="172"/>
                    <a:pt x="141" y="179"/>
                    <a:pt x="140" y="183"/>
                  </a:cubicBezTo>
                  <a:cubicBezTo>
                    <a:pt x="140" y="187"/>
                    <a:pt x="148" y="190"/>
                    <a:pt x="146" y="192"/>
                  </a:cubicBezTo>
                  <a:cubicBezTo>
                    <a:pt x="145" y="194"/>
                    <a:pt x="146" y="197"/>
                    <a:pt x="151" y="201"/>
                  </a:cubicBezTo>
                  <a:cubicBezTo>
                    <a:pt x="155" y="205"/>
                    <a:pt x="144" y="208"/>
                    <a:pt x="146" y="211"/>
                  </a:cubicBezTo>
                  <a:cubicBezTo>
                    <a:pt x="149" y="215"/>
                    <a:pt x="142" y="222"/>
                    <a:pt x="150" y="223"/>
                  </a:cubicBezTo>
                  <a:cubicBezTo>
                    <a:pt x="158" y="224"/>
                    <a:pt x="157" y="217"/>
                    <a:pt x="163" y="217"/>
                  </a:cubicBezTo>
                  <a:cubicBezTo>
                    <a:pt x="169" y="217"/>
                    <a:pt x="163" y="223"/>
                    <a:pt x="166" y="226"/>
                  </a:cubicBezTo>
                  <a:cubicBezTo>
                    <a:pt x="169" y="229"/>
                    <a:pt x="176" y="228"/>
                    <a:pt x="182" y="233"/>
                  </a:cubicBezTo>
                  <a:cubicBezTo>
                    <a:pt x="189" y="239"/>
                    <a:pt x="185" y="241"/>
                    <a:pt x="179" y="237"/>
                  </a:cubicBezTo>
                  <a:cubicBezTo>
                    <a:pt x="173" y="233"/>
                    <a:pt x="156" y="234"/>
                    <a:pt x="156" y="235"/>
                  </a:cubicBezTo>
                  <a:cubicBezTo>
                    <a:pt x="156" y="237"/>
                    <a:pt x="175" y="247"/>
                    <a:pt x="179" y="246"/>
                  </a:cubicBezTo>
                  <a:cubicBezTo>
                    <a:pt x="183" y="244"/>
                    <a:pt x="189" y="252"/>
                    <a:pt x="187" y="254"/>
                  </a:cubicBezTo>
                  <a:cubicBezTo>
                    <a:pt x="184" y="257"/>
                    <a:pt x="185" y="263"/>
                    <a:pt x="185" y="266"/>
                  </a:cubicBezTo>
                  <a:cubicBezTo>
                    <a:pt x="184" y="269"/>
                    <a:pt x="178" y="266"/>
                    <a:pt x="174" y="267"/>
                  </a:cubicBezTo>
                  <a:cubicBezTo>
                    <a:pt x="170" y="267"/>
                    <a:pt x="167" y="268"/>
                    <a:pt x="167" y="273"/>
                  </a:cubicBezTo>
                  <a:cubicBezTo>
                    <a:pt x="167" y="277"/>
                    <a:pt x="161" y="280"/>
                    <a:pt x="160" y="285"/>
                  </a:cubicBezTo>
                  <a:cubicBezTo>
                    <a:pt x="160" y="290"/>
                    <a:pt x="165" y="290"/>
                    <a:pt x="169" y="292"/>
                  </a:cubicBezTo>
                  <a:cubicBezTo>
                    <a:pt x="172" y="294"/>
                    <a:pt x="163" y="296"/>
                    <a:pt x="162" y="300"/>
                  </a:cubicBezTo>
                  <a:cubicBezTo>
                    <a:pt x="162" y="303"/>
                    <a:pt x="171" y="310"/>
                    <a:pt x="174" y="312"/>
                  </a:cubicBezTo>
                  <a:cubicBezTo>
                    <a:pt x="177" y="314"/>
                    <a:pt x="174" y="322"/>
                    <a:pt x="175" y="326"/>
                  </a:cubicBezTo>
                  <a:cubicBezTo>
                    <a:pt x="177" y="331"/>
                    <a:pt x="181" y="325"/>
                    <a:pt x="180" y="331"/>
                  </a:cubicBezTo>
                  <a:cubicBezTo>
                    <a:pt x="180" y="336"/>
                    <a:pt x="184" y="336"/>
                    <a:pt x="185" y="339"/>
                  </a:cubicBezTo>
                  <a:cubicBezTo>
                    <a:pt x="185" y="343"/>
                    <a:pt x="193" y="342"/>
                    <a:pt x="191" y="346"/>
                  </a:cubicBezTo>
                  <a:cubicBezTo>
                    <a:pt x="190" y="351"/>
                    <a:pt x="193" y="354"/>
                    <a:pt x="195" y="357"/>
                  </a:cubicBezTo>
                  <a:cubicBezTo>
                    <a:pt x="197" y="359"/>
                    <a:pt x="203" y="363"/>
                    <a:pt x="204" y="367"/>
                  </a:cubicBezTo>
                  <a:cubicBezTo>
                    <a:pt x="206" y="370"/>
                    <a:pt x="209" y="374"/>
                    <a:pt x="214" y="373"/>
                  </a:cubicBezTo>
                  <a:cubicBezTo>
                    <a:pt x="218" y="372"/>
                    <a:pt x="219" y="376"/>
                    <a:pt x="222" y="375"/>
                  </a:cubicBezTo>
                  <a:cubicBezTo>
                    <a:pt x="226" y="375"/>
                    <a:pt x="231" y="377"/>
                    <a:pt x="232" y="380"/>
                  </a:cubicBezTo>
                  <a:cubicBezTo>
                    <a:pt x="233" y="382"/>
                    <a:pt x="244" y="385"/>
                    <a:pt x="247" y="385"/>
                  </a:cubicBezTo>
                  <a:cubicBezTo>
                    <a:pt x="250" y="386"/>
                    <a:pt x="250" y="380"/>
                    <a:pt x="253" y="379"/>
                  </a:cubicBezTo>
                  <a:cubicBezTo>
                    <a:pt x="256" y="377"/>
                    <a:pt x="255" y="366"/>
                    <a:pt x="257" y="366"/>
                  </a:cubicBezTo>
                  <a:cubicBezTo>
                    <a:pt x="260" y="365"/>
                    <a:pt x="259" y="353"/>
                    <a:pt x="257" y="352"/>
                  </a:cubicBezTo>
                  <a:cubicBezTo>
                    <a:pt x="254" y="351"/>
                    <a:pt x="255" y="347"/>
                    <a:pt x="261" y="348"/>
                  </a:cubicBezTo>
                  <a:cubicBezTo>
                    <a:pt x="266" y="349"/>
                    <a:pt x="264" y="343"/>
                    <a:pt x="267" y="343"/>
                  </a:cubicBezTo>
                  <a:cubicBezTo>
                    <a:pt x="270" y="342"/>
                    <a:pt x="269" y="337"/>
                    <a:pt x="271" y="336"/>
                  </a:cubicBezTo>
                  <a:cubicBezTo>
                    <a:pt x="273" y="336"/>
                    <a:pt x="272" y="332"/>
                    <a:pt x="271" y="330"/>
                  </a:cubicBezTo>
                  <a:cubicBezTo>
                    <a:pt x="269" y="328"/>
                    <a:pt x="271" y="327"/>
                    <a:pt x="274" y="326"/>
                  </a:cubicBezTo>
                  <a:cubicBezTo>
                    <a:pt x="277" y="326"/>
                    <a:pt x="276" y="321"/>
                    <a:pt x="272" y="320"/>
                  </a:cubicBezTo>
                  <a:cubicBezTo>
                    <a:pt x="268" y="318"/>
                    <a:pt x="270" y="314"/>
                    <a:pt x="274" y="317"/>
                  </a:cubicBezTo>
                  <a:cubicBezTo>
                    <a:pt x="278" y="319"/>
                    <a:pt x="281" y="317"/>
                    <a:pt x="278" y="314"/>
                  </a:cubicBezTo>
                  <a:cubicBezTo>
                    <a:pt x="276" y="311"/>
                    <a:pt x="281" y="310"/>
                    <a:pt x="286" y="309"/>
                  </a:cubicBezTo>
                  <a:cubicBezTo>
                    <a:pt x="292" y="309"/>
                    <a:pt x="294" y="306"/>
                    <a:pt x="293" y="302"/>
                  </a:cubicBezTo>
                  <a:cubicBezTo>
                    <a:pt x="292" y="298"/>
                    <a:pt x="299" y="298"/>
                    <a:pt x="298" y="302"/>
                  </a:cubicBezTo>
                  <a:cubicBezTo>
                    <a:pt x="296" y="305"/>
                    <a:pt x="297" y="309"/>
                    <a:pt x="299" y="306"/>
                  </a:cubicBezTo>
                  <a:cubicBezTo>
                    <a:pt x="302" y="304"/>
                    <a:pt x="307" y="306"/>
                    <a:pt x="315" y="303"/>
                  </a:cubicBezTo>
                  <a:cubicBezTo>
                    <a:pt x="323" y="301"/>
                    <a:pt x="332" y="294"/>
                    <a:pt x="334" y="287"/>
                  </a:cubicBezTo>
                  <a:cubicBezTo>
                    <a:pt x="336" y="280"/>
                    <a:pt x="345" y="281"/>
                    <a:pt x="344" y="277"/>
                  </a:cubicBezTo>
                  <a:cubicBezTo>
                    <a:pt x="343" y="272"/>
                    <a:pt x="346" y="270"/>
                    <a:pt x="352" y="273"/>
                  </a:cubicBezTo>
                  <a:cubicBezTo>
                    <a:pt x="358" y="276"/>
                    <a:pt x="353" y="271"/>
                    <a:pt x="360" y="271"/>
                  </a:cubicBezTo>
                  <a:cubicBezTo>
                    <a:pt x="367" y="271"/>
                    <a:pt x="366" y="269"/>
                    <a:pt x="373" y="269"/>
                  </a:cubicBezTo>
                  <a:cubicBezTo>
                    <a:pt x="379" y="268"/>
                    <a:pt x="397" y="265"/>
                    <a:pt x="403" y="260"/>
                  </a:cubicBezTo>
                  <a:cubicBezTo>
                    <a:pt x="409" y="255"/>
                    <a:pt x="422" y="251"/>
                    <a:pt x="427" y="248"/>
                  </a:cubicBezTo>
                  <a:cubicBezTo>
                    <a:pt x="432" y="245"/>
                    <a:pt x="433" y="242"/>
                    <a:pt x="430" y="244"/>
                  </a:cubicBezTo>
                  <a:cubicBezTo>
                    <a:pt x="427" y="245"/>
                    <a:pt x="420" y="246"/>
                    <a:pt x="415" y="244"/>
                  </a:cubicBezTo>
                  <a:cubicBezTo>
                    <a:pt x="410" y="243"/>
                    <a:pt x="402" y="239"/>
                    <a:pt x="396" y="242"/>
                  </a:cubicBezTo>
                  <a:cubicBezTo>
                    <a:pt x="391" y="245"/>
                    <a:pt x="394" y="237"/>
                    <a:pt x="399" y="237"/>
                  </a:cubicBezTo>
                  <a:cubicBezTo>
                    <a:pt x="404" y="236"/>
                    <a:pt x="402" y="234"/>
                    <a:pt x="400" y="229"/>
                  </a:cubicBezTo>
                  <a:cubicBezTo>
                    <a:pt x="399" y="224"/>
                    <a:pt x="408" y="227"/>
                    <a:pt x="412" y="233"/>
                  </a:cubicBezTo>
                  <a:cubicBezTo>
                    <a:pt x="416" y="238"/>
                    <a:pt x="424" y="241"/>
                    <a:pt x="431" y="239"/>
                  </a:cubicBezTo>
                  <a:cubicBezTo>
                    <a:pt x="438" y="237"/>
                    <a:pt x="431" y="231"/>
                    <a:pt x="434" y="228"/>
                  </a:cubicBezTo>
                  <a:cubicBezTo>
                    <a:pt x="437" y="224"/>
                    <a:pt x="413" y="212"/>
                    <a:pt x="412" y="208"/>
                  </a:cubicBezTo>
                  <a:cubicBezTo>
                    <a:pt x="411" y="204"/>
                    <a:pt x="418" y="207"/>
                    <a:pt x="424" y="210"/>
                  </a:cubicBezTo>
                  <a:cubicBezTo>
                    <a:pt x="431" y="213"/>
                    <a:pt x="432" y="205"/>
                    <a:pt x="432" y="201"/>
                  </a:cubicBezTo>
                  <a:cubicBezTo>
                    <a:pt x="432" y="198"/>
                    <a:pt x="418" y="197"/>
                    <a:pt x="412" y="201"/>
                  </a:cubicBezTo>
                  <a:cubicBezTo>
                    <a:pt x="406" y="204"/>
                    <a:pt x="400" y="196"/>
                    <a:pt x="408" y="195"/>
                  </a:cubicBezTo>
                  <a:cubicBezTo>
                    <a:pt x="417" y="194"/>
                    <a:pt x="409" y="191"/>
                    <a:pt x="412" y="188"/>
                  </a:cubicBezTo>
                  <a:cubicBezTo>
                    <a:pt x="414" y="186"/>
                    <a:pt x="425" y="196"/>
                    <a:pt x="430" y="194"/>
                  </a:cubicBezTo>
                  <a:cubicBezTo>
                    <a:pt x="436" y="192"/>
                    <a:pt x="440" y="194"/>
                    <a:pt x="444" y="190"/>
                  </a:cubicBezTo>
                  <a:cubicBezTo>
                    <a:pt x="449" y="187"/>
                    <a:pt x="436" y="183"/>
                    <a:pt x="433" y="180"/>
                  </a:cubicBezTo>
                  <a:cubicBezTo>
                    <a:pt x="431" y="177"/>
                    <a:pt x="447" y="178"/>
                    <a:pt x="452" y="178"/>
                  </a:cubicBezTo>
                  <a:cubicBezTo>
                    <a:pt x="457" y="178"/>
                    <a:pt x="458" y="171"/>
                    <a:pt x="454" y="172"/>
                  </a:cubicBezTo>
                  <a:cubicBezTo>
                    <a:pt x="450" y="174"/>
                    <a:pt x="436" y="167"/>
                    <a:pt x="439" y="163"/>
                  </a:cubicBezTo>
                  <a:cubicBezTo>
                    <a:pt x="442" y="159"/>
                    <a:pt x="447" y="164"/>
                    <a:pt x="454" y="161"/>
                  </a:cubicBezTo>
                  <a:cubicBezTo>
                    <a:pt x="460" y="157"/>
                    <a:pt x="454" y="145"/>
                    <a:pt x="450" y="145"/>
                  </a:cubicBezTo>
                  <a:cubicBezTo>
                    <a:pt x="445" y="145"/>
                    <a:pt x="435" y="144"/>
                    <a:pt x="435" y="141"/>
                  </a:cubicBezTo>
                  <a:cubicBezTo>
                    <a:pt x="435" y="139"/>
                    <a:pt x="426" y="137"/>
                    <a:pt x="429" y="135"/>
                  </a:cubicBezTo>
                  <a:cubicBezTo>
                    <a:pt x="431" y="133"/>
                    <a:pt x="434" y="138"/>
                    <a:pt x="440" y="133"/>
                  </a:cubicBezTo>
                  <a:cubicBezTo>
                    <a:pt x="446" y="129"/>
                    <a:pt x="458" y="134"/>
                    <a:pt x="463" y="133"/>
                  </a:cubicBezTo>
                  <a:cubicBezTo>
                    <a:pt x="468" y="132"/>
                    <a:pt x="461" y="123"/>
                    <a:pt x="458" y="124"/>
                  </a:cubicBezTo>
                  <a:cubicBezTo>
                    <a:pt x="455" y="126"/>
                    <a:pt x="444" y="127"/>
                    <a:pt x="444" y="121"/>
                  </a:cubicBezTo>
                  <a:cubicBezTo>
                    <a:pt x="443" y="116"/>
                    <a:pt x="453" y="121"/>
                    <a:pt x="455" y="119"/>
                  </a:cubicBezTo>
                  <a:cubicBezTo>
                    <a:pt x="457" y="116"/>
                    <a:pt x="441" y="110"/>
                    <a:pt x="438" y="115"/>
                  </a:cubicBezTo>
                  <a:cubicBezTo>
                    <a:pt x="436" y="120"/>
                    <a:pt x="427" y="119"/>
                    <a:pt x="432" y="116"/>
                  </a:cubicBezTo>
                  <a:cubicBezTo>
                    <a:pt x="436" y="113"/>
                    <a:pt x="437" y="104"/>
                    <a:pt x="437" y="100"/>
                  </a:cubicBezTo>
                  <a:cubicBezTo>
                    <a:pt x="436" y="96"/>
                    <a:pt x="454" y="96"/>
                    <a:pt x="452" y="89"/>
                  </a:cubicBezTo>
                  <a:cubicBezTo>
                    <a:pt x="450" y="82"/>
                    <a:pt x="460" y="80"/>
                    <a:pt x="466" y="80"/>
                  </a:cubicBezTo>
                  <a:cubicBezTo>
                    <a:pt x="471" y="80"/>
                    <a:pt x="465" y="73"/>
                    <a:pt x="460" y="73"/>
                  </a:cubicBezTo>
                  <a:cubicBezTo>
                    <a:pt x="454" y="74"/>
                    <a:pt x="449" y="80"/>
                    <a:pt x="446" y="78"/>
                  </a:cubicBezTo>
                  <a:cubicBezTo>
                    <a:pt x="443" y="75"/>
                    <a:pt x="452" y="71"/>
                    <a:pt x="457" y="71"/>
                  </a:cubicBezTo>
                  <a:cubicBezTo>
                    <a:pt x="462" y="71"/>
                    <a:pt x="474" y="70"/>
                    <a:pt x="479" y="68"/>
                  </a:cubicBezTo>
                  <a:cubicBezTo>
                    <a:pt x="483" y="65"/>
                    <a:pt x="471" y="63"/>
                    <a:pt x="463" y="64"/>
                  </a:cubicBezTo>
                  <a:cubicBezTo>
                    <a:pt x="455" y="65"/>
                    <a:pt x="455" y="62"/>
                    <a:pt x="467" y="61"/>
                  </a:cubicBezTo>
                  <a:cubicBezTo>
                    <a:pt x="479" y="61"/>
                    <a:pt x="477" y="59"/>
                    <a:pt x="486" y="58"/>
                  </a:cubicBezTo>
                  <a:cubicBezTo>
                    <a:pt x="494" y="57"/>
                    <a:pt x="491" y="53"/>
                    <a:pt x="497" y="53"/>
                  </a:cubicBezTo>
                  <a:cubicBezTo>
                    <a:pt x="502" y="53"/>
                    <a:pt x="515" y="47"/>
                    <a:pt x="515" y="44"/>
                  </a:cubicBezTo>
                  <a:cubicBezTo>
                    <a:pt x="515" y="42"/>
                    <a:pt x="496" y="36"/>
                    <a:pt x="487" y="36"/>
                  </a:cubicBezTo>
                  <a:close/>
                  <a:moveTo>
                    <a:pt x="176" y="253"/>
                  </a:moveTo>
                  <a:cubicBezTo>
                    <a:pt x="177" y="249"/>
                    <a:pt x="172" y="251"/>
                    <a:pt x="170" y="247"/>
                  </a:cubicBezTo>
                  <a:cubicBezTo>
                    <a:pt x="167" y="242"/>
                    <a:pt x="154" y="240"/>
                    <a:pt x="153" y="244"/>
                  </a:cubicBezTo>
                  <a:cubicBezTo>
                    <a:pt x="153" y="245"/>
                    <a:pt x="149" y="247"/>
                    <a:pt x="152" y="251"/>
                  </a:cubicBezTo>
                  <a:cubicBezTo>
                    <a:pt x="155" y="254"/>
                    <a:pt x="157" y="253"/>
                    <a:pt x="161" y="256"/>
                  </a:cubicBezTo>
                  <a:cubicBezTo>
                    <a:pt x="165" y="260"/>
                    <a:pt x="176" y="257"/>
                    <a:pt x="176" y="25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2" name="Freeform 127"/>
            <p:cNvSpPr>
              <a:spLocks noEditPoints="1"/>
            </p:cNvSpPr>
            <p:nvPr userDrawn="1"/>
          </p:nvSpPr>
          <p:spPr bwMode="auto">
            <a:xfrm>
              <a:off x="923" y="925"/>
              <a:ext cx="1456" cy="1121"/>
            </a:xfrm>
            <a:custGeom>
              <a:avLst/>
              <a:gdLst>
                <a:gd name="T0" fmla="*/ 153 w 750"/>
                <a:gd name="T1" fmla="*/ 509 h 577"/>
                <a:gd name="T2" fmla="*/ 141 w 750"/>
                <a:gd name="T3" fmla="*/ 169 h 577"/>
                <a:gd name="T4" fmla="*/ 289 w 750"/>
                <a:gd name="T5" fmla="*/ 187 h 577"/>
                <a:gd name="T6" fmla="*/ 192 w 750"/>
                <a:gd name="T7" fmla="*/ 200 h 577"/>
                <a:gd name="T8" fmla="*/ 288 w 750"/>
                <a:gd name="T9" fmla="*/ 249 h 577"/>
                <a:gd name="T10" fmla="*/ 177 w 750"/>
                <a:gd name="T11" fmla="*/ 144 h 577"/>
                <a:gd name="T12" fmla="*/ 155 w 750"/>
                <a:gd name="T13" fmla="*/ 138 h 577"/>
                <a:gd name="T14" fmla="*/ 276 w 750"/>
                <a:gd name="T15" fmla="*/ 158 h 577"/>
                <a:gd name="T16" fmla="*/ 222 w 750"/>
                <a:gd name="T17" fmla="*/ 107 h 577"/>
                <a:gd name="T18" fmla="*/ 308 w 750"/>
                <a:gd name="T19" fmla="*/ 88 h 577"/>
                <a:gd name="T20" fmla="*/ 311 w 750"/>
                <a:gd name="T21" fmla="*/ 120 h 577"/>
                <a:gd name="T22" fmla="*/ 313 w 750"/>
                <a:gd name="T23" fmla="*/ 137 h 577"/>
                <a:gd name="T24" fmla="*/ 405 w 750"/>
                <a:gd name="T25" fmla="*/ 109 h 577"/>
                <a:gd name="T26" fmla="*/ 367 w 750"/>
                <a:gd name="T27" fmla="*/ 173 h 577"/>
                <a:gd name="T28" fmla="*/ 513 w 750"/>
                <a:gd name="T29" fmla="*/ 163 h 577"/>
                <a:gd name="T30" fmla="*/ 433 w 750"/>
                <a:gd name="T31" fmla="*/ 112 h 577"/>
                <a:gd name="T32" fmla="*/ 446 w 750"/>
                <a:gd name="T33" fmla="*/ 62 h 577"/>
                <a:gd name="T34" fmla="*/ 438 w 750"/>
                <a:gd name="T35" fmla="*/ 49 h 577"/>
                <a:gd name="T36" fmla="*/ 474 w 750"/>
                <a:gd name="T37" fmla="*/ 89 h 577"/>
                <a:gd name="T38" fmla="*/ 521 w 750"/>
                <a:gd name="T39" fmla="*/ 134 h 577"/>
                <a:gd name="T40" fmla="*/ 594 w 750"/>
                <a:gd name="T41" fmla="*/ 64 h 577"/>
                <a:gd name="T42" fmla="*/ 567 w 750"/>
                <a:gd name="T43" fmla="*/ 6 h 577"/>
                <a:gd name="T44" fmla="*/ 425 w 750"/>
                <a:gd name="T45" fmla="*/ 34 h 577"/>
                <a:gd name="T46" fmla="*/ 466 w 750"/>
                <a:gd name="T47" fmla="*/ 328 h 577"/>
                <a:gd name="T48" fmla="*/ 618 w 750"/>
                <a:gd name="T49" fmla="*/ 253 h 577"/>
                <a:gd name="T50" fmla="*/ 557 w 750"/>
                <a:gd name="T51" fmla="*/ 203 h 577"/>
                <a:gd name="T52" fmla="*/ 466 w 750"/>
                <a:gd name="T53" fmla="*/ 186 h 577"/>
                <a:gd name="T54" fmla="*/ 526 w 750"/>
                <a:gd name="T55" fmla="*/ 230 h 577"/>
                <a:gd name="T56" fmla="*/ 550 w 750"/>
                <a:gd name="T57" fmla="*/ 305 h 577"/>
                <a:gd name="T58" fmla="*/ 634 w 750"/>
                <a:gd name="T59" fmla="*/ 312 h 577"/>
                <a:gd name="T60" fmla="*/ 509 w 750"/>
                <a:gd name="T61" fmla="*/ 179 h 577"/>
                <a:gd name="T62" fmla="*/ 719 w 750"/>
                <a:gd name="T63" fmla="*/ 478 h 577"/>
                <a:gd name="T64" fmla="*/ 82 w 750"/>
                <a:gd name="T65" fmla="*/ 469 h 577"/>
                <a:gd name="T66" fmla="*/ 613 w 750"/>
                <a:gd name="T67" fmla="*/ 512 h 577"/>
                <a:gd name="T68" fmla="*/ 719 w 750"/>
                <a:gd name="T69" fmla="*/ 454 h 577"/>
                <a:gd name="T70" fmla="*/ 668 w 750"/>
                <a:gd name="T71" fmla="*/ 418 h 577"/>
                <a:gd name="T72" fmla="*/ 630 w 750"/>
                <a:gd name="T73" fmla="*/ 394 h 577"/>
                <a:gd name="T74" fmla="*/ 570 w 750"/>
                <a:gd name="T75" fmla="*/ 345 h 577"/>
                <a:gd name="T76" fmla="*/ 543 w 750"/>
                <a:gd name="T77" fmla="*/ 405 h 577"/>
                <a:gd name="T78" fmla="*/ 497 w 750"/>
                <a:gd name="T79" fmla="*/ 461 h 577"/>
                <a:gd name="T80" fmla="*/ 402 w 750"/>
                <a:gd name="T81" fmla="*/ 392 h 577"/>
                <a:gd name="T82" fmla="*/ 432 w 750"/>
                <a:gd name="T83" fmla="*/ 321 h 577"/>
                <a:gd name="T84" fmla="*/ 484 w 750"/>
                <a:gd name="T85" fmla="*/ 288 h 577"/>
                <a:gd name="T86" fmla="*/ 475 w 750"/>
                <a:gd name="T87" fmla="*/ 253 h 577"/>
                <a:gd name="T88" fmla="*/ 433 w 750"/>
                <a:gd name="T89" fmla="*/ 256 h 577"/>
                <a:gd name="T90" fmla="*/ 401 w 750"/>
                <a:gd name="T91" fmla="*/ 202 h 577"/>
                <a:gd name="T92" fmla="*/ 387 w 750"/>
                <a:gd name="T93" fmla="*/ 217 h 577"/>
                <a:gd name="T94" fmla="*/ 379 w 750"/>
                <a:gd name="T95" fmla="*/ 271 h 577"/>
                <a:gd name="T96" fmla="*/ 367 w 750"/>
                <a:gd name="T97" fmla="*/ 260 h 577"/>
                <a:gd name="T98" fmla="*/ 298 w 750"/>
                <a:gd name="T99" fmla="*/ 259 h 577"/>
                <a:gd name="T100" fmla="*/ 200 w 750"/>
                <a:gd name="T101" fmla="*/ 253 h 577"/>
                <a:gd name="T102" fmla="*/ 72 w 750"/>
                <a:gd name="T103" fmla="*/ 254 h 577"/>
                <a:gd name="T104" fmla="*/ 35 w 750"/>
                <a:gd name="T105" fmla="*/ 254 h 577"/>
                <a:gd name="T106" fmla="*/ 95 w 750"/>
                <a:gd name="T107" fmla="*/ 439 h 577"/>
                <a:gd name="T108" fmla="*/ 135 w 750"/>
                <a:gd name="T109" fmla="*/ 491 h 577"/>
                <a:gd name="T110" fmla="*/ 465 w 750"/>
                <a:gd name="T111" fmla="*/ 514 h 577"/>
                <a:gd name="T112" fmla="*/ 523 w 750"/>
                <a:gd name="T113" fmla="*/ 571 h 577"/>
                <a:gd name="T114" fmla="*/ 646 w 750"/>
                <a:gd name="T115" fmla="*/ 539 h 577"/>
                <a:gd name="T116" fmla="*/ 181 w 750"/>
                <a:gd name="T117" fmla="*/ 303 h 577"/>
                <a:gd name="T118" fmla="*/ 180 w 750"/>
                <a:gd name="T119" fmla="*/ 292 h 577"/>
                <a:gd name="T120" fmla="*/ 376 w 750"/>
                <a:gd name="T121" fmla="*/ 489 h 5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750" h="577">
                  <a:moveTo>
                    <a:pt x="148" y="506"/>
                  </a:moveTo>
                  <a:cubicBezTo>
                    <a:pt x="145" y="503"/>
                    <a:pt x="139" y="504"/>
                    <a:pt x="138" y="502"/>
                  </a:cubicBezTo>
                  <a:cubicBezTo>
                    <a:pt x="137" y="499"/>
                    <a:pt x="131" y="490"/>
                    <a:pt x="128" y="491"/>
                  </a:cubicBezTo>
                  <a:cubicBezTo>
                    <a:pt x="125" y="491"/>
                    <a:pt x="121" y="491"/>
                    <a:pt x="117" y="488"/>
                  </a:cubicBezTo>
                  <a:cubicBezTo>
                    <a:pt x="114" y="485"/>
                    <a:pt x="111" y="485"/>
                    <a:pt x="108" y="487"/>
                  </a:cubicBezTo>
                  <a:cubicBezTo>
                    <a:pt x="106" y="489"/>
                    <a:pt x="111" y="489"/>
                    <a:pt x="111" y="491"/>
                  </a:cubicBezTo>
                  <a:cubicBezTo>
                    <a:pt x="111" y="493"/>
                    <a:pt x="113" y="494"/>
                    <a:pt x="115" y="493"/>
                  </a:cubicBezTo>
                  <a:cubicBezTo>
                    <a:pt x="117" y="493"/>
                    <a:pt x="119" y="498"/>
                    <a:pt x="121" y="498"/>
                  </a:cubicBezTo>
                  <a:cubicBezTo>
                    <a:pt x="123" y="498"/>
                    <a:pt x="124" y="502"/>
                    <a:pt x="126" y="502"/>
                  </a:cubicBezTo>
                  <a:cubicBezTo>
                    <a:pt x="129" y="502"/>
                    <a:pt x="130" y="505"/>
                    <a:pt x="131" y="506"/>
                  </a:cubicBezTo>
                  <a:cubicBezTo>
                    <a:pt x="132" y="508"/>
                    <a:pt x="135" y="506"/>
                    <a:pt x="135" y="508"/>
                  </a:cubicBezTo>
                  <a:cubicBezTo>
                    <a:pt x="135" y="510"/>
                    <a:pt x="138" y="511"/>
                    <a:pt x="139" y="513"/>
                  </a:cubicBezTo>
                  <a:cubicBezTo>
                    <a:pt x="144" y="514"/>
                    <a:pt x="148" y="514"/>
                    <a:pt x="152" y="513"/>
                  </a:cubicBezTo>
                  <a:cubicBezTo>
                    <a:pt x="152" y="512"/>
                    <a:pt x="153" y="510"/>
                    <a:pt x="153" y="509"/>
                  </a:cubicBezTo>
                  <a:cubicBezTo>
                    <a:pt x="154" y="507"/>
                    <a:pt x="150" y="509"/>
                    <a:pt x="148" y="506"/>
                  </a:cubicBezTo>
                  <a:close/>
                  <a:moveTo>
                    <a:pt x="142" y="209"/>
                  </a:moveTo>
                  <a:cubicBezTo>
                    <a:pt x="148" y="211"/>
                    <a:pt x="149" y="223"/>
                    <a:pt x="153" y="223"/>
                  </a:cubicBezTo>
                  <a:cubicBezTo>
                    <a:pt x="156" y="223"/>
                    <a:pt x="154" y="219"/>
                    <a:pt x="159" y="219"/>
                  </a:cubicBezTo>
                  <a:cubicBezTo>
                    <a:pt x="164" y="219"/>
                    <a:pt x="163" y="217"/>
                    <a:pt x="167" y="217"/>
                  </a:cubicBezTo>
                  <a:cubicBezTo>
                    <a:pt x="172" y="217"/>
                    <a:pt x="176" y="216"/>
                    <a:pt x="176" y="211"/>
                  </a:cubicBezTo>
                  <a:cubicBezTo>
                    <a:pt x="176" y="205"/>
                    <a:pt x="179" y="203"/>
                    <a:pt x="183" y="202"/>
                  </a:cubicBezTo>
                  <a:cubicBezTo>
                    <a:pt x="188" y="201"/>
                    <a:pt x="184" y="196"/>
                    <a:pt x="190" y="194"/>
                  </a:cubicBezTo>
                  <a:cubicBezTo>
                    <a:pt x="196" y="193"/>
                    <a:pt x="214" y="185"/>
                    <a:pt x="217" y="183"/>
                  </a:cubicBezTo>
                  <a:cubicBezTo>
                    <a:pt x="220" y="181"/>
                    <a:pt x="213" y="178"/>
                    <a:pt x="207" y="174"/>
                  </a:cubicBezTo>
                  <a:cubicBezTo>
                    <a:pt x="200" y="169"/>
                    <a:pt x="195" y="168"/>
                    <a:pt x="189" y="172"/>
                  </a:cubicBezTo>
                  <a:cubicBezTo>
                    <a:pt x="184" y="175"/>
                    <a:pt x="188" y="168"/>
                    <a:pt x="184" y="170"/>
                  </a:cubicBezTo>
                  <a:cubicBezTo>
                    <a:pt x="180" y="172"/>
                    <a:pt x="169" y="167"/>
                    <a:pt x="167" y="165"/>
                  </a:cubicBezTo>
                  <a:cubicBezTo>
                    <a:pt x="166" y="163"/>
                    <a:pt x="146" y="169"/>
                    <a:pt x="141" y="169"/>
                  </a:cubicBezTo>
                  <a:cubicBezTo>
                    <a:pt x="136" y="169"/>
                    <a:pt x="141" y="174"/>
                    <a:pt x="145" y="177"/>
                  </a:cubicBezTo>
                  <a:cubicBezTo>
                    <a:pt x="148" y="180"/>
                    <a:pt x="136" y="188"/>
                    <a:pt x="139" y="190"/>
                  </a:cubicBezTo>
                  <a:cubicBezTo>
                    <a:pt x="141" y="191"/>
                    <a:pt x="136" y="196"/>
                    <a:pt x="131" y="202"/>
                  </a:cubicBezTo>
                  <a:cubicBezTo>
                    <a:pt x="126" y="208"/>
                    <a:pt x="135" y="208"/>
                    <a:pt x="142" y="209"/>
                  </a:cubicBezTo>
                  <a:close/>
                  <a:moveTo>
                    <a:pt x="328" y="240"/>
                  </a:moveTo>
                  <a:cubicBezTo>
                    <a:pt x="330" y="237"/>
                    <a:pt x="340" y="245"/>
                    <a:pt x="340" y="240"/>
                  </a:cubicBezTo>
                  <a:cubicBezTo>
                    <a:pt x="341" y="234"/>
                    <a:pt x="330" y="231"/>
                    <a:pt x="325" y="228"/>
                  </a:cubicBezTo>
                  <a:cubicBezTo>
                    <a:pt x="321" y="225"/>
                    <a:pt x="319" y="227"/>
                    <a:pt x="312" y="222"/>
                  </a:cubicBezTo>
                  <a:cubicBezTo>
                    <a:pt x="305" y="217"/>
                    <a:pt x="314" y="214"/>
                    <a:pt x="308" y="210"/>
                  </a:cubicBezTo>
                  <a:cubicBezTo>
                    <a:pt x="303" y="206"/>
                    <a:pt x="301" y="194"/>
                    <a:pt x="305" y="191"/>
                  </a:cubicBezTo>
                  <a:cubicBezTo>
                    <a:pt x="309" y="187"/>
                    <a:pt x="313" y="181"/>
                    <a:pt x="306" y="179"/>
                  </a:cubicBezTo>
                  <a:cubicBezTo>
                    <a:pt x="300" y="176"/>
                    <a:pt x="289" y="181"/>
                    <a:pt x="290" y="183"/>
                  </a:cubicBezTo>
                  <a:cubicBezTo>
                    <a:pt x="291" y="184"/>
                    <a:pt x="300" y="189"/>
                    <a:pt x="300" y="191"/>
                  </a:cubicBezTo>
                  <a:cubicBezTo>
                    <a:pt x="300" y="194"/>
                    <a:pt x="292" y="185"/>
                    <a:pt x="289" y="187"/>
                  </a:cubicBezTo>
                  <a:cubicBezTo>
                    <a:pt x="286" y="189"/>
                    <a:pt x="282" y="183"/>
                    <a:pt x="280" y="187"/>
                  </a:cubicBezTo>
                  <a:cubicBezTo>
                    <a:pt x="277" y="191"/>
                    <a:pt x="283" y="204"/>
                    <a:pt x="285" y="208"/>
                  </a:cubicBezTo>
                  <a:cubicBezTo>
                    <a:pt x="288" y="211"/>
                    <a:pt x="283" y="211"/>
                    <a:pt x="280" y="212"/>
                  </a:cubicBezTo>
                  <a:cubicBezTo>
                    <a:pt x="277" y="213"/>
                    <a:pt x="277" y="202"/>
                    <a:pt x="274" y="197"/>
                  </a:cubicBezTo>
                  <a:cubicBezTo>
                    <a:pt x="271" y="193"/>
                    <a:pt x="259" y="188"/>
                    <a:pt x="258" y="191"/>
                  </a:cubicBezTo>
                  <a:cubicBezTo>
                    <a:pt x="257" y="194"/>
                    <a:pt x="266" y="194"/>
                    <a:pt x="264" y="199"/>
                  </a:cubicBezTo>
                  <a:cubicBezTo>
                    <a:pt x="263" y="203"/>
                    <a:pt x="259" y="196"/>
                    <a:pt x="255" y="199"/>
                  </a:cubicBezTo>
                  <a:cubicBezTo>
                    <a:pt x="251" y="203"/>
                    <a:pt x="251" y="200"/>
                    <a:pt x="252" y="197"/>
                  </a:cubicBezTo>
                  <a:cubicBezTo>
                    <a:pt x="253" y="194"/>
                    <a:pt x="246" y="190"/>
                    <a:pt x="239" y="191"/>
                  </a:cubicBezTo>
                  <a:cubicBezTo>
                    <a:pt x="231" y="191"/>
                    <a:pt x="235" y="197"/>
                    <a:pt x="233" y="199"/>
                  </a:cubicBezTo>
                  <a:cubicBezTo>
                    <a:pt x="231" y="200"/>
                    <a:pt x="220" y="197"/>
                    <a:pt x="227" y="196"/>
                  </a:cubicBezTo>
                  <a:cubicBezTo>
                    <a:pt x="234" y="194"/>
                    <a:pt x="231" y="190"/>
                    <a:pt x="228" y="186"/>
                  </a:cubicBezTo>
                  <a:cubicBezTo>
                    <a:pt x="226" y="182"/>
                    <a:pt x="218" y="187"/>
                    <a:pt x="207" y="191"/>
                  </a:cubicBezTo>
                  <a:cubicBezTo>
                    <a:pt x="195" y="195"/>
                    <a:pt x="190" y="200"/>
                    <a:pt x="192" y="200"/>
                  </a:cubicBezTo>
                  <a:cubicBezTo>
                    <a:pt x="193" y="200"/>
                    <a:pt x="193" y="202"/>
                    <a:pt x="189" y="206"/>
                  </a:cubicBezTo>
                  <a:cubicBezTo>
                    <a:pt x="184" y="210"/>
                    <a:pt x="189" y="213"/>
                    <a:pt x="193" y="213"/>
                  </a:cubicBezTo>
                  <a:cubicBezTo>
                    <a:pt x="197" y="213"/>
                    <a:pt x="194" y="216"/>
                    <a:pt x="196" y="217"/>
                  </a:cubicBezTo>
                  <a:cubicBezTo>
                    <a:pt x="199" y="218"/>
                    <a:pt x="212" y="212"/>
                    <a:pt x="216" y="215"/>
                  </a:cubicBezTo>
                  <a:cubicBezTo>
                    <a:pt x="220" y="217"/>
                    <a:pt x="194" y="219"/>
                    <a:pt x="194" y="223"/>
                  </a:cubicBezTo>
                  <a:cubicBezTo>
                    <a:pt x="194" y="228"/>
                    <a:pt x="208" y="230"/>
                    <a:pt x="219" y="228"/>
                  </a:cubicBezTo>
                  <a:cubicBezTo>
                    <a:pt x="229" y="227"/>
                    <a:pt x="248" y="230"/>
                    <a:pt x="248" y="233"/>
                  </a:cubicBezTo>
                  <a:cubicBezTo>
                    <a:pt x="248" y="235"/>
                    <a:pt x="235" y="234"/>
                    <a:pt x="226" y="234"/>
                  </a:cubicBezTo>
                  <a:cubicBezTo>
                    <a:pt x="217" y="234"/>
                    <a:pt x="201" y="237"/>
                    <a:pt x="201" y="240"/>
                  </a:cubicBezTo>
                  <a:cubicBezTo>
                    <a:pt x="202" y="243"/>
                    <a:pt x="203" y="243"/>
                    <a:pt x="213" y="247"/>
                  </a:cubicBezTo>
                  <a:cubicBezTo>
                    <a:pt x="223" y="252"/>
                    <a:pt x="233" y="245"/>
                    <a:pt x="232" y="252"/>
                  </a:cubicBezTo>
                  <a:cubicBezTo>
                    <a:pt x="232" y="258"/>
                    <a:pt x="238" y="259"/>
                    <a:pt x="251" y="260"/>
                  </a:cubicBezTo>
                  <a:cubicBezTo>
                    <a:pt x="264" y="260"/>
                    <a:pt x="270" y="254"/>
                    <a:pt x="276" y="254"/>
                  </a:cubicBezTo>
                  <a:cubicBezTo>
                    <a:pt x="282" y="255"/>
                    <a:pt x="285" y="253"/>
                    <a:pt x="288" y="249"/>
                  </a:cubicBezTo>
                  <a:cubicBezTo>
                    <a:pt x="291" y="245"/>
                    <a:pt x="294" y="247"/>
                    <a:pt x="295" y="249"/>
                  </a:cubicBezTo>
                  <a:cubicBezTo>
                    <a:pt x="295" y="252"/>
                    <a:pt x="304" y="251"/>
                    <a:pt x="305" y="253"/>
                  </a:cubicBezTo>
                  <a:cubicBezTo>
                    <a:pt x="310" y="258"/>
                    <a:pt x="326" y="256"/>
                    <a:pt x="332" y="253"/>
                  </a:cubicBezTo>
                  <a:cubicBezTo>
                    <a:pt x="338" y="250"/>
                    <a:pt x="329" y="242"/>
                    <a:pt x="326" y="246"/>
                  </a:cubicBezTo>
                  <a:cubicBezTo>
                    <a:pt x="323" y="250"/>
                    <a:pt x="321" y="247"/>
                    <a:pt x="320" y="246"/>
                  </a:cubicBezTo>
                  <a:cubicBezTo>
                    <a:pt x="319" y="244"/>
                    <a:pt x="326" y="243"/>
                    <a:pt x="328" y="240"/>
                  </a:cubicBezTo>
                  <a:close/>
                  <a:moveTo>
                    <a:pt x="186" y="148"/>
                  </a:moveTo>
                  <a:cubicBezTo>
                    <a:pt x="193" y="149"/>
                    <a:pt x="200" y="143"/>
                    <a:pt x="199" y="140"/>
                  </a:cubicBezTo>
                  <a:cubicBezTo>
                    <a:pt x="199" y="136"/>
                    <a:pt x="183" y="148"/>
                    <a:pt x="186" y="148"/>
                  </a:cubicBezTo>
                  <a:close/>
                  <a:moveTo>
                    <a:pt x="155" y="138"/>
                  </a:moveTo>
                  <a:cubicBezTo>
                    <a:pt x="158" y="139"/>
                    <a:pt x="155" y="144"/>
                    <a:pt x="158" y="143"/>
                  </a:cubicBezTo>
                  <a:cubicBezTo>
                    <a:pt x="161" y="141"/>
                    <a:pt x="162" y="141"/>
                    <a:pt x="164" y="141"/>
                  </a:cubicBezTo>
                  <a:cubicBezTo>
                    <a:pt x="168" y="143"/>
                    <a:pt x="169" y="139"/>
                    <a:pt x="171" y="137"/>
                  </a:cubicBezTo>
                  <a:cubicBezTo>
                    <a:pt x="173" y="135"/>
                    <a:pt x="172" y="144"/>
                    <a:pt x="177" y="144"/>
                  </a:cubicBezTo>
                  <a:cubicBezTo>
                    <a:pt x="181" y="144"/>
                    <a:pt x="180" y="135"/>
                    <a:pt x="184" y="138"/>
                  </a:cubicBezTo>
                  <a:cubicBezTo>
                    <a:pt x="188" y="140"/>
                    <a:pt x="189" y="137"/>
                    <a:pt x="190" y="134"/>
                  </a:cubicBezTo>
                  <a:cubicBezTo>
                    <a:pt x="190" y="131"/>
                    <a:pt x="190" y="127"/>
                    <a:pt x="195" y="126"/>
                  </a:cubicBezTo>
                  <a:cubicBezTo>
                    <a:pt x="199" y="125"/>
                    <a:pt x="195" y="130"/>
                    <a:pt x="197" y="134"/>
                  </a:cubicBezTo>
                  <a:cubicBezTo>
                    <a:pt x="200" y="138"/>
                    <a:pt x="205" y="134"/>
                    <a:pt x="205" y="132"/>
                  </a:cubicBezTo>
                  <a:cubicBezTo>
                    <a:pt x="205" y="129"/>
                    <a:pt x="212" y="131"/>
                    <a:pt x="212" y="128"/>
                  </a:cubicBezTo>
                  <a:cubicBezTo>
                    <a:pt x="211" y="126"/>
                    <a:pt x="214" y="125"/>
                    <a:pt x="212" y="122"/>
                  </a:cubicBezTo>
                  <a:cubicBezTo>
                    <a:pt x="210" y="119"/>
                    <a:pt x="215" y="120"/>
                    <a:pt x="217" y="118"/>
                  </a:cubicBezTo>
                  <a:cubicBezTo>
                    <a:pt x="219" y="115"/>
                    <a:pt x="214" y="117"/>
                    <a:pt x="210" y="114"/>
                  </a:cubicBezTo>
                  <a:cubicBezTo>
                    <a:pt x="207" y="110"/>
                    <a:pt x="205" y="115"/>
                    <a:pt x="205" y="117"/>
                  </a:cubicBezTo>
                  <a:cubicBezTo>
                    <a:pt x="205" y="119"/>
                    <a:pt x="198" y="118"/>
                    <a:pt x="194" y="116"/>
                  </a:cubicBezTo>
                  <a:cubicBezTo>
                    <a:pt x="190" y="115"/>
                    <a:pt x="184" y="121"/>
                    <a:pt x="179" y="124"/>
                  </a:cubicBezTo>
                  <a:cubicBezTo>
                    <a:pt x="173" y="127"/>
                    <a:pt x="172" y="132"/>
                    <a:pt x="167" y="132"/>
                  </a:cubicBezTo>
                  <a:cubicBezTo>
                    <a:pt x="161" y="131"/>
                    <a:pt x="153" y="137"/>
                    <a:pt x="155" y="138"/>
                  </a:cubicBezTo>
                  <a:close/>
                  <a:moveTo>
                    <a:pt x="214" y="136"/>
                  </a:moveTo>
                  <a:cubicBezTo>
                    <a:pt x="208" y="136"/>
                    <a:pt x="209" y="141"/>
                    <a:pt x="215" y="141"/>
                  </a:cubicBezTo>
                  <a:cubicBezTo>
                    <a:pt x="221" y="141"/>
                    <a:pt x="223" y="143"/>
                    <a:pt x="214" y="143"/>
                  </a:cubicBezTo>
                  <a:cubicBezTo>
                    <a:pt x="205" y="143"/>
                    <a:pt x="202" y="150"/>
                    <a:pt x="208" y="149"/>
                  </a:cubicBezTo>
                  <a:cubicBezTo>
                    <a:pt x="214" y="147"/>
                    <a:pt x="221" y="147"/>
                    <a:pt x="216" y="149"/>
                  </a:cubicBezTo>
                  <a:cubicBezTo>
                    <a:pt x="212" y="150"/>
                    <a:pt x="200" y="151"/>
                    <a:pt x="201" y="153"/>
                  </a:cubicBezTo>
                  <a:cubicBezTo>
                    <a:pt x="202" y="155"/>
                    <a:pt x="207" y="155"/>
                    <a:pt x="212" y="156"/>
                  </a:cubicBezTo>
                  <a:cubicBezTo>
                    <a:pt x="217" y="158"/>
                    <a:pt x="220" y="159"/>
                    <a:pt x="224" y="155"/>
                  </a:cubicBezTo>
                  <a:cubicBezTo>
                    <a:pt x="227" y="151"/>
                    <a:pt x="232" y="147"/>
                    <a:pt x="230" y="153"/>
                  </a:cubicBezTo>
                  <a:cubicBezTo>
                    <a:pt x="229" y="158"/>
                    <a:pt x="236" y="154"/>
                    <a:pt x="246" y="154"/>
                  </a:cubicBezTo>
                  <a:cubicBezTo>
                    <a:pt x="257" y="153"/>
                    <a:pt x="245" y="160"/>
                    <a:pt x="234" y="160"/>
                  </a:cubicBezTo>
                  <a:cubicBezTo>
                    <a:pt x="224" y="161"/>
                    <a:pt x="226" y="166"/>
                    <a:pt x="234" y="168"/>
                  </a:cubicBezTo>
                  <a:cubicBezTo>
                    <a:pt x="242" y="170"/>
                    <a:pt x="260" y="163"/>
                    <a:pt x="264" y="159"/>
                  </a:cubicBezTo>
                  <a:cubicBezTo>
                    <a:pt x="268" y="155"/>
                    <a:pt x="271" y="161"/>
                    <a:pt x="276" y="158"/>
                  </a:cubicBezTo>
                  <a:cubicBezTo>
                    <a:pt x="280" y="155"/>
                    <a:pt x="288" y="159"/>
                    <a:pt x="295" y="157"/>
                  </a:cubicBezTo>
                  <a:cubicBezTo>
                    <a:pt x="302" y="156"/>
                    <a:pt x="303" y="142"/>
                    <a:pt x="298" y="140"/>
                  </a:cubicBezTo>
                  <a:cubicBezTo>
                    <a:pt x="292" y="138"/>
                    <a:pt x="292" y="143"/>
                    <a:pt x="288" y="143"/>
                  </a:cubicBezTo>
                  <a:cubicBezTo>
                    <a:pt x="284" y="144"/>
                    <a:pt x="282" y="139"/>
                    <a:pt x="279" y="135"/>
                  </a:cubicBezTo>
                  <a:cubicBezTo>
                    <a:pt x="275" y="132"/>
                    <a:pt x="277" y="126"/>
                    <a:pt x="273" y="127"/>
                  </a:cubicBezTo>
                  <a:cubicBezTo>
                    <a:pt x="268" y="127"/>
                    <a:pt x="257" y="135"/>
                    <a:pt x="264" y="136"/>
                  </a:cubicBezTo>
                  <a:cubicBezTo>
                    <a:pt x="270" y="137"/>
                    <a:pt x="268" y="140"/>
                    <a:pt x="264" y="141"/>
                  </a:cubicBezTo>
                  <a:cubicBezTo>
                    <a:pt x="261" y="143"/>
                    <a:pt x="272" y="146"/>
                    <a:pt x="271" y="148"/>
                  </a:cubicBezTo>
                  <a:cubicBezTo>
                    <a:pt x="269" y="150"/>
                    <a:pt x="252" y="148"/>
                    <a:pt x="251" y="144"/>
                  </a:cubicBezTo>
                  <a:cubicBezTo>
                    <a:pt x="251" y="141"/>
                    <a:pt x="237" y="134"/>
                    <a:pt x="232" y="135"/>
                  </a:cubicBezTo>
                  <a:cubicBezTo>
                    <a:pt x="226" y="137"/>
                    <a:pt x="228" y="131"/>
                    <a:pt x="223" y="131"/>
                  </a:cubicBezTo>
                  <a:cubicBezTo>
                    <a:pt x="217" y="130"/>
                    <a:pt x="219" y="135"/>
                    <a:pt x="214" y="136"/>
                  </a:cubicBezTo>
                  <a:close/>
                  <a:moveTo>
                    <a:pt x="233" y="109"/>
                  </a:moveTo>
                  <a:cubicBezTo>
                    <a:pt x="235" y="104"/>
                    <a:pt x="221" y="105"/>
                    <a:pt x="222" y="107"/>
                  </a:cubicBezTo>
                  <a:cubicBezTo>
                    <a:pt x="224" y="110"/>
                    <a:pt x="231" y="113"/>
                    <a:pt x="233" y="109"/>
                  </a:cubicBezTo>
                  <a:close/>
                  <a:moveTo>
                    <a:pt x="264" y="107"/>
                  </a:moveTo>
                  <a:cubicBezTo>
                    <a:pt x="269" y="106"/>
                    <a:pt x="267" y="103"/>
                    <a:pt x="259" y="104"/>
                  </a:cubicBezTo>
                  <a:cubicBezTo>
                    <a:pt x="251" y="105"/>
                    <a:pt x="238" y="105"/>
                    <a:pt x="238" y="110"/>
                  </a:cubicBezTo>
                  <a:cubicBezTo>
                    <a:pt x="238" y="115"/>
                    <a:pt x="240" y="117"/>
                    <a:pt x="249" y="118"/>
                  </a:cubicBezTo>
                  <a:cubicBezTo>
                    <a:pt x="257" y="119"/>
                    <a:pt x="265" y="110"/>
                    <a:pt x="261" y="110"/>
                  </a:cubicBezTo>
                  <a:cubicBezTo>
                    <a:pt x="257" y="110"/>
                    <a:pt x="259" y="108"/>
                    <a:pt x="264" y="107"/>
                  </a:cubicBezTo>
                  <a:close/>
                  <a:moveTo>
                    <a:pt x="246" y="100"/>
                  </a:moveTo>
                  <a:cubicBezTo>
                    <a:pt x="249" y="101"/>
                    <a:pt x="253" y="97"/>
                    <a:pt x="256" y="99"/>
                  </a:cubicBezTo>
                  <a:cubicBezTo>
                    <a:pt x="258" y="101"/>
                    <a:pt x="270" y="103"/>
                    <a:pt x="270" y="97"/>
                  </a:cubicBezTo>
                  <a:cubicBezTo>
                    <a:pt x="270" y="91"/>
                    <a:pt x="255" y="90"/>
                    <a:pt x="252" y="93"/>
                  </a:cubicBezTo>
                  <a:cubicBezTo>
                    <a:pt x="248" y="95"/>
                    <a:pt x="231" y="96"/>
                    <a:pt x="236" y="99"/>
                  </a:cubicBezTo>
                  <a:cubicBezTo>
                    <a:pt x="239" y="102"/>
                    <a:pt x="242" y="98"/>
                    <a:pt x="246" y="100"/>
                  </a:cubicBezTo>
                  <a:close/>
                  <a:moveTo>
                    <a:pt x="308" y="88"/>
                  </a:moveTo>
                  <a:cubicBezTo>
                    <a:pt x="313" y="85"/>
                    <a:pt x="321" y="90"/>
                    <a:pt x="319" y="94"/>
                  </a:cubicBezTo>
                  <a:cubicBezTo>
                    <a:pt x="318" y="97"/>
                    <a:pt x="305" y="93"/>
                    <a:pt x="306" y="96"/>
                  </a:cubicBezTo>
                  <a:cubicBezTo>
                    <a:pt x="306" y="97"/>
                    <a:pt x="308" y="101"/>
                    <a:pt x="317" y="99"/>
                  </a:cubicBezTo>
                  <a:cubicBezTo>
                    <a:pt x="326" y="96"/>
                    <a:pt x="333" y="98"/>
                    <a:pt x="339" y="103"/>
                  </a:cubicBezTo>
                  <a:cubicBezTo>
                    <a:pt x="345" y="108"/>
                    <a:pt x="351" y="110"/>
                    <a:pt x="355" y="105"/>
                  </a:cubicBezTo>
                  <a:cubicBezTo>
                    <a:pt x="359" y="100"/>
                    <a:pt x="350" y="99"/>
                    <a:pt x="351" y="96"/>
                  </a:cubicBezTo>
                  <a:cubicBezTo>
                    <a:pt x="353" y="92"/>
                    <a:pt x="345" y="90"/>
                    <a:pt x="341" y="90"/>
                  </a:cubicBezTo>
                  <a:cubicBezTo>
                    <a:pt x="337" y="90"/>
                    <a:pt x="336" y="82"/>
                    <a:pt x="332" y="84"/>
                  </a:cubicBezTo>
                  <a:cubicBezTo>
                    <a:pt x="329" y="85"/>
                    <a:pt x="327" y="88"/>
                    <a:pt x="327" y="83"/>
                  </a:cubicBezTo>
                  <a:cubicBezTo>
                    <a:pt x="327" y="78"/>
                    <a:pt x="307" y="78"/>
                    <a:pt x="302" y="79"/>
                  </a:cubicBezTo>
                  <a:cubicBezTo>
                    <a:pt x="298" y="81"/>
                    <a:pt x="304" y="91"/>
                    <a:pt x="308" y="88"/>
                  </a:cubicBezTo>
                  <a:close/>
                  <a:moveTo>
                    <a:pt x="311" y="120"/>
                  </a:moveTo>
                  <a:cubicBezTo>
                    <a:pt x="314" y="116"/>
                    <a:pt x="299" y="104"/>
                    <a:pt x="298" y="110"/>
                  </a:cubicBezTo>
                  <a:cubicBezTo>
                    <a:pt x="297" y="115"/>
                    <a:pt x="308" y="124"/>
                    <a:pt x="311" y="120"/>
                  </a:cubicBezTo>
                  <a:close/>
                  <a:moveTo>
                    <a:pt x="359" y="71"/>
                  </a:moveTo>
                  <a:cubicBezTo>
                    <a:pt x="362" y="66"/>
                    <a:pt x="344" y="63"/>
                    <a:pt x="348" y="67"/>
                  </a:cubicBezTo>
                  <a:cubicBezTo>
                    <a:pt x="351" y="69"/>
                    <a:pt x="357" y="75"/>
                    <a:pt x="359" y="71"/>
                  </a:cubicBezTo>
                  <a:close/>
                  <a:moveTo>
                    <a:pt x="317" y="156"/>
                  </a:moveTo>
                  <a:cubicBezTo>
                    <a:pt x="320" y="153"/>
                    <a:pt x="311" y="146"/>
                    <a:pt x="309" y="152"/>
                  </a:cubicBezTo>
                  <a:cubicBezTo>
                    <a:pt x="307" y="157"/>
                    <a:pt x="314" y="159"/>
                    <a:pt x="317" y="156"/>
                  </a:cubicBezTo>
                  <a:close/>
                  <a:moveTo>
                    <a:pt x="359" y="129"/>
                  </a:moveTo>
                  <a:cubicBezTo>
                    <a:pt x="359" y="133"/>
                    <a:pt x="350" y="129"/>
                    <a:pt x="344" y="126"/>
                  </a:cubicBezTo>
                  <a:cubicBezTo>
                    <a:pt x="337" y="124"/>
                    <a:pt x="341" y="131"/>
                    <a:pt x="346" y="136"/>
                  </a:cubicBezTo>
                  <a:cubicBezTo>
                    <a:pt x="351" y="140"/>
                    <a:pt x="344" y="138"/>
                    <a:pt x="336" y="133"/>
                  </a:cubicBezTo>
                  <a:cubicBezTo>
                    <a:pt x="329" y="128"/>
                    <a:pt x="330" y="137"/>
                    <a:pt x="333" y="139"/>
                  </a:cubicBezTo>
                  <a:cubicBezTo>
                    <a:pt x="337" y="142"/>
                    <a:pt x="333" y="146"/>
                    <a:pt x="328" y="140"/>
                  </a:cubicBezTo>
                  <a:cubicBezTo>
                    <a:pt x="324" y="134"/>
                    <a:pt x="322" y="127"/>
                    <a:pt x="314" y="127"/>
                  </a:cubicBezTo>
                  <a:cubicBezTo>
                    <a:pt x="307" y="127"/>
                    <a:pt x="311" y="134"/>
                    <a:pt x="313" y="137"/>
                  </a:cubicBezTo>
                  <a:cubicBezTo>
                    <a:pt x="317" y="142"/>
                    <a:pt x="321" y="143"/>
                    <a:pt x="327" y="147"/>
                  </a:cubicBezTo>
                  <a:cubicBezTo>
                    <a:pt x="333" y="150"/>
                    <a:pt x="342" y="145"/>
                    <a:pt x="347" y="146"/>
                  </a:cubicBezTo>
                  <a:cubicBezTo>
                    <a:pt x="351" y="147"/>
                    <a:pt x="342" y="153"/>
                    <a:pt x="345" y="157"/>
                  </a:cubicBezTo>
                  <a:cubicBezTo>
                    <a:pt x="348" y="160"/>
                    <a:pt x="356" y="158"/>
                    <a:pt x="363" y="157"/>
                  </a:cubicBezTo>
                  <a:cubicBezTo>
                    <a:pt x="369" y="157"/>
                    <a:pt x="366" y="153"/>
                    <a:pt x="370" y="151"/>
                  </a:cubicBezTo>
                  <a:cubicBezTo>
                    <a:pt x="373" y="148"/>
                    <a:pt x="366" y="149"/>
                    <a:pt x="369" y="142"/>
                  </a:cubicBezTo>
                  <a:cubicBezTo>
                    <a:pt x="372" y="136"/>
                    <a:pt x="360" y="126"/>
                    <a:pt x="359" y="129"/>
                  </a:cubicBezTo>
                  <a:close/>
                  <a:moveTo>
                    <a:pt x="375" y="107"/>
                  </a:moveTo>
                  <a:cubicBezTo>
                    <a:pt x="381" y="107"/>
                    <a:pt x="385" y="107"/>
                    <a:pt x="390" y="105"/>
                  </a:cubicBezTo>
                  <a:cubicBezTo>
                    <a:pt x="395" y="103"/>
                    <a:pt x="387" y="103"/>
                    <a:pt x="391" y="98"/>
                  </a:cubicBezTo>
                  <a:cubicBezTo>
                    <a:pt x="394" y="94"/>
                    <a:pt x="382" y="94"/>
                    <a:pt x="382" y="95"/>
                  </a:cubicBezTo>
                  <a:cubicBezTo>
                    <a:pt x="381" y="97"/>
                    <a:pt x="366" y="86"/>
                    <a:pt x="364" y="90"/>
                  </a:cubicBezTo>
                  <a:cubicBezTo>
                    <a:pt x="362" y="93"/>
                    <a:pt x="369" y="107"/>
                    <a:pt x="375" y="107"/>
                  </a:cubicBezTo>
                  <a:close/>
                  <a:moveTo>
                    <a:pt x="405" y="109"/>
                  </a:moveTo>
                  <a:cubicBezTo>
                    <a:pt x="404" y="107"/>
                    <a:pt x="376" y="110"/>
                    <a:pt x="381" y="114"/>
                  </a:cubicBezTo>
                  <a:cubicBezTo>
                    <a:pt x="388" y="119"/>
                    <a:pt x="406" y="112"/>
                    <a:pt x="405" y="109"/>
                  </a:cubicBezTo>
                  <a:close/>
                  <a:moveTo>
                    <a:pt x="401" y="164"/>
                  </a:moveTo>
                  <a:cubicBezTo>
                    <a:pt x="408" y="163"/>
                    <a:pt x="404" y="155"/>
                    <a:pt x="397" y="150"/>
                  </a:cubicBezTo>
                  <a:cubicBezTo>
                    <a:pt x="389" y="144"/>
                    <a:pt x="373" y="156"/>
                    <a:pt x="376" y="158"/>
                  </a:cubicBezTo>
                  <a:cubicBezTo>
                    <a:pt x="379" y="160"/>
                    <a:pt x="394" y="164"/>
                    <a:pt x="401" y="164"/>
                  </a:cubicBezTo>
                  <a:close/>
                  <a:moveTo>
                    <a:pt x="353" y="216"/>
                  </a:moveTo>
                  <a:cubicBezTo>
                    <a:pt x="361" y="222"/>
                    <a:pt x="359" y="212"/>
                    <a:pt x="368" y="212"/>
                  </a:cubicBezTo>
                  <a:cubicBezTo>
                    <a:pt x="378" y="212"/>
                    <a:pt x="378" y="197"/>
                    <a:pt x="379" y="191"/>
                  </a:cubicBezTo>
                  <a:cubicBezTo>
                    <a:pt x="381" y="186"/>
                    <a:pt x="372" y="186"/>
                    <a:pt x="374" y="190"/>
                  </a:cubicBezTo>
                  <a:cubicBezTo>
                    <a:pt x="376" y="194"/>
                    <a:pt x="374" y="199"/>
                    <a:pt x="373" y="194"/>
                  </a:cubicBezTo>
                  <a:cubicBezTo>
                    <a:pt x="372" y="189"/>
                    <a:pt x="365" y="193"/>
                    <a:pt x="363" y="190"/>
                  </a:cubicBezTo>
                  <a:cubicBezTo>
                    <a:pt x="360" y="186"/>
                    <a:pt x="371" y="186"/>
                    <a:pt x="373" y="181"/>
                  </a:cubicBezTo>
                  <a:cubicBezTo>
                    <a:pt x="376" y="176"/>
                    <a:pt x="365" y="177"/>
                    <a:pt x="367" y="173"/>
                  </a:cubicBezTo>
                  <a:cubicBezTo>
                    <a:pt x="370" y="169"/>
                    <a:pt x="351" y="173"/>
                    <a:pt x="357" y="175"/>
                  </a:cubicBezTo>
                  <a:cubicBezTo>
                    <a:pt x="362" y="178"/>
                    <a:pt x="357" y="181"/>
                    <a:pt x="352" y="177"/>
                  </a:cubicBezTo>
                  <a:cubicBezTo>
                    <a:pt x="347" y="173"/>
                    <a:pt x="332" y="179"/>
                    <a:pt x="337" y="184"/>
                  </a:cubicBezTo>
                  <a:cubicBezTo>
                    <a:pt x="341" y="187"/>
                    <a:pt x="354" y="181"/>
                    <a:pt x="347" y="191"/>
                  </a:cubicBezTo>
                  <a:cubicBezTo>
                    <a:pt x="339" y="201"/>
                    <a:pt x="336" y="188"/>
                    <a:pt x="330" y="190"/>
                  </a:cubicBezTo>
                  <a:cubicBezTo>
                    <a:pt x="323" y="191"/>
                    <a:pt x="326" y="199"/>
                    <a:pt x="336" y="202"/>
                  </a:cubicBezTo>
                  <a:cubicBezTo>
                    <a:pt x="346" y="205"/>
                    <a:pt x="345" y="211"/>
                    <a:pt x="353" y="216"/>
                  </a:cubicBezTo>
                  <a:close/>
                  <a:moveTo>
                    <a:pt x="414" y="156"/>
                  </a:moveTo>
                  <a:cubicBezTo>
                    <a:pt x="417" y="164"/>
                    <a:pt x="420" y="159"/>
                    <a:pt x="424" y="162"/>
                  </a:cubicBezTo>
                  <a:cubicBezTo>
                    <a:pt x="428" y="165"/>
                    <a:pt x="434" y="166"/>
                    <a:pt x="438" y="163"/>
                  </a:cubicBezTo>
                  <a:cubicBezTo>
                    <a:pt x="441" y="160"/>
                    <a:pt x="443" y="158"/>
                    <a:pt x="444" y="161"/>
                  </a:cubicBezTo>
                  <a:cubicBezTo>
                    <a:pt x="445" y="165"/>
                    <a:pt x="454" y="166"/>
                    <a:pt x="472" y="166"/>
                  </a:cubicBezTo>
                  <a:cubicBezTo>
                    <a:pt x="490" y="166"/>
                    <a:pt x="485" y="159"/>
                    <a:pt x="490" y="162"/>
                  </a:cubicBezTo>
                  <a:cubicBezTo>
                    <a:pt x="496" y="165"/>
                    <a:pt x="508" y="165"/>
                    <a:pt x="513" y="163"/>
                  </a:cubicBezTo>
                  <a:cubicBezTo>
                    <a:pt x="518" y="162"/>
                    <a:pt x="521" y="154"/>
                    <a:pt x="520" y="150"/>
                  </a:cubicBezTo>
                  <a:cubicBezTo>
                    <a:pt x="520" y="146"/>
                    <a:pt x="480" y="143"/>
                    <a:pt x="473" y="147"/>
                  </a:cubicBezTo>
                  <a:cubicBezTo>
                    <a:pt x="466" y="151"/>
                    <a:pt x="454" y="145"/>
                    <a:pt x="449" y="148"/>
                  </a:cubicBezTo>
                  <a:cubicBezTo>
                    <a:pt x="443" y="151"/>
                    <a:pt x="445" y="144"/>
                    <a:pt x="435" y="144"/>
                  </a:cubicBezTo>
                  <a:cubicBezTo>
                    <a:pt x="425" y="143"/>
                    <a:pt x="436" y="138"/>
                    <a:pt x="438" y="136"/>
                  </a:cubicBezTo>
                  <a:cubicBezTo>
                    <a:pt x="440" y="134"/>
                    <a:pt x="422" y="128"/>
                    <a:pt x="415" y="129"/>
                  </a:cubicBezTo>
                  <a:cubicBezTo>
                    <a:pt x="408" y="131"/>
                    <a:pt x="404" y="127"/>
                    <a:pt x="397" y="124"/>
                  </a:cubicBezTo>
                  <a:cubicBezTo>
                    <a:pt x="391" y="121"/>
                    <a:pt x="372" y="122"/>
                    <a:pt x="376" y="127"/>
                  </a:cubicBezTo>
                  <a:cubicBezTo>
                    <a:pt x="379" y="131"/>
                    <a:pt x="400" y="138"/>
                    <a:pt x="403" y="135"/>
                  </a:cubicBezTo>
                  <a:cubicBezTo>
                    <a:pt x="405" y="131"/>
                    <a:pt x="410" y="139"/>
                    <a:pt x="414" y="143"/>
                  </a:cubicBezTo>
                  <a:cubicBezTo>
                    <a:pt x="417" y="147"/>
                    <a:pt x="412" y="149"/>
                    <a:pt x="414" y="156"/>
                  </a:cubicBezTo>
                  <a:close/>
                  <a:moveTo>
                    <a:pt x="433" y="112"/>
                  </a:moveTo>
                  <a:cubicBezTo>
                    <a:pt x="426" y="109"/>
                    <a:pt x="418" y="116"/>
                    <a:pt x="425" y="119"/>
                  </a:cubicBezTo>
                  <a:cubicBezTo>
                    <a:pt x="431" y="121"/>
                    <a:pt x="440" y="116"/>
                    <a:pt x="433" y="112"/>
                  </a:cubicBezTo>
                  <a:close/>
                  <a:moveTo>
                    <a:pt x="379" y="70"/>
                  </a:moveTo>
                  <a:cubicBezTo>
                    <a:pt x="385" y="73"/>
                    <a:pt x="382" y="77"/>
                    <a:pt x="388" y="79"/>
                  </a:cubicBezTo>
                  <a:cubicBezTo>
                    <a:pt x="394" y="82"/>
                    <a:pt x="411" y="76"/>
                    <a:pt x="412" y="80"/>
                  </a:cubicBezTo>
                  <a:cubicBezTo>
                    <a:pt x="414" y="84"/>
                    <a:pt x="395" y="85"/>
                    <a:pt x="397" y="87"/>
                  </a:cubicBezTo>
                  <a:cubicBezTo>
                    <a:pt x="400" y="90"/>
                    <a:pt x="411" y="94"/>
                    <a:pt x="409" y="96"/>
                  </a:cubicBezTo>
                  <a:cubicBezTo>
                    <a:pt x="408" y="98"/>
                    <a:pt x="427" y="105"/>
                    <a:pt x="429" y="102"/>
                  </a:cubicBezTo>
                  <a:cubicBezTo>
                    <a:pt x="431" y="99"/>
                    <a:pt x="436" y="100"/>
                    <a:pt x="441" y="101"/>
                  </a:cubicBezTo>
                  <a:cubicBezTo>
                    <a:pt x="446" y="103"/>
                    <a:pt x="446" y="90"/>
                    <a:pt x="450" y="92"/>
                  </a:cubicBezTo>
                  <a:cubicBezTo>
                    <a:pt x="453" y="94"/>
                    <a:pt x="453" y="87"/>
                    <a:pt x="458" y="85"/>
                  </a:cubicBezTo>
                  <a:cubicBezTo>
                    <a:pt x="464" y="83"/>
                    <a:pt x="472" y="83"/>
                    <a:pt x="472" y="80"/>
                  </a:cubicBezTo>
                  <a:cubicBezTo>
                    <a:pt x="473" y="78"/>
                    <a:pt x="471" y="76"/>
                    <a:pt x="464" y="76"/>
                  </a:cubicBezTo>
                  <a:cubicBezTo>
                    <a:pt x="457" y="77"/>
                    <a:pt x="453" y="75"/>
                    <a:pt x="456" y="71"/>
                  </a:cubicBezTo>
                  <a:cubicBezTo>
                    <a:pt x="459" y="67"/>
                    <a:pt x="449" y="66"/>
                    <a:pt x="452" y="63"/>
                  </a:cubicBezTo>
                  <a:cubicBezTo>
                    <a:pt x="456" y="60"/>
                    <a:pt x="445" y="57"/>
                    <a:pt x="446" y="62"/>
                  </a:cubicBezTo>
                  <a:cubicBezTo>
                    <a:pt x="447" y="66"/>
                    <a:pt x="440" y="62"/>
                    <a:pt x="438" y="58"/>
                  </a:cubicBezTo>
                  <a:cubicBezTo>
                    <a:pt x="437" y="54"/>
                    <a:pt x="422" y="52"/>
                    <a:pt x="412" y="43"/>
                  </a:cubicBezTo>
                  <a:cubicBezTo>
                    <a:pt x="402" y="34"/>
                    <a:pt x="391" y="40"/>
                    <a:pt x="397" y="41"/>
                  </a:cubicBezTo>
                  <a:cubicBezTo>
                    <a:pt x="403" y="42"/>
                    <a:pt x="403" y="45"/>
                    <a:pt x="398" y="45"/>
                  </a:cubicBezTo>
                  <a:cubicBezTo>
                    <a:pt x="393" y="45"/>
                    <a:pt x="385" y="45"/>
                    <a:pt x="392" y="48"/>
                  </a:cubicBezTo>
                  <a:cubicBezTo>
                    <a:pt x="400" y="51"/>
                    <a:pt x="392" y="53"/>
                    <a:pt x="385" y="53"/>
                  </a:cubicBezTo>
                  <a:cubicBezTo>
                    <a:pt x="379" y="53"/>
                    <a:pt x="379" y="61"/>
                    <a:pt x="387" y="62"/>
                  </a:cubicBezTo>
                  <a:cubicBezTo>
                    <a:pt x="395" y="63"/>
                    <a:pt x="389" y="68"/>
                    <a:pt x="382" y="66"/>
                  </a:cubicBezTo>
                  <a:cubicBezTo>
                    <a:pt x="376" y="64"/>
                    <a:pt x="373" y="68"/>
                    <a:pt x="379" y="70"/>
                  </a:cubicBezTo>
                  <a:close/>
                  <a:moveTo>
                    <a:pt x="425" y="34"/>
                  </a:moveTo>
                  <a:cubicBezTo>
                    <a:pt x="430" y="30"/>
                    <a:pt x="434" y="32"/>
                    <a:pt x="429" y="35"/>
                  </a:cubicBezTo>
                  <a:cubicBezTo>
                    <a:pt x="425" y="37"/>
                    <a:pt x="426" y="38"/>
                    <a:pt x="433" y="38"/>
                  </a:cubicBezTo>
                  <a:cubicBezTo>
                    <a:pt x="439" y="38"/>
                    <a:pt x="430" y="40"/>
                    <a:pt x="430" y="44"/>
                  </a:cubicBezTo>
                  <a:cubicBezTo>
                    <a:pt x="430" y="47"/>
                    <a:pt x="438" y="45"/>
                    <a:pt x="438" y="49"/>
                  </a:cubicBezTo>
                  <a:cubicBezTo>
                    <a:pt x="438" y="53"/>
                    <a:pt x="454" y="54"/>
                    <a:pt x="459" y="50"/>
                  </a:cubicBezTo>
                  <a:cubicBezTo>
                    <a:pt x="464" y="45"/>
                    <a:pt x="462" y="51"/>
                    <a:pt x="462" y="54"/>
                  </a:cubicBezTo>
                  <a:cubicBezTo>
                    <a:pt x="462" y="57"/>
                    <a:pt x="485" y="59"/>
                    <a:pt x="486" y="56"/>
                  </a:cubicBezTo>
                  <a:cubicBezTo>
                    <a:pt x="487" y="52"/>
                    <a:pt x="490" y="53"/>
                    <a:pt x="495" y="54"/>
                  </a:cubicBezTo>
                  <a:cubicBezTo>
                    <a:pt x="499" y="56"/>
                    <a:pt x="521" y="50"/>
                    <a:pt x="522" y="46"/>
                  </a:cubicBezTo>
                  <a:cubicBezTo>
                    <a:pt x="522" y="41"/>
                    <a:pt x="529" y="48"/>
                    <a:pt x="522" y="53"/>
                  </a:cubicBezTo>
                  <a:cubicBezTo>
                    <a:pt x="515" y="58"/>
                    <a:pt x="500" y="57"/>
                    <a:pt x="494" y="59"/>
                  </a:cubicBezTo>
                  <a:cubicBezTo>
                    <a:pt x="488" y="61"/>
                    <a:pt x="498" y="65"/>
                    <a:pt x="505" y="70"/>
                  </a:cubicBezTo>
                  <a:cubicBezTo>
                    <a:pt x="511" y="75"/>
                    <a:pt x="496" y="72"/>
                    <a:pt x="490" y="66"/>
                  </a:cubicBezTo>
                  <a:cubicBezTo>
                    <a:pt x="484" y="60"/>
                    <a:pt x="471" y="60"/>
                    <a:pt x="464" y="60"/>
                  </a:cubicBezTo>
                  <a:cubicBezTo>
                    <a:pt x="457" y="60"/>
                    <a:pt x="459" y="73"/>
                    <a:pt x="464" y="73"/>
                  </a:cubicBezTo>
                  <a:cubicBezTo>
                    <a:pt x="469" y="73"/>
                    <a:pt x="475" y="75"/>
                    <a:pt x="480" y="84"/>
                  </a:cubicBezTo>
                  <a:cubicBezTo>
                    <a:pt x="485" y="92"/>
                    <a:pt x="496" y="90"/>
                    <a:pt x="496" y="94"/>
                  </a:cubicBezTo>
                  <a:cubicBezTo>
                    <a:pt x="496" y="97"/>
                    <a:pt x="482" y="91"/>
                    <a:pt x="474" y="89"/>
                  </a:cubicBezTo>
                  <a:cubicBezTo>
                    <a:pt x="465" y="88"/>
                    <a:pt x="452" y="93"/>
                    <a:pt x="452" y="99"/>
                  </a:cubicBezTo>
                  <a:cubicBezTo>
                    <a:pt x="451" y="105"/>
                    <a:pt x="464" y="104"/>
                    <a:pt x="472" y="99"/>
                  </a:cubicBezTo>
                  <a:cubicBezTo>
                    <a:pt x="480" y="94"/>
                    <a:pt x="474" y="101"/>
                    <a:pt x="470" y="104"/>
                  </a:cubicBezTo>
                  <a:cubicBezTo>
                    <a:pt x="466" y="108"/>
                    <a:pt x="480" y="111"/>
                    <a:pt x="480" y="116"/>
                  </a:cubicBezTo>
                  <a:cubicBezTo>
                    <a:pt x="480" y="120"/>
                    <a:pt x="470" y="119"/>
                    <a:pt x="469" y="115"/>
                  </a:cubicBezTo>
                  <a:cubicBezTo>
                    <a:pt x="468" y="110"/>
                    <a:pt x="464" y="106"/>
                    <a:pt x="454" y="107"/>
                  </a:cubicBezTo>
                  <a:cubicBezTo>
                    <a:pt x="444" y="108"/>
                    <a:pt x="447" y="115"/>
                    <a:pt x="453" y="115"/>
                  </a:cubicBezTo>
                  <a:cubicBezTo>
                    <a:pt x="459" y="116"/>
                    <a:pt x="459" y="121"/>
                    <a:pt x="453" y="121"/>
                  </a:cubicBezTo>
                  <a:cubicBezTo>
                    <a:pt x="446" y="121"/>
                    <a:pt x="431" y="125"/>
                    <a:pt x="435" y="129"/>
                  </a:cubicBezTo>
                  <a:cubicBezTo>
                    <a:pt x="441" y="134"/>
                    <a:pt x="460" y="129"/>
                    <a:pt x="463" y="132"/>
                  </a:cubicBezTo>
                  <a:cubicBezTo>
                    <a:pt x="466" y="135"/>
                    <a:pt x="476" y="136"/>
                    <a:pt x="478" y="133"/>
                  </a:cubicBezTo>
                  <a:cubicBezTo>
                    <a:pt x="480" y="129"/>
                    <a:pt x="488" y="131"/>
                    <a:pt x="495" y="131"/>
                  </a:cubicBezTo>
                  <a:cubicBezTo>
                    <a:pt x="503" y="131"/>
                    <a:pt x="505" y="132"/>
                    <a:pt x="508" y="135"/>
                  </a:cubicBezTo>
                  <a:cubicBezTo>
                    <a:pt x="511" y="138"/>
                    <a:pt x="517" y="137"/>
                    <a:pt x="521" y="134"/>
                  </a:cubicBezTo>
                  <a:cubicBezTo>
                    <a:pt x="525" y="131"/>
                    <a:pt x="525" y="131"/>
                    <a:pt x="531" y="131"/>
                  </a:cubicBezTo>
                  <a:cubicBezTo>
                    <a:pt x="536" y="131"/>
                    <a:pt x="537" y="128"/>
                    <a:pt x="534" y="124"/>
                  </a:cubicBezTo>
                  <a:cubicBezTo>
                    <a:pt x="532" y="119"/>
                    <a:pt x="525" y="127"/>
                    <a:pt x="524" y="124"/>
                  </a:cubicBezTo>
                  <a:cubicBezTo>
                    <a:pt x="523" y="120"/>
                    <a:pt x="517" y="119"/>
                    <a:pt x="507" y="120"/>
                  </a:cubicBezTo>
                  <a:cubicBezTo>
                    <a:pt x="496" y="122"/>
                    <a:pt x="501" y="113"/>
                    <a:pt x="507" y="115"/>
                  </a:cubicBezTo>
                  <a:cubicBezTo>
                    <a:pt x="513" y="117"/>
                    <a:pt x="522" y="116"/>
                    <a:pt x="529" y="115"/>
                  </a:cubicBezTo>
                  <a:cubicBezTo>
                    <a:pt x="536" y="113"/>
                    <a:pt x="531" y="109"/>
                    <a:pt x="531" y="106"/>
                  </a:cubicBezTo>
                  <a:cubicBezTo>
                    <a:pt x="531" y="103"/>
                    <a:pt x="540" y="105"/>
                    <a:pt x="546" y="105"/>
                  </a:cubicBezTo>
                  <a:cubicBezTo>
                    <a:pt x="553" y="105"/>
                    <a:pt x="563" y="94"/>
                    <a:pt x="563" y="88"/>
                  </a:cubicBezTo>
                  <a:cubicBezTo>
                    <a:pt x="564" y="82"/>
                    <a:pt x="548" y="83"/>
                    <a:pt x="541" y="83"/>
                  </a:cubicBezTo>
                  <a:cubicBezTo>
                    <a:pt x="533" y="83"/>
                    <a:pt x="546" y="78"/>
                    <a:pt x="560" y="78"/>
                  </a:cubicBezTo>
                  <a:cubicBezTo>
                    <a:pt x="574" y="79"/>
                    <a:pt x="568" y="73"/>
                    <a:pt x="570" y="70"/>
                  </a:cubicBezTo>
                  <a:cubicBezTo>
                    <a:pt x="573" y="68"/>
                    <a:pt x="580" y="73"/>
                    <a:pt x="587" y="72"/>
                  </a:cubicBezTo>
                  <a:cubicBezTo>
                    <a:pt x="594" y="70"/>
                    <a:pt x="589" y="64"/>
                    <a:pt x="594" y="64"/>
                  </a:cubicBezTo>
                  <a:cubicBezTo>
                    <a:pt x="597" y="64"/>
                    <a:pt x="605" y="59"/>
                    <a:pt x="620" y="50"/>
                  </a:cubicBezTo>
                  <a:cubicBezTo>
                    <a:pt x="636" y="42"/>
                    <a:pt x="648" y="43"/>
                    <a:pt x="648" y="38"/>
                  </a:cubicBezTo>
                  <a:cubicBezTo>
                    <a:pt x="649" y="34"/>
                    <a:pt x="627" y="38"/>
                    <a:pt x="623" y="37"/>
                  </a:cubicBezTo>
                  <a:cubicBezTo>
                    <a:pt x="620" y="35"/>
                    <a:pt x="639" y="31"/>
                    <a:pt x="643" y="32"/>
                  </a:cubicBezTo>
                  <a:cubicBezTo>
                    <a:pt x="648" y="34"/>
                    <a:pt x="654" y="32"/>
                    <a:pt x="669" y="25"/>
                  </a:cubicBezTo>
                  <a:cubicBezTo>
                    <a:pt x="684" y="17"/>
                    <a:pt x="677" y="16"/>
                    <a:pt x="671" y="17"/>
                  </a:cubicBezTo>
                  <a:cubicBezTo>
                    <a:pt x="665" y="18"/>
                    <a:pt x="658" y="16"/>
                    <a:pt x="658" y="11"/>
                  </a:cubicBezTo>
                  <a:cubicBezTo>
                    <a:pt x="658" y="7"/>
                    <a:pt x="649" y="11"/>
                    <a:pt x="648" y="9"/>
                  </a:cubicBezTo>
                  <a:cubicBezTo>
                    <a:pt x="648" y="7"/>
                    <a:pt x="639" y="8"/>
                    <a:pt x="629" y="11"/>
                  </a:cubicBezTo>
                  <a:cubicBezTo>
                    <a:pt x="620" y="15"/>
                    <a:pt x="628" y="8"/>
                    <a:pt x="633" y="6"/>
                  </a:cubicBezTo>
                  <a:cubicBezTo>
                    <a:pt x="637" y="5"/>
                    <a:pt x="608" y="6"/>
                    <a:pt x="603" y="3"/>
                  </a:cubicBezTo>
                  <a:cubicBezTo>
                    <a:pt x="598" y="0"/>
                    <a:pt x="593" y="8"/>
                    <a:pt x="588" y="4"/>
                  </a:cubicBezTo>
                  <a:cubicBezTo>
                    <a:pt x="584" y="0"/>
                    <a:pt x="572" y="3"/>
                    <a:pt x="574" y="7"/>
                  </a:cubicBezTo>
                  <a:cubicBezTo>
                    <a:pt x="575" y="10"/>
                    <a:pt x="572" y="10"/>
                    <a:pt x="567" y="6"/>
                  </a:cubicBezTo>
                  <a:cubicBezTo>
                    <a:pt x="563" y="3"/>
                    <a:pt x="554" y="7"/>
                    <a:pt x="546" y="6"/>
                  </a:cubicBezTo>
                  <a:cubicBezTo>
                    <a:pt x="539" y="4"/>
                    <a:pt x="542" y="12"/>
                    <a:pt x="533" y="8"/>
                  </a:cubicBezTo>
                  <a:cubicBezTo>
                    <a:pt x="525" y="4"/>
                    <a:pt x="515" y="6"/>
                    <a:pt x="518" y="7"/>
                  </a:cubicBezTo>
                  <a:cubicBezTo>
                    <a:pt x="521" y="8"/>
                    <a:pt x="517" y="11"/>
                    <a:pt x="513" y="10"/>
                  </a:cubicBezTo>
                  <a:cubicBezTo>
                    <a:pt x="510" y="8"/>
                    <a:pt x="506" y="10"/>
                    <a:pt x="508" y="14"/>
                  </a:cubicBezTo>
                  <a:cubicBezTo>
                    <a:pt x="510" y="17"/>
                    <a:pt x="494" y="13"/>
                    <a:pt x="494" y="17"/>
                  </a:cubicBezTo>
                  <a:cubicBezTo>
                    <a:pt x="494" y="21"/>
                    <a:pt x="489" y="23"/>
                    <a:pt x="484" y="19"/>
                  </a:cubicBezTo>
                  <a:cubicBezTo>
                    <a:pt x="480" y="16"/>
                    <a:pt x="466" y="14"/>
                    <a:pt x="470" y="18"/>
                  </a:cubicBezTo>
                  <a:cubicBezTo>
                    <a:pt x="474" y="21"/>
                    <a:pt x="457" y="19"/>
                    <a:pt x="462" y="23"/>
                  </a:cubicBezTo>
                  <a:cubicBezTo>
                    <a:pt x="466" y="26"/>
                    <a:pt x="456" y="29"/>
                    <a:pt x="456" y="27"/>
                  </a:cubicBezTo>
                  <a:cubicBezTo>
                    <a:pt x="456" y="25"/>
                    <a:pt x="447" y="22"/>
                    <a:pt x="443" y="25"/>
                  </a:cubicBezTo>
                  <a:cubicBezTo>
                    <a:pt x="439" y="28"/>
                    <a:pt x="438" y="32"/>
                    <a:pt x="436" y="30"/>
                  </a:cubicBezTo>
                  <a:cubicBezTo>
                    <a:pt x="434" y="28"/>
                    <a:pt x="426" y="29"/>
                    <a:pt x="418" y="32"/>
                  </a:cubicBezTo>
                  <a:cubicBezTo>
                    <a:pt x="410" y="35"/>
                    <a:pt x="419" y="37"/>
                    <a:pt x="425" y="34"/>
                  </a:cubicBezTo>
                  <a:close/>
                  <a:moveTo>
                    <a:pt x="519" y="356"/>
                  </a:moveTo>
                  <a:cubicBezTo>
                    <a:pt x="521" y="355"/>
                    <a:pt x="527" y="346"/>
                    <a:pt x="520" y="346"/>
                  </a:cubicBezTo>
                  <a:cubicBezTo>
                    <a:pt x="513" y="347"/>
                    <a:pt x="515" y="356"/>
                    <a:pt x="519" y="356"/>
                  </a:cubicBezTo>
                  <a:close/>
                  <a:moveTo>
                    <a:pt x="486" y="348"/>
                  </a:moveTo>
                  <a:cubicBezTo>
                    <a:pt x="492" y="351"/>
                    <a:pt x="501" y="341"/>
                    <a:pt x="500" y="338"/>
                  </a:cubicBezTo>
                  <a:cubicBezTo>
                    <a:pt x="499" y="335"/>
                    <a:pt x="479" y="343"/>
                    <a:pt x="486" y="348"/>
                  </a:cubicBezTo>
                  <a:close/>
                  <a:moveTo>
                    <a:pt x="513" y="327"/>
                  </a:moveTo>
                  <a:cubicBezTo>
                    <a:pt x="513" y="323"/>
                    <a:pt x="500" y="322"/>
                    <a:pt x="501" y="318"/>
                  </a:cubicBezTo>
                  <a:cubicBezTo>
                    <a:pt x="502" y="314"/>
                    <a:pt x="489" y="310"/>
                    <a:pt x="485" y="308"/>
                  </a:cubicBezTo>
                  <a:cubicBezTo>
                    <a:pt x="481" y="306"/>
                    <a:pt x="474" y="305"/>
                    <a:pt x="474" y="300"/>
                  </a:cubicBezTo>
                  <a:cubicBezTo>
                    <a:pt x="474" y="296"/>
                    <a:pt x="465" y="299"/>
                    <a:pt x="465" y="306"/>
                  </a:cubicBezTo>
                  <a:cubicBezTo>
                    <a:pt x="465" y="312"/>
                    <a:pt x="461" y="311"/>
                    <a:pt x="463" y="317"/>
                  </a:cubicBezTo>
                  <a:cubicBezTo>
                    <a:pt x="465" y="324"/>
                    <a:pt x="454" y="325"/>
                    <a:pt x="456" y="329"/>
                  </a:cubicBezTo>
                  <a:cubicBezTo>
                    <a:pt x="457" y="332"/>
                    <a:pt x="462" y="328"/>
                    <a:pt x="466" y="328"/>
                  </a:cubicBezTo>
                  <a:cubicBezTo>
                    <a:pt x="471" y="328"/>
                    <a:pt x="465" y="334"/>
                    <a:pt x="471" y="335"/>
                  </a:cubicBezTo>
                  <a:cubicBezTo>
                    <a:pt x="475" y="335"/>
                    <a:pt x="483" y="330"/>
                    <a:pt x="485" y="327"/>
                  </a:cubicBezTo>
                  <a:cubicBezTo>
                    <a:pt x="487" y="324"/>
                    <a:pt x="490" y="323"/>
                    <a:pt x="496" y="327"/>
                  </a:cubicBezTo>
                  <a:cubicBezTo>
                    <a:pt x="501" y="330"/>
                    <a:pt x="512" y="331"/>
                    <a:pt x="513" y="327"/>
                  </a:cubicBezTo>
                  <a:close/>
                  <a:moveTo>
                    <a:pt x="635" y="294"/>
                  </a:moveTo>
                  <a:cubicBezTo>
                    <a:pt x="639" y="295"/>
                    <a:pt x="640" y="300"/>
                    <a:pt x="647" y="306"/>
                  </a:cubicBezTo>
                  <a:cubicBezTo>
                    <a:pt x="654" y="312"/>
                    <a:pt x="655" y="308"/>
                    <a:pt x="656" y="304"/>
                  </a:cubicBezTo>
                  <a:cubicBezTo>
                    <a:pt x="657" y="300"/>
                    <a:pt x="665" y="303"/>
                    <a:pt x="665" y="299"/>
                  </a:cubicBezTo>
                  <a:cubicBezTo>
                    <a:pt x="664" y="295"/>
                    <a:pt x="671" y="290"/>
                    <a:pt x="676" y="288"/>
                  </a:cubicBezTo>
                  <a:cubicBezTo>
                    <a:pt x="680" y="286"/>
                    <a:pt x="672" y="282"/>
                    <a:pt x="666" y="282"/>
                  </a:cubicBezTo>
                  <a:cubicBezTo>
                    <a:pt x="660" y="283"/>
                    <a:pt x="659" y="278"/>
                    <a:pt x="659" y="276"/>
                  </a:cubicBezTo>
                  <a:cubicBezTo>
                    <a:pt x="659" y="273"/>
                    <a:pt x="648" y="267"/>
                    <a:pt x="644" y="268"/>
                  </a:cubicBezTo>
                  <a:cubicBezTo>
                    <a:pt x="640" y="269"/>
                    <a:pt x="634" y="263"/>
                    <a:pt x="629" y="263"/>
                  </a:cubicBezTo>
                  <a:cubicBezTo>
                    <a:pt x="624" y="262"/>
                    <a:pt x="617" y="259"/>
                    <a:pt x="618" y="253"/>
                  </a:cubicBezTo>
                  <a:cubicBezTo>
                    <a:pt x="618" y="248"/>
                    <a:pt x="627" y="255"/>
                    <a:pt x="629" y="251"/>
                  </a:cubicBezTo>
                  <a:cubicBezTo>
                    <a:pt x="631" y="247"/>
                    <a:pt x="620" y="249"/>
                    <a:pt x="620" y="246"/>
                  </a:cubicBezTo>
                  <a:cubicBezTo>
                    <a:pt x="619" y="243"/>
                    <a:pt x="622" y="244"/>
                    <a:pt x="624" y="242"/>
                  </a:cubicBezTo>
                  <a:cubicBezTo>
                    <a:pt x="627" y="240"/>
                    <a:pt x="623" y="237"/>
                    <a:pt x="620" y="235"/>
                  </a:cubicBezTo>
                  <a:cubicBezTo>
                    <a:pt x="617" y="234"/>
                    <a:pt x="617" y="238"/>
                    <a:pt x="614" y="238"/>
                  </a:cubicBezTo>
                  <a:cubicBezTo>
                    <a:pt x="611" y="238"/>
                    <a:pt x="614" y="234"/>
                    <a:pt x="615" y="231"/>
                  </a:cubicBezTo>
                  <a:cubicBezTo>
                    <a:pt x="617" y="229"/>
                    <a:pt x="607" y="226"/>
                    <a:pt x="602" y="227"/>
                  </a:cubicBezTo>
                  <a:cubicBezTo>
                    <a:pt x="598" y="229"/>
                    <a:pt x="596" y="226"/>
                    <a:pt x="596" y="223"/>
                  </a:cubicBezTo>
                  <a:cubicBezTo>
                    <a:pt x="596" y="220"/>
                    <a:pt x="589" y="223"/>
                    <a:pt x="586" y="225"/>
                  </a:cubicBezTo>
                  <a:cubicBezTo>
                    <a:pt x="583" y="228"/>
                    <a:pt x="579" y="223"/>
                    <a:pt x="583" y="223"/>
                  </a:cubicBezTo>
                  <a:cubicBezTo>
                    <a:pt x="586" y="222"/>
                    <a:pt x="591" y="219"/>
                    <a:pt x="590" y="216"/>
                  </a:cubicBezTo>
                  <a:cubicBezTo>
                    <a:pt x="589" y="213"/>
                    <a:pt x="579" y="212"/>
                    <a:pt x="577" y="217"/>
                  </a:cubicBezTo>
                  <a:cubicBezTo>
                    <a:pt x="575" y="221"/>
                    <a:pt x="567" y="212"/>
                    <a:pt x="567" y="209"/>
                  </a:cubicBezTo>
                  <a:cubicBezTo>
                    <a:pt x="567" y="205"/>
                    <a:pt x="555" y="208"/>
                    <a:pt x="557" y="203"/>
                  </a:cubicBezTo>
                  <a:cubicBezTo>
                    <a:pt x="558" y="197"/>
                    <a:pt x="543" y="196"/>
                    <a:pt x="539" y="196"/>
                  </a:cubicBezTo>
                  <a:cubicBezTo>
                    <a:pt x="535" y="196"/>
                    <a:pt x="529" y="199"/>
                    <a:pt x="530" y="203"/>
                  </a:cubicBezTo>
                  <a:cubicBezTo>
                    <a:pt x="530" y="206"/>
                    <a:pt x="525" y="205"/>
                    <a:pt x="524" y="201"/>
                  </a:cubicBezTo>
                  <a:cubicBezTo>
                    <a:pt x="524" y="197"/>
                    <a:pt x="513" y="205"/>
                    <a:pt x="510" y="205"/>
                  </a:cubicBezTo>
                  <a:cubicBezTo>
                    <a:pt x="508" y="205"/>
                    <a:pt x="512" y="194"/>
                    <a:pt x="511" y="191"/>
                  </a:cubicBezTo>
                  <a:cubicBezTo>
                    <a:pt x="509" y="188"/>
                    <a:pt x="507" y="187"/>
                    <a:pt x="505" y="181"/>
                  </a:cubicBezTo>
                  <a:cubicBezTo>
                    <a:pt x="503" y="175"/>
                    <a:pt x="491" y="178"/>
                    <a:pt x="488" y="181"/>
                  </a:cubicBezTo>
                  <a:cubicBezTo>
                    <a:pt x="485" y="184"/>
                    <a:pt x="476" y="183"/>
                    <a:pt x="471" y="188"/>
                  </a:cubicBezTo>
                  <a:cubicBezTo>
                    <a:pt x="465" y="193"/>
                    <a:pt x="471" y="199"/>
                    <a:pt x="473" y="200"/>
                  </a:cubicBezTo>
                  <a:cubicBezTo>
                    <a:pt x="475" y="202"/>
                    <a:pt x="465" y="205"/>
                    <a:pt x="469" y="208"/>
                  </a:cubicBezTo>
                  <a:cubicBezTo>
                    <a:pt x="472" y="211"/>
                    <a:pt x="477" y="210"/>
                    <a:pt x="478" y="215"/>
                  </a:cubicBezTo>
                  <a:cubicBezTo>
                    <a:pt x="478" y="219"/>
                    <a:pt x="465" y="213"/>
                    <a:pt x="463" y="209"/>
                  </a:cubicBezTo>
                  <a:cubicBezTo>
                    <a:pt x="462" y="205"/>
                    <a:pt x="464" y="201"/>
                    <a:pt x="462" y="198"/>
                  </a:cubicBezTo>
                  <a:cubicBezTo>
                    <a:pt x="459" y="195"/>
                    <a:pt x="461" y="191"/>
                    <a:pt x="466" y="186"/>
                  </a:cubicBezTo>
                  <a:cubicBezTo>
                    <a:pt x="471" y="181"/>
                    <a:pt x="475" y="182"/>
                    <a:pt x="475" y="179"/>
                  </a:cubicBezTo>
                  <a:cubicBezTo>
                    <a:pt x="475" y="176"/>
                    <a:pt x="454" y="176"/>
                    <a:pt x="441" y="187"/>
                  </a:cubicBezTo>
                  <a:cubicBezTo>
                    <a:pt x="429" y="198"/>
                    <a:pt x="433" y="213"/>
                    <a:pt x="434" y="216"/>
                  </a:cubicBezTo>
                  <a:cubicBezTo>
                    <a:pt x="434" y="219"/>
                    <a:pt x="445" y="218"/>
                    <a:pt x="451" y="219"/>
                  </a:cubicBezTo>
                  <a:cubicBezTo>
                    <a:pt x="458" y="221"/>
                    <a:pt x="454" y="224"/>
                    <a:pt x="450" y="223"/>
                  </a:cubicBezTo>
                  <a:cubicBezTo>
                    <a:pt x="445" y="222"/>
                    <a:pt x="437" y="221"/>
                    <a:pt x="437" y="224"/>
                  </a:cubicBezTo>
                  <a:cubicBezTo>
                    <a:pt x="437" y="228"/>
                    <a:pt x="447" y="234"/>
                    <a:pt x="453" y="233"/>
                  </a:cubicBezTo>
                  <a:cubicBezTo>
                    <a:pt x="459" y="231"/>
                    <a:pt x="459" y="231"/>
                    <a:pt x="462" y="234"/>
                  </a:cubicBezTo>
                  <a:cubicBezTo>
                    <a:pt x="465" y="238"/>
                    <a:pt x="472" y="237"/>
                    <a:pt x="479" y="237"/>
                  </a:cubicBezTo>
                  <a:cubicBezTo>
                    <a:pt x="486" y="237"/>
                    <a:pt x="494" y="240"/>
                    <a:pt x="497" y="240"/>
                  </a:cubicBezTo>
                  <a:cubicBezTo>
                    <a:pt x="501" y="241"/>
                    <a:pt x="505" y="239"/>
                    <a:pt x="506" y="237"/>
                  </a:cubicBezTo>
                  <a:cubicBezTo>
                    <a:pt x="507" y="235"/>
                    <a:pt x="521" y="240"/>
                    <a:pt x="525" y="239"/>
                  </a:cubicBezTo>
                  <a:cubicBezTo>
                    <a:pt x="529" y="239"/>
                    <a:pt x="527" y="235"/>
                    <a:pt x="524" y="234"/>
                  </a:cubicBezTo>
                  <a:cubicBezTo>
                    <a:pt x="521" y="233"/>
                    <a:pt x="522" y="228"/>
                    <a:pt x="526" y="230"/>
                  </a:cubicBezTo>
                  <a:cubicBezTo>
                    <a:pt x="529" y="232"/>
                    <a:pt x="535" y="233"/>
                    <a:pt x="536" y="236"/>
                  </a:cubicBezTo>
                  <a:cubicBezTo>
                    <a:pt x="537" y="239"/>
                    <a:pt x="540" y="238"/>
                    <a:pt x="540" y="240"/>
                  </a:cubicBezTo>
                  <a:cubicBezTo>
                    <a:pt x="541" y="243"/>
                    <a:pt x="553" y="246"/>
                    <a:pt x="553" y="249"/>
                  </a:cubicBezTo>
                  <a:cubicBezTo>
                    <a:pt x="553" y="252"/>
                    <a:pt x="541" y="253"/>
                    <a:pt x="545" y="256"/>
                  </a:cubicBezTo>
                  <a:cubicBezTo>
                    <a:pt x="548" y="259"/>
                    <a:pt x="553" y="253"/>
                    <a:pt x="558" y="252"/>
                  </a:cubicBezTo>
                  <a:cubicBezTo>
                    <a:pt x="562" y="252"/>
                    <a:pt x="562" y="262"/>
                    <a:pt x="566" y="261"/>
                  </a:cubicBezTo>
                  <a:cubicBezTo>
                    <a:pt x="570" y="259"/>
                    <a:pt x="574" y="262"/>
                    <a:pt x="578" y="269"/>
                  </a:cubicBezTo>
                  <a:cubicBezTo>
                    <a:pt x="583" y="275"/>
                    <a:pt x="578" y="281"/>
                    <a:pt x="578" y="283"/>
                  </a:cubicBezTo>
                  <a:cubicBezTo>
                    <a:pt x="579" y="286"/>
                    <a:pt x="587" y="285"/>
                    <a:pt x="592" y="282"/>
                  </a:cubicBezTo>
                  <a:cubicBezTo>
                    <a:pt x="597" y="280"/>
                    <a:pt x="602" y="285"/>
                    <a:pt x="605" y="289"/>
                  </a:cubicBezTo>
                  <a:cubicBezTo>
                    <a:pt x="609" y="292"/>
                    <a:pt x="592" y="298"/>
                    <a:pt x="593" y="295"/>
                  </a:cubicBezTo>
                  <a:cubicBezTo>
                    <a:pt x="595" y="292"/>
                    <a:pt x="583" y="283"/>
                    <a:pt x="572" y="287"/>
                  </a:cubicBezTo>
                  <a:cubicBezTo>
                    <a:pt x="561" y="291"/>
                    <a:pt x="568" y="297"/>
                    <a:pt x="569" y="301"/>
                  </a:cubicBezTo>
                  <a:cubicBezTo>
                    <a:pt x="571" y="305"/>
                    <a:pt x="560" y="308"/>
                    <a:pt x="550" y="305"/>
                  </a:cubicBezTo>
                  <a:cubicBezTo>
                    <a:pt x="540" y="302"/>
                    <a:pt x="543" y="307"/>
                    <a:pt x="539" y="307"/>
                  </a:cubicBezTo>
                  <a:cubicBezTo>
                    <a:pt x="534" y="307"/>
                    <a:pt x="530" y="314"/>
                    <a:pt x="534" y="318"/>
                  </a:cubicBezTo>
                  <a:cubicBezTo>
                    <a:pt x="537" y="322"/>
                    <a:pt x="546" y="318"/>
                    <a:pt x="552" y="318"/>
                  </a:cubicBezTo>
                  <a:cubicBezTo>
                    <a:pt x="559" y="319"/>
                    <a:pt x="560" y="321"/>
                    <a:pt x="561" y="317"/>
                  </a:cubicBezTo>
                  <a:cubicBezTo>
                    <a:pt x="561" y="313"/>
                    <a:pt x="568" y="315"/>
                    <a:pt x="573" y="316"/>
                  </a:cubicBezTo>
                  <a:cubicBezTo>
                    <a:pt x="578" y="317"/>
                    <a:pt x="577" y="324"/>
                    <a:pt x="583" y="325"/>
                  </a:cubicBezTo>
                  <a:cubicBezTo>
                    <a:pt x="589" y="326"/>
                    <a:pt x="584" y="332"/>
                    <a:pt x="588" y="336"/>
                  </a:cubicBezTo>
                  <a:cubicBezTo>
                    <a:pt x="592" y="340"/>
                    <a:pt x="603" y="337"/>
                    <a:pt x="608" y="342"/>
                  </a:cubicBezTo>
                  <a:cubicBezTo>
                    <a:pt x="612" y="346"/>
                    <a:pt x="631" y="355"/>
                    <a:pt x="634" y="352"/>
                  </a:cubicBezTo>
                  <a:cubicBezTo>
                    <a:pt x="637" y="348"/>
                    <a:pt x="618" y="331"/>
                    <a:pt x="612" y="330"/>
                  </a:cubicBezTo>
                  <a:cubicBezTo>
                    <a:pt x="606" y="328"/>
                    <a:pt x="618" y="326"/>
                    <a:pt x="625" y="332"/>
                  </a:cubicBezTo>
                  <a:cubicBezTo>
                    <a:pt x="632" y="337"/>
                    <a:pt x="642" y="340"/>
                    <a:pt x="648" y="333"/>
                  </a:cubicBezTo>
                  <a:cubicBezTo>
                    <a:pt x="653" y="327"/>
                    <a:pt x="643" y="329"/>
                    <a:pt x="643" y="324"/>
                  </a:cubicBezTo>
                  <a:cubicBezTo>
                    <a:pt x="643" y="319"/>
                    <a:pt x="640" y="312"/>
                    <a:pt x="634" y="312"/>
                  </a:cubicBezTo>
                  <a:cubicBezTo>
                    <a:pt x="629" y="312"/>
                    <a:pt x="616" y="302"/>
                    <a:pt x="621" y="299"/>
                  </a:cubicBezTo>
                  <a:cubicBezTo>
                    <a:pt x="626" y="297"/>
                    <a:pt x="619" y="294"/>
                    <a:pt x="623" y="290"/>
                  </a:cubicBezTo>
                  <a:cubicBezTo>
                    <a:pt x="627" y="286"/>
                    <a:pt x="630" y="294"/>
                    <a:pt x="635" y="294"/>
                  </a:cubicBezTo>
                  <a:close/>
                  <a:moveTo>
                    <a:pt x="556" y="276"/>
                  </a:moveTo>
                  <a:cubicBezTo>
                    <a:pt x="561" y="276"/>
                    <a:pt x="560" y="269"/>
                    <a:pt x="557" y="265"/>
                  </a:cubicBezTo>
                  <a:cubicBezTo>
                    <a:pt x="555" y="262"/>
                    <a:pt x="550" y="262"/>
                    <a:pt x="546" y="262"/>
                  </a:cubicBezTo>
                  <a:cubicBezTo>
                    <a:pt x="542" y="263"/>
                    <a:pt x="535" y="269"/>
                    <a:pt x="539" y="276"/>
                  </a:cubicBezTo>
                  <a:cubicBezTo>
                    <a:pt x="543" y="282"/>
                    <a:pt x="552" y="277"/>
                    <a:pt x="556" y="276"/>
                  </a:cubicBezTo>
                  <a:close/>
                  <a:moveTo>
                    <a:pt x="509" y="179"/>
                  </a:moveTo>
                  <a:cubicBezTo>
                    <a:pt x="507" y="184"/>
                    <a:pt x="514" y="184"/>
                    <a:pt x="515" y="190"/>
                  </a:cubicBezTo>
                  <a:cubicBezTo>
                    <a:pt x="515" y="195"/>
                    <a:pt x="522" y="197"/>
                    <a:pt x="527" y="194"/>
                  </a:cubicBezTo>
                  <a:cubicBezTo>
                    <a:pt x="533" y="190"/>
                    <a:pt x="547" y="195"/>
                    <a:pt x="547" y="190"/>
                  </a:cubicBezTo>
                  <a:cubicBezTo>
                    <a:pt x="547" y="186"/>
                    <a:pt x="532" y="179"/>
                    <a:pt x="526" y="180"/>
                  </a:cubicBezTo>
                  <a:cubicBezTo>
                    <a:pt x="521" y="181"/>
                    <a:pt x="512" y="174"/>
                    <a:pt x="509" y="179"/>
                  </a:cubicBezTo>
                  <a:close/>
                  <a:moveTo>
                    <a:pt x="649" y="497"/>
                  </a:moveTo>
                  <a:cubicBezTo>
                    <a:pt x="650" y="500"/>
                    <a:pt x="672" y="509"/>
                    <a:pt x="673" y="505"/>
                  </a:cubicBezTo>
                  <a:cubicBezTo>
                    <a:pt x="673" y="501"/>
                    <a:pt x="649" y="494"/>
                    <a:pt x="649" y="497"/>
                  </a:cubicBezTo>
                  <a:close/>
                  <a:moveTo>
                    <a:pt x="744" y="519"/>
                  </a:moveTo>
                  <a:cubicBezTo>
                    <a:pt x="743" y="522"/>
                    <a:pt x="740" y="517"/>
                    <a:pt x="744" y="515"/>
                  </a:cubicBezTo>
                  <a:cubicBezTo>
                    <a:pt x="747" y="512"/>
                    <a:pt x="743" y="511"/>
                    <a:pt x="740" y="513"/>
                  </a:cubicBezTo>
                  <a:cubicBezTo>
                    <a:pt x="737" y="514"/>
                    <a:pt x="738" y="506"/>
                    <a:pt x="741" y="505"/>
                  </a:cubicBezTo>
                  <a:cubicBezTo>
                    <a:pt x="743" y="503"/>
                    <a:pt x="734" y="500"/>
                    <a:pt x="734" y="503"/>
                  </a:cubicBezTo>
                  <a:cubicBezTo>
                    <a:pt x="734" y="506"/>
                    <a:pt x="727" y="504"/>
                    <a:pt x="726" y="501"/>
                  </a:cubicBezTo>
                  <a:cubicBezTo>
                    <a:pt x="726" y="499"/>
                    <a:pt x="721" y="498"/>
                    <a:pt x="723" y="496"/>
                  </a:cubicBezTo>
                  <a:cubicBezTo>
                    <a:pt x="724" y="495"/>
                    <a:pt x="717" y="494"/>
                    <a:pt x="716" y="497"/>
                  </a:cubicBezTo>
                  <a:cubicBezTo>
                    <a:pt x="716" y="500"/>
                    <a:pt x="713" y="495"/>
                    <a:pt x="717" y="491"/>
                  </a:cubicBezTo>
                  <a:cubicBezTo>
                    <a:pt x="721" y="487"/>
                    <a:pt x="719" y="483"/>
                    <a:pt x="723" y="481"/>
                  </a:cubicBezTo>
                  <a:cubicBezTo>
                    <a:pt x="726" y="479"/>
                    <a:pt x="723" y="477"/>
                    <a:pt x="719" y="478"/>
                  </a:cubicBezTo>
                  <a:cubicBezTo>
                    <a:pt x="715" y="480"/>
                    <a:pt x="705" y="494"/>
                    <a:pt x="705" y="497"/>
                  </a:cubicBezTo>
                  <a:cubicBezTo>
                    <a:pt x="705" y="501"/>
                    <a:pt x="705" y="506"/>
                    <a:pt x="702" y="505"/>
                  </a:cubicBezTo>
                  <a:cubicBezTo>
                    <a:pt x="698" y="505"/>
                    <a:pt x="694" y="508"/>
                    <a:pt x="697" y="510"/>
                  </a:cubicBezTo>
                  <a:cubicBezTo>
                    <a:pt x="700" y="512"/>
                    <a:pt x="690" y="518"/>
                    <a:pt x="694" y="520"/>
                  </a:cubicBezTo>
                  <a:cubicBezTo>
                    <a:pt x="698" y="522"/>
                    <a:pt x="703" y="520"/>
                    <a:pt x="707" y="520"/>
                  </a:cubicBezTo>
                  <a:cubicBezTo>
                    <a:pt x="712" y="521"/>
                    <a:pt x="716" y="521"/>
                    <a:pt x="719" y="518"/>
                  </a:cubicBezTo>
                  <a:cubicBezTo>
                    <a:pt x="723" y="516"/>
                    <a:pt x="723" y="521"/>
                    <a:pt x="727" y="520"/>
                  </a:cubicBezTo>
                  <a:cubicBezTo>
                    <a:pt x="731" y="520"/>
                    <a:pt x="725" y="523"/>
                    <a:pt x="725" y="526"/>
                  </a:cubicBezTo>
                  <a:cubicBezTo>
                    <a:pt x="725" y="529"/>
                    <a:pt x="729" y="525"/>
                    <a:pt x="732" y="523"/>
                  </a:cubicBezTo>
                  <a:cubicBezTo>
                    <a:pt x="735" y="522"/>
                    <a:pt x="739" y="523"/>
                    <a:pt x="737" y="526"/>
                  </a:cubicBezTo>
                  <a:cubicBezTo>
                    <a:pt x="736" y="528"/>
                    <a:pt x="746" y="531"/>
                    <a:pt x="748" y="527"/>
                  </a:cubicBezTo>
                  <a:cubicBezTo>
                    <a:pt x="750" y="523"/>
                    <a:pt x="746" y="517"/>
                    <a:pt x="744" y="519"/>
                  </a:cubicBezTo>
                  <a:close/>
                  <a:moveTo>
                    <a:pt x="69" y="451"/>
                  </a:moveTo>
                  <a:cubicBezTo>
                    <a:pt x="62" y="454"/>
                    <a:pt x="79" y="471"/>
                    <a:pt x="82" y="469"/>
                  </a:cubicBezTo>
                  <a:cubicBezTo>
                    <a:pt x="84" y="468"/>
                    <a:pt x="78" y="460"/>
                    <a:pt x="78" y="456"/>
                  </a:cubicBezTo>
                  <a:cubicBezTo>
                    <a:pt x="78" y="452"/>
                    <a:pt x="76" y="447"/>
                    <a:pt x="69" y="451"/>
                  </a:cubicBezTo>
                  <a:close/>
                  <a:moveTo>
                    <a:pt x="685" y="536"/>
                  </a:moveTo>
                  <a:cubicBezTo>
                    <a:pt x="682" y="536"/>
                    <a:pt x="684" y="532"/>
                    <a:pt x="684" y="530"/>
                  </a:cubicBezTo>
                  <a:cubicBezTo>
                    <a:pt x="685" y="528"/>
                    <a:pt x="679" y="531"/>
                    <a:pt x="679" y="533"/>
                  </a:cubicBezTo>
                  <a:cubicBezTo>
                    <a:pt x="678" y="536"/>
                    <a:pt x="674" y="537"/>
                    <a:pt x="674" y="538"/>
                  </a:cubicBezTo>
                  <a:cubicBezTo>
                    <a:pt x="674" y="543"/>
                    <a:pt x="674" y="540"/>
                    <a:pt x="671" y="542"/>
                  </a:cubicBezTo>
                  <a:cubicBezTo>
                    <a:pt x="668" y="543"/>
                    <a:pt x="656" y="542"/>
                    <a:pt x="656" y="539"/>
                  </a:cubicBezTo>
                  <a:cubicBezTo>
                    <a:pt x="655" y="537"/>
                    <a:pt x="647" y="535"/>
                    <a:pt x="647" y="532"/>
                  </a:cubicBezTo>
                  <a:cubicBezTo>
                    <a:pt x="646" y="528"/>
                    <a:pt x="642" y="527"/>
                    <a:pt x="645" y="523"/>
                  </a:cubicBezTo>
                  <a:cubicBezTo>
                    <a:pt x="649" y="519"/>
                    <a:pt x="645" y="517"/>
                    <a:pt x="642" y="520"/>
                  </a:cubicBezTo>
                  <a:cubicBezTo>
                    <a:pt x="639" y="523"/>
                    <a:pt x="637" y="519"/>
                    <a:pt x="641" y="517"/>
                  </a:cubicBezTo>
                  <a:cubicBezTo>
                    <a:pt x="645" y="515"/>
                    <a:pt x="653" y="514"/>
                    <a:pt x="649" y="506"/>
                  </a:cubicBezTo>
                  <a:cubicBezTo>
                    <a:pt x="645" y="499"/>
                    <a:pt x="619" y="508"/>
                    <a:pt x="613" y="512"/>
                  </a:cubicBezTo>
                  <a:cubicBezTo>
                    <a:pt x="606" y="516"/>
                    <a:pt x="598" y="528"/>
                    <a:pt x="595" y="528"/>
                  </a:cubicBezTo>
                  <a:cubicBezTo>
                    <a:pt x="591" y="528"/>
                    <a:pt x="601" y="521"/>
                    <a:pt x="602" y="519"/>
                  </a:cubicBezTo>
                  <a:cubicBezTo>
                    <a:pt x="604" y="517"/>
                    <a:pt x="602" y="514"/>
                    <a:pt x="604" y="515"/>
                  </a:cubicBezTo>
                  <a:cubicBezTo>
                    <a:pt x="606" y="516"/>
                    <a:pt x="612" y="507"/>
                    <a:pt x="616" y="504"/>
                  </a:cubicBezTo>
                  <a:cubicBezTo>
                    <a:pt x="620" y="501"/>
                    <a:pt x="624" y="504"/>
                    <a:pt x="624" y="501"/>
                  </a:cubicBezTo>
                  <a:cubicBezTo>
                    <a:pt x="625" y="499"/>
                    <a:pt x="627" y="497"/>
                    <a:pt x="631" y="494"/>
                  </a:cubicBezTo>
                  <a:cubicBezTo>
                    <a:pt x="634" y="491"/>
                    <a:pt x="679" y="491"/>
                    <a:pt x="683" y="491"/>
                  </a:cubicBezTo>
                  <a:cubicBezTo>
                    <a:pt x="688" y="492"/>
                    <a:pt x="696" y="486"/>
                    <a:pt x="698" y="482"/>
                  </a:cubicBezTo>
                  <a:cubicBezTo>
                    <a:pt x="701" y="478"/>
                    <a:pt x="704" y="478"/>
                    <a:pt x="710" y="479"/>
                  </a:cubicBezTo>
                  <a:cubicBezTo>
                    <a:pt x="716" y="479"/>
                    <a:pt x="719" y="474"/>
                    <a:pt x="722" y="472"/>
                  </a:cubicBezTo>
                  <a:cubicBezTo>
                    <a:pt x="725" y="470"/>
                    <a:pt x="724" y="469"/>
                    <a:pt x="721" y="468"/>
                  </a:cubicBezTo>
                  <a:cubicBezTo>
                    <a:pt x="718" y="467"/>
                    <a:pt x="716" y="466"/>
                    <a:pt x="718" y="466"/>
                  </a:cubicBezTo>
                  <a:cubicBezTo>
                    <a:pt x="721" y="465"/>
                    <a:pt x="722" y="464"/>
                    <a:pt x="724" y="461"/>
                  </a:cubicBezTo>
                  <a:cubicBezTo>
                    <a:pt x="725" y="457"/>
                    <a:pt x="723" y="459"/>
                    <a:pt x="719" y="454"/>
                  </a:cubicBezTo>
                  <a:cubicBezTo>
                    <a:pt x="716" y="449"/>
                    <a:pt x="714" y="456"/>
                    <a:pt x="710" y="455"/>
                  </a:cubicBezTo>
                  <a:cubicBezTo>
                    <a:pt x="707" y="455"/>
                    <a:pt x="713" y="450"/>
                    <a:pt x="710" y="448"/>
                  </a:cubicBezTo>
                  <a:cubicBezTo>
                    <a:pt x="707" y="447"/>
                    <a:pt x="701" y="448"/>
                    <a:pt x="696" y="452"/>
                  </a:cubicBezTo>
                  <a:cubicBezTo>
                    <a:pt x="692" y="455"/>
                    <a:pt x="692" y="451"/>
                    <a:pt x="688" y="455"/>
                  </a:cubicBezTo>
                  <a:cubicBezTo>
                    <a:pt x="685" y="459"/>
                    <a:pt x="685" y="453"/>
                    <a:pt x="686" y="452"/>
                  </a:cubicBezTo>
                  <a:cubicBezTo>
                    <a:pt x="688" y="450"/>
                    <a:pt x="690" y="452"/>
                    <a:pt x="691" y="450"/>
                  </a:cubicBezTo>
                  <a:cubicBezTo>
                    <a:pt x="693" y="447"/>
                    <a:pt x="695" y="450"/>
                    <a:pt x="699" y="447"/>
                  </a:cubicBezTo>
                  <a:cubicBezTo>
                    <a:pt x="703" y="444"/>
                    <a:pt x="707" y="445"/>
                    <a:pt x="708" y="443"/>
                  </a:cubicBezTo>
                  <a:cubicBezTo>
                    <a:pt x="710" y="441"/>
                    <a:pt x="706" y="439"/>
                    <a:pt x="702" y="439"/>
                  </a:cubicBezTo>
                  <a:cubicBezTo>
                    <a:pt x="698" y="440"/>
                    <a:pt x="695" y="434"/>
                    <a:pt x="693" y="436"/>
                  </a:cubicBezTo>
                  <a:cubicBezTo>
                    <a:pt x="690" y="438"/>
                    <a:pt x="690" y="433"/>
                    <a:pt x="688" y="435"/>
                  </a:cubicBezTo>
                  <a:cubicBezTo>
                    <a:pt x="685" y="437"/>
                    <a:pt x="683" y="434"/>
                    <a:pt x="682" y="431"/>
                  </a:cubicBezTo>
                  <a:cubicBezTo>
                    <a:pt x="680" y="427"/>
                    <a:pt x="672" y="421"/>
                    <a:pt x="667" y="420"/>
                  </a:cubicBezTo>
                  <a:cubicBezTo>
                    <a:pt x="662" y="418"/>
                    <a:pt x="666" y="416"/>
                    <a:pt x="668" y="418"/>
                  </a:cubicBezTo>
                  <a:cubicBezTo>
                    <a:pt x="671" y="419"/>
                    <a:pt x="674" y="416"/>
                    <a:pt x="675" y="414"/>
                  </a:cubicBezTo>
                  <a:cubicBezTo>
                    <a:pt x="676" y="412"/>
                    <a:pt x="673" y="410"/>
                    <a:pt x="672" y="410"/>
                  </a:cubicBezTo>
                  <a:cubicBezTo>
                    <a:pt x="670" y="410"/>
                    <a:pt x="670" y="408"/>
                    <a:pt x="671" y="406"/>
                  </a:cubicBezTo>
                  <a:cubicBezTo>
                    <a:pt x="671" y="404"/>
                    <a:pt x="665" y="401"/>
                    <a:pt x="665" y="399"/>
                  </a:cubicBezTo>
                  <a:cubicBezTo>
                    <a:pt x="665" y="398"/>
                    <a:pt x="662" y="396"/>
                    <a:pt x="662" y="395"/>
                  </a:cubicBezTo>
                  <a:cubicBezTo>
                    <a:pt x="662" y="393"/>
                    <a:pt x="659" y="391"/>
                    <a:pt x="659" y="388"/>
                  </a:cubicBezTo>
                  <a:cubicBezTo>
                    <a:pt x="659" y="386"/>
                    <a:pt x="653" y="382"/>
                    <a:pt x="653" y="379"/>
                  </a:cubicBezTo>
                  <a:cubicBezTo>
                    <a:pt x="653" y="376"/>
                    <a:pt x="650" y="374"/>
                    <a:pt x="649" y="371"/>
                  </a:cubicBezTo>
                  <a:cubicBezTo>
                    <a:pt x="648" y="368"/>
                    <a:pt x="646" y="370"/>
                    <a:pt x="645" y="374"/>
                  </a:cubicBezTo>
                  <a:cubicBezTo>
                    <a:pt x="644" y="379"/>
                    <a:pt x="640" y="378"/>
                    <a:pt x="641" y="380"/>
                  </a:cubicBezTo>
                  <a:cubicBezTo>
                    <a:pt x="643" y="383"/>
                    <a:pt x="642" y="383"/>
                    <a:pt x="640" y="385"/>
                  </a:cubicBezTo>
                  <a:cubicBezTo>
                    <a:pt x="638" y="387"/>
                    <a:pt x="641" y="390"/>
                    <a:pt x="638" y="390"/>
                  </a:cubicBezTo>
                  <a:cubicBezTo>
                    <a:pt x="635" y="390"/>
                    <a:pt x="637" y="395"/>
                    <a:pt x="635" y="393"/>
                  </a:cubicBezTo>
                  <a:cubicBezTo>
                    <a:pt x="634" y="390"/>
                    <a:pt x="630" y="391"/>
                    <a:pt x="630" y="394"/>
                  </a:cubicBezTo>
                  <a:cubicBezTo>
                    <a:pt x="630" y="396"/>
                    <a:pt x="624" y="399"/>
                    <a:pt x="622" y="398"/>
                  </a:cubicBezTo>
                  <a:cubicBezTo>
                    <a:pt x="619" y="398"/>
                    <a:pt x="619" y="393"/>
                    <a:pt x="617" y="395"/>
                  </a:cubicBezTo>
                  <a:cubicBezTo>
                    <a:pt x="615" y="396"/>
                    <a:pt x="616" y="390"/>
                    <a:pt x="612" y="391"/>
                  </a:cubicBezTo>
                  <a:cubicBezTo>
                    <a:pt x="609" y="391"/>
                    <a:pt x="607" y="390"/>
                    <a:pt x="608" y="388"/>
                  </a:cubicBezTo>
                  <a:cubicBezTo>
                    <a:pt x="609" y="385"/>
                    <a:pt x="603" y="383"/>
                    <a:pt x="605" y="382"/>
                  </a:cubicBezTo>
                  <a:cubicBezTo>
                    <a:pt x="607" y="380"/>
                    <a:pt x="604" y="377"/>
                    <a:pt x="604" y="372"/>
                  </a:cubicBezTo>
                  <a:cubicBezTo>
                    <a:pt x="603" y="367"/>
                    <a:pt x="606" y="367"/>
                    <a:pt x="606" y="365"/>
                  </a:cubicBezTo>
                  <a:cubicBezTo>
                    <a:pt x="606" y="363"/>
                    <a:pt x="604" y="363"/>
                    <a:pt x="602" y="365"/>
                  </a:cubicBezTo>
                  <a:cubicBezTo>
                    <a:pt x="600" y="366"/>
                    <a:pt x="600" y="363"/>
                    <a:pt x="597" y="363"/>
                  </a:cubicBezTo>
                  <a:cubicBezTo>
                    <a:pt x="595" y="363"/>
                    <a:pt x="588" y="363"/>
                    <a:pt x="587" y="359"/>
                  </a:cubicBezTo>
                  <a:cubicBezTo>
                    <a:pt x="587" y="356"/>
                    <a:pt x="584" y="358"/>
                    <a:pt x="583" y="354"/>
                  </a:cubicBezTo>
                  <a:cubicBezTo>
                    <a:pt x="582" y="351"/>
                    <a:pt x="579" y="354"/>
                    <a:pt x="579" y="352"/>
                  </a:cubicBezTo>
                  <a:cubicBezTo>
                    <a:pt x="579" y="349"/>
                    <a:pt x="578" y="348"/>
                    <a:pt x="576" y="348"/>
                  </a:cubicBezTo>
                  <a:cubicBezTo>
                    <a:pt x="573" y="348"/>
                    <a:pt x="573" y="346"/>
                    <a:pt x="570" y="345"/>
                  </a:cubicBezTo>
                  <a:cubicBezTo>
                    <a:pt x="567" y="345"/>
                    <a:pt x="563" y="347"/>
                    <a:pt x="561" y="348"/>
                  </a:cubicBezTo>
                  <a:cubicBezTo>
                    <a:pt x="560" y="349"/>
                    <a:pt x="555" y="345"/>
                    <a:pt x="554" y="347"/>
                  </a:cubicBezTo>
                  <a:cubicBezTo>
                    <a:pt x="552" y="348"/>
                    <a:pt x="552" y="346"/>
                    <a:pt x="547" y="344"/>
                  </a:cubicBezTo>
                  <a:cubicBezTo>
                    <a:pt x="542" y="343"/>
                    <a:pt x="536" y="343"/>
                    <a:pt x="536" y="344"/>
                  </a:cubicBezTo>
                  <a:cubicBezTo>
                    <a:pt x="535" y="346"/>
                    <a:pt x="532" y="347"/>
                    <a:pt x="532" y="351"/>
                  </a:cubicBezTo>
                  <a:cubicBezTo>
                    <a:pt x="533" y="354"/>
                    <a:pt x="537" y="354"/>
                    <a:pt x="538" y="356"/>
                  </a:cubicBezTo>
                  <a:cubicBezTo>
                    <a:pt x="539" y="359"/>
                    <a:pt x="536" y="358"/>
                    <a:pt x="536" y="360"/>
                  </a:cubicBezTo>
                  <a:cubicBezTo>
                    <a:pt x="535" y="363"/>
                    <a:pt x="533" y="363"/>
                    <a:pt x="533" y="364"/>
                  </a:cubicBezTo>
                  <a:cubicBezTo>
                    <a:pt x="533" y="366"/>
                    <a:pt x="535" y="366"/>
                    <a:pt x="536" y="369"/>
                  </a:cubicBezTo>
                  <a:cubicBezTo>
                    <a:pt x="536" y="372"/>
                    <a:pt x="538" y="372"/>
                    <a:pt x="539" y="377"/>
                  </a:cubicBezTo>
                  <a:cubicBezTo>
                    <a:pt x="539" y="381"/>
                    <a:pt x="537" y="380"/>
                    <a:pt x="536" y="381"/>
                  </a:cubicBezTo>
                  <a:cubicBezTo>
                    <a:pt x="534" y="381"/>
                    <a:pt x="536" y="384"/>
                    <a:pt x="533" y="387"/>
                  </a:cubicBezTo>
                  <a:cubicBezTo>
                    <a:pt x="530" y="390"/>
                    <a:pt x="528" y="393"/>
                    <a:pt x="530" y="395"/>
                  </a:cubicBezTo>
                  <a:cubicBezTo>
                    <a:pt x="532" y="396"/>
                    <a:pt x="540" y="400"/>
                    <a:pt x="543" y="405"/>
                  </a:cubicBezTo>
                  <a:cubicBezTo>
                    <a:pt x="546" y="410"/>
                    <a:pt x="546" y="418"/>
                    <a:pt x="545" y="423"/>
                  </a:cubicBezTo>
                  <a:cubicBezTo>
                    <a:pt x="544" y="429"/>
                    <a:pt x="538" y="430"/>
                    <a:pt x="533" y="435"/>
                  </a:cubicBezTo>
                  <a:cubicBezTo>
                    <a:pt x="528" y="440"/>
                    <a:pt x="523" y="439"/>
                    <a:pt x="521" y="439"/>
                  </a:cubicBezTo>
                  <a:cubicBezTo>
                    <a:pt x="519" y="439"/>
                    <a:pt x="520" y="444"/>
                    <a:pt x="523" y="447"/>
                  </a:cubicBezTo>
                  <a:cubicBezTo>
                    <a:pt x="527" y="451"/>
                    <a:pt x="524" y="452"/>
                    <a:pt x="526" y="456"/>
                  </a:cubicBezTo>
                  <a:cubicBezTo>
                    <a:pt x="527" y="460"/>
                    <a:pt x="526" y="463"/>
                    <a:pt x="528" y="466"/>
                  </a:cubicBezTo>
                  <a:cubicBezTo>
                    <a:pt x="530" y="469"/>
                    <a:pt x="529" y="471"/>
                    <a:pt x="526" y="473"/>
                  </a:cubicBezTo>
                  <a:cubicBezTo>
                    <a:pt x="523" y="475"/>
                    <a:pt x="527" y="474"/>
                    <a:pt x="527" y="477"/>
                  </a:cubicBezTo>
                  <a:cubicBezTo>
                    <a:pt x="528" y="481"/>
                    <a:pt x="526" y="479"/>
                    <a:pt x="524" y="477"/>
                  </a:cubicBezTo>
                  <a:cubicBezTo>
                    <a:pt x="521" y="475"/>
                    <a:pt x="519" y="480"/>
                    <a:pt x="519" y="482"/>
                  </a:cubicBezTo>
                  <a:cubicBezTo>
                    <a:pt x="519" y="484"/>
                    <a:pt x="513" y="479"/>
                    <a:pt x="512" y="480"/>
                  </a:cubicBezTo>
                  <a:cubicBezTo>
                    <a:pt x="511" y="480"/>
                    <a:pt x="512" y="476"/>
                    <a:pt x="509" y="474"/>
                  </a:cubicBezTo>
                  <a:cubicBezTo>
                    <a:pt x="506" y="471"/>
                    <a:pt x="503" y="471"/>
                    <a:pt x="503" y="468"/>
                  </a:cubicBezTo>
                  <a:cubicBezTo>
                    <a:pt x="503" y="465"/>
                    <a:pt x="497" y="464"/>
                    <a:pt x="497" y="461"/>
                  </a:cubicBezTo>
                  <a:cubicBezTo>
                    <a:pt x="497" y="458"/>
                    <a:pt x="498" y="450"/>
                    <a:pt x="497" y="448"/>
                  </a:cubicBezTo>
                  <a:cubicBezTo>
                    <a:pt x="495" y="445"/>
                    <a:pt x="496" y="443"/>
                    <a:pt x="498" y="441"/>
                  </a:cubicBezTo>
                  <a:cubicBezTo>
                    <a:pt x="499" y="439"/>
                    <a:pt x="496" y="436"/>
                    <a:pt x="493" y="436"/>
                  </a:cubicBezTo>
                  <a:cubicBezTo>
                    <a:pt x="490" y="436"/>
                    <a:pt x="485" y="435"/>
                    <a:pt x="480" y="435"/>
                  </a:cubicBezTo>
                  <a:cubicBezTo>
                    <a:pt x="476" y="435"/>
                    <a:pt x="473" y="435"/>
                    <a:pt x="471" y="433"/>
                  </a:cubicBezTo>
                  <a:cubicBezTo>
                    <a:pt x="470" y="432"/>
                    <a:pt x="466" y="429"/>
                    <a:pt x="460" y="428"/>
                  </a:cubicBezTo>
                  <a:cubicBezTo>
                    <a:pt x="454" y="426"/>
                    <a:pt x="451" y="423"/>
                    <a:pt x="451" y="422"/>
                  </a:cubicBezTo>
                  <a:cubicBezTo>
                    <a:pt x="450" y="420"/>
                    <a:pt x="445" y="419"/>
                    <a:pt x="443" y="417"/>
                  </a:cubicBezTo>
                  <a:cubicBezTo>
                    <a:pt x="442" y="415"/>
                    <a:pt x="436" y="414"/>
                    <a:pt x="434" y="415"/>
                  </a:cubicBezTo>
                  <a:cubicBezTo>
                    <a:pt x="432" y="415"/>
                    <a:pt x="426" y="410"/>
                    <a:pt x="423" y="410"/>
                  </a:cubicBezTo>
                  <a:cubicBezTo>
                    <a:pt x="420" y="410"/>
                    <a:pt x="412" y="414"/>
                    <a:pt x="410" y="414"/>
                  </a:cubicBezTo>
                  <a:cubicBezTo>
                    <a:pt x="409" y="414"/>
                    <a:pt x="411" y="411"/>
                    <a:pt x="412" y="410"/>
                  </a:cubicBezTo>
                  <a:cubicBezTo>
                    <a:pt x="412" y="408"/>
                    <a:pt x="409" y="403"/>
                    <a:pt x="408" y="399"/>
                  </a:cubicBezTo>
                  <a:cubicBezTo>
                    <a:pt x="407" y="395"/>
                    <a:pt x="406" y="391"/>
                    <a:pt x="402" y="392"/>
                  </a:cubicBezTo>
                  <a:cubicBezTo>
                    <a:pt x="398" y="392"/>
                    <a:pt x="393" y="390"/>
                    <a:pt x="392" y="390"/>
                  </a:cubicBezTo>
                  <a:cubicBezTo>
                    <a:pt x="391" y="389"/>
                    <a:pt x="391" y="378"/>
                    <a:pt x="392" y="374"/>
                  </a:cubicBezTo>
                  <a:cubicBezTo>
                    <a:pt x="393" y="369"/>
                    <a:pt x="398" y="363"/>
                    <a:pt x="398" y="360"/>
                  </a:cubicBezTo>
                  <a:cubicBezTo>
                    <a:pt x="398" y="357"/>
                    <a:pt x="401" y="356"/>
                    <a:pt x="404" y="355"/>
                  </a:cubicBezTo>
                  <a:cubicBezTo>
                    <a:pt x="406" y="354"/>
                    <a:pt x="404" y="349"/>
                    <a:pt x="407" y="348"/>
                  </a:cubicBezTo>
                  <a:cubicBezTo>
                    <a:pt x="410" y="348"/>
                    <a:pt x="410" y="347"/>
                    <a:pt x="411" y="345"/>
                  </a:cubicBezTo>
                  <a:cubicBezTo>
                    <a:pt x="411" y="342"/>
                    <a:pt x="415" y="344"/>
                    <a:pt x="413" y="342"/>
                  </a:cubicBezTo>
                  <a:cubicBezTo>
                    <a:pt x="411" y="340"/>
                    <a:pt x="412" y="340"/>
                    <a:pt x="417" y="340"/>
                  </a:cubicBezTo>
                  <a:cubicBezTo>
                    <a:pt x="421" y="340"/>
                    <a:pt x="427" y="338"/>
                    <a:pt x="426" y="334"/>
                  </a:cubicBezTo>
                  <a:cubicBezTo>
                    <a:pt x="425" y="329"/>
                    <a:pt x="414" y="333"/>
                    <a:pt x="414" y="329"/>
                  </a:cubicBezTo>
                  <a:cubicBezTo>
                    <a:pt x="414" y="326"/>
                    <a:pt x="400" y="325"/>
                    <a:pt x="401" y="323"/>
                  </a:cubicBezTo>
                  <a:cubicBezTo>
                    <a:pt x="402" y="321"/>
                    <a:pt x="415" y="325"/>
                    <a:pt x="420" y="327"/>
                  </a:cubicBezTo>
                  <a:cubicBezTo>
                    <a:pt x="425" y="329"/>
                    <a:pt x="426" y="328"/>
                    <a:pt x="430" y="328"/>
                  </a:cubicBezTo>
                  <a:cubicBezTo>
                    <a:pt x="434" y="328"/>
                    <a:pt x="431" y="323"/>
                    <a:pt x="432" y="321"/>
                  </a:cubicBezTo>
                  <a:cubicBezTo>
                    <a:pt x="433" y="319"/>
                    <a:pt x="440" y="324"/>
                    <a:pt x="445" y="323"/>
                  </a:cubicBezTo>
                  <a:cubicBezTo>
                    <a:pt x="449" y="322"/>
                    <a:pt x="453" y="313"/>
                    <a:pt x="457" y="311"/>
                  </a:cubicBezTo>
                  <a:cubicBezTo>
                    <a:pt x="460" y="308"/>
                    <a:pt x="457" y="306"/>
                    <a:pt x="450" y="307"/>
                  </a:cubicBezTo>
                  <a:cubicBezTo>
                    <a:pt x="443" y="307"/>
                    <a:pt x="439" y="304"/>
                    <a:pt x="435" y="302"/>
                  </a:cubicBezTo>
                  <a:cubicBezTo>
                    <a:pt x="432" y="299"/>
                    <a:pt x="432" y="297"/>
                    <a:pt x="436" y="297"/>
                  </a:cubicBezTo>
                  <a:cubicBezTo>
                    <a:pt x="440" y="297"/>
                    <a:pt x="449" y="305"/>
                    <a:pt x="453" y="305"/>
                  </a:cubicBezTo>
                  <a:cubicBezTo>
                    <a:pt x="456" y="305"/>
                    <a:pt x="463" y="298"/>
                    <a:pt x="465" y="296"/>
                  </a:cubicBezTo>
                  <a:cubicBezTo>
                    <a:pt x="468" y="294"/>
                    <a:pt x="463" y="293"/>
                    <a:pt x="461" y="291"/>
                  </a:cubicBezTo>
                  <a:cubicBezTo>
                    <a:pt x="459" y="290"/>
                    <a:pt x="464" y="288"/>
                    <a:pt x="467" y="288"/>
                  </a:cubicBezTo>
                  <a:cubicBezTo>
                    <a:pt x="470" y="288"/>
                    <a:pt x="471" y="291"/>
                    <a:pt x="473" y="292"/>
                  </a:cubicBezTo>
                  <a:cubicBezTo>
                    <a:pt x="474" y="294"/>
                    <a:pt x="479" y="291"/>
                    <a:pt x="482" y="291"/>
                  </a:cubicBezTo>
                  <a:cubicBezTo>
                    <a:pt x="484" y="291"/>
                    <a:pt x="481" y="287"/>
                    <a:pt x="477" y="285"/>
                  </a:cubicBezTo>
                  <a:cubicBezTo>
                    <a:pt x="473" y="284"/>
                    <a:pt x="477" y="281"/>
                    <a:pt x="478" y="283"/>
                  </a:cubicBezTo>
                  <a:cubicBezTo>
                    <a:pt x="480" y="286"/>
                    <a:pt x="483" y="285"/>
                    <a:pt x="484" y="288"/>
                  </a:cubicBezTo>
                  <a:cubicBezTo>
                    <a:pt x="486" y="293"/>
                    <a:pt x="488" y="290"/>
                    <a:pt x="491" y="288"/>
                  </a:cubicBezTo>
                  <a:cubicBezTo>
                    <a:pt x="495" y="287"/>
                    <a:pt x="497" y="285"/>
                    <a:pt x="499" y="283"/>
                  </a:cubicBezTo>
                  <a:cubicBezTo>
                    <a:pt x="501" y="280"/>
                    <a:pt x="502" y="283"/>
                    <a:pt x="504" y="279"/>
                  </a:cubicBezTo>
                  <a:cubicBezTo>
                    <a:pt x="506" y="276"/>
                    <a:pt x="503" y="273"/>
                    <a:pt x="500" y="270"/>
                  </a:cubicBezTo>
                  <a:cubicBezTo>
                    <a:pt x="497" y="268"/>
                    <a:pt x="500" y="266"/>
                    <a:pt x="497" y="264"/>
                  </a:cubicBezTo>
                  <a:cubicBezTo>
                    <a:pt x="494" y="263"/>
                    <a:pt x="494" y="260"/>
                    <a:pt x="497" y="261"/>
                  </a:cubicBezTo>
                  <a:cubicBezTo>
                    <a:pt x="501" y="261"/>
                    <a:pt x="504" y="260"/>
                    <a:pt x="506" y="258"/>
                  </a:cubicBezTo>
                  <a:cubicBezTo>
                    <a:pt x="507" y="255"/>
                    <a:pt x="500" y="255"/>
                    <a:pt x="503" y="253"/>
                  </a:cubicBezTo>
                  <a:cubicBezTo>
                    <a:pt x="507" y="251"/>
                    <a:pt x="504" y="249"/>
                    <a:pt x="501" y="249"/>
                  </a:cubicBezTo>
                  <a:cubicBezTo>
                    <a:pt x="497" y="249"/>
                    <a:pt x="494" y="247"/>
                    <a:pt x="494" y="245"/>
                  </a:cubicBezTo>
                  <a:cubicBezTo>
                    <a:pt x="494" y="242"/>
                    <a:pt x="488" y="244"/>
                    <a:pt x="485" y="242"/>
                  </a:cubicBezTo>
                  <a:cubicBezTo>
                    <a:pt x="481" y="240"/>
                    <a:pt x="473" y="241"/>
                    <a:pt x="471" y="241"/>
                  </a:cubicBezTo>
                  <a:cubicBezTo>
                    <a:pt x="470" y="241"/>
                    <a:pt x="469" y="249"/>
                    <a:pt x="472" y="249"/>
                  </a:cubicBezTo>
                  <a:cubicBezTo>
                    <a:pt x="475" y="249"/>
                    <a:pt x="477" y="252"/>
                    <a:pt x="475" y="253"/>
                  </a:cubicBezTo>
                  <a:cubicBezTo>
                    <a:pt x="472" y="254"/>
                    <a:pt x="475" y="257"/>
                    <a:pt x="473" y="257"/>
                  </a:cubicBezTo>
                  <a:cubicBezTo>
                    <a:pt x="471" y="256"/>
                    <a:pt x="468" y="256"/>
                    <a:pt x="468" y="260"/>
                  </a:cubicBezTo>
                  <a:cubicBezTo>
                    <a:pt x="467" y="265"/>
                    <a:pt x="467" y="267"/>
                    <a:pt x="464" y="269"/>
                  </a:cubicBezTo>
                  <a:cubicBezTo>
                    <a:pt x="461" y="270"/>
                    <a:pt x="463" y="263"/>
                    <a:pt x="460" y="264"/>
                  </a:cubicBezTo>
                  <a:cubicBezTo>
                    <a:pt x="457" y="264"/>
                    <a:pt x="457" y="270"/>
                    <a:pt x="459" y="270"/>
                  </a:cubicBezTo>
                  <a:cubicBezTo>
                    <a:pt x="461" y="271"/>
                    <a:pt x="462" y="273"/>
                    <a:pt x="462" y="275"/>
                  </a:cubicBezTo>
                  <a:cubicBezTo>
                    <a:pt x="463" y="278"/>
                    <a:pt x="458" y="276"/>
                    <a:pt x="456" y="279"/>
                  </a:cubicBezTo>
                  <a:cubicBezTo>
                    <a:pt x="454" y="283"/>
                    <a:pt x="454" y="278"/>
                    <a:pt x="451" y="276"/>
                  </a:cubicBezTo>
                  <a:cubicBezTo>
                    <a:pt x="449" y="273"/>
                    <a:pt x="446" y="270"/>
                    <a:pt x="446" y="267"/>
                  </a:cubicBezTo>
                  <a:cubicBezTo>
                    <a:pt x="446" y="264"/>
                    <a:pt x="447" y="264"/>
                    <a:pt x="449" y="263"/>
                  </a:cubicBezTo>
                  <a:cubicBezTo>
                    <a:pt x="451" y="263"/>
                    <a:pt x="449" y="261"/>
                    <a:pt x="449" y="258"/>
                  </a:cubicBezTo>
                  <a:cubicBezTo>
                    <a:pt x="449" y="254"/>
                    <a:pt x="447" y="255"/>
                    <a:pt x="444" y="252"/>
                  </a:cubicBezTo>
                  <a:cubicBezTo>
                    <a:pt x="441" y="248"/>
                    <a:pt x="437" y="248"/>
                    <a:pt x="436" y="250"/>
                  </a:cubicBezTo>
                  <a:cubicBezTo>
                    <a:pt x="434" y="252"/>
                    <a:pt x="435" y="255"/>
                    <a:pt x="433" y="256"/>
                  </a:cubicBezTo>
                  <a:cubicBezTo>
                    <a:pt x="430" y="257"/>
                    <a:pt x="431" y="262"/>
                    <a:pt x="429" y="263"/>
                  </a:cubicBezTo>
                  <a:cubicBezTo>
                    <a:pt x="427" y="263"/>
                    <a:pt x="428" y="253"/>
                    <a:pt x="426" y="253"/>
                  </a:cubicBezTo>
                  <a:cubicBezTo>
                    <a:pt x="424" y="252"/>
                    <a:pt x="424" y="249"/>
                    <a:pt x="427" y="249"/>
                  </a:cubicBezTo>
                  <a:cubicBezTo>
                    <a:pt x="430" y="249"/>
                    <a:pt x="432" y="246"/>
                    <a:pt x="429" y="246"/>
                  </a:cubicBezTo>
                  <a:cubicBezTo>
                    <a:pt x="427" y="246"/>
                    <a:pt x="423" y="243"/>
                    <a:pt x="421" y="242"/>
                  </a:cubicBezTo>
                  <a:cubicBezTo>
                    <a:pt x="419" y="242"/>
                    <a:pt x="416" y="245"/>
                    <a:pt x="415" y="244"/>
                  </a:cubicBezTo>
                  <a:cubicBezTo>
                    <a:pt x="413" y="242"/>
                    <a:pt x="415" y="239"/>
                    <a:pt x="415" y="237"/>
                  </a:cubicBezTo>
                  <a:cubicBezTo>
                    <a:pt x="415" y="235"/>
                    <a:pt x="418" y="238"/>
                    <a:pt x="420" y="235"/>
                  </a:cubicBezTo>
                  <a:cubicBezTo>
                    <a:pt x="422" y="232"/>
                    <a:pt x="415" y="232"/>
                    <a:pt x="415" y="230"/>
                  </a:cubicBezTo>
                  <a:cubicBezTo>
                    <a:pt x="415" y="227"/>
                    <a:pt x="409" y="226"/>
                    <a:pt x="407" y="225"/>
                  </a:cubicBezTo>
                  <a:cubicBezTo>
                    <a:pt x="405" y="224"/>
                    <a:pt x="408" y="219"/>
                    <a:pt x="407" y="218"/>
                  </a:cubicBezTo>
                  <a:cubicBezTo>
                    <a:pt x="406" y="216"/>
                    <a:pt x="400" y="210"/>
                    <a:pt x="397" y="210"/>
                  </a:cubicBezTo>
                  <a:cubicBezTo>
                    <a:pt x="394" y="211"/>
                    <a:pt x="393" y="206"/>
                    <a:pt x="395" y="206"/>
                  </a:cubicBezTo>
                  <a:cubicBezTo>
                    <a:pt x="396" y="207"/>
                    <a:pt x="398" y="205"/>
                    <a:pt x="401" y="202"/>
                  </a:cubicBezTo>
                  <a:cubicBezTo>
                    <a:pt x="404" y="198"/>
                    <a:pt x="404" y="197"/>
                    <a:pt x="402" y="197"/>
                  </a:cubicBezTo>
                  <a:cubicBezTo>
                    <a:pt x="400" y="196"/>
                    <a:pt x="399" y="194"/>
                    <a:pt x="403" y="194"/>
                  </a:cubicBezTo>
                  <a:cubicBezTo>
                    <a:pt x="406" y="194"/>
                    <a:pt x="413" y="197"/>
                    <a:pt x="416" y="195"/>
                  </a:cubicBezTo>
                  <a:cubicBezTo>
                    <a:pt x="418" y="193"/>
                    <a:pt x="425" y="182"/>
                    <a:pt x="428" y="178"/>
                  </a:cubicBezTo>
                  <a:cubicBezTo>
                    <a:pt x="431" y="174"/>
                    <a:pt x="426" y="174"/>
                    <a:pt x="419" y="174"/>
                  </a:cubicBezTo>
                  <a:cubicBezTo>
                    <a:pt x="412" y="175"/>
                    <a:pt x="411" y="172"/>
                    <a:pt x="405" y="172"/>
                  </a:cubicBezTo>
                  <a:cubicBezTo>
                    <a:pt x="400" y="171"/>
                    <a:pt x="389" y="173"/>
                    <a:pt x="388" y="174"/>
                  </a:cubicBezTo>
                  <a:cubicBezTo>
                    <a:pt x="386" y="176"/>
                    <a:pt x="390" y="177"/>
                    <a:pt x="390" y="179"/>
                  </a:cubicBezTo>
                  <a:cubicBezTo>
                    <a:pt x="389" y="181"/>
                    <a:pt x="386" y="178"/>
                    <a:pt x="384" y="179"/>
                  </a:cubicBezTo>
                  <a:cubicBezTo>
                    <a:pt x="383" y="180"/>
                    <a:pt x="385" y="182"/>
                    <a:pt x="384" y="188"/>
                  </a:cubicBezTo>
                  <a:cubicBezTo>
                    <a:pt x="384" y="195"/>
                    <a:pt x="386" y="195"/>
                    <a:pt x="388" y="198"/>
                  </a:cubicBezTo>
                  <a:cubicBezTo>
                    <a:pt x="389" y="200"/>
                    <a:pt x="389" y="203"/>
                    <a:pt x="389" y="208"/>
                  </a:cubicBezTo>
                  <a:cubicBezTo>
                    <a:pt x="389" y="212"/>
                    <a:pt x="385" y="211"/>
                    <a:pt x="384" y="212"/>
                  </a:cubicBezTo>
                  <a:cubicBezTo>
                    <a:pt x="383" y="213"/>
                    <a:pt x="387" y="215"/>
                    <a:pt x="387" y="217"/>
                  </a:cubicBezTo>
                  <a:cubicBezTo>
                    <a:pt x="386" y="220"/>
                    <a:pt x="382" y="216"/>
                    <a:pt x="380" y="217"/>
                  </a:cubicBezTo>
                  <a:cubicBezTo>
                    <a:pt x="377" y="217"/>
                    <a:pt x="375" y="224"/>
                    <a:pt x="378" y="226"/>
                  </a:cubicBezTo>
                  <a:cubicBezTo>
                    <a:pt x="380" y="228"/>
                    <a:pt x="381" y="228"/>
                    <a:pt x="379" y="230"/>
                  </a:cubicBezTo>
                  <a:cubicBezTo>
                    <a:pt x="378" y="232"/>
                    <a:pt x="375" y="236"/>
                    <a:pt x="380" y="239"/>
                  </a:cubicBezTo>
                  <a:cubicBezTo>
                    <a:pt x="384" y="243"/>
                    <a:pt x="393" y="243"/>
                    <a:pt x="397" y="245"/>
                  </a:cubicBezTo>
                  <a:cubicBezTo>
                    <a:pt x="401" y="248"/>
                    <a:pt x="395" y="247"/>
                    <a:pt x="397" y="250"/>
                  </a:cubicBezTo>
                  <a:cubicBezTo>
                    <a:pt x="398" y="253"/>
                    <a:pt x="394" y="254"/>
                    <a:pt x="394" y="256"/>
                  </a:cubicBezTo>
                  <a:cubicBezTo>
                    <a:pt x="394" y="259"/>
                    <a:pt x="396" y="258"/>
                    <a:pt x="398" y="253"/>
                  </a:cubicBezTo>
                  <a:cubicBezTo>
                    <a:pt x="401" y="249"/>
                    <a:pt x="402" y="255"/>
                    <a:pt x="402" y="258"/>
                  </a:cubicBezTo>
                  <a:cubicBezTo>
                    <a:pt x="402" y="262"/>
                    <a:pt x="399" y="260"/>
                    <a:pt x="396" y="263"/>
                  </a:cubicBezTo>
                  <a:cubicBezTo>
                    <a:pt x="394" y="267"/>
                    <a:pt x="392" y="267"/>
                    <a:pt x="388" y="267"/>
                  </a:cubicBezTo>
                  <a:cubicBezTo>
                    <a:pt x="384" y="266"/>
                    <a:pt x="387" y="272"/>
                    <a:pt x="388" y="275"/>
                  </a:cubicBezTo>
                  <a:cubicBezTo>
                    <a:pt x="389" y="278"/>
                    <a:pt x="388" y="279"/>
                    <a:pt x="384" y="278"/>
                  </a:cubicBezTo>
                  <a:cubicBezTo>
                    <a:pt x="379" y="277"/>
                    <a:pt x="377" y="274"/>
                    <a:pt x="379" y="271"/>
                  </a:cubicBezTo>
                  <a:cubicBezTo>
                    <a:pt x="381" y="268"/>
                    <a:pt x="383" y="264"/>
                    <a:pt x="380" y="264"/>
                  </a:cubicBezTo>
                  <a:cubicBezTo>
                    <a:pt x="378" y="265"/>
                    <a:pt x="372" y="264"/>
                    <a:pt x="370" y="262"/>
                  </a:cubicBezTo>
                  <a:cubicBezTo>
                    <a:pt x="369" y="259"/>
                    <a:pt x="372" y="260"/>
                    <a:pt x="377" y="261"/>
                  </a:cubicBezTo>
                  <a:cubicBezTo>
                    <a:pt x="382" y="261"/>
                    <a:pt x="377" y="257"/>
                    <a:pt x="381" y="257"/>
                  </a:cubicBezTo>
                  <a:cubicBezTo>
                    <a:pt x="385" y="257"/>
                    <a:pt x="388" y="259"/>
                    <a:pt x="391" y="257"/>
                  </a:cubicBezTo>
                  <a:cubicBezTo>
                    <a:pt x="394" y="254"/>
                    <a:pt x="389" y="248"/>
                    <a:pt x="386" y="249"/>
                  </a:cubicBezTo>
                  <a:cubicBezTo>
                    <a:pt x="384" y="250"/>
                    <a:pt x="379" y="251"/>
                    <a:pt x="379" y="249"/>
                  </a:cubicBezTo>
                  <a:cubicBezTo>
                    <a:pt x="379" y="246"/>
                    <a:pt x="384" y="248"/>
                    <a:pt x="386" y="247"/>
                  </a:cubicBezTo>
                  <a:cubicBezTo>
                    <a:pt x="389" y="247"/>
                    <a:pt x="385" y="244"/>
                    <a:pt x="381" y="245"/>
                  </a:cubicBezTo>
                  <a:cubicBezTo>
                    <a:pt x="378" y="245"/>
                    <a:pt x="375" y="246"/>
                    <a:pt x="372" y="242"/>
                  </a:cubicBezTo>
                  <a:cubicBezTo>
                    <a:pt x="369" y="239"/>
                    <a:pt x="364" y="237"/>
                    <a:pt x="362" y="245"/>
                  </a:cubicBezTo>
                  <a:cubicBezTo>
                    <a:pt x="361" y="252"/>
                    <a:pt x="356" y="248"/>
                    <a:pt x="354" y="250"/>
                  </a:cubicBezTo>
                  <a:cubicBezTo>
                    <a:pt x="352" y="253"/>
                    <a:pt x="356" y="255"/>
                    <a:pt x="361" y="255"/>
                  </a:cubicBezTo>
                  <a:cubicBezTo>
                    <a:pt x="366" y="255"/>
                    <a:pt x="370" y="260"/>
                    <a:pt x="367" y="260"/>
                  </a:cubicBezTo>
                  <a:cubicBezTo>
                    <a:pt x="365" y="260"/>
                    <a:pt x="366" y="263"/>
                    <a:pt x="364" y="262"/>
                  </a:cubicBezTo>
                  <a:cubicBezTo>
                    <a:pt x="361" y="261"/>
                    <a:pt x="358" y="262"/>
                    <a:pt x="360" y="264"/>
                  </a:cubicBezTo>
                  <a:cubicBezTo>
                    <a:pt x="362" y="266"/>
                    <a:pt x="359" y="267"/>
                    <a:pt x="360" y="270"/>
                  </a:cubicBezTo>
                  <a:cubicBezTo>
                    <a:pt x="360" y="272"/>
                    <a:pt x="356" y="270"/>
                    <a:pt x="352" y="269"/>
                  </a:cubicBezTo>
                  <a:cubicBezTo>
                    <a:pt x="348" y="269"/>
                    <a:pt x="341" y="270"/>
                    <a:pt x="335" y="271"/>
                  </a:cubicBezTo>
                  <a:cubicBezTo>
                    <a:pt x="330" y="273"/>
                    <a:pt x="324" y="271"/>
                    <a:pt x="322" y="268"/>
                  </a:cubicBezTo>
                  <a:cubicBezTo>
                    <a:pt x="320" y="266"/>
                    <a:pt x="317" y="266"/>
                    <a:pt x="313" y="266"/>
                  </a:cubicBezTo>
                  <a:cubicBezTo>
                    <a:pt x="309" y="266"/>
                    <a:pt x="311" y="263"/>
                    <a:pt x="306" y="262"/>
                  </a:cubicBezTo>
                  <a:cubicBezTo>
                    <a:pt x="301" y="262"/>
                    <a:pt x="302" y="258"/>
                    <a:pt x="301" y="256"/>
                  </a:cubicBezTo>
                  <a:cubicBezTo>
                    <a:pt x="301" y="253"/>
                    <a:pt x="291" y="254"/>
                    <a:pt x="288" y="256"/>
                  </a:cubicBezTo>
                  <a:cubicBezTo>
                    <a:pt x="284" y="259"/>
                    <a:pt x="277" y="258"/>
                    <a:pt x="275" y="262"/>
                  </a:cubicBezTo>
                  <a:cubicBezTo>
                    <a:pt x="273" y="266"/>
                    <a:pt x="277" y="265"/>
                    <a:pt x="279" y="265"/>
                  </a:cubicBezTo>
                  <a:cubicBezTo>
                    <a:pt x="282" y="265"/>
                    <a:pt x="282" y="262"/>
                    <a:pt x="287" y="263"/>
                  </a:cubicBezTo>
                  <a:cubicBezTo>
                    <a:pt x="292" y="263"/>
                    <a:pt x="296" y="257"/>
                    <a:pt x="298" y="259"/>
                  </a:cubicBezTo>
                  <a:cubicBezTo>
                    <a:pt x="300" y="262"/>
                    <a:pt x="289" y="266"/>
                    <a:pt x="284" y="267"/>
                  </a:cubicBezTo>
                  <a:cubicBezTo>
                    <a:pt x="279" y="267"/>
                    <a:pt x="280" y="271"/>
                    <a:pt x="285" y="278"/>
                  </a:cubicBezTo>
                  <a:cubicBezTo>
                    <a:pt x="290" y="285"/>
                    <a:pt x="283" y="281"/>
                    <a:pt x="283" y="285"/>
                  </a:cubicBezTo>
                  <a:cubicBezTo>
                    <a:pt x="283" y="288"/>
                    <a:pt x="274" y="284"/>
                    <a:pt x="278" y="282"/>
                  </a:cubicBezTo>
                  <a:cubicBezTo>
                    <a:pt x="281" y="281"/>
                    <a:pt x="280" y="278"/>
                    <a:pt x="277" y="276"/>
                  </a:cubicBezTo>
                  <a:cubicBezTo>
                    <a:pt x="274" y="273"/>
                    <a:pt x="272" y="276"/>
                    <a:pt x="273" y="273"/>
                  </a:cubicBezTo>
                  <a:cubicBezTo>
                    <a:pt x="273" y="271"/>
                    <a:pt x="270" y="273"/>
                    <a:pt x="267" y="271"/>
                  </a:cubicBezTo>
                  <a:cubicBezTo>
                    <a:pt x="264" y="269"/>
                    <a:pt x="263" y="267"/>
                    <a:pt x="260" y="269"/>
                  </a:cubicBezTo>
                  <a:cubicBezTo>
                    <a:pt x="256" y="271"/>
                    <a:pt x="252" y="271"/>
                    <a:pt x="244" y="272"/>
                  </a:cubicBezTo>
                  <a:cubicBezTo>
                    <a:pt x="236" y="273"/>
                    <a:pt x="222" y="273"/>
                    <a:pt x="219" y="270"/>
                  </a:cubicBezTo>
                  <a:cubicBezTo>
                    <a:pt x="217" y="268"/>
                    <a:pt x="226" y="263"/>
                    <a:pt x="229" y="264"/>
                  </a:cubicBezTo>
                  <a:cubicBezTo>
                    <a:pt x="231" y="264"/>
                    <a:pt x="230" y="261"/>
                    <a:pt x="226" y="257"/>
                  </a:cubicBezTo>
                  <a:cubicBezTo>
                    <a:pt x="221" y="254"/>
                    <a:pt x="212" y="252"/>
                    <a:pt x="212" y="254"/>
                  </a:cubicBezTo>
                  <a:cubicBezTo>
                    <a:pt x="212" y="256"/>
                    <a:pt x="207" y="254"/>
                    <a:pt x="200" y="253"/>
                  </a:cubicBezTo>
                  <a:cubicBezTo>
                    <a:pt x="193" y="252"/>
                    <a:pt x="192" y="249"/>
                    <a:pt x="187" y="249"/>
                  </a:cubicBezTo>
                  <a:cubicBezTo>
                    <a:pt x="183" y="249"/>
                    <a:pt x="176" y="247"/>
                    <a:pt x="171" y="243"/>
                  </a:cubicBezTo>
                  <a:cubicBezTo>
                    <a:pt x="166" y="239"/>
                    <a:pt x="153" y="240"/>
                    <a:pt x="152" y="244"/>
                  </a:cubicBezTo>
                  <a:cubicBezTo>
                    <a:pt x="150" y="248"/>
                    <a:pt x="146" y="248"/>
                    <a:pt x="142" y="248"/>
                  </a:cubicBezTo>
                  <a:cubicBezTo>
                    <a:pt x="138" y="248"/>
                    <a:pt x="144" y="243"/>
                    <a:pt x="142" y="242"/>
                  </a:cubicBezTo>
                  <a:cubicBezTo>
                    <a:pt x="141" y="241"/>
                    <a:pt x="143" y="236"/>
                    <a:pt x="140" y="236"/>
                  </a:cubicBezTo>
                  <a:cubicBezTo>
                    <a:pt x="137" y="235"/>
                    <a:pt x="134" y="248"/>
                    <a:pt x="128" y="248"/>
                  </a:cubicBezTo>
                  <a:cubicBezTo>
                    <a:pt x="123" y="247"/>
                    <a:pt x="120" y="234"/>
                    <a:pt x="116" y="231"/>
                  </a:cubicBezTo>
                  <a:cubicBezTo>
                    <a:pt x="111" y="228"/>
                    <a:pt x="107" y="227"/>
                    <a:pt x="111" y="232"/>
                  </a:cubicBezTo>
                  <a:cubicBezTo>
                    <a:pt x="114" y="237"/>
                    <a:pt x="107" y="234"/>
                    <a:pt x="108" y="237"/>
                  </a:cubicBezTo>
                  <a:cubicBezTo>
                    <a:pt x="108" y="241"/>
                    <a:pt x="101" y="245"/>
                    <a:pt x="101" y="243"/>
                  </a:cubicBezTo>
                  <a:cubicBezTo>
                    <a:pt x="102" y="241"/>
                    <a:pt x="98" y="239"/>
                    <a:pt x="93" y="244"/>
                  </a:cubicBezTo>
                  <a:cubicBezTo>
                    <a:pt x="89" y="249"/>
                    <a:pt x="86" y="248"/>
                    <a:pt x="85" y="247"/>
                  </a:cubicBezTo>
                  <a:cubicBezTo>
                    <a:pt x="85" y="245"/>
                    <a:pt x="72" y="251"/>
                    <a:pt x="72" y="254"/>
                  </a:cubicBezTo>
                  <a:cubicBezTo>
                    <a:pt x="73" y="256"/>
                    <a:pt x="70" y="258"/>
                    <a:pt x="66" y="257"/>
                  </a:cubicBezTo>
                  <a:cubicBezTo>
                    <a:pt x="63" y="257"/>
                    <a:pt x="66" y="254"/>
                    <a:pt x="69" y="253"/>
                  </a:cubicBezTo>
                  <a:cubicBezTo>
                    <a:pt x="72" y="251"/>
                    <a:pt x="80" y="244"/>
                    <a:pt x="85" y="243"/>
                  </a:cubicBezTo>
                  <a:cubicBezTo>
                    <a:pt x="89" y="243"/>
                    <a:pt x="98" y="239"/>
                    <a:pt x="98" y="237"/>
                  </a:cubicBezTo>
                  <a:cubicBezTo>
                    <a:pt x="98" y="235"/>
                    <a:pt x="94" y="237"/>
                    <a:pt x="91" y="236"/>
                  </a:cubicBezTo>
                  <a:cubicBezTo>
                    <a:pt x="88" y="236"/>
                    <a:pt x="83" y="239"/>
                    <a:pt x="77" y="241"/>
                  </a:cubicBezTo>
                  <a:cubicBezTo>
                    <a:pt x="72" y="243"/>
                    <a:pt x="67" y="243"/>
                    <a:pt x="68" y="246"/>
                  </a:cubicBezTo>
                  <a:cubicBezTo>
                    <a:pt x="70" y="249"/>
                    <a:pt x="63" y="245"/>
                    <a:pt x="62" y="247"/>
                  </a:cubicBezTo>
                  <a:cubicBezTo>
                    <a:pt x="61" y="249"/>
                    <a:pt x="58" y="247"/>
                    <a:pt x="60" y="246"/>
                  </a:cubicBezTo>
                  <a:cubicBezTo>
                    <a:pt x="62" y="245"/>
                    <a:pt x="56" y="243"/>
                    <a:pt x="56" y="244"/>
                  </a:cubicBezTo>
                  <a:cubicBezTo>
                    <a:pt x="56" y="245"/>
                    <a:pt x="55" y="247"/>
                    <a:pt x="50" y="247"/>
                  </a:cubicBezTo>
                  <a:cubicBezTo>
                    <a:pt x="46" y="247"/>
                    <a:pt x="41" y="250"/>
                    <a:pt x="44" y="253"/>
                  </a:cubicBezTo>
                  <a:cubicBezTo>
                    <a:pt x="47" y="255"/>
                    <a:pt x="49" y="256"/>
                    <a:pt x="48" y="257"/>
                  </a:cubicBezTo>
                  <a:cubicBezTo>
                    <a:pt x="46" y="259"/>
                    <a:pt x="41" y="253"/>
                    <a:pt x="35" y="254"/>
                  </a:cubicBezTo>
                  <a:cubicBezTo>
                    <a:pt x="28" y="255"/>
                    <a:pt x="15" y="247"/>
                    <a:pt x="15" y="245"/>
                  </a:cubicBezTo>
                  <a:cubicBezTo>
                    <a:pt x="15" y="243"/>
                    <a:pt x="6" y="244"/>
                    <a:pt x="0" y="244"/>
                  </a:cubicBezTo>
                  <a:cubicBezTo>
                    <a:pt x="0" y="373"/>
                    <a:pt x="0" y="373"/>
                    <a:pt x="0" y="373"/>
                  </a:cubicBezTo>
                  <a:cubicBezTo>
                    <a:pt x="0" y="373"/>
                    <a:pt x="3" y="375"/>
                    <a:pt x="4" y="374"/>
                  </a:cubicBezTo>
                  <a:cubicBezTo>
                    <a:pt x="5" y="372"/>
                    <a:pt x="8" y="374"/>
                    <a:pt x="12" y="372"/>
                  </a:cubicBezTo>
                  <a:cubicBezTo>
                    <a:pt x="16" y="370"/>
                    <a:pt x="18" y="374"/>
                    <a:pt x="18" y="376"/>
                  </a:cubicBezTo>
                  <a:cubicBezTo>
                    <a:pt x="18" y="378"/>
                    <a:pt x="24" y="382"/>
                    <a:pt x="26" y="385"/>
                  </a:cubicBezTo>
                  <a:cubicBezTo>
                    <a:pt x="29" y="388"/>
                    <a:pt x="30" y="391"/>
                    <a:pt x="33" y="389"/>
                  </a:cubicBezTo>
                  <a:cubicBezTo>
                    <a:pt x="35" y="387"/>
                    <a:pt x="40" y="386"/>
                    <a:pt x="40" y="383"/>
                  </a:cubicBezTo>
                  <a:cubicBezTo>
                    <a:pt x="40" y="380"/>
                    <a:pt x="52" y="379"/>
                    <a:pt x="52" y="384"/>
                  </a:cubicBezTo>
                  <a:cubicBezTo>
                    <a:pt x="52" y="388"/>
                    <a:pt x="63" y="393"/>
                    <a:pt x="70" y="404"/>
                  </a:cubicBezTo>
                  <a:cubicBezTo>
                    <a:pt x="76" y="416"/>
                    <a:pt x="75" y="418"/>
                    <a:pt x="85" y="422"/>
                  </a:cubicBezTo>
                  <a:cubicBezTo>
                    <a:pt x="94" y="426"/>
                    <a:pt x="94" y="428"/>
                    <a:pt x="93" y="431"/>
                  </a:cubicBezTo>
                  <a:cubicBezTo>
                    <a:pt x="92" y="434"/>
                    <a:pt x="99" y="436"/>
                    <a:pt x="95" y="439"/>
                  </a:cubicBezTo>
                  <a:cubicBezTo>
                    <a:pt x="93" y="440"/>
                    <a:pt x="91" y="441"/>
                    <a:pt x="89" y="443"/>
                  </a:cubicBezTo>
                  <a:cubicBezTo>
                    <a:pt x="89" y="444"/>
                    <a:pt x="91" y="445"/>
                    <a:pt x="92" y="447"/>
                  </a:cubicBezTo>
                  <a:cubicBezTo>
                    <a:pt x="95" y="449"/>
                    <a:pt x="88" y="449"/>
                    <a:pt x="90" y="450"/>
                  </a:cubicBezTo>
                  <a:cubicBezTo>
                    <a:pt x="92" y="452"/>
                    <a:pt x="90" y="455"/>
                    <a:pt x="92" y="457"/>
                  </a:cubicBezTo>
                  <a:cubicBezTo>
                    <a:pt x="94" y="459"/>
                    <a:pt x="97" y="458"/>
                    <a:pt x="99" y="456"/>
                  </a:cubicBezTo>
                  <a:cubicBezTo>
                    <a:pt x="101" y="455"/>
                    <a:pt x="103" y="458"/>
                    <a:pt x="101" y="461"/>
                  </a:cubicBezTo>
                  <a:cubicBezTo>
                    <a:pt x="99" y="464"/>
                    <a:pt x="103" y="466"/>
                    <a:pt x="104" y="464"/>
                  </a:cubicBezTo>
                  <a:cubicBezTo>
                    <a:pt x="106" y="462"/>
                    <a:pt x="110" y="467"/>
                    <a:pt x="111" y="468"/>
                  </a:cubicBezTo>
                  <a:cubicBezTo>
                    <a:pt x="113" y="469"/>
                    <a:pt x="115" y="472"/>
                    <a:pt x="112" y="472"/>
                  </a:cubicBezTo>
                  <a:cubicBezTo>
                    <a:pt x="109" y="472"/>
                    <a:pt x="109" y="477"/>
                    <a:pt x="111" y="477"/>
                  </a:cubicBezTo>
                  <a:cubicBezTo>
                    <a:pt x="114" y="477"/>
                    <a:pt x="113" y="480"/>
                    <a:pt x="113" y="482"/>
                  </a:cubicBezTo>
                  <a:cubicBezTo>
                    <a:pt x="113" y="483"/>
                    <a:pt x="120" y="486"/>
                    <a:pt x="122" y="485"/>
                  </a:cubicBezTo>
                  <a:cubicBezTo>
                    <a:pt x="125" y="484"/>
                    <a:pt x="127" y="486"/>
                    <a:pt x="128" y="489"/>
                  </a:cubicBezTo>
                  <a:cubicBezTo>
                    <a:pt x="129" y="491"/>
                    <a:pt x="134" y="492"/>
                    <a:pt x="135" y="491"/>
                  </a:cubicBezTo>
                  <a:cubicBezTo>
                    <a:pt x="137" y="489"/>
                    <a:pt x="138" y="493"/>
                    <a:pt x="139" y="496"/>
                  </a:cubicBezTo>
                  <a:cubicBezTo>
                    <a:pt x="139" y="498"/>
                    <a:pt x="143" y="497"/>
                    <a:pt x="145" y="497"/>
                  </a:cubicBezTo>
                  <a:cubicBezTo>
                    <a:pt x="147" y="497"/>
                    <a:pt x="148" y="500"/>
                    <a:pt x="150" y="499"/>
                  </a:cubicBezTo>
                  <a:cubicBezTo>
                    <a:pt x="153" y="498"/>
                    <a:pt x="154" y="504"/>
                    <a:pt x="156" y="507"/>
                  </a:cubicBezTo>
                  <a:cubicBezTo>
                    <a:pt x="388" y="506"/>
                    <a:pt x="388" y="506"/>
                    <a:pt x="388" y="506"/>
                  </a:cubicBezTo>
                  <a:cubicBezTo>
                    <a:pt x="388" y="506"/>
                    <a:pt x="389" y="500"/>
                    <a:pt x="391" y="502"/>
                  </a:cubicBezTo>
                  <a:cubicBezTo>
                    <a:pt x="394" y="504"/>
                    <a:pt x="392" y="507"/>
                    <a:pt x="395" y="509"/>
                  </a:cubicBezTo>
                  <a:cubicBezTo>
                    <a:pt x="398" y="510"/>
                    <a:pt x="400" y="512"/>
                    <a:pt x="402" y="511"/>
                  </a:cubicBezTo>
                  <a:cubicBezTo>
                    <a:pt x="404" y="510"/>
                    <a:pt x="407" y="508"/>
                    <a:pt x="410" y="511"/>
                  </a:cubicBezTo>
                  <a:cubicBezTo>
                    <a:pt x="413" y="515"/>
                    <a:pt x="415" y="512"/>
                    <a:pt x="417" y="514"/>
                  </a:cubicBezTo>
                  <a:cubicBezTo>
                    <a:pt x="419" y="516"/>
                    <a:pt x="422" y="518"/>
                    <a:pt x="424" y="515"/>
                  </a:cubicBezTo>
                  <a:cubicBezTo>
                    <a:pt x="426" y="513"/>
                    <a:pt x="433" y="516"/>
                    <a:pt x="436" y="517"/>
                  </a:cubicBezTo>
                  <a:cubicBezTo>
                    <a:pt x="440" y="514"/>
                    <a:pt x="443" y="507"/>
                    <a:pt x="447" y="507"/>
                  </a:cubicBezTo>
                  <a:cubicBezTo>
                    <a:pt x="452" y="507"/>
                    <a:pt x="464" y="508"/>
                    <a:pt x="465" y="514"/>
                  </a:cubicBezTo>
                  <a:cubicBezTo>
                    <a:pt x="466" y="520"/>
                    <a:pt x="473" y="515"/>
                    <a:pt x="474" y="520"/>
                  </a:cubicBezTo>
                  <a:cubicBezTo>
                    <a:pt x="475" y="526"/>
                    <a:pt x="479" y="530"/>
                    <a:pt x="479" y="532"/>
                  </a:cubicBezTo>
                  <a:cubicBezTo>
                    <a:pt x="480" y="533"/>
                    <a:pt x="482" y="534"/>
                    <a:pt x="483" y="536"/>
                  </a:cubicBezTo>
                  <a:cubicBezTo>
                    <a:pt x="486" y="535"/>
                    <a:pt x="492" y="536"/>
                    <a:pt x="496" y="537"/>
                  </a:cubicBezTo>
                  <a:cubicBezTo>
                    <a:pt x="502" y="539"/>
                    <a:pt x="509" y="535"/>
                    <a:pt x="512" y="541"/>
                  </a:cubicBezTo>
                  <a:cubicBezTo>
                    <a:pt x="515" y="548"/>
                    <a:pt x="521" y="553"/>
                    <a:pt x="515" y="553"/>
                  </a:cubicBezTo>
                  <a:cubicBezTo>
                    <a:pt x="510" y="553"/>
                    <a:pt x="504" y="547"/>
                    <a:pt x="504" y="550"/>
                  </a:cubicBezTo>
                  <a:cubicBezTo>
                    <a:pt x="505" y="554"/>
                    <a:pt x="502" y="552"/>
                    <a:pt x="502" y="558"/>
                  </a:cubicBezTo>
                  <a:cubicBezTo>
                    <a:pt x="502" y="563"/>
                    <a:pt x="498" y="571"/>
                    <a:pt x="496" y="571"/>
                  </a:cubicBezTo>
                  <a:cubicBezTo>
                    <a:pt x="495" y="571"/>
                    <a:pt x="495" y="571"/>
                    <a:pt x="495" y="571"/>
                  </a:cubicBezTo>
                  <a:cubicBezTo>
                    <a:pt x="495" y="573"/>
                    <a:pt x="495" y="576"/>
                    <a:pt x="497" y="577"/>
                  </a:cubicBezTo>
                  <a:cubicBezTo>
                    <a:pt x="500" y="575"/>
                    <a:pt x="504" y="572"/>
                    <a:pt x="507" y="572"/>
                  </a:cubicBezTo>
                  <a:cubicBezTo>
                    <a:pt x="513" y="572"/>
                    <a:pt x="514" y="576"/>
                    <a:pt x="518" y="573"/>
                  </a:cubicBezTo>
                  <a:cubicBezTo>
                    <a:pt x="522" y="571"/>
                    <a:pt x="522" y="569"/>
                    <a:pt x="523" y="571"/>
                  </a:cubicBezTo>
                  <a:cubicBezTo>
                    <a:pt x="523" y="572"/>
                    <a:pt x="523" y="572"/>
                    <a:pt x="523" y="572"/>
                  </a:cubicBezTo>
                  <a:cubicBezTo>
                    <a:pt x="524" y="571"/>
                    <a:pt x="525" y="571"/>
                    <a:pt x="526" y="570"/>
                  </a:cubicBezTo>
                  <a:cubicBezTo>
                    <a:pt x="526" y="569"/>
                    <a:pt x="525" y="568"/>
                    <a:pt x="525" y="567"/>
                  </a:cubicBezTo>
                  <a:cubicBezTo>
                    <a:pt x="521" y="567"/>
                    <a:pt x="520" y="568"/>
                    <a:pt x="519" y="565"/>
                  </a:cubicBezTo>
                  <a:cubicBezTo>
                    <a:pt x="518" y="561"/>
                    <a:pt x="530" y="557"/>
                    <a:pt x="536" y="558"/>
                  </a:cubicBezTo>
                  <a:cubicBezTo>
                    <a:pt x="542" y="559"/>
                    <a:pt x="546" y="555"/>
                    <a:pt x="548" y="557"/>
                  </a:cubicBezTo>
                  <a:cubicBezTo>
                    <a:pt x="551" y="554"/>
                    <a:pt x="558" y="549"/>
                    <a:pt x="559" y="549"/>
                  </a:cubicBezTo>
                  <a:cubicBezTo>
                    <a:pt x="561" y="549"/>
                    <a:pt x="588" y="549"/>
                    <a:pt x="588" y="549"/>
                  </a:cubicBezTo>
                  <a:cubicBezTo>
                    <a:pt x="588" y="549"/>
                    <a:pt x="597" y="543"/>
                    <a:pt x="599" y="538"/>
                  </a:cubicBezTo>
                  <a:cubicBezTo>
                    <a:pt x="600" y="532"/>
                    <a:pt x="606" y="520"/>
                    <a:pt x="609" y="523"/>
                  </a:cubicBezTo>
                  <a:cubicBezTo>
                    <a:pt x="613" y="525"/>
                    <a:pt x="620" y="523"/>
                    <a:pt x="620" y="526"/>
                  </a:cubicBezTo>
                  <a:cubicBezTo>
                    <a:pt x="621" y="528"/>
                    <a:pt x="618" y="537"/>
                    <a:pt x="628" y="549"/>
                  </a:cubicBezTo>
                  <a:cubicBezTo>
                    <a:pt x="631" y="547"/>
                    <a:pt x="634" y="546"/>
                    <a:pt x="636" y="546"/>
                  </a:cubicBezTo>
                  <a:cubicBezTo>
                    <a:pt x="640" y="546"/>
                    <a:pt x="645" y="541"/>
                    <a:pt x="646" y="539"/>
                  </a:cubicBezTo>
                  <a:cubicBezTo>
                    <a:pt x="648" y="536"/>
                    <a:pt x="650" y="541"/>
                    <a:pt x="647" y="542"/>
                  </a:cubicBezTo>
                  <a:cubicBezTo>
                    <a:pt x="644" y="543"/>
                    <a:pt x="649" y="545"/>
                    <a:pt x="654" y="545"/>
                  </a:cubicBezTo>
                  <a:cubicBezTo>
                    <a:pt x="660" y="545"/>
                    <a:pt x="652" y="547"/>
                    <a:pt x="648" y="547"/>
                  </a:cubicBezTo>
                  <a:cubicBezTo>
                    <a:pt x="644" y="547"/>
                    <a:pt x="643" y="547"/>
                    <a:pt x="637" y="552"/>
                  </a:cubicBezTo>
                  <a:cubicBezTo>
                    <a:pt x="632" y="558"/>
                    <a:pt x="633" y="559"/>
                    <a:pt x="636" y="562"/>
                  </a:cubicBezTo>
                  <a:cubicBezTo>
                    <a:pt x="639" y="564"/>
                    <a:pt x="643" y="563"/>
                    <a:pt x="647" y="560"/>
                  </a:cubicBezTo>
                  <a:cubicBezTo>
                    <a:pt x="651" y="556"/>
                    <a:pt x="651" y="553"/>
                    <a:pt x="655" y="553"/>
                  </a:cubicBezTo>
                  <a:cubicBezTo>
                    <a:pt x="659" y="553"/>
                    <a:pt x="670" y="549"/>
                    <a:pt x="675" y="548"/>
                  </a:cubicBezTo>
                  <a:cubicBezTo>
                    <a:pt x="679" y="546"/>
                    <a:pt x="676" y="545"/>
                    <a:pt x="676" y="543"/>
                  </a:cubicBezTo>
                  <a:cubicBezTo>
                    <a:pt x="676" y="541"/>
                    <a:pt x="685" y="541"/>
                    <a:pt x="688" y="539"/>
                  </a:cubicBezTo>
                  <a:cubicBezTo>
                    <a:pt x="691" y="537"/>
                    <a:pt x="687" y="535"/>
                    <a:pt x="685" y="536"/>
                  </a:cubicBezTo>
                  <a:close/>
                  <a:moveTo>
                    <a:pt x="199" y="294"/>
                  </a:moveTo>
                  <a:cubicBezTo>
                    <a:pt x="194" y="300"/>
                    <a:pt x="192" y="301"/>
                    <a:pt x="187" y="300"/>
                  </a:cubicBezTo>
                  <a:cubicBezTo>
                    <a:pt x="182" y="299"/>
                    <a:pt x="179" y="302"/>
                    <a:pt x="181" y="303"/>
                  </a:cubicBezTo>
                  <a:cubicBezTo>
                    <a:pt x="184" y="305"/>
                    <a:pt x="184" y="307"/>
                    <a:pt x="179" y="308"/>
                  </a:cubicBezTo>
                  <a:cubicBezTo>
                    <a:pt x="174" y="309"/>
                    <a:pt x="170" y="313"/>
                    <a:pt x="168" y="312"/>
                  </a:cubicBezTo>
                  <a:cubicBezTo>
                    <a:pt x="166" y="312"/>
                    <a:pt x="177" y="304"/>
                    <a:pt x="174" y="302"/>
                  </a:cubicBezTo>
                  <a:cubicBezTo>
                    <a:pt x="171" y="300"/>
                    <a:pt x="164" y="306"/>
                    <a:pt x="164" y="308"/>
                  </a:cubicBezTo>
                  <a:cubicBezTo>
                    <a:pt x="164" y="311"/>
                    <a:pt x="159" y="311"/>
                    <a:pt x="157" y="311"/>
                  </a:cubicBezTo>
                  <a:cubicBezTo>
                    <a:pt x="154" y="311"/>
                    <a:pt x="150" y="308"/>
                    <a:pt x="153" y="308"/>
                  </a:cubicBezTo>
                  <a:cubicBezTo>
                    <a:pt x="156" y="307"/>
                    <a:pt x="154" y="304"/>
                    <a:pt x="158" y="303"/>
                  </a:cubicBezTo>
                  <a:cubicBezTo>
                    <a:pt x="162" y="301"/>
                    <a:pt x="157" y="299"/>
                    <a:pt x="158" y="297"/>
                  </a:cubicBezTo>
                  <a:cubicBezTo>
                    <a:pt x="159" y="296"/>
                    <a:pt x="167" y="299"/>
                    <a:pt x="167" y="296"/>
                  </a:cubicBezTo>
                  <a:cubicBezTo>
                    <a:pt x="167" y="293"/>
                    <a:pt x="159" y="291"/>
                    <a:pt x="157" y="292"/>
                  </a:cubicBezTo>
                  <a:cubicBezTo>
                    <a:pt x="154" y="294"/>
                    <a:pt x="148" y="298"/>
                    <a:pt x="140" y="295"/>
                  </a:cubicBezTo>
                  <a:cubicBezTo>
                    <a:pt x="138" y="294"/>
                    <a:pt x="159" y="292"/>
                    <a:pt x="163" y="288"/>
                  </a:cubicBezTo>
                  <a:cubicBezTo>
                    <a:pt x="166" y="285"/>
                    <a:pt x="182" y="281"/>
                    <a:pt x="184" y="284"/>
                  </a:cubicBezTo>
                  <a:cubicBezTo>
                    <a:pt x="185" y="287"/>
                    <a:pt x="175" y="289"/>
                    <a:pt x="180" y="292"/>
                  </a:cubicBezTo>
                  <a:cubicBezTo>
                    <a:pt x="184" y="295"/>
                    <a:pt x="192" y="293"/>
                    <a:pt x="194" y="290"/>
                  </a:cubicBezTo>
                  <a:cubicBezTo>
                    <a:pt x="196" y="287"/>
                    <a:pt x="203" y="288"/>
                    <a:pt x="199" y="294"/>
                  </a:cubicBezTo>
                  <a:close/>
                  <a:moveTo>
                    <a:pt x="246" y="354"/>
                  </a:moveTo>
                  <a:cubicBezTo>
                    <a:pt x="240" y="359"/>
                    <a:pt x="240" y="357"/>
                    <a:pt x="235" y="358"/>
                  </a:cubicBezTo>
                  <a:cubicBezTo>
                    <a:pt x="230" y="359"/>
                    <a:pt x="234" y="364"/>
                    <a:pt x="228" y="365"/>
                  </a:cubicBezTo>
                  <a:cubicBezTo>
                    <a:pt x="222" y="365"/>
                    <a:pt x="207" y="366"/>
                    <a:pt x="205" y="362"/>
                  </a:cubicBezTo>
                  <a:cubicBezTo>
                    <a:pt x="205" y="361"/>
                    <a:pt x="213" y="362"/>
                    <a:pt x="214" y="360"/>
                  </a:cubicBezTo>
                  <a:cubicBezTo>
                    <a:pt x="215" y="357"/>
                    <a:pt x="217" y="353"/>
                    <a:pt x="221" y="353"/>
                  </a:cubicBezTo>
                  <a:cubicBezTo>
                    <a:pt x="224" y="353"/>
                    <a:pt x="224" y="348"/>
                    <a:pt x="218" y="345"/>
                  </a:cubicBezTo>
                  <a:cubicBezTo>
                    <a:pt x="212" y="342"/>
                    <a:pt x="227" y="340"/>
                    <a:pt x="230" y="345"/>
                  </a:cubicBezTo>
                  <a:cubicBezTo>
                    <a:pt x="234" y="350"/>
                    <a:pt x="240" y="353"/>
                    <a:pt x="243" y="350"/>
                  </a:cubicBezTo>
                  <a:cubicBezTo>
                    <a:pt x="246" y="346"/>
                    <a:pt x="266" y="337"/>
                    <a:pt x="266" y="341"/>
                  </a:cubicBezTo>
                  <a:cubicBezTo>
                    <a:pt x="266" y="346"/>
                    <a:pt x="252" y="349"/>
                    <a:pt x="246" y="354"/>
                  </a:cubicBezTo>
                  <a:close/>
                  <a:moveTo>
                    <a:pt x="376" y="489"/>
                  </a:moveTo>
                  <a:cubicBezTo>
                    <a:pt x="372" y="490"/>
                    <a:pt x="376" y="479"/>
                    <a:pt x="369" y="475"/>
                  </a:cubicBezTo>
                  <a:cubicBezTo>
                    <a:pt x="360" y="470"/>
                    <a:pt x="356" y="461"/>
                    <a:pt x="356" y="456"/>
                  </a:cubicBezTo>
                  <a:cubicBezTo>
                    <a:pt x="356" y="451"/>
                    <a:pt x="363" y="449"/>
                    <a:pt x="366" y="453"/>
                  </a:cubicBezTo>
                  <a:cubicBezTo>
                    <a:pt x="369" y="456"/>
                    <a:pt x="374" y="472"/>
                    <a:pt x="376" y="476"/>
                  </a:cubicBezTo>
                  <a:cubicBezTo>
                    <a:pt x="379" y="481"/>
                    <a:pt x="379" y="489"/>
                    <a:pt x="376" y="48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3" name="Freeform 128"/>
            <p:cNvSpPr>
              <a:spLocks/>
            </p:cNvSpPr>
            <p:nvPr userDrawn="1"/>
          </p:nvSpPr>
          <p:spPr bwMode="auto">
            <a:xfrm>
              <a:off x="479" y="1348"/>
              <a:ext cx="637" cy="439"/>
            </a:xfrm>
            <a:custGeom>
              <a:avLst/>
              <a:gdLst>
                <a:gd name="T0" fmla="*/ 299 w 328"/>
                <a:gd name="T1" fmla="*/ 186 h 226"/>
                <a:gd name="T2" fmla="*/ 262 w 328"/>
                <a:gd name="T3" fmla="*/ 171 h 226"/>
                <a:gd name="T4" fmla="*/ 241 w 328"/>
                <a:gd name="T5" fmla="*/ 154 h 226"/>
                <a:gd name="T6" fmla="*/ 229 w 328"/>
                <a:gd name="T7" fmla="*/ 26 h 226"/>
                <a:gd name="T8" fmla="*/ 191 w 328"/>
                <a:gd name="T9" fmla="*/ 21 h 226"/>
                <a:gd name="T10" fmla="*/ 139 w 328"/>
                <a:gd name="T11" fmla="*/ 15 h 226"/>
                <a:gd name="T12" fmla="*/ 116 w 328"/>
                <a:gd name="T13" fmla="*/ 8 h 226"/>
                <a:gd name="T14" fmla="*/ 101 w 328"/>
                <a:gd name="T15" fmla="*/ 7 h 226"/>
                <a:gd name="T16" fmla="*/ 89 w 328"/>
                <a:gd name="T17" fmla="*/ 6 h 226"/>
                <a:gd name="T18" fmla="*/ 70 w 328"/>
                <a:gd name="T19" fmla="*/ 15 h 226"/>
                <a:gd name="T20" fmla="*/ 41 w 328"/>
                <a:gd name="T21" fmla="*/ 25 h 226"/>
                <a:gd name="T22" fmla="*/ 14 w 328"/>
                <a:gd name="T23" fmla="*/ 44 h 226"/>
                <a:gd name="T24" fmla="*/ 52 w 328"/>
                <a:gd name="T25" fmla="*/ 65 h 226"/>
                <a:gd name="T26" fmla="*/ 53 w 328"/>
                <a:gd name="T27" fmla="*/ 77 h 226"/>
                <a:gd name="T28" fmla="*/ 35 w 328"/>
                <a:gd name="T29" fmla="*/ 72 h 226"/>
                <a:gd name="T30" fmla="*/ 13 w 328"/>
                <a:gd name="T31" fmla="*/ 79 h 226"/>
                <a:gd name="T32" fmla="*/ 12 w 328"/>
                <a:gd name="T33" fmla="*/ 94 h 226"/>
                <a:gd name="T34" fmla="*/ 44 w 328"/>
                <a:gd name="T35" fmla="*/ 101 h 226"/>
                <a:gd name="T36" fmla="*/ 58 w 328"/>
                <a:gd name="T37" fmla="*/ 113 h 226"/>
                <a:gd name="T38" fmla="*/ 32 w 328"/>
                <a:gd name="T39" fmla="*/ 118 h 226"/>
                <a:gd name="T40" fmla="*/ 16 w 328"/>
                <a:gd name="T41" fmla="*/ 140 h 226"/>
                <a:gd name="T42" fmla="*/ 34 w 328"/>
                <a:gd name="T43" fmla="*/ 163 h 226"/>
                <a:gd name="T44" fmla="*/ 52 w 328"/>
                <a:gd name="T45" fmla="*/ 167 h 226"/>
                <a:gd name="T46" fmla="*/ 72 w 328"/>
                <a:gd name="T47" fmla="*/ 176 h 226"/>
                <a:gd name="T48" fmla="*/ 90 w 328"/>
                <a:gd name="T49" fmla="*/ 174 h 226"/>
                <a:gd name="T50" fmla="*/ 76 w 328"/>
                <a:gd name="T51" fmla="*/ 200 h 226"/>
                <a:gd name="T52" fmla="*/ 43 w 328"/>
                <a:gd name="T53" fmla="*/ 222 h 226"/>
                <a:gd name="T54" fmla="*/ 63 w 328"/>
                <a:gd name="T55" fmla="*/ 214 h 226"/>
                <a:gd name="T56" fmla="*/ 82 w 328"/>
                <a:gd name="T57" fmla="*/ 205 h 226"/>
                <a:gd name="T58" fmla="*/ 110 w 328"/>
                <a:gd name="T59" fmla="*/ 186 h 226"/>
                <a:gd name="T60" fmla="*/ 123 w 328"/>
                <a:gd name="T61" fmla="*/ 173 h 226"/>
                <a:gd name="T62" fmla="*/ 129 w 328"/>
                <a:gd name="T63" fmla="*/ 159 h 226"/>
                <a:gd name="T64" fmla="*/ 146 w 328"/>
                <a:gd name="T65" fmla="*/ 143 h 226"/>
                <a:gd name="T66" fmla="*/ 143 w 328"/>
                <a:gd name="T67" fmla="*/ 150 h 226"/>
                <a:gd name="T68" fmla="*/ 137 w 328"/>
                <a:gd name="T69" fmla="*/ 167 h 226"/>
                <a:gd name="T70" fmla="*/ 169 w 328"/>
                <a:gd name="T71" fmla="*/ 160 h 226"/>
                <a:gd name="T72" fmla="*/ 168 w 328"/>
                <a:gd name="T73" fmla="*/ 147 h 226"/>
                <a:gd name="T74" fmla="*/ 186 w 328"/>
                <a:gd name="T75" fmla="*/ 150 h 226"/>
                <a:gd name="T76" fmla="*/ 190 w 328"/>
                <a:gd name="T77" fmla="*/ 155 h 226"/>
                <a:gd name="T78" fmla="*/ 206 w 328"/>
                <a:gd name="T79" fmla="*/ 159 h 226"/>
                <a:gd name="T80" fmla="*/ 242 w 328"/>
                <a:gd name="T81" fmla="*/ 160 h 226"/>
                <a:gd name="T82" fmla="*/ 254 w 328"/>
                <a:gd name="T83" fmla="*/ 173 h 226"/>
                <a:gd name="T84" fmla="*/ 276 w 328"/>
                <a:gd name="T85" fmla="*/ 180 h 226"/>
                <a:gd name="T86" fmla="*/ 281 w 328"/>
                <a:gd name="T87" fmla="*/ 185 h 226"/>
                <a:gd name="T88" fmla="*/ 276 w 328"/>
                <a:gd name="T89" fmla="*/ 193 h 226"/>
                <a:gd name="T90" fmla="*/ 281 w 328"/>
                <a:gd name="T91" fmla="*/ 195 h 226"/>
                <a:gd name="T92" fmla="*/ 289 w 328"/>
                <a:gd name="T93" fmla="*/ 192 h 226"/>
                <a:gd name="T94" fmla="*/ 291 w 328"/>
                <a:gd name="T95" fmla="*/ 196 h 226"/>
                <a:gd name="T96" fmla="*/ 290 w 328"/>
                <a:gd name="T97" fmla="*/ 204 h 226"/>
                <a:gd name="T98" fmla="*/ 300 w 328"/>
                <a:gd name="T99" fmla="*/ 204 h 226"/>
                <a:gd name="T100" fmla="*/ 302 w 328"/>
                <a:gd name="T101" fmla="*/ 212 h 226"/>
                <a:gd name="T102" fmla="*/ 296 w 328"/>
                <a:gd name="T103" fmla="*/ 224 h 226"/>
                <a:gd name="T104" fmla="*/ 305 w 328"/>
                <a:gd name="T105" fmla="*/ 218 h 226"/>
                <a:gd name="T106" fmla="*/ 314 w 328"/>
                <a:gd name="T107" fmla="*/ 223 h 226"/>
                <a:gd name="T108" fmla="*/ 324 w 328"/>
                <a:gd name="T109" fmla="*/ 221 h 2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328" h="226">
                  <a:moveTo>
                    <a:pt x="322" y="213"/>
                  </a:moveTo>
                  <a:cubicBezTo>
                    <a:pt x="323" y="210"/>
                    <a:pt x="323" y="208"/>
                    <a:pt x="314" y="204"/>
                  </a:cubicBezTo>
                  <a:cubicBezTo>
                    <a:pt x="304" y="200"/>
                    <a:pt x="305" y="198"/>
                    <a:pt x="299" y="186"/>
                  </a:cubicBezTo>
                  <a:cubicBezTo>
                    <a:pt x="292" y="175"/>
                    <a:pt x="281" y="170"/>
                    <a:pt x="281" y="166"/>
                  </a:cubicBezTo>
                  <a:cubicBezTo>
                    <a:pt x="281" y="161"/>
                    <a:pt x="269" y="162"/>
                    <a:pt x="269" y="165"/>
                  </a:cubicBezTo>
                  <a:cubicBezTo>
                    <a:pt x="269" y="168"/>
                    <a:pt x="264" y="169"/>
                    <a:pt x="262" y="171"/>
                  </a:cubicBezTo>
                  <a:cubicBezTo>
                    <a:pt x="259" y="173"/>
                    <a:pt x="258" y="170"/>
                    <a:pt x="255" y="167"/>
                  </a:cubicBezTo>
                  <a:cubicBezTo>
                    <a:pt x="253" y="164"/>
                    <a:pt x="247" y="160"/>
                    <a:pt x="247" y="158"/>
                  </a:cubicBezTo>
                  <a:cubicBezTo>
                    <a:pt x="247" y="156"/>
                    <a:pt x="245" y="152"/>
                    <a:pt x="241" y="154"/>
                  </a:cubicBezTo>
                  <a:cubicBezTo>
                    <a:pt x="237" y="156"/>
                    <a:pt x="234" y="154"/>
                    <a:pt x="233" y="156"/>
                  </a:cubicBezTo>
                  <a:cubicBezTo>
                    <a:pt x="232" y="157"/>
                    <a:pt x="229" y="155"/>
                    <a:pt x="229" y="155"/>
                  </a:cubicBezTo>
                  <a:cubicBezTo>
                    <a:pt x="229" y="26"/>
                    <a:pt x="229" y="26"/>
                    <a:pt x="229" y="26"/>
                  </a:cubicBezTo>
                  <a:cubicBezTo>
                    <a:pt x="227" y="25"/>
                    <a:pt x="226" y="25"/>
                    <a:pt x="225" y="25"/>
                  </a:cubicBezTo>
                  <a:cubicBezTo>
                    <a:pt x="219" y="23"/>
                    <a:pt x="211" y="19"/>
                    <a:pt x="207" y="20"/>
                  </a:cubicBezTo>
                  <a:cubicBezTo>
                    <a:pt x="203" y="21"/>
                    <a:pt x="194" y="22"/>
                    <a:pt x="191" y="21"/>
                  </a:cubicBezTo>
                  <a:cubicBezTo>
                    <a:pt x="188" y="19"/>
                    <a:pt x="184" y="18"/>
                    <a:pt x="178" y="19"/>
                  </a:cubicBezTo>
                  <a:cubicBezTo>
                    <a:pt x="172" y="20"/>
                    <a:pt x="168" y="15"/>
                    <a:pt x="160" y="13"/>
                  </a:cubicBezTo>
                  <a:cubicBezTo>
                    <a:pt x="152" y="12"/>
                    <a:pt x="141" y="14"/>
                    <a:pt x="139" y="15"/>
                  </a:cubicBezTo>
                  <a:cubicBezTo>
                    <a:pt x="136" y="16"/>
                    <a:pt x="137" y="12"/>
                    <a:pt x="133" y="13"/>
                  </a:cubicBezTo>
                  <a:cubicBezTo>
                    <a:pt x="130" y="13"/>
                    <a:pt x="132" y="11"/>
                    <a:pt x="131" y="8"/>
                  </a:cubicBezTo>
                  <a:cubicBezTo>
                    <a:pt x="129" y="5"/>
                    <a:pt x="119" y="8"/>
                    <a:pt x="116" y="8"/>
                  </a:cubicBezTo>
                  <a:cubicBezTo>
                    <a:pt x="113" y="9"/>
                    <a:pt x="112" y="7"/>
                    <a:pt x="112" y="5"/>
                  </a:cubicBezTo>
                  <a:cubicBezTo>
                    <a:pt x="112" y="3"/>
                    <a:pt x="109" y="4"/>
                    <a:pt x="108" y="6"/>
                  </a:cubicBezTo>
                  <a:cubicBezTo>
                    <a:pt x="106" y="8"/>
                    <a:pt x="103" y="9"/>
                    <a:pt x="101" y="7"/>
                  </a:cubicBezTo>
                  <a:cubicBezTo>
                    <a:pt x="100" y="6"/>
                    <a:pt x="104" y="5"/>
                    <a:pt x="104" y="4"/>
                  </a:cubicBezTo>
                  <a:cubicBezTo>
                    <a:pt x="105" y="2"/>
                    <a:pt x="100" y="1"/>
                    <a:pt x="98" y="0"/>
                  </a:cubicBezTo>
                  <a:cubicBezTo>
                    <a:pt x="96" y="0"/>
                    <a:pt x="93" y="2"/>
                    <a:pt x="89" y="6"/>
                  </a:cubicBezTo>
                  <a:cubicBezTo>
                    <a:pt x="85" y="9"/>
                    <a:pt x="79" y="9"/>
                    <a:pt x="76" y="9"/>
                  </a:cubicBezTo>
                  <a:cubicBezTo>
                    <a:pt x="72" y="8"/>
                    <a:pt x="68" y="9"/>
                    <a:pt x="68" y="11"/>
                  </a:cubicBezTo>
                  <a:cubicBezTo>
                    <a:pt x="68" y="13"/>
                    <a:pt x="72" y="13"/>
                    <a:pt x="70" y="15"/>
                  </a:cubicBezTo>
                  <a:cubicBezTo>
                    <a:pt x="67" y="18"/>
                    <a:pt x="66" y="12"/>
                    <a:pt x="64" y="15"/>
                  </a:cubicBezTo>
                  <a:cubicBezTo>
                    <a:pt x="61" y="18"/>
                    <a:pt x="53" y="17"/>
                    <a:pt x="51" y="17"/>
                  </a:cubicBezTo>
                  <a:cubicBezTo>
                    <a:pt x="49" y="17"/>
                    <a:pt x="43" y="23"/>
                    <a:pt x="41" y="25"/>
                  </a:cubicBezTo>
                  <a:cubicBezTo>
                    <a:pt x="39" y="27"/>
                    <a:pt x="43" y="29"/>
                    <a:pt x="38" y="34"/>
                  </a:cubicBezTo>
                  <a:cubicBezTo>
                    <a:pt x="33" y="40"/>
                    <a:pt x="19" y="38"/>
                    <a:pt x="17" y="38"/>
                  </a:cubicBezTo>
                  <a:cubicBezTo>
                    <a:pt x="14" y="38"/>
                    <a:pt x="16" y="42"/>
                    <a:pt x="14" y="44"/>
                  </a:cubicBezTo>
                  <a:cubicBezTo>
                    <a:pt x="13" y="46"/>
                    <a:pt x="16" y="48"/>
                    <a:pt x="24" y="50"/>
                  </a:cubicBezTo>
                  <a:cubicBezTo>
                    <a:pt x="31" y="52"/>
                    <a:pt x="37" y="62"/>
                    <a:pt x="37" y="64"/>
                  </a:cubicBezTo>
                  <a:cubicBezTo>
                    <a:pt x="38" y="67"/>
                    <a:pt x="48" y="64"/>
                    <a:pt x="52" y="65"/>
                  </a:cubicBezTo>
                  <a:cubicBezTo>
                    <a:pt x="55" y="65"/>
                    <a:pt x="51" y="70"/>
                    <a:pt x="54" y="72"/>
                  </a:cubicBezTo>
                  <a:cubicBezTo>
                    <a:pt x="58" y="73"/>
                    <a:pt x="62" y="71"/>
                    <a:pt x="63" y="74"/>
                  </a:cubicBezTo>
                  <a:cubicBezTo>
                    <a:pt x="64" y="76"/>
                    <a:pt x="57" y="74"/>
                    <a:pt x="53" y="77"/>
                  </a:cubicBezTo>
                  <a:cubicBezTo>
                    <a:pt x="50" y="79"/>
                    <a:pt x="48" y="81"/>
                    <a:pt x="46" y="79"/>
                  </a:cubicBezTo>
                  <a:cubicBezTo>
                    <a:pt x="45" y="77"/>
                    <a:pt x="39" y="78"/>
                    <a:pt x="35" y="78"/>
                  </a:cubicBezTo>
                  <a:cubicBezTo>
                    <a:pt x="32" y="79"/>
                    <a:pt x="35" y="74"/>
                    <a:pt x="35" y="72"/>
                  </a:cubicBezTo>
                  <a:cubicBezTo>
                    <a:pt x="36" y="71"/>
                    <a:pt x="31" y="69"/>
                    <a:pt x="25" y="73"/>
                  </a:cubicBezTo>
                  <a:cubicBezTo>
                    <a:pt x="19" y="76"/>
                    <a:pt x="21" y="75"/>
                    <a:pt x="20" y="78"/>
                  </a:cubicBezTo>
                  <a:cubicBezTo>
                    <a:pt x="20" y="81"/>
                    <a:pt x="17" y="76"/>
                    <a:pt x="13" y="79"/>
                  </a:cubicBezTo>
                  <a:cubicBezTo>
                    <a:pt x="9" y="81"/>
                    <a:pt x="3" y="83"/>
                    <a:pt x="2" y="85"/>
                  </a:cubicBezTo>
                  <a:cubicBezTo>
                    <a:pt x="0" y="88"/>
                    <a:pt x="10" y="89"/>
                    <a:pt x="14" y="90"/>
                  </a:cubicBezTo>
                  <a:cubicBezTo>
                    <a:pt x="17" y="91"/>
                    <a:pt x="9" y="93"/>
                    <a:pt x="12" y="94"/>
                  </a:cubicBezTo>
                  <a:cubicBezTo>
                    <a:pt x="15" y="95"/>
                    <a:pt x="14" y="98"/>
                    <a:pt x="19" y="100"/>
                  </a:cubicBezTo>
                  <a:cubicBezTo>
                    <a:pt x="23" y="103"/>
                    <a:pt x="34" y="100"/>
                    <a:pt x="37" y="100"/>
                  </a:cubicBezTo>
                  <a:cubicBezTo>
                    <a:pt x="39" y="100"/>
                    <a:pt x="42" y="104"/>
                    <a:pt x="44" y="101"/>
                  </a:cubicBezTo>
                  <a:cubicBezTo>
                    <a:pt x="46" y="99"/>
                    <a:pt x="55" y="92"/>
                    <a:pt x="59" y="96"/>
                  </a:cubicBezTo>
                  <a:cubicBezTo>
                    <a:pt x="63" y="100"/>
                    <a:pt x="54" y="99"/>
                    <a:pt x="57" y="102"/>
                  </a:cubicBezTo>
                  <a:cubicBezTo>
                    <a:pt x="59" y="104"/>
                    <a:pt x="62" y="110"/>
                    <a:pt x="58" y="113"/>
                  </a:cubicBezTo>
                  <a:cubicBezTo>
                    <a:pt x="53" y="116"/>
                    <a:pt x="50" y="114"/>
                    <a:pt x="47" y="114"/>
                  </a:cubicBezTo>
                  <a:cubicBezTo>
                    <a:pt x="45" y="114"/>
                    <a:pt x="46" y="118"/>
                    <a:pt x="43" y="121"/>
                  </a:cubicBezTo>
                  <a:cubicBezTo>
                    <a:pt x="39" y="123"/>
                    <a:pt x="37" y="118"/>
                    <a:pt x="32" y="118"/>
                  </a:cubicBezTo>
                  <a:cubicBezTo>
                    <a:pt x="28" y="118"/>
                    <a:pt x="29" y="123"/>
                    <a:pt x="29" y="126"/>
                  </a:cubicBezTo>
                  <a:cubicBezTo>
                    <a:pt x="29" y="129"/>
                    <a:pt x="22" y="126"/>
                    <a:pt x="20" y="132"/>
                  </a:cubicBezTo>
                  <a:cubicBezTo>
                    <a:pt x="19" y="139"/>
                    <a:pt x="12" y="133"/>
                    <a:pt x="16" y="140"/>
                  </a:cubicBezTo>
                  <a:cubicBezTo>
                    <a:pt x="21" y="146"/>
                    <a:pt x="20" y="142"/>
                    <a:pt x="24" y="145"/>
                  </a:cubicBezTo>
                  <a:cubicBezTo>
                    <a:pt x="28" y="148"/>
                    <a:pt x="20" y="152"/>
                    <a:pt x="24" y="153"/>
                  </a:cubicBezTo>
                  <a:cubicBezTo>
                    <a:pt x="27" y="154"/>
                    <a:pt x="31" y="160"/>
                    <a:pt x="34" y="163"/>
                  </a:cubicBezTo>
                  <a:cubicBezTo>
                    <a:pt x="37" y="165"/>
                    <a:pt x="40" y="162"/>
                    <a:pt x="44" y="161"/>
                  </a:cubicBezTo>
                  <a:cubicBezTo>
                    <a:pt x="48" y="161"/>
                    <a:pt x="46" y="156"/>
                    <a:pt x="48" y="158"/>
                  </a:cubicBezTo>
                  <a:cubicBezTo>
                    <a:pt x="51" y="160"/>
                    <a:pt x="54" y="166"/>
                    <a:pt x="52" y="167"/>
                  </a:cubicBezTo>
                  <a:cubicBezTo>
                    <a:pt x="50" y="169"/>
                    <a:pt x="51" y="173"/>
                    <a:pt x="51" y="176"/>
                  </a:cubicBezTo>
                  <a:cubicBezTo>
                    <a:pt x="51" y="178"/>
                    <a:pt x="59" y="177"/>
                    <a:pt x="60" y="175"/>
                  </a:cubicBezTo>
                  <a:cubicBezTo>
                    <a:pt x="61" y="172"/>
                    <a:pt x="68" y="171"/>
                    <a:pt x="72" y="176"/>
                  </a:cubicBezTo>
                  <a:cubicBezTo>
                    <a:pt x="76" y="180"/>
                    <a:pt x="77" y="181"/>
                    <a:pt x="77" y="177"/>
                  </a:cubicBezTo>
                  <a:cubicBezTo>
                    <a:pt x="77" y="174"/>
                    <a:pt x="80" y="170"/>
                    <a:pt x="80" y="173"/>
                  </a:cubicBezTo>
                  <a:cubicBezTo>
                    <a:pt x="81" y="176"/>
                    <a:pt x="84" y="176"/>
                    <a:pt x="90" y="174"/>
                  </a:cubicBezTo>
                  <a:cubicBezTo>
                    <a:pt x="95" y="171"/>
                    <a:pt x="93" y="174"/>
                    <a:pt x="90" y="178"/>
                  </a:cubicBezTo>
                  <a:cubicBezTo>
                    <a:pt x="86" y="183"/>
                    <a:pt x="90" y="190"/>
                    <a:pt x="87" y="191"/>
                  </a:cubicBezTo>
                  <a:cubicBezTo>
                    <a:pt x="84" y="192"/>
                    <a:pt x="81" y="200"/>
                    <a:pt x="76" y="200"/>
                  </a:cubicBezTo>
                  <a:cubicBezTo>
                    <a:pt x="72" y="201"/>
                    <a:pt x="63" y="210"/>
                    <a:pt x="62" y="211"/>
                  </a:cubicBezTo>
                  <a:cubicBezTo>
                    <a:pt x="61" y="213"/>
                    <a:pt x="51" y="208"/>
                    <a:pt x="49" y="213"/>
                  </a:cubicBezTo>
                  <a:cubicBezTo>
                    <a:pt x="48" y="217"/>
                    <a:pt x="41" y="220"/>
                    <a:pt x="43" y="222"/>
                  </a:cubicBezTo>
                  <a:cubicBezTo>
                    <a:pt x="44" y="223"/>
                    <a:pt x="53" y="219"/>
                    <a:pt x="53" y="216"/>
                  </a:cubicBezTo>
                  <a:cubicBezTo>
                    <a:pt x="53" y="214"/>
                    <a:pt x="55" y="215"/>
                    <a:pt x="56" y="216"/>
                  </a:cubicBezTo>
                  <a:cubicBezTo>
                    <a:pt x="58" y="218"/>
                    <a:pt x="61" y="215"/>
                    <a:pt x="63" y="214"/>
                  </a:cubicBezTo>
                  <a:cubicBezTo>
                    <a:pt x="65" y="212"/>
                    <a:pt x="67" y="213"/>
                    <a:pt x="69" y="213"/>
                  </a:cubicBezTo>
                  <a:cubicBezTo>
                    <a:pt x="71" y="213"/>
                    <a:pt x="72" y="211"/>
                    <a:pt x="77" y="210"/>
                  </a:cubicBezTo>
                  <a:cubicBezTo>
                    <a:pt x="82" y="209"/>
                    <a:pt x="81" y="208"/>
                    <a:pt x="82" y="205"/>
                  </a:cubicBezTo>
                  <a:cubicBezTo>
                    <a:pt x="83" y="203"/>
                    <a:pt x="95" y="197"/>
                    <a:pt x="97" y="196"/>
                  </a:cubicBezTo>
                  <a:cubicBezTo>
                    <a:pt x="99" y="196"/>
                    <a:pt x="98" y="192"/>
                    <a:pt x="100" y="192"/>
                  </a:cubicBezTo>
                  <a:cubicBezTo>
                    <a:pt x="103" y="192"/>
                    <a:pt x="107" y="189"/>
                    <a:pt x="110" y="186"/>
                  </a:cubicBezTo>
                  <a:cubicBezTo>
                    <a:pt x="113" y="184"/>
                    <a:pt x="114" y="185"/>
                    <a:pt x="116" y="184"/>
                  </a:cubicBezTo>
                  <a:cubicBezTo>
                    <a:pt x="118" y="183"/>
                    <a:pt x="117" y="178"/>
                    <a:pt x="119" y="178"/>
                  </a:cubicBezTo>
                  <a:cubicBezTo>
                    <a:pt x="121" y="177"/>
                    <a:pt x="123" y="175"/>
                    <a:pt x="123" y="173"/>
                  </a:cubicBezTo>
                  <a:cubicBezTo>
                    <a:pt x="123" y="171"/>
                    <a:pt x="117" y="171"/>
                    <a:pt x="117" y="170"/>
                  </a:cubicBezTo>
                  <a:cubicBezTo>
                    <a:pt x="116" y="169"/>
                    <a:pt x="121" y="164"/>
                    <a:pt x="124" y="164"/>
                  </a:cubicBezTo>
                  <a:cubicBezTo>
                    <a:pt x="126" y="164"/>
                    <a:pt x="129" y="162"/>
                    <a:pt x="129" y="159"/>
                  </a:cubicBezTo>
                  <a:cubicBezTo>
                    <a:pt x="129" y="156"/>
                    <a:pt x="132" y="155"/>
                    <a:pt x="135" y="153"/>
                  </a:cubicBezTo>
                  <a:cubicBezTo>
                    <a:pt x="137" y="150"/>
                    <a:pt x="137" y="148"/>
                    <a:pt x="139" y="148"/>
                  </a:cubicBezTo>
                  <a:cubicBezTo>
                    <a:pt x="141" y="148"/>
                    <a:pt x="144" y="144"/>
                    <a:pt x="146" y="143"/>
                  </a:cubicBezTo>
                  <a:cubicBezTo>
                    <a:pt x="149" y="141"/>
                    <a:pt x="146" y="145"/>
                    <a:pt x="151" y="145"/>
                  </a:cubicBezTo>
                  <a:cubicBezTo>
                    <a:pt x="156" y="145"/>
                    <a:pt x="155" y="150"/>
                    <a:pt x="152" y="148"/>
                  </a:cubicBezTo>
                  <a:cubicBezTo>
                    <a:pt x="148" y="146"/>
                    <a:pt x="146" y="146"/>
                    <a:pt x="143" y="150"/>
                  </a:cubicBezTo>
                  <a:cubicBezTo>
                    <a:pt x="139" y="153"/>
                    <a:pt x="142" y="154"/>
                    <a:pt x="139" y="157"/>
                  </a:cubicBezTo>
                  <a:cubicBezTo>
                    <a:pt x="137" y="161"/>
                    <a:pt x="137" y="163"/>
                    <a:pt x="140" y="163"/>
                  </a:cubicBezTo>
                  <a:cubicBezTo>
                    <a:pt x="143" y="164"/>
                    <a:pt x="140" y="166"/>
                    <a:pt x="137" y="167"/>
                  </a:cubicBezTo>
                  <a:cubicBezTo>
                    <a:pt x="134" y="168"/>
                    <a:pt x="136" y="170"/>
                    <a:pt x="140" y="170"/>
                  </a:cubicBezTo>
                  <a:cubicBezTo>
                    <a:pt x="145" y="170"/>
                    <a:pt x="151" y="164"/>
                    <a:pt x="157" y="161"/>
                  </a:cubicBezTo>
                  <a:cubicBezTo>
                    <a:pt x="163" y="158"/>
                    <a:pt x="167" y="161"/>
                    <a:pt x="169" y="160"/>
                  </a:cubicBezTo>
                  <a:cubicBezTo>
                    <a:pt x="171" y="160"/>
                    <a:pt x="167" y="157"/>
                    <a:pt x="169" y="156"/>
                  </a:cubicBezTo>
                  <a:cubicBezTo>
                    <a:pt x="171" y="155"/>
                    <a:pt x="167" y="154"/>
                    <a:pt x="166" y="151"/>
                  </a:cubicBezTo>
                  <a:cubicBezTo>
                    <a:pt x="164" y="147"/>
                    <a:pt x="168" y="150"/>
                    <a:pt x="168" y="147"/>
                  </a:cubicBezTo>
                  <a:cubicBezTo>
                    <a:pt x="169" y="144"/>
                    <a:pt x="171" y="145"/>
                    <a:pt x="173" y="146"/>
                  </a:cubicBezTo>
                  <a:cubicBezTo>
                    <a:pt x="175" y="148"/>
                    <a:pt x="177" y="145"/>
                    <a:pt x="179" y="149"/>
                  </a:cubicBezTo>
                  <a:cubicBezTo>
                    <a:pt x="181" y="152"/>
                    <a:pt x="183" y="148"/>
                    <a:pt x="186" y="150"/>
                  </a:cubicBezTo>
                  <a:cubicBezTo>
                    <a:pt x="189" y="153"/>
                    <a:pt x="185" y="152"/>
                    <a:pt x="182" y="153"/>
                  </a:cubicBezTo>
                  <a:cubicBezTo>
                    <a:pt x="179" y="154"/>
                    <a:pt x="180" y="158"/>
                    <a:pt x="183" y="156"/>
                  </a:cubicBezTo>
                  <a:cubicBezTo>
                    <a:pt x="185" y="154"/>
                    <a:pt x="187" y="153"/>
                    <a:pt x="190" y="155"/>
                  </a:cubicBezTo>
                  <a:cubicBezTo>
                    <a:pt x="192" y="157"/>
                    <a:pt x="193" y="156"/>
                    <a:pt x="195" y="154"/>
                  </a:cubicBezTo>
                  <a:cubicBezTo>
                    <a:pt x="197" y="152"/>
                    <a:pt x="197" y="154"/>
                    <a:pt x="197" y="156"/>
                  </a:cubicBezTo>
                  <a:cubicBezTo>
                    <a:pt x="197" y="157"/>
                    <a:pt x="200" y="158"/>
                    <a:pt x="206" y="159"/>
                  </a:cubicBezTo>
                  <a:cubicBezTo>
                    <a:pt x="212" y="159"/>
                    <a:pt x="222" y="158"/>
                    <a:pt x="224" y="158"/>
                  </a:cubicBezTo>
                  <a:cubicBezTo>
                    <a:pt x="227" y="158"/>
                    <a:pt x="226" y="162"/>
                    <a:pt x="232" y="163"/>
                  </a:cubicBezTo>
                  <a:cubicBezTo>
                    <a:pt x="238" y="164"/>
                    <a:pt x="239" y="157"/>
                    <a:pt x="242" y="160"/>
                  </a:cubicBezTo>
                  <a:cubicBezTo>
                    <a:pt x="245" y="162"/>
                    <a:pt x="242" y="163"/>
                    <a:pt x="240" y="165"/>
                  </a:cubicBezTo>
                  <a:cubicBezTo>
                    <a:pt x="239" y="167"/>
                    <a:pt x="242" y="167"/>
                    <a:pt x="245" y="168"/>
                  </a:cubicBezTo>
                  <a:cubicBezTo>
                    <a:pt x="247" y="169"/>
                    <a:pt x="252" y="170"/>
                    <a:pt x="254" y="173"/>
                  </a:cubicBezTo>
                  <a:cubicBezTo>
                    <a:pt x="257" y="175"/>
                    <a:pt x="258" y="178"/>
                    <a:pt x="264" y="181"/>
                  </a:cubicBezTo>
                  <a:cubicBezTo>
                    <a:pt x="270" y="184"/>
                    <a:pt x="264" y="173"/>
                    <a:pt x="269" y="177"/>
                  </a:cubicBezTo>
                  <a:cubicBezTo>
                    <a:pt x="274" y="180"/>
                    <a:pt x="272" y="177"/>
                    <a:pt x="276" y="180"/>
                  </a:cubicBezTo>
                  <a:cubicBezTo>
                    <a:pt x="280" y="184"/>
                    <a:pt x="278" y="179"/>
                    <a:pt x="277" y="173"/>
                  </a:cubicBezTo>
                  <a:cubicBezTo>
                    <a:pt x="275" y="167"/>
                    <a:pt x="278" y="171"/>
                    <a:pt x="280" y="174"/>
                  </a:cubicBezTo>
                  <a:cubicBezTo>
                    <a:pt x="282" y="176"/>
                    <a:pt x="282" y="181"/>
                    <a:pt x="281" y="185"/>
                  </a:cubicBezTo>
                  <a:cubicBezTo>
                    <a:pt x="279" y="188"/>
                    <a:pt x="274" y="185"/>
                    <a:pt x="274" y="184"/>
                  </a:cubicBezTo>
                  <a:cubicBezTo>
                    <a:pt x="275" y="182"/>
                    <a:pt x="269" y="182"/>
                    <a:pt x="269" y="185"/>
                  </a:cubicBezTo>
                  <a:cubicBezTo>
                    <a:pt x="268" y="188"/>
                    <a:pt x="273" y="193"/>
                    <a:pt x="276" y="193"/>
                  </a:cubicBezTo>
                  <a:cubicBezTo>
                    <a:pt x="278" y="194"/>
                    <a:pt x="276" y="198"/>
                    <a:pt x="278" y="199"/>
                  </a:cubicBezTo>
                  <a:cubicBezTo>
                    <a:pt x="281" y="200"/>
                    <a:pt x="281" y="205"/>
                    <a:pt x="282" y="204"/>
                  </a:cubicBezTo>
                  <a:cubicBezTo>
                    <a:pt x="284" y="203"/>
                    <a:pt x="283" y="197"/>
                    <a:pt x="281" y="195"/>
                  </a:cubicBezTo>
                  <a:cubicBezTo>
                    <a:pt x="280" y="192"/>
                    <a:pt x="280" y="188"/>
                    <a:pt x="283" y="189"/>
                  </a:cubicBezTo>
                  <a:cubicBezTo>
                    <a:pt x="285" y="190"/>
                    <a:pt x="283" y="194"/>
                    <a:pt x="284" y="195"/>
                  </a:cubicBezTo>
                  <a:cubicBezTo>
                    <a:pt x="285" y="196"/>
                    <a:pt x="286" y="194"/>
                    <a:pt x="289" y="192"/>
                  </a:cubicBezTo>
                  <a:cubicBezTo>
                    <a:pt x="291" y="191"/>
                    <a:pt x="288" y="187"/>
                    <a:pt x="289" y="184"/>
                  </a:cubicBezTo>
                  <a:cubicBezTo>
                    <a:pt x="290" y="182"/>
                    <a:pt x="292" y="186"/>
                    <a:pt x="294" y="190"/>
                  </a:cubicBezTo>
                  <a:cubicBezTo>
                    <a:pt x="295" y="194"/>
                    <a:pt x="291" y="194"/>
                    <a:pt x="291" y="196"/>
                  </a:cubicBezTo>
                  <a:cubicBezTo>
                    <a:pt x="291" y="198"/>
                    <a:pt x="287" y="197"/>
                    <a:pt x="286" y="198"/>
                  </a:cubicBezTo>
                  <a:cubicBezTo>
                    <a:pt x="285" y="199"/>
                    <a:pt x="286" y="207"/>
                    <a:pt x="287" y="207"/>
                  </a:cubicBezTo>
                  <a:cubicBezTo>
                    <a:pt x="289" y="207"/>
                    <a:pt x="290" y="201"/>
                    <a:pt x="290" y="204"/>
                  </a:cubicBezTo>
                  <a:cubicBezTo>
                    <a:pt x="291" y="207"/>
                    <a:pt x="295" y="200"/>
                    <a:pt x="296" y="203"/>
                  </a:cubicBezTo>
                  <a:cubicBezTo>
                    <a:pt x="297" y="206"/>
                    <a:pt x="301" y="209"/>
                    <a:pt x="303" y="208"/>
                  </a:cubicBezTo>
                  <a:cubicBezTo>
                    <a:pt x="305" y="208"/>
                    <a:pt x="302" y="204"/>
                    <a:pt x="300" y="204"/>
                  </a:cubicBezTo>
                  <a:cubicBezTo>
                    <a:pt x="297" y="204"/>
                    <a:pt x="297" y="200"/>
                    <a:pt x="300" y="200"/>
                  </a:cubicBezTo>
                  <a:cubicBezTo>
                    <a:pt x="302" y="199"/>
                    <a:pt x="306" y="206"/>
                    <a:pt x="306" y="208"/>
                  </a:cubicBezTo>
                  <a:cubicBezTo>
                    <a:pt x="306" y="210"/>
                    <a:pt x="304" y="210"/>
                    <a:pt x="302" y="212"/>
                  </a:cubicBezTo>
                  <a:cubicBezTo>
                    <a:pt x="300" y="215"/>
                    <a:pt x="297" y="209"/>
                    <a:pt x="295" y="209"/>
                  </a:cubicBezTo>
                  <a:cubicBezTo>
                    <a:pt x="292" y="209"/>
                    <a:pt x="295" y="213"/>
                    <a:pt x="296" y="215"/>
                  </a:cubicBezTo>
                  <a:cubicBezTo>
                    <a:pt x="297" y="218"/>
                    <a:pt x="293" y="221"/>
                    <a:pt x="296" y="224"/>
                  </a:cubicBezTo>
                  <a:cubicBezTo>
                    <a:pt x="299" y="226"/>
                    <a:pt x="298" y="222"/>
                    <a:pt x="299" y="221"/>
                  </a:cubicBezTo>
                  <a:cubicBezTo>
                    <a:pt x="299" y="219"/>
                    <a:pt x="302" y="221"/>
                    <a:pt x="304" y="222"/>
                  </a:cubicBezTo>
                  <a:cubicBezTo>
                    <a:pt x="305" y="224"/>
                    <a:pt x="305" y="219"/>
                    <a:pt x="305" y="218"/>
                  </a:cubicBezTo>
                  <a:cubicBezTo>
                    <a:pt x="305" y="216"/>
                    <a:pt x="308" y="217"/>
                    <a:pt x="310" y="219"/>
                  </a:cubicBezTo>
                  <a:cubicBezTo>
                    <a:pt x="311" y="221"/>
                    <a:pt x="311" y="217"/>
                    <a:pt x="314" y="217"/>
                  </a:cubicBezTo>
                  <a:cubicBezTo>
                    <a:pt x="316" y="218"/>
                    <a:pt x="314" y="221"/>
                    <a:pt x="314" y="223"/>
                  </a:cubicBezTo>
                  <a:cubicBezTo>
                    <a:pt x="314" y="225"/>
                    <a:pt x="318" y="221"/>
                    <a:pt x="318" y="224"/>
                  </a:cubicBezTo>
                  <a:cubicBezTo>
                    <a:pt x="318" y="224"/>
                    <a:pt x="318" y="224"/>
                    <a:pt x="318" y="225"/>
                  </a:cubicBezTo>
                  <a:cubicBezTo>
                    <a:pt x="320" y="223"/>
                    <a:pt x="322" y="222"/>
                    <a:pt x="324" y="221"/>
                  </a:cubicBezTo>
                  <a:cubicBezTo>
                    <a:pt x="328" y="218"/>
                    <a:pt x="321" y="216"/>
                    <a:pt x="322" y="21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4" name="Freeform 129"/>
            <p:cNvSpPr>
              <a:spLocks/>
            </p:cNvSpPr>
            <p:nvPr userDrawn="1"/>
          </p:nvSpPr>
          <p:spPr bwMode="auto">
            <a:xfrm>
              <a:off x="485" y="1797"/>
              <a:ext cx="19" cy="20"/>
            </a:xfrm>
            <a:custGeom>
              <a:avLst/>
              <a:gdLst>
                <a:gd name="T0" fmla="*/ 4 w 10"/>
                <a:gd name="T1" fmla="*/ 8 h 10"/>
                <a:gd name="T2" fmla="*/ 8 w 10"/>
                <a:gd name="T3" fmla="*/ 2 h 10"/>
                <a:gd name="T4" fmla="*/ 4 w 10"/>
                <a:gd name="T5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</a:cxnLst>
              <a:rect l="0" t="0" r="r" b="b"/>
              <a:pathLst>
                <a:path w="10" h="10">
                  <a:moveTo>
                    <a:pt x="4" y="8"/>
                  </a:moveTo>
                  <a:cubicBezTo>
                    <a:pt x="8" y="7"/>
                    <a:pt x="10" y="4"/>
                    <a:pt x="8" y="2"/>
                  </a:cubicBezTo>
                  <a:cubicBezTo>
                    <a:pt x="6" y="0"/>
                    <a:pt x="0" y="10"/>
                    <a:pt x="4" y="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5" name="Freeform 130"/>
            <p:cNvSpPr>
              <a:spLocks/>
            </p:cNvSpPr>
            <p:nvPr userDrawn="1"/>
          </p:nvSpPr>
          <p:spPr bwMode="auto">
            <a:xfrm>
              <a:off x="526" y="1778"/>
              <a:ext cx="37" cy="15"/>
            </a:xfrm>
            <a:custGeom>
              <a:avLst/>
              <a:gdLst>
                <a:gd name="T0" fmla="*/ 15 w 19"/>
                <a:gd name="T1" fmla="*/ 2 h 8"/>
                <a:gd name="T2" fmla="*/ 3 w 19"/>
                <a:gd name="T3" fmla="*/ 7 h 8"/>
                <a:gd name="T4" fmla="*/ 10 w 19"/>
                <a:gd name="T5" fmla="*/ 5 h 8"/>
                <a:gd name="T6" fmla="*/ 15 w 19"/>
                <a:gd name="T7" fmla="*/ 2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9" h="8">
                  <a:moveTo>
                    <a:pt x="15" y="2"/>
                  </a:moveTo>
                  <a:cubicBezTo>
                    <a:pt x="10" y="0"/>
                    <a:pt x="0" y="7"/>
                    <a:pt x="3" y="7"/>
                  </a:cubicBezTo>
                  <a:cubicBezTo>
                    <a:pt x="6" y="8"/>
                    <a:pt x="7" y="5"/>
                    <a:pt x="10" y="5"/>
                  </a:cubicBezTo>
                  <a:cubicBezTo>
                    <a:pt x="13" y="5"/>
                    <a:pt x="19" y="3"/>
                    <a:pt x="15" y="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6" name="Freeform 131"/>
            <p:cNvSpPr>
              <a:spLocks/>
            </p:cNvSpPr>
            <p:nvPr userDrawn="1"/>
          </p:nvSpPr>
          <p:spPr bwMode="auto">
            <a:xfrm>
              <a:off x="696" y="1692"/>
              <a:ext cx="49" cy="45"/>
            </a:xfrm>
            <a:custGeom>
              <a:avLst/>
              <a:gdLst>
                <a:gd name="T0" fmla="*/ 21 w 25"/>
                <a:gd name="T1" fmla="*/ 2 h 23"/>
                <a:gd name="T2" fmla="*/ 15 w 25"/>
                <a:gd name="T3" fmla="*/ 4 h 23"/>
                <a:gd name="T4" fmla="*/ 7 w 25"/>
                <a:gd name="T5" fmla="*/ 13 h 23"/>
                <a:gd name="T6" fmla="*/ 1 w 25"/>
                <a:gd name="T7" fmla="*/ 15 h 23"/>
                <a:gd name="T8" fmla="*/ 5 w 25"/>
                <a:gd name="T9" fmla="*/ 21 h 23"/>
                <a:gd name="T10" fmla="*/ 9 w 25"/>
                <a:gd name="T11" fmla="*/ 21 h 23"/>
                <a:gd name="T12" fmla="*/ 20 w 25"/>
                <a:gd name="T13" fmla="*/ 14 h 23"/>
                <a:gd name="T14" fmla="*/ 17 w 25"/>
                <a:gd name="T15" fmla="*/ 9 h 23"/>
                <a:gd name="T16" fmla="*/ 23 w 25"/>
                <a:gd name="T17" fmla="*/ 6 h 23"/>
                <a:gd name="T18" fmla="*/ 21 w 25"/>
                <a:gd name="T19" fmla="*/ 2 h 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25" h="23">
                  <a:moveTo>
                    <a:pt x="21" y="2"/>
                  </a:moveTo>
                  <a:cubicBezTo>
                    <a:pt x="21" y="0"/>
                    <a:pt x="18" y="0"/>
                    <a:pt x="15" y="4"/>
                  </a:cubicBezTo>
                  <a:cubicBezTo>
                    <a:pt x="11" y="8"/>
                    <a:pt x="8" y="11"/>
                    <a:pt x="7" y="13"/>
                  </a:cubicBezTo>
                  <a:cubicBezTo>
                    <a:pt x="7" y="15"/>
                    <a:pt x="2" y="12"/>
                    <a:pt x="1" y="15"/>
                  </a:cubicBezTo>
                  <a:cubicBezTo>
                    <a:pt x="0" y="18"/>
                    <a:pt x="2" y="23"/>
                    <a:pt x="5" y="21"/>
                  </a:cubicBezTo>
                  <a:cubicBezTo>
                    <a:pt x="7" y="20"/>
                    <a:pt x="7" y="21"/>
                    <a:pt x="9" y="21"/>
                  </a:cubicBezTo>
                  <a:cubicBezTo>
                    <a:pt x="11" y="21"/>
                    <a:pt x="18" y="16"/>
                    <a:pt x="20" y="14"/>
                  </a:cubicBezTo>
                  <a:cubicBezTo>
                    <a:pt x="22" y="11"/>
                    <a:pt x="17" y="10"/>
                    <a:pt x="17" y="9"/>
                  </a:cubicBezTo>
                  <a:cubicBezTo>
                    <a:pt x="17" y="7"/>
                    <a:pt x="21" y="7"/>
                    <a:pt x="23" y="6"/>
                  </a:cubicBezTo>
                  <a:cubicBezTo>
                    <a:pt x="25" y="5"/>
                    <a:pt x="21" y="4"/>
                    <a:pt x="21" y="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7" name="Freeform 132"/>
            <p:cNvSpPr>
              <a:spLocks/>
            </p:cNvSpPr>
            <p:nvPr userDrawn="1"/>
          </p:nvSpPr>
          <p:spPr bwMode="auto">
            <a:xfrm>
              <a:off x="491" y="1647"/>
              <a:ext cx="31" cy="20"/>
            </a:xfrm>
            <a:custGeom>
              <a:avLst/>
              <a:gdLst>
                <a:gd name="T0" fmla="*/ 8 w 16"/>
                <a:gd name="T1" fmla="*/ 3 h 10"/>
                <a:gd name="T2" fmla="*/ 1 w 16"/>
                <a:gd name="T3" fmla="*/ 5 h 10"/>
                <a:gd name="T4" fmla="*/ 13 w 16"/>
                <a:gd name="T5" fmla="*/ 9 h 10"/>
                <a:gd name="T6" fmla="*/ 14 w 16"/>
                <a:gd name="T7" fmla="*/ 3 h 10"/>
                <a:gd name="T8" fmla="*/ 8 w 16"/>
                <a:gd name="T9" fmla="*/ 3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6" h="10">
                  <a:moveTo>
                    <a:pt x="8" y="3"/>
                  </a:moveTo>
                  <a:cubicBezTo>
                    <a:pt x="8" y="0"/>
                    <a:pt x="0" y="2"/>
                    <a:pt x="1" y="5"/>
                  </a:cubicBezTo>
                  <a:cubicBezTo>
                    <a:pt x="2" y="8"/>
                    <a:pt x="9" y="10"/>
                    <a:pt x="13" y="9"/>
                  </a:cubicBezTo>
                  <a:cubicBezTo>
                    <a:pt x="15" y="8"/>
                    <a:pt x="16" y="5"/>
                    <a:pt x="14" y="3"/>
                  </a:cubicBezTo>
                  <a:cubicBezTo>
                    <a:pt x="12" y="1"/>
                    <a:pt x="9" y="6"/>
                    <a:pt x="8" y="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8" name="Freeform 133"/>
            <p:cNvSpPr>
              <a:spLocks/>
            </p:cNvSpPr>
            <p:nvPr userDrawn="1"/>
          </p:nvSpPr>
          <p:spPr bwMode="auto">
            <a:xfrm>
              <a:off x="1193" y="1896"/>
              <a:ext cx="949" cy="474"/>
            </a:xfrm>
            <a:custGeom>
              <a:avLst/>
              <a:gdLst>
                <a:gd name="T0" fmla="*/ 460 w 489"/>
                <a:gd name="T1" fmla="*/ 38 h 244"/>
                <a:gd name="T2" fmla="*/ 409 w 489"/>
                <a:gd name="T3" fmla="*/ 57 h 244"/>
                <a:gd name="T4" fmla="*/ 386 w 489"/>
                <a:gd name="T5" fmla="*/ 67 h 244"/>
                <a:gd name="T6" fmla="*/ 365 w 489"/>
                <a:gd name="T7" fmla="*/ 84 h 244"/>
                <a:gd name="T8" fmla="*/ 358 w 489"/>
                <a:gd name="T9" fmla="*/ 77 h 244"/>
                <a:gd name="T10" fmla="*/ 344 w 489"/>
                <a:gd name="T11" fmla="*/ 62 h 244"/>
                <a:gd name="T12" fmla="*/ 326 w 489"/>
                <a:gd name="T13" fmla="*/ 51 h 244"/>
                <a:gd name="T14" fmla="*/ 311 w 489"/>
                <a:gd name="T15" fmla="*/ 65 h 244"/>
                <a:gd name="T16" fmla="*/ 343 w 489"/>
                <a:gd name="T17" fmla="*/ 37 h 244"/>
                <a:gd name="T18" fmla="*/ 339 w 489"/>
                <a:gd name="T19" fmla="*/ 34 h 244"/>
                <a:gd name="T20" fmla="*/ 309 w 489"/>
                <a:gd name="T21" fmla="*/ 28 h 244"/>
                <a:gd name="T22" fmla="*/ 276 w 489"/>
                <a:gd name="T23" fmla="*/ 29 h 244"/>
                <a:gd name="T24" fmla="*/ 285 w 489"/>
                <a:gd name="T25" fmla="*/ 15 h 244"/>
                <a:gd name="T26" fmla="*/ 263 w 489"/>
                <a:gd name="T27" fmla="*/ 11 h 244"/>
                <a:gd name="T28" fmla="*/ 249 w 489"/>
                <a:gd name="T29" fmla="*/ 6 h 244"/>
                <a:gd name="T30" fmla="*/ 20 w 489"/>
                <a:gd name="T31" fmla="*/ 17 h 244"/>
                <a:gd name="T32" fmla="*/ 15 w 489"/>
                <a:gd name="T33" fmla="*/ 16 h 244"/>
                <a:gd name="T34" fmla="*/ 0 w 489"/>
                <a:gd name="T35" fmla="*/ 14 h 244"/>
                <a:gd name="T36" fmla="*/ 8 w 489"/>
                <a:gd name="T37" fmla="*/ 35 h 244"/>
                <a:gd name="T38" fmla="*/ 3 w 489"/>
                <a:gd name="T39" fmla="*/ 77 h 244"/>
                <a:gd name="T40" fmla="*/ 9 w 489"/>
                <a:gd name="T41" fmla="*/ 113 h 244"/>
                <a:gd name="T42" fmla="*/ 23 w 489"/>
                <a:gd name="T43" fmla="*/ 130 h 244"/>
                <a:gd name="T44" fmla="*/ 37 w 489"/>
                <a:gd name="T45" fmla="*/ 154 h 244"/>
                <a:gd name="T46" fmla="*/ 63 w 489"/>
                <a:gd name="T47" fmla="*/ 169 h 244"/>
                <a:gd name="T48" fmla="*/ 93 w 489"/>
                <a:gd name="T49" fmla="*/ 176 h 244"/>
                <a:gd name="T50" fmla="*/ 142 w 489"/>
                <a:gd name="T51" fmla="*/ 180 h 244"/>
                <a:gd name="T52" fmla="*/ 170 w 489"/>
                <a:gd name="T53" fmla="*/ 195 h 244"/>
                <a:gd name="T54" fmla="*/ 189 w 489"/>
                <a:gd name="T55" fmla="*/ 198 h 244"/>
                <a:gd name="T56" fmla="*/ 214 w 489"/>
                <a:gd name="T57" fmla="*/ 224 h 244"/>
                <a:gd name="T58" fmla="*/ 232 w 489"/>
                <a:gd name="T59" fmla="*/ 235 h 244"/>
                <a:gd name="T60" fmla="*/ 238 w 489"/>
                <a:gd name="T61" fmla="*/ 211 h 244"/>
                <a:gd name="T62" fmla="*/ 255 w 489"/>
                <a:gd name="T63" fmla="*/ 200 h 244"/>
                <a:gd name="T64" fmla="*/ 269 w 489"/>
                <a:gd name="T65" fmla="*/ 198 h 244"/>
                <a:gd name="T66" fmla="*/ 288 w 489"/>
                <a:gd name="T67" fmla="*/ 203 h 244"/>
                <a:gd name="T68" fmla="*/ 298 w 489"/>
                <a:gd name="T69" fmla="*/ 201 h 244"/>
                <a:gd name="T70" fmla="*/ 309 w 489"/>
                <a:gd name="T71" fmla="*/ 192 h 244"/>
                <a:gd name="T72" fmla="*/ 332 w 489"/>
                <a:gd name="T73" fmla="*/ 198 h 244"/>
                <a:gd name="T74" fmla="*/ 354 w 489"/>
                <a:gd name="T75" fmla="*/ 206 h 244"/>
                <a:gd name="T76" fmla="*/ 361 w 489"/>
                <a:gd name="T77" fmla="*/ 232 h 244"/>
                <a:gd name="T78" fmla="*/ 377 w 489"/>
                <a:gd name="T79" fmla="*/ 231 h 244"/>
                <a:gd name="T80" fmla="*/ 365 w 489"/>
                <a:gd name="T81" fmla="*/ 189 h 244"/>
                <a:gd name="T82" fmla="*/ 389 w 489"/>
                <a:gd name="T83" fmla="*/ 161 h 244"/>
                <a:gd name="T84" fmla="*/ 404 w 489"/>
                <a:gd name="T85" fmla="*/ 147 h 244"/>
                <a:gd name="T86" fmla="*/ 414 w 489"/>
                <a:gd name="T87" fmla="*/ 140 h 244"/>
                <a:gd name="T88" fmla="*/ 408 w 489"/>
                <a:gd name="T89" fmla="*/ 127 h 244"/>
                <a:gd name="T90" fmla="*/ 407 w 489"/>
                <a:gd name="T91" fmla="*/ 106 h 244"/>
                <a:gd name="T92" fmla="*/ 412 w 489"/>
                <a:gd name="T93" fmla="*/ 124 h 244"/>
                <a:gd name="T94" fmla="*/ 417 w 489"/>
                <a:gd name="T95" fmla="*/ 107 h 244"/>
                <a:gd name="T96" fmla="*/ 432 w 489"/>
                <a:gd name="T97" fmla="*/ 94 h 244"/>
                <a:gd name="T98" fmla="*/ 445 w 489"/>
                <a:gd name="T99" fmla="*/ 86 h 244"/>
                <a:gd name="T100" fmla="*/ 454 w 489"/>
                <a:gd name="T101" fmla="*/ 76 h 244"/>
                <a:gd name="T102" fmla="*/ 466 w 489"/>
                <a:gd name="T103" fmla="*/ 60 h 244"/>
                <a:gd name="T104" fmla="*/ 489 w 489"/>
                <a:gd name="T105" fmla="*/ 49 h 2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489" h="244">
                  <a:moveTo>
                    <a:pt x="481" y="26"/>
                  </a:moveTo>
                  <a:cubicBezTo>
                    <a:pt x="481" y="23"/>
                    <a:pt x="474" y="25"/>
                    <a:pt x="470" y="23"/>
                  </a:cubicBezTo>
                  <a:cubicBezTo>
                    <a:pt x="467" y="20"/>
                    <a:pt x="461" y="32"/>
                    <a:pt x="460" y="38"/>
                  </a:cubicBezTo>
                  <a:cubicBezTo>
                    <a:pt x="458" y="43"/>
                    <a:pt x="449" y="49"/>
                    <a:pt x="449" y="49"/>
                  </a:cubicBezTo>
                  <a:cubicBezTo>
                    <a:pt x="449" y="49"/>
                    <a:pt x="422" y="49"/>
                    <a:pt x="420" y="49"/>
                  </a:cubicBezTo>
                  <a:cubicBezTo>
                    <a:pt x="419" y="49"/>
                    <a:pt x="412" y="54"/>
                    <a:pt x="409" y="57"/>
                  </a:cubicBezTo>
                  <a:cubicBezTo>
                    <a:pt x="409" y="58"/>
                    <a:pt x="409" y="58"/>
                    <a:pt x="409" y="58"/>
                  </a:cubicBezTo>
                  <a:cubicBezTo>
                    <a:pt x="412" y="63"/>
                    <a:pt x="402" y="66"/>
                    <a:pt x="393" y="66"/>
                  </a:cubicBezTo>
                  <a:cubicBezTo>
                    <a:pt x="390" y="66"/>
                    <a:pt x="388" y="66"/>
                    <a:pt x="386" y="67"/>
                  </a:cubicBezTo>
                  <a:cubicBezTo>
                    <a:pt x="386" y="68"/>
                    <a:pt x="387" y="69"/>
                    <a:pt x="387" y="70"/>
                  </a:cubicBezTo>
                  <a:cubicBezTo>
                    <a:pt x="386" y="71"/>
                    <a:pt x="385" y="71"/>
                    <a:pt x="384" y="72"/>
                  </a:cubicBezTo>
                  <a:cubicBezTo>
                    <a:pt x="383" y="75"/>
                    <a:pt x="371" y="81"/>
                    <a:pt x="365" y="84"/>
                  </a:cubicBezTo>
                  <a:cubicBezTo>
                    <a:pt x="358" y="88"/>
                    <a:pt x="348" y="86"/>
                    <a:pt x="348" y="80"/>
                  </a:cubicBezTo>
                  <a:cubicBezTo>
                    <a:pt x="348" y="75"/>
                    <a:pt x="353" y="76"/>
                    <a:pt x="354" y="78"/>
                  </a:cubicBezTo>
                  <a:cubicBezTo>
                    <a:pt x="355" y="79"/>
                    <a:pt x="356" y="79"/>
                    <a:pt x="358" y="77"/>
                  </a:cubicBezTo>
                  <a:cubicBezTo>
                    <a:pt x="356" y="76"/>
                    <a:pt x="356" y="73"/>
                    <a:pt x="356" y="71"/>
                  </a:cubicBezTo>
                  <a:cubicBezTo>
                    <a:pt x="354" y="70"/>
                    <a:pt x="358" y="62"/>
                    <a:pt x="353" y="60"/>
                  </a:cubicBezTo>
                  <a:cubicBezTo>
                    <a:pt x="349" y="59"/>
                    <a:pt x="343" y="66"/>
                    <a:pt x="344" y="62"/>
                  </a:cubicBezTo>
                  <a:cubicBezTo>
                    <a:pt x="345" y="57"/>
                    <a:pt x="352" y="53"/>
                    <a:pt x="348" y="46"/>
                  </a:cubicBezTo>
                  <a:cubicBezTo>
                    <a:pt x="343" y="40"/>
                    <a:pt x="336" y="40"/>
                    <a:pt x="335" y="45"/>
                  </a:cubicBezTo>
                  <a:cubicBezTo>
                    <a:pt x="333" y="50"/>
                    <a:pt x="328" y="47"/>
                    <a:pt x="326" y="51"/>
                  </a:cubicBezTo>
                  <a:cubicBezTo>
                    <a:pt x="324" y="55"/>
                    <a:pt x="322" y="63"/>
                    <a:pt x="324" y="69"/>
                  </a:cubicBezTo>
                  <a:cubicBezTo>
                    <a:pt x="325" y="75"/>
                    <a:pt x="323" y="78"/>
                    <a:pt x="318" y="81"/>
                  </a:cubicBezTo>
                  <a:cubicBezTo>
                    <a:pt x="312" y="85"/>
                    <a:pt x="309" y="76"/>
                    <a:pt x="311" y="65"/>
                  </a:cubicBezTo>
                  <a:cubicBezTo>
                    <a:pt x="313" y="58"/>
                    <a:pt x="317" y="51"/>
                    <a:pt x="313" y="51"/>
                  </a:cubicBezTo>
                  <a:cubicBezTo>
                    <a:pt x="310" y="51"/>
                    <a:pt x="318" y="42"/>
                    <a:pt x="326" y="40"/>
                  </a:cubicBezTo>
                  <a:cubicBezTo>
                    <a:pt x="334" y="38"/>
                    <a:pt x="343" y="39"/>
                    <a:pt x="343" y="37"/>
                  </a:cubicBezTo>
                  <a:cubicBezTo>
                    <a:pt x="343" y="36"/>
                    <a:pt x="344" y="36"/>
                    <a:pt x="344" y="36"/>
                  </a:cubicBezTo>
                  <a:cubicBezTo>
                    <a:pt x="343" y="34"/>
                    <a:pt x="341" y="33"/>
                    <a:pt x="340" y="32"/>
                  </a:cubicBezTo>
                  <a:cubicBezTo>
                    <a:pt x="339" y="33"/>
                    <a:pt x="339" y="33"/>
                    <a:pt x="339" y="34"/>
                  </a:cubicBezTo>
                  <a:cubicBezTo>
                    <a:pt x="336" y="36"/>
                    <a:pt x="336" y="30"/>
                    <a:pt x="331" y="30"/>
                  </a:cubicBezTo>
                  <a:cubicBezTo>
                    <a:pt x="325" y="30"/>
                    <a:pt x="320" y="35"/>
                    <a:pt x="315" y="33"/>
                  </a:cubicBezTo>
                  <a:cubicBezTo>
                    <a:pt x="311" y="31"/>
                    <a:pt x="313" y="28"/>
                    <a:pt x="309" y="28"/>
                  </a:cubicBezTo>
                  <a:cubicBezTo>
                    <a:pt x="305" y="28"/>
                    <a:pt x="312" y="20"/>
                    <a:pt x="306" y="23"/>
                  </a:cubicBezTo>
                  <a:cubicBezTo>
                    <a:pt x="300" y="27"/>
                    <a:pt x="291" y="35"/>
                    <a:pt x="287" y="31"/>
                  </a:cubicBezTo>
                  <a:cubicBezTo>
                    <a:pt x="283" y="28"/>
                    <a:pt x="279" y="32"/>
                    <a:pt x="276" y="29"/>
                  </a:cubicBezTo>
                  <a:cubicBezTo>
                    <a:pt x="273" y="26"/>
                    <a:pt x="286" y="18"/>
                    <a:pt x="293" y="19"/>
                  </a:cubicBezTo>
                  <a:cubicBezTo>
                    <a:pt x="294" y="19"/>
                    <a:pt x="296" y="18"/>
                    <a:pt x="297" y="17"/>
                  </a:cubicBezTo>
                  <a:cubicBezTo>
                    <a:pt x="294" y="16"/>
                    <a:pt x="287" y="13"/>
                    <a:pt x="285" y="15"/>
                  </a:cubicBezTo>
                  <a:cubicBezTo>
                    <a:pt x="283" y="18"/>
                    <a:pt x="280" y="16"/>
                    <a:pt x="278" y="14"/>
                  </a:cubicBezTo>
                  <a:cubicBezTo>
                    <a:pt x="276" y="12"/>
                    <a:pt x="274" y="15"/>
                    <a:pt x="271" y="11"/>
                  </a:cubicBezTo>
                  <a:cubicBezTo>
                    <a:pt x="268" y="8"/>
                    <a:pt x="265" y="10"/>
                    <a:pt x="263" y="11"/>
                  </a:cubicBezTo>
                  <a:cubicBezTo>
                    <a:pt x="261" y="12"/>
                    <a:pt x="259" y="10"/>
                    <a:pt x="256" y="9"/>
                  </a:cubicBezTo>
                  <a:cubicBezTo>
                    <a:pt x="253" y="7"/>
                    <a:pt x="255" y="4"/>
                    <a:pt x="252" y="2"/>
                  </a:cubicBezTo>
                  <a:cubicBezTo>
                    <a:pt x="250" y="0"/>
                    <a:pt x="249" y="6"/>
                    <a:pt x="249" y="6"/>
                  </a:cubicBezTo>
                  <a:cubicBezTo>
                    <a:pt x="17" y="7"/>
                    <a:pt x="17" y="7"/>
                    <a:pt x="17" y="7"/>
                  </a:cubicBezTo>
                  <a:cubicBezTo>
                    <a:pt x="18" y="7"/>
                    <a:pt x="18" y="8"/>
                    <a:pt x="18" y="8"/>
                  </a:cubicBezTo>
                  <a:cubicBezTo>
                    <a:pt x="21" y="11"/>
                    <a:pt x="19" y="13"/>
                    <a:pt x="20" y="17"/>
                  </a:cubicBezTo>
                  <a:cubicBezTo>
                    <a:pt x="21" y="20"/>
                    <a:pt x="20" y="26"/>
                    <a:pt x="17" y="26"/>
                  </a:cubicBezTo>
                  <a:cubicBezTo>
                    <a:pt x="14" y="26"/>
                    <a:pt x="14" y="22"/>
                    <a:pt x="16" y="21"/>
                  </a:cubicBezTo>
                  <a:cubicBezTo>
                    <a:pt x="18" y="20"/>
                    <a:pt x="17" y="16"/>
                    <a:pt x="15" y="16"/>
                  </a:cubicBezTo>
                  <a:cubicBezTo>
                    <a:pt x="14" y="16"/>
                    <a:pt x="13" y="15"/>
                    <a:pt x="13" y="13"/>
                  </a:cubicBezTo>
                  <a:cubicBezTo>
                    <a:pt x="9" y="14"/>
                    <a:pt x="5" y="14"/>
                    <a:pt x="0" y="13"/>
                  </a:cubicBezTo>
                  <a:cubicBezTo>
                    <a:pt x="0" y="13"/>
                    <a:pt x="0" y="13"/>
                    <a:pt x="0" y="14"/>
                  </a:cubicBezTo>
                  <a:cubicBezTo>
                    <a:pt x="0" y="16"/>
                    <a:pt x="1" y="21"/>
                    <a:pt x="4" y="25"/>
                  </a:cubicBezTo>
                  <a:cubicBezTo>
                    <a:pt x="7" y="29"/>
                    <a:pt x="5" y="31"/>
                    <a:pt x="8" y="33"/>
                  </a:cubicBezTo>
                  <a:cubicBezTo>
                    <a:pt x="11" y="34"/>
                    <a:pt x="11" y="36"/>
                    <a:pt x="8" y="35"/>
                  </a:cubicBezTo>
                  <a:cubicBezTo>
                    <a:pt x="6" y="35"/>
                    <a:pt x="7" y="37"/>
                    <a:pt x="6" y="43"/>
                  </a:cubicBezTo>
                  <a:cubicBezTo>
                    <a:pt x="6" y="49"/>
                    <a:pt x="6" y="60"/>
                    <a:pt x="5" y="64"/>
                  </a:cubicBezTo>
                  <a:cubicBezTo>
                    <a:pt x="5" y="67"/>
                    <a:pt x="0" y="73"/>
                    <a:pt x="3" y="77"/>
                  </a:cubicBezTo>
                  <a:cubicBezTo>
                    <a:pt x="5" y="81"/>
                    <a:pt x="7" y="86"/>
                    <a:pt x="6" y="91"/>
                  </a:cubicBezTo>
                  <a:cubicBezTo>
                    <a:pt x="4" y="95"/>
                    <a:pt x="5" y="98"/>
                    <a:pt x="7" y="102"/>
                  </a:cubicBezTo>
                  <a:cubicBezTo>
                    <a:pt x="9" y="105"/>
                    <a:pt x="7" y="111"/>
                    <a:pt x="9" y="113"/>
                  </a:cubicBezTo>
                  <a:cubicBezTo>
                    <a:pt x="12" y="114"/>
                    <a:pt x="14" y="116"/>
                    <a:pt x="16" y="120"/>
                  </a:cubicBezTo>
                  <a:cubicBezTo>
                    <a:pt x="18" y="123"/>
                    <a:pt x="20" y="121"/>
                    <a:pt x="20" y="124"/>
                  </a:cubicBezTo>
                  <a:cubicBezTo>
                    <a:pt x="20" y="128"/>
                    <a:pt x="20" y="128"/>
                    <a:pt x="23" y="130"/>
                  </a:cubicBezTo>
                  <a:cubicBezTo>
                    <a:pt x="26" y="131"/>
                    <a:pt x="24" y="134"/>
                    <a:pt x="24" y="136"/>
                  </a:cubicBezTo>
                  <a:cubicBezTo>
                    <a:pt x="24" y="138"/>
                    <a:pt x="28" y="141"/>
                    <a:pt x="33" y="146"/>
                  </a:cubicBezTo>
                  <a:cubicBezTo>
                    <a:pt x="38" y="150"/>
                    <a:pt x="34" y="154"/>
                    <a:pt x="37" y="154"/>
                  </a:cubicBezTo>
                  <a:cubicBezTo>
                    <a:pt x="41" y="154"/>
                    <a:pt x="44" y="156"/>
                    <a:pt x="48" y="158"/>
                  </a:cubicBezTo>
                  <a:cubicBezTo>
                    <a:pt x="51" y="160"/>
                    <a:pt x="53" y="159"/>
                    <a:pt x="55" y="159"/>
                  </a:cubicBezTo>
                  <a:cubicBezTo>
                    <a:pt x="57" y="160"/>
                    <a:pt x="62" y="165"/>
                    <a:pt x="63" y="169"/>
                  </a:cubicBezTo>
                  <a:cubicBezTo>
                    <a:pt x="63" y="170"/>
                    <a:pt x="64" y="172"/>
                    <a:pt x="65" y="174"/>
                  </a:cubicBezTo>
                  <a:cubicBezTo>
                    <a:pt x="84" y="172"/>
                    <a:pt x="84" y="172"/>
                    <a:pt x="84" y="172"/>
                  </a:cubicBezTo>
                  <a:cubicBezTo>
                    <a:pt x="84" y="172"/>
                    <a:pt x="90" y="176"/>
                    <a:pt x="93" y="176"/>
                  </a:cubicBezTo>
                  <a:cubicBezTo>
                    <a:pt x="97" y="177"/>
                    <a:pt x="115" y="184"/>
                    <a:pt x="115" y="184"/>
                  </a:cubicBezTo>
                  <a:cubicBezTo>
                    <a:pt x="139" y="184"/>
                    <a:pt x="139" y="184"/>
                    <a:pt x="139" y="184"/>
                  </a:cubicBezTo>
                  <a:cubicBezTo>
                    <a:pt x="142" y="180"/>
                    <a:pt x="142" y="180"/>
                    <a:pt x="142" y="180"/>
                  </a:cubicBezTo>
                  <a:cubicBezTo>
                    <a:pt x="155" y="180"/>
                    <a:pt x="155" y="180"/>
                    <a:pt x="155" y="180"/>
                  </a:cubicBezTo>
                  <a:cubicBezTo>
                    <a:pt x="155" y="180"/>
                    <a:pt x="163" y="188"/>
                    <a:pt x="165" y="189"/>
                  </a:cubicBezTo>
                  <a:cubicBezTo>
                    <a:pt x="166" y="189"/>
                    <a:pt x="170" y="193"/>
                    <a:pt x="170" y="195"/>
                  </a:cubicBezTo>
                  <a:cubicBezTo>
                    <a:pt x="170" y="198"/>
                    <a:pt x="171" y="200"/>
                    <a:pt x="173" y="201"/>
                  </a:cubicBezTo>
                  <a:cubicBezTo>
                    <a:pt x="175" y="202"/>
                    <a:pt x="182" y="206"/>
                    <a:pt x="183" y="206"/>
                  </a:cubicBezTo>
                  <a:cubicBezTo>
                    <a:pt x="184" y="205"/>
                    <a:pt x="186" y="198"/>
                    <a:pt x="189" y="198"/>
                  </a:cubicBezTo>
                  <a:cubicBezTo>
                    <a:pt x="193" y="198"/>
                    <a:pt x="203" y="201"/>
                    <a:pt x="204" y="207"/>
                  </a:cubicBezTo>
                  <a:cubicBezTo>
                    <a:pt x="206" y="212"/>
                    <a:pt x="211" y="217"/>
                    <a:pt x="212" y="218"/>
                  </a:cubicBezTo>
                  <a:cubicBezTo>
                    <a:pt x="214" y="219"/>
                    <a:pt x="213" y="223"/>
                    <a:pt x="214" y="224"/>
                  </a:cubicBezTo>
                  <a:cubicBezTo>
                    <a:pt x="216" y="226"/>
                    <a:pt x="215" y="230"/>
                    <a:pt x="217" y="230"/>
                  </a:cubicBezTo>
                  <a:cubicBezTo>
                    <a:pt x="218" y="230"/>
                    <a:pt x="225" y="234"/>
                    <a:pt x="229" y="234"/>
                  </a:cubicBezTo>
                  <a:cubicBezTo>
                    <a:pt x="229" y="234"/>
                    <a:pt x="231" y="234"/>
                    <a:pt x="232" y="235"/>
                  </a:cubicBezTo>
                  <a:cubicBezTo>
                    <a:pt x="232" y="228"/>
                    <a:pt x="226" y="227"/>
                    <a:pt x="230" y="224"/>
                  </a:cubicBezTo>
                  <a:cubicBezTo>
                    <a:pt x="234" y="221"/>
                    <a:pt x="229" y="218"/>
                    <a:pt x="232" y="216"/>
                  </a:cubicBezTo>
                  <a:cubicBezTo>
                    <a:pt x="234" y="215"/>
                    <a:pt x="238" y="213"/>
                    <a:pt x="238" y="211"/>
                  </a:cubicBezTo>
                  <a:cubicBezTo>
                    <a:pt x="238" y="209"/>
                    <a:pt x="240" y="209"/>
                    <a:pt x="243" y="209"/>
                  </a:cubicBezTo>
                  <a:cubicBezTo>
                    <a:pt x="246" y="209"/>
                    <a:pt x="251" y="204"/>
                    <a:pt x="251" y="202"/>
                  </a:cubicBezTo>
                  <a:cubicBezTo>
                    <a:pt x="251" y="200"/>
                    <a:pt x="252" y="200"/>
                    <a:pt x="255" y="200"/>
                  </a:cubicBezTo>
                  <a:cubicBezTo>
                    <a:pt x="259" y="201"/>
                    <a:pt x="258" y="196"/>
                    <a:pt x="260" y="197"/>
                  </a:cubicBezTo>
                  <a:cubicBezTo>
                    <a:pt x="263" y="198"/>
                    <a:pt x="265" y="199"/>
                    <a:pt x="265" y="197"/>
                  </a:cubicBezTo>
                  <a:cubicBezTo>
                    <a:pt x="265" y="196"/>
                    <a:pt x="267" y="196"/>
                    <a:pt x="269" y="198"/>
                  </a:cubicBezTo>
                  <a:cubicBezTo>
                    <a:pt x="270" y="201"/>
                    <a:pt x="275" y="201"/>
                    <a:pt x="276" y="199"/>
                  </a:cubicBezTo>
                  <a:cubicBezTo>
                    <a:pt x="276" y="196"/>
                    <a:pt x="279" y="199"/>
                    <a:pt x="281" y="201"/>
                  </a:cubicBezTo>
                  <a:cubicBezTo>
                    <a:pt x="284" y="204"/>
                    <a:pt x="285" y="203"/>
                    <a:pt x="288" y="203"/>
                  </a:cubicBezTo>
                  <a:cubicBezTo>
                    <a:pt x="292" y="203"/>
                    <a:pt x="292" y="203"/>
                    <a:pt x="292" y="200"/>
                  </a:cubicBezTo>
                  <a:cubicBezTo>
                    <a:pt x="292" y="198"/>
                    <a:pt x="296" y="205"/>
                    <a:pt x="300" y="206"/>
                  </a:cubicBezTo>
                  <a:cubicBezTo>
                    <a:pt x="303" y="206"/>
                    <a:pt x="300" y="203"/>
                    <a:pt x="298" y="201"/>
                  </a:cubicBezTo>
                  <a:cubicBezTo>
                    <a:pt x="295" y="199"/>
                    <a:pt x="298" y="198"/>
                    <a:pt x="296" y="197"/>
                  </a:cubicBezTo>
                  <a:cubicBezTo>
                    <a:pt x="294" y="195"/>
                    <a:pt x="299" y="193"/>
                    <a:pt x="303" y="193"/>
                  </a:cubicBezTo>
                  <a:cubicBezTo>
                    <a:pt x="308" y="193"/>
                    <a:pt x="308" y="194"/>
                    <a:pt x="309" y="192"/>
                  </a:cubicBezTo>
                  <a:cubicBezTo>
                    <a:pt x="311" y="189"/>
                    <a:pt x="313" y="192"/>
                    <a:pt x="313" y="194"/>
                  </a:cubicBezTo>
                  <a:cubicBezTo>
                    <a:pt x="313" y="196"/>
                    <a:pt x="320" y="192"/>
                    <a:pt x="324" y="192"/>
                  </a:cubicBezTo>
                  <a:cubicBezTo>
                    <a:pt x="328" y="192"/>
                    <a:pt x="331" y="196"/>
                    <a:pt x="332" y="198"/>
                  </a:cubicBezTo>
                  <a:cubicBezTo>
                    <a:pt x="332" y="200"/>
                    <a:pt x="335" y="201"/>
                    <a:pt x="338" y="199"/>
                  </a:cubicBezTo>
                  <a:cubicBezTo>
                    <a:pt x="340" y="197"/>
                    <a:pt x="343" y="194"/>
                    <a:pt x="345" y="196"/>
                  </a:cubicBezTo>
                  <a:cubicBezTo>
                    <a:pt x="348" y="199"/>
                    <a:pt x="351" y="203"/>
                    <a:pt x="354" y="206"/>
                  </a:cubicBezTo>
                  <a:cubicBezTo>
                    <a:pt x="357" y="209"/>
                    <a:pt x="352" y="213"/>
                    <a:pt x="354" y="215"/>
                  </a:cubicBezTo>
                  <a:cubicBezTo>
                    <a:pt x="356" y="218"/>
                    <a:pt x="354" y="221"/>
                    <a:pt x="357" y="224"/>
                  </a:cubicBezTo>
                  <a:cubicBezTo>
                    <a:pt x="361" y="226"/>
                    <a:pt x="358" y="232"/>
                    <a:pt x="361" y="232"/>
                  </a:cubicBezTo>
                  <a:cubicBezTo>
                    <a:pt x="364" y="233"/>
                    <a:pt x="366" y="238"/>
                    <a:pt x="367" y="240"/>
                  </a:cubicBezTo>
                  <a:cubicBezTo>
                    <a:pt x="367" y="242"/>
                    <a:pt x="373" y="244"/>
                    <a:pt x="373" y="241"/>
                  </a:cubicBezTo>
                  <a:cubicBezTo>
                    <a:pt x="373" y="238"/>
                    <a:pt x="376" y="234"/>
                    <a:pt x="377" y="231"/>
                  </a:cubicBezTo>
                  <a:cubicBezTo>
                    <a:pt x="377" y="228"/>
                    <a:pt x="374" y="217"/>
                    <a:pt x="372" y="214"/>
                  </a:cubicBezTo>
                  <a:cubicBezTo>
                    <a:pt x="370" y="211"/>
                    <a:pt x="373" y="210"/>
                    <a:pt x="370" y="206"/>
                  </a:cubicBezTo>
                  <a:cubicBezTo>
                    <a:pt x="367" y="202"/>
                    <a:pt x="365" y="195"/>
                    <a:pt x="365" y="189"/>
                  </a:cubicBezTo>
                  <a:cubicBezTo>
                    <a:pt x="365" y="184"/>
                    <a:pt x="372" y="175"/>
                    <a:pt x="375" y="172"/>
                  </a:cubicBezTo>
                  <a:cubicBezTo>
                    <a:pt x="378" y="169"/>
                    <a:pt x="382" y="171"/>
                    <a:pt x="382" y="168"/>
                  </a:cubicBezTo>
                  <a:cubicBezTo>
                    <a:pt x="383" y="165"/>
                    <a:pt x="387" y="161"/>
                    <a:pt x="389" y="161"/>
                  </a:cubicBezTo>
                  <a:cubicBezTo>
                    <a:pt x="391" y="161"/>
                    <a:pt x="394" y="161"/>
                    <a:pt x="394" y="159"/>
                  </a:cubicBezTo>
                  <a:cubicBezTo>
                    <a:pt x="395" y="157"/>
                    <a:pt x="398" y="154"/>
                    <a:pt x="403" y="153"/>
                  </a:cubicBezTo>
                  <a:cubicBezTo>
                    <a:pt x="408" y="152"/>
                    <a:pt x="405" y="150"/>
                    <a:pt x="404" y="147"/>
                  </a:cubicBezTo>
                  <a:cubicBezTo>
                    <a:pt x="403" y="145"/>
                    <a:pt x="405" y="143"/>
                    <a:pt x="406" y="144"/>
                  </a:cubicBezTo>
                  <a:cubicBezTo>
                    <a:pt x="407" y="146"/>
                    <a:pt x="410" y="146"/>
                    <a:pt x="412" y="145"/>
                  </a:cubicBezTo>
                  <a:cubicBezTo>
                    <a:pt x="414" y="143"/>
                    <a:pt x="418" y="140"/>
                    <a:pt x="414" y="140"/>
                  </a:cubicBezTo>
                  <a:cubicBezTo>
                    <a:pt x="410" y="139"/>
                    <a:pt x="409" y="138"/>
                    <a:pt x="411" y="137"/>
                  </a:cubicBezTo>
                  <a:cubicBezTo>
                    <a:pt x="414" y="136"/>
                    <a:pt x="412" y="131"/>
                    <a:pt x="408" y="131"/>
                  </a:cubicBezTo>
                  <a:cubicBezTo>
                    <a:pt x="405" y="131"/>
                    <a:pt x="406" y="129"/>
                    <a:pt x="408" y="127"/>
                  </a:cubicBezTo>
                  <a:cubicBezTo>
                    <a:pt x="410" y="125"/>
                    <a:pt x="405" y="122"/>
                    <a:pt x="403" y="120"/>
                  </a:cubicBezTo>
                  <a:cubicBezTo>
                    <a:pt x="400" y="118"/>
                    <a:pt x="404" y="117"/>
                    <a:pt x="406" y="117"/>
                  </a:cubicBezTo>
                  <a:cubicBezTo>
                    <a:pt x="408" y="116"/>
                    <a:pt x="406" y="108"/>
                    <a:pt x="407" y="106"/>
                  </a:cubicBezTo>
                  <a:cubicBezTo>
                    <a:pt x="408" y="104"/>
                    <a:pt x="411" y="104"/>
                    <a:pt x="410" y="106"/>
                  </a:cubicBezTo>
                  <a:cubicBezTo>
                    <a:pt x="409" y="108"/>
                    <a:pt x="407" y="111"/>
                    <a:pt x="409" y="114"/>
                  </a:cubicBezTo>
                  <a:cubicBezTo>
                    <a:pt x="412" y="117"/>
                    <a:pt x="413" y="120"/>
                    <a:pt x="412" y="124"/>
                  </a:cubicBezTo>
                  <a:cubicBezTo>
                    <a:pt x="411" y="128"/>
                    <a:pt x="413" y="127"/>
                    <a:pt x="415" y="122"/>
                  </a:cubicBezTo>
                  <a:cubicBezTo>
                    <a:pt x="418" y="116"/>
                    <a:pt x="419" y="111"/>
                    <a:pt x="417" y="111"/>
                  </a:cubicBezTo>
                  <a:cubicBezTo>
                    <a:pt x="415" y="110"/>
                    <a:pt x="415" y="105"/>
                    <a:pt x="417" y="107"/>
                  </a:cubicBezTo>
                  <a:cubicBezTo>
                    <a:pt x="419" y="110"/>
                    <a:pt x="420" y="110"/>
                    <a:pt x="423" y="107"/>
                  </a:cubicBezTo>
                  <a:cubicBezTo>
                    <a:pt x="426" y="103"/>
                    <a:pt x="430" y="98"/>
                    <a:pt x="428" y="96"/>
                  </a:cubicBezTo>
                  <a:cubicBezTo>
                    <a:pt x="425" y="95"/>
                    <a:pt x="428" y="94"/>
                    <a:pt x="432" y="94"/>
                  </a:cubicBezTo>
                  <a:cubicBezTo>
                    <a:pt x="436" y="94"/>
                    <a:pt x="444" y="92"/>
                    <a:pt x="444" y="91"/>
                  </a:cubicBezTo>
                  <a:cubicBezTo>
                    <a:pt x="446" y="87"/>
                    <a:pt x="432" y="92"/>
                    <a:pt x="432" y="90"/>
                  </a:cubicBezTo>
                  <a:cubicBezTo>
                    <a:pt x="432" y="88"/>
                    <a:pt x="441" y="86"/>
                    <a:pt x="445" y="86"/>
                  </a:cubicBezTo>
                  <a:cubicBezTo>
                    <a:pt x="450" y="86"/>
                    <a:pt x="447" y="80"/>
                    <a:pt x="449" y="82"/>
                  </a:cubicBezTo>
                  <a:cubicBezTo>
                    <a:pt x="451" y="85"/>
                    <a:pt x="454" y="84"/>
                    <a:pt x="456" y="83"/>
                  </a:cubicBezTo>
                  <a:cubicBezTo>
                    <a:pt x="459" y="81"/>
                    <a:pt x="457" y="77"/>
                    <a:pt x="454" y="76"/>
                  </a:cubicBezTo>
                  <a:cubicBezTo>
                    <a:pt x="451" y="76"/>
                    <a:pt x="456" y="74"/>
                    <a:pt x="455" y="72"/>
                  </a:cubicBezTo>
                  <a:cubicBezTo>
                    <a:pt x="454" y="70"/>
                    <a:pt x="457" y="64"/>
                    <a:pt x="461" y="63"/>
                  </a:cubicBezTo>
                  <a:cubicBezTo>
                    <a:pt x="464" y="62"/>
                    <a:pt x="463" y="60"/>
                    <a:pt x="466" y="60"/>
                  </a:cubicBezTo>
                  <a:cubicBezTo>
                    <a:pt x="469" y="60"/>
                    <a:pt x="469" y="56"/>
                    <a:pt x="472" y="54"/>
                  </a:cubicBezTo>
                  <a:cubicBezTo>
                    <a:pt x="474" y="51"/>
                    <a:pt x="478" y="58"/>
                    <a:pt x="482" y="54"/>
                  </a:cubicBezTo>
                  <a:cubicBezTo>
                    <a:pt x="484" y="53"/>
                    <a:pt x="486" y="51"/>
                    <a:pt x="489" y="49"/>
                  </a:cubicBezTo>
                  <a:cubicBezTo>
                    <a:pt x="479" y="37"/>
                    <a:pt x="482" y="28"/>
                    <a:pt x="481" y="26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19" name="Freeform 134"/>
            <p:cNvSpPr>
              <a:spLocks noEditPoints="1"/>
            </p:cNvSpPr>
            <p:nvPr userDrawn="1"/>
          </p:nvSpPr>
          <p:spPr bwMode="auto">
            <a:xfrm>
              <a:off x="3091" y="2017"/>
              <a:ext cx="209" cy="149"/>
            </a:xfrm>
            <a:custGeom>
              <a:avLst/>
              <a:gdLst>
                <a:gd name="T0" fmla="*/ 107 w 108"/>
                <a:gd name="T1" fmla="*/ 13 h 77"/>
                <a:gd name="T2" fmla="*/ 98 w 108"/>
                <a:gd name="T3" fmla="*/ 13 h 77"/>
                <a:gd name="T4" fmla="*/ 88 w 108"/>
                <a:gd name="T5" fmla="*/ 11 h 77"/>
                <a:gd name="T6" fmla="*/ 84 w 108"/>
                <a:gd name="T7" fmla="*/ 10 h 77"/>
                <a:gd name="T8" fmla="*/ 78 w 108"/>
                <a:gd name="T9" fmla="*/ 10 h 77"/>
                <a:gd name="T10" fmla="*/ 70 w 108"/>
                <a:gd name="T11" fmla="*/ 7 h 77"/>
                <a:gd name="T12" fmla="*/ 65 w 108"/>
                <a:gd name="T13" fmla="*/ 4 h 77"/>
                <a:gd name="T14" fmla="*/ 50 w 108"/>
                <a:gd name="T15" fmla="*/ 3 h 77"/>
                <a:gd name="T16" fmla="*/ 22 w 108"/>
                <a:gd name="T17" fmla="*/ 2 h 77"/>
                <a:gd name="T18" fmla="*/ 12 w 108"/>
                <a:gd name="T19" fmla="*/ 0 h 77"/>
                <a:gd name="T20" fmla="*/ 5 w 108"/>
                <a:gd name="T21" fmla="*/ 4 h 77"/>
                <a:gd name="T22" fmla="*/ 3 w 108"/>
                <a:gd name="T23" fmla="*/ 10 h 77"/>
                <a:gd name="T24" fmla="*/ 5 w 108"/>
                <a:gd name="T25" fmla="*/ 18 h 77"/>
                <a:gd name="T26" fmla="*/ 7 w 108"/>
                <a:gd name="T27" fmla="*/ 17 h 77"/>
                <a:gd name="T28" fmla="*/ 10 w 108"/>
                <a:gd name="T29" fmla="*/ 18 h 77"/>
                <a:gd name="T30" fmla="*/ 15 w 108"/>
                <a:gd name="T31" fmla="*/ 19 h 77"/>
                <a:gd name="T32" fmla="*/ 19 w 108"/>
                <a:gd name="T33" fmla="*/ 19 h 77"/>
                <a:gd name="T34" fmla="*/ 24 w 108"/>
                <a:gd name="T35" fmla="*/ 20 h 77"/>
                <a:gd name="T36" fmla="*/ 26 w 108"/>
                <a:gd name="T37" fmla="*/ 23 h 77"/>
                <a:gd name="T38" fmla="*/ 21 w 108"/>
                <a:gd name="T39" fmla="*/ 28 h 77"/>
                <a:gd name="T40" fmla="*/ 21 w 108"/>
                <a:gd name="T41" fmla="*/ 36 h 77"/>
                <a:gd name="T42" fmla="*/ 20 w 108"/>
                <a:gd name="T43" fmla="*/ 42 h 77"/>
                <a:gd name="T44" fmla="*/ 17 w 108"/>
                <a:gd name="T45" fmla="*/ 45 h 77"/>
                <a:gd name="T46" fmla="*/ 20 w 108"/>
                <a:gd name="T47" fmla="*/ 50 h 77"/>
                <a:gd name="T48" fmla="*/ 18 w 108"/>
                <a:gd name="T49" fmla="*/ 54 h 77"/>
                <a:gd name="T50" fmla="*/ 20 w 108"/>
                <a:gd name="T51" fmla="*/ 58 h 77"/>
                <a:gd name="T52" fmla="*/ 16 w 108"/>
                <a:gd name="T53" fmla="*/ 63 h 77"/>
                <a:gd name="T54" fmla="*/ 18 w 108"/>
                <a:gd name="T55" fmla="*/ 66 h 77"/>
                <a:gd name="T56" fmla="*/ 22 w 108"/>
                <a:gd name="T57" fmla="*/ 67 h 77"/>
                <a:gd name="T58" fmla="*/ 32 w 108"/>
                <a:gd name="T59" fmla="*/ 76 h 77"/>
                <a:gd name="T60" fmla="*/ 34 w 108"/>
                <a:gd name="T61" fmla="*/ 73 h 77"/>
                <a:gd name="T62" fmla="*/ 39 w 108"/>
                <a:gd name="T63" fmla="*/ 73 h 77"/>
                <a:gd name="T64" fmla="*/ 47 w 108"/>
                <a:gd name="T65" fmla="*/ 70 h 77"/>
                <a:gd name="T66" fmla="*/ 57 w 108"/>
                <a:gd name="T67" fmla="*/ 70 h 77"/>
                <a:gd name="T68" fmla="*/ 64 w 108"/>
                <a:gd name="T69" fmla="*/ 67 h 77"/>
                <a:gd name="T70" fmla="*/ 70 w 108"/>
                <a:gd name="T71" fmla="*/ 62 h 77"/>
                <a:gd name="T72" fmla="*/ 73 w 108"/>
                <a:gd name="T73" fmla="*/ 56 h 77"/>
                <a:gd name="T74" fmla="*/ 79 w 108"/>
                <a:gd name="T75" fmla="*/ 50 h 77"/>
                <a:gd name="T76" fmla="*/ 80 w 108"/>
                <a:gd name="T77" fmla="*/ 38 h 77"/>
                <a:gd name="T78" fmla="*/ 87 w 108"/>
                <a:gd name="T79" fmla="*/ 29 h 77"/>
                <a:gd name="T80" fmla="*/ 94 w 108"/>
                <a:gd name="T81" fmla="*/ 25 h 77"/>
                <a:gd name="T82" fmla="*/ 104 w 108"/>
                <a:gd name="T83" fmla="*/ 20 h 77"/>
                <a:gd name="T84" fmla="*/ 107 w 108"/>
                <a:gd name="T85" fmla="*/ 13 h 77"/>
                <a:gd name="T86" fmla="*/ 108 w 108"/>
                <a:gd name="T87" fmla="*/ 41 h 77"/>
                <a:gd name="T88" fmla="*/ 100 w 108"/>
                <a:gd name="T89" fmla="*/ 43 h 77"/>
                <a:gd name="T90" fmla="*/ 108 w 108"/>
                <a:gd name="T91" fmla="*/ 41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08" h="77">
                  <a:moveTo>
                    <a:pt x="107" y="13"/>
                  </a:moveTo>
                  <a:cubicBezTo>
                    <a:pt x="104" y="13"/>
                    <a:pt x="101" y="14"/>
                    <a:pt x="98" y="13"/>
                  </a:cubicBezTo>
                  <a:cubicBezTo>
                    <a:pt x="96" y="13"/>
                    <a:pt x="90" y="12"/>
                    <a:pt x="88" y="11"/>
                  </a:cubicBezTo>
                  <a:cubicBezTo>
                    <a:pt x="87" y="9"/>
                    <a:pt x="84" y="8"/>
                    <a:pt x="84" y="10"/>
                  </a:cubicBezTo>
                  <a:cubicBezTo>
                    <a:pt x="84" y="12"/>
                    <a:pt x="80" y="12"/>
                    <a:pt x="78" y="10"/>
                  </a:cubicBezTo>
                  <a:cubicBezTo>
                    <a:pt x="75" y="9"/>
                    <a:pt x="71" y="8"/>
                    <a:pt x="70" y="7"/>
                  </a:cubicBezTo>
                  <a:cubicBezTo>
                    <a:pt x="69" y="6"/>
                    <a:pt x="67" y="5"/>
                    <a:pt x="65" y="4"/>
                  </a:cubicBezTo>
                  <a:cubicBezTo>
                    <a:pt x="62" y="5"/>
                    <a:pt x="55" y="2"/>
                    <a:pt x="50" y="3"/>
                  </a:cubicBezTo>
                  <a:cubicBezTo>
                    <a:pt x="45" y="3"/>
                    <a:pt x="29" y="2"/>
                    <a:pt x="22" y="2"/>
                  </a:cubicBezTo>
                  <a:cubicBezTo>
                    <a:pt x="16" y="3"/>
                    <a:pt x="16" y="0"/>
                    <a:pt x="12" y="0"/>
                  </a:cubicBezTo>
                  <a:cubicBezTo>
                    <a:pt x="9" y="0"/>
                    <a:pt x="10" y="4"/>
                    <a:pt x="5" y="4"/>
                  </a:cubicBezTo>
                  <a:cubicBezTo>
                    <a:pt x="0" y="4"/>
                    <a:pt x="0" y="7"/>
                    <a:pt x="3" y="10"/>
                  </a:cubicBezTo>
                  <a:cubicBezTo>
                    <a:pt x="5" y="12"/>
                    <a:pt x="5" y="15"/>
                    <a:pt x="5" y="18"/>
                  </a:cubicBezTo>
                  <a:cubicBezTo>
                    <a:pt x="6" y="18"/>
                    <a:pt x="7" y="18"/>
                    <a:pt x="7" y="17"/>
                  </a:cubicBezTo>
                  <a:cubicBezTo>
                    <a:pt x="9" y="16"/>
                    <a:pt x="10" y="16"/>
                    <a:pt x="10" y="18"/>
                  </a:cubicBezTo>
                  <a:cubicBezTo>
                    <a:pt x="10" y="20"/>
                    <a:pt x="14" y="19"/>
                    <a:pt x="15" y="19"/>
                  </a:cubicBezTo>
                  <a:cubicBezTo>
                    <a:pt x="17" y="19"/>
                    <a:pt x="17" y="20"/>
                    <a:pt x="19" y="19"/>
                  </a:cubicBezTo>
                  <a:cubicBezTo>
                    <a:pt x="21" y="17"/>
                    <a:pt x="24" y="18"/>
                    <a:pt x="24" y="20"/>
                  </a:cubicBezTo>
                  <a:cubicBezTo>
                    <a:pt x="24" y="22"/>
                    <a:pt x="28" y="21"/>
                    <a:pt x="26" y="23"/>
                  </a:cubicBezTo>
                  <a:cubicBezTo>
                    <a:pt x="24" y="26"/>
                    <a:pt x="21" y="26"/>
                    <a:pt x="21" y="28"/>
                  </a:cubicBezTo>
                  <a:cubicBezTo>
                    <a:pt x="21" y="30"/>
                    <a:pt x="23" y="34"/>
                    <a:pt x="21" y="36"/>
                  </a:cubicBezTo>
                  <a:cubicBezTo>
                    <a:pt x="19" y="38"/>
                    <a:pt x="22" y="42"/>
                    <a:pt x="20" y="42"/>
                  </a:cubicBezTo>
                  <a:cubicBezTo>
                    <a:pt x="17" y="42"/>
                    <a:pt x="15" y="43"/>
                    <a:pt x="17" y="45"/>
                  </a:cubicBezTo>
                  <a:cubicBezTo>
                    <a:pt x="20" y="47"/>
                    <a:pt x="22" y="50"/>
                    <a:pt x="20" y="50"/>
                  </a:cubicBezTo>
                  <a:cubicBezTo>
                    <a:pt x="18" y="50"/>
                    <a:pt x="17" y="53"/>
                    <a:pt x="18" y="54"/>
                  </a:cubicBezTo>
                  <a:cubicBezTo>
                    <a:pt x="19" y="55"/>
                    <a:pt x="23" y="58"/>
                    <a:pt x="20" y="58"/>
                  </a:cubicBezTo>
                  <a:cubicBezTo>
                    <a:pt x="16" y="59"/>
                    <a:pt x="16" y="62"/>
                    <a:pt x="16" y="63"/>
                  </a:cubicBezTo>
                  <a:cubicBezTo>
                    <a:pt x="16" y="64"/>
                    <a:pt x="17" y="65"/>
                    <a:pt x="18" y="66"/>
                  </a:cubicBezTo>
                  <a:cubicBezTo>
                    <a:pt x="19" y="66"/>
                    <a:pt x="21" y="66"/>
                    <a:pt x="22" y="67"/>
                  </a:cubicBezTo>
                  <a:cubicBezTo>
                    <a:pt x="25" y="68"/>
                    <a:pt x="27" y="77"/>
                    <a:pt x="32" y="76"/>
                  </a:cubicBezTo>
                  <a:cubicBezTo>
                    <a:pt x="34" y="76"/>
                    <a:pt x="33" y="74"/>
                    <a:pt x="34" y="73"/>
                  </a:cubicBezTo>
                  <a:cubicBezTo>
                    <a:pt x="35" y="73"/>
                    <a:pt x="37" y="73"/>
                    <a:pt x="39" y="73"/>
                  </a:cubicBezTo>
                  <a:cubicBezTo>
                    <a:pt x="41" y="73"/>
                    <a:pt x="42" y="70"/>
                    <a:pt x="47" y="70"/>
                  </a:cubicBezTo>
                  <a:cubicBezTo>
                    <a:pt x="51" y="70"/>
                    <a:pt x="54" y="70"/>
                    <a:pt x="57" y="70"/>
                  </a:cubicBezTo>
                  <a:cubicBezTo>
                    <a:pt x="60" y="70"/>
                    <a:pt x="63" y="69"/>
                    <a:pt x="64" y="67"/>
                  </a:cubicBezTo>
                  <a:cubicBezTo>
                    <a:pt x="64" y="65"/>
                    <a:pt x="67" y="63"/>
                    <a:pt x="70" y="62"/>
                  </a:cubicBezTo>
                  <a:cubicBezTo>
                    <a:pt x="74" y="62"/>
                    <a:pt x="73" y="58"/>
                    <a:pt x="73" y="56"/>
                  </a:cubicBezTo>
                  <a:cubicBezTo>
                    <a:pt x="74" y="54"/>
                    <a:pt x="79" y="51"/>
                    <a:pt x="79" y="50"/>
                  </a:cubicBezTo>
                  <a:cubicBezTo>
                    <a:pt x="80" y="48"/>
                    <a:pt x="76" y="43"/>
                    <a:pt x="80" y="38"/>
                  </a:cubicBezTo>
                  <a:cubicBezTo>
                    <a:pt x="83" y="33"/>
                    <a:pt x="87" y="32"/>
                    <a:pt x="87" y="29"/>
                  </a:cubicBezTo>
                  <a:cubicBezTo>
                    <a:pt x="87" y="27"/>
                    <a:pt x="90" y="26"/>
                    <a:pt x="94" y="25"/>
                  </a:cubicBezTo>
                  <a:cubicBezTo>
                    <a:pt x="99" y="25"/>
                    <a:pt x="100" y="22"/>
                    <a:pt x="104" y="20"/>
                  </a:cubicBezTo>
                  <a:cubicBezTo>
                    <a:pt x="107" y="19"/>
                    <a:pt x="108" y="17"/>
                    <a:pt x="107" y="13"/>
                  </a:cubicBezTo>
                  <a:close/>
                  <a:moveTo>
                    <a:pt x="108" y="41"/>
                  </a:moveTo>
                  <a:cubicBezTo>
                    <a:pt x="107" y="36"/>
                    <a:pt x="99" y="42"/>
                    <a:pt x="100" y="43"/>
                  </a:cubicBezTo>
                  <a:cubicBezTo>
                    <a:pt x="104" y="46"/>
                    <a:pt x="108" y="45"/>
                    <a:pt x="108" y="4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0" name="Freeform 135"/>
            <p:cNvSpPr>
              <a:spLocks/>
            </p:cNvSpPr>
            <p:nvPr userDrawn="1"/>
          </p:nvSpPr>
          <p:spPr bwMode="auto">
            <a:xfrm>
              <a:off x="3456" y="1951"/>
              <a:ext cx="56" cy="31"/>
            </a:xfrm>
            <a:custGeom>
              <a:avLst/>
              <a:gdLst>
                <a:gd name="T0" fmla="*/ 0 w 29"/>
                <a:gd name="T1" fmla="*/ 14 h 16"/>
                <a:gd name="T2" fmla="*/ 6 w 29"/>
                <a:gd name="T3" fmla="*/ 14 h 16"/>
                <a:gd name="T4" fmla="*/ 7 w 29"/>
                <a:gd name="T5" fmla="*/ 16 h 16"/>
                <a:gd name="T6" fmla="*/ 13 w 29"/>
                <a:gd name="T7" fmla="*/ 15 h 16"/>
                <a:gd name="T8" fmla="*/ 18 w 29"/>
                <a:gd name="T9" fmla="*/ 15 h 16"/>
                <a:gd name="T10" fmla="*/ 21 w 29"/>
                <a:gd name="T11" fmla="*/ 11 h 16"/>
                <a:gd name="T12" fmla="*/ 23 w 29"/>
                <a:gd name="T13" fmla="*/ 7 h 16"/>
                <a:gd name="T14" fmla="*/ 29 w 29"/>
                <a:gd name="T15" fmla="*/ 4 h 16"/>
                <a:gd name="T16" fmla="*/ 26 w 29"/>
                <a:gd name="T17" fmla="*/ 1 h 16"/>
                <a:gd name="T18" fmla="*/ 21 w 29"/>
                <a:gd name="T19" fmla="*/ 2 h 16"/>
                <a:gd name="T20" fmla="*/ 13 w 29"/>
                <a:gd name="T21" fmla="*/ 5 h 16"/>
                <a:gd name="T22" fmla="*/ 4 w 29"/>
                <a:gd name="T23" fmla="*/ 3 h 16"/>
                <a:gd name="T24" fmla="*/ 1 w 29"/>
                <a:gd name="T25" fmla="*/ 3 h 16"/>
                <a:gd name="T26" fmla="*/ 0 w 29"/>
                <a:gd name="T27" fmla="*/ 14 h 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</a:cxnLst>
              <a:rect l="0" t="0" r="r" b="b"/>
              <a:pathLst>
                <a:path w="29" h="16">
                  <a:moveTo>
                    <a:pt x="0" y="14"/>
                  </a:moveTo>
                  <a:cubicBezTo>
                    <a:pt x="2" y="13"/>
                    <a:pt x="5" y="13"/>
                    <a:pt x="6" y="14"/>
                  </a:cubicBezTo>
                  <a:cubicBezTo>
                    <a:pt x="7" y="14"/>
                    <a:pt x="7" y="15"/>
                    <a:pt x="7" y="16"/>
                  </a:cubicBezTo>
                  <a:cubicBezTo>
                    <a:pt x="9" y="16"/>
                    <a:pt x="12" y="15"/>
                    <a:pt x="13" y="15"/>
                  </a:cubicBezTo>
                  <a:cubicBezTo>
                    <a:pt x="15" y="14"/>
                    <a:pt x="18" y="16"/>
                    <a:pt x="18" y="15"/>
                  </a:cubicBezTo>
                  <a:cubicBezTo>
                    <a:pt x="19" y="14"/>
                    <a:pt x="20" y="11"/>
                    <a:pt x="21" y="11"/>
                  </a:cubicBezTo>
                  <a:cubicBezTo>
                    <a:pt x="23" y="11"/>
                    <a:pt x="22" y="7"/>
                    <a:pt x="23" y="7"/>
                  </a:cubicBezTo>
                  <a:cubicBezTo>
                    <a:pt x="25" y="7"/>
                    <a:pt x="29" y="4"/>
                    <a:pt x="29" y="4"/>
                  </a:cubicBezTo>
                  <a:cubicBezTo>
                    <a:pt x="29" y="4"/>
                    <a:pt x="27" y="1"/>
                    <a:pt x="26" y="1"/>
                  </a:cubicBezTo>
                  <a:cubicBezTo>
                    <a:pt x="26" y="0"/>
                    <a:pt x="24" y="2"/>
                    <a:pt x="21" y="2"/>
                  </a:cubicBezTo>
                  <a:cubicBezTo>
                    <a:pt x="17" y="2"/>
                    <a:pt x="15" y="5"/>
                    <a:pt x="13" y="5"/>
                  </a:cubicBezTo>
                  <a:cubicBezTo>
                    <a:pt x="12" y="5"/>
                    <a:pt x="7" y="3"/>
                    <a:pt x="4" y="3"/>
                  </a:cubicBezTo>
                  <a:cubicBezTo>
                    <a:pt x="3" y="3"/>
                    <a:pt x="2" y="3"/>
                    <a:pt x="1" y="3"/>
                  </a:cubicBezTo>
                  <a:cubicBezTo>
                    <a:pt x="0" y="6"/>
                    <a:pt x="0" y="10"/>
                    <a:pt x="0" y="1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1" name="Freeform 136"/>
            <p:cNvSpPr>
              <a:spLocks noEditPoints="1"/>
            </p:cNvSpPr>
            <p:nvPr userDrawn="1"/>
          </p:nvSpPr>
          <p:spPr bwMode="auto">
            <a:xfrm>
              <a:off x="3568" y="2056"/>
              <a:ext cx="105" cy="130"/>
            </a:xfrm>
            <a:custGeom>
              <a:avLst/>
              <a:gdLst>
                <a:gd name="T0" fmla="*/ 53 w 54"/>
                <a:gd name="T1" fmla="*/ 0 h 67"/>
                <a:gd name="T2" fmla="*/ 49 w 54"/>
                <a:gd name="T3" fmla="*/ 2 h 67"/>
                <a:gd name="T4" fmla="*/ 46 w 54"/>
                <a:gd name="T5" fmla="*/ 4 h 67"/>
                <a:gd name="T6" fmla="*/ 37 w 54"/>
                <a:gd name="T7" fmla="*/ 2 h 67"/>
                <a:gd name="T8" fmla="*/ 26 w 54"/>
                <a:gd name="T9" fmla="*/ 2 h 67"/>
                <a:gd name="T10" fmla="*/ 25 w 54"/>
                <a:gd name="T11" fmla="*/ 2 h 67"/>
                <a:gd name="T12" fmla="*/ 18 w 54"/>
                <a:gd name="T13" fmla="*/ 6 h 67"/>
                <a:gd name="T14" fmla="*/ 14 w 54"/>
                <a:gd name="T15" fmla="*/ 8 h 67"/>
                <a:gd name="T16" fmla="*/ 8 w 54"/>
                <a:gd name="T17" fmla="*/ 9 h 67"/>
                <a:gd name="T18" fmla="*/ 5 w 54"/>
                <a:gd name="T19" fmla="*/ 14 h 67"/>
                <a:gd name="T20" fmla="*/ 3 w 54"/>
                <a:gd name="T21" fmla="*/ 17 h 67"/>
                <a:gd name="T22" fmla="*/ 0 w 54"/>
                <a:gd name="T23" fmla="*/ 22 h 67"/>
                <a:gd name="T24" fmla="*/ 1 w 54"/>
                <a:gd name="T25" fmla="*/ 22 h 67"/>
                <a:gd name="T26" fmla="*/ 5 w 54"/>
                <a:gd name="T27" fmla="*/ 29 h 67"/>
                <a:gd name="T28" fmla="*/ 11 w 54"/>
                <a:gd name="T29" fmla="*/ 31 h 67"/>
                <a:gd name="T30" fmla="*/ 19 w 54"/>
                <a:gd name="T31" fmla="*/ 34 h 67"/>
                <a:gd name="T32" fmla="*/ 10 w 54"/>
                <a:gd name="T33" fmla="*/ 35 h 67"/>
                <a:gd name="T34" fmla="*/ 12 w 54"/>
                <a:gd name="T35" fmla="*/ 42 h 67"/>
                <a:gd name="T36" fmla="*/ 16 w 54"/>
                <a:gd name="T37" fmla="*/ 48 h 67"/>
                <a:gd name="T38" fmla="*/ 24 w 54"/>
                <a:gd name="T39" fmla="*/ 51 h 67"/>
                <a:gd name="T40" fmla="*/ 22 w 54"/>
                <a:gd name="T41" fmla="*/ 43 h 67"/>
                <a:gd name="T42" fmla="*/ 28 w 54"/>
                <a:gd name="T43" fmla="*/ 43 h 67"/>
                <a:gd name="T44" fmla="*/ 24 w 54"/>
                <a:gd name="T45" fmla="*/ 39 h 67"/>
                <a:gd name="T46" fmla="*/ 27 w 54"/>
                <a:gd name="T47" fmla="*/ 38 h 67"/>
                <a:gd name="T48" fmla="*/ 33 w 54"/>
                <a:gd name="T49" fmla="*/ 37 h 67"/>
                <a:gd name="T50" fmla="*/ 31 w 54"/>
                <a:gd name="T51" fmla="*/ 30 h 67"/>
                <a:gd name="T52" fmla="*/ 24 w 54"/>
                <a:gd name="T53" fmla="*/ 30 h 67"/>
                <a:gd name="T54" fmla="*/ 26 w 54"/>
                <a:gd name="T55" fmla="*/ 26 h 67"/>
                <a:gd name="T56" fmla="*/ 20 w 54"/>
                <a:gd name="T57" fmla="*/ 16 h 67"/>
                <a:gd name="T58" fmla="*/ 24 w 54"/>
                <a:gd name="T59" fmla="*/ 14 h 67"/>
                <a:gd name="T60" fmla="*/ 31 w 54"/>
                <a:gd name="T61" fmla="*/ 15 h 67"/>
                <a:gd name="T62" fmla="*/ 32 w 54"/>
                <a:gd name="T63" fmla="*/ 9 h 67"/>
                <a:gd name="T64" fmla="*/ 37 w 54"/>
                <a:gd name="T65" fmla="*/ 10 h 67"/>
                <a:gd name="T66" fmla="*/ 44 w 54"/>
                <a:gd name="T67" fmla="*/ 7 h 67"/>
                <a:gd name="T68" fmla="*/ 49 w 54"/>
                <a:gd name="T69" fmla="*/ 10 h 67"/>
                <a:gd name="T70" fmla="*/ 51 w 54"/>
                <a:gd name="T71" fmla="*/ 7 h 67"/>
                <a:gd name="T72" fmla="*/ 54 w 54"/>
                <a:gd name="T73" fmla="*/ 3 h 67"/>
                <a:gd name="T74" fmla="*/ 53 w 54"/>
                <a:gd name="T75" fmla="*/ 0 h 67"/>
                <a:gd name="T76" fmla="*/ 46 w 54"/>
                <a:gd name="T77" fmla="*/ 63 h 67"/>
                <a:gd name="T78" fmla="*/ 33 w 54"/>
                <a:gd name="T79" fmla="*/ 61 h 67"/>
                <a:gd name="T80" fmla="*/ 28 w 54"/>
                <a:gd name="T81" fmla="*/ 63 h 67"/>
                <a:gd name="T82" fmla="*/ 40 w 54"/>
                <a:gd name="T83" fmla="*/ 66 h 67"/>
                <a:gd name="T84" fmla="*/ 51 w 54"/>
                <a:gd name="T85" fmla="*/ 63 h 67"/>
                <a:gd name="T86" fmla="*/ 46 w 54"/>
                <a:gd name="T87" fmla="*/ 63 h 6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54" h="67">
                  <a:moveTo>
                    <a:pt x="53" y="0"/>
                  </a:moveTo>
                  <a:cubicBezTo>
                    <a:pt x="51" y="0"/>
                    <a:pt x="49" y="1"/>
                    <a:pt x="49" y="2"/>
                  </a:cubicBezTo>
                  <a:cubicBezTo>
                    <a:pt x="50" y="3"/>
                    <a:pt x="48" y="4"/>
                    <a:pt x="46" y="4"/>
                  </a:cubicBezTo>
                  <a:cubicBezTo>
                    <a:pt x="46" y="4"/>
                    <a:pt x="39" y="3"/>
                    <a:pt x="37" y="2"/>
                  </a:cubicBezTo>
                  <a:cubicBezTo>
                    <a:pt x="35" y="1"/>
                    <a:pt x="29" y="2"/>
                    <a:pt x="26" y="2"/>
                  </a:cubicBezTo>
                  <a:cubicBezTo>
                    <a:pt x="26" y="2"/>
                    <a:pt x="26" y="2"/>
                    <a:pt x="25" y="2"/>
                  </a:cubicBezTo>
                  <a:cubicBezTo>
                    <a:pt x="25" y="4"/>
                    <a:pt x="19" y="7"/>
                    <a:pt x="18" y="6"/>
                  </a:cubicBezTo>
                  <a:cubicBezTo>
                    <a:pt x="16" y="6"/>
                    <a:pt x="16" y="8"/>
                    <a:pt x="14" y="8"/>
                  </a:cubicBezTo>
                  <a:cubicBezTo>
                    <a:pt x="11" y="9"/>
                    <a:pt x="8" y="8"/>
                    <a:pt x="8" y="9"/>
                  </a:cubicBezTo>
                  <a:cubicBezTo>
                    <a:pt x="8" y="10"/>
                    <a:pt x="6" y="13"/>
                    <a:pt x="5" y="14"/>
                  </a:cubicBezTo>
                  <a:cubicBezTo>
                    <a:pt x="4" y="15"/>
                    <a:pt x="5" y="17"/>
                    <a:pt x="3" y="17"/>
                  </a:cubicBezTo>
                  <a:cubicBezTo>
                    <a:pt x="2" y="18"/>
                    <a:pt x="1" y="20"/>
                    <a:pt x="0" y="22"/>
                  </a:cubicBezTo>
                  <a:cubicBezTo>
                    <a:pt x="1" y="22"/>
                    <a:pt x="1" y="22"/>
                    <a:pt x="1" y="22"/>
                  </a:cubicBezTo>
                  <a:cubicBezTo>
                    <a:pt x="4" y="23"/>
                    <a:pt x="6" y="26"/>
                    <a:pt x="5" y="29"/>
                  </a:cubicBezTo>
                  <a:cubicBezTo>
                    <a:pt x="5" y="32"/>
                    <a:pt x="9" y="33"/>
                    <a:pt x="11" y="31"/>
                  </a:cubicBezTo>
                  <a:cubicBezTo>
                    <a:pt x="13" y="29"/>
                    <a:pt x="19" y="32"/>
                    <a:pt x="19" y="34"/>
                  </a:cubicBezTo>
                  <a:cubicBezTo>
                    <a:pt x="19" y="35"/>
                    <a:pt x="13" y="32"/>
                    <a:pt x="10" y="35"/>
                  </a:cubicBezTo>
                  <a:cubicBezTo>
                    <a:pt x="7" y="37"/>
                    <a:pt x="12" y="39"/>
                    <a:pt x="12" y="42"/>
                  </a:cubicBezTo>
                  <a:cubicBezTo>
                    <a:pt x="11" y="44"/>
                    <a:pt x="13" y="48"/>
                    <a:pt x="16" y="48"/>
                  </a:cubicBezTo>
                  <a:cubicBezTo>
                    <a:pt x="19" y="48"/>
                    <a:pt x="22" y="52"/>
                    <a:pt x="24" y="51"/>
                  </a:cubicBezTo>
                  <a:cubicBezTo>
                    <a:pt x="26" y="51"/>
                    <a:pt x="22" y="44"/>
                    <a:pt x="22" y="43"/>
                  </a:cubicBezTo>
                  <a:cubicBezTo>
                    <a:pt x="23" y="42"/>
                    <a:pt x="26" y="45"/>
                    <a:pt x="28" y="43"/>
                  </a:cubicBezTo>
                  <a:cubicBezTo>
                    <a:pt x="30" y="41"/>
                    <a:pt x="27" y="39"/>
                    <a:pt x="24" y="39"/>
                  </a:cubicBezTo>
                  <a:cubicBezTo>
                    <a:pt x="22" y="39"/>
                    <a:pt x="24" y="36"/>
                    <a:pt x="27" y="38"/>
                  </a:cubicBezTo>
                  <a:cubicBezTo>
                    <a:pt x="30" y="40"/>
                    <a:pt x="32" y="37"/>
                    <a:pt x="33" y="37"/>
                  </a:cubicBezTo>
                  <a:cubicBezTo>
                    <a:pt x="35" y="37"/>
                    <a:pt x="35" y="31"/>
                    <a:pt x="31" y="30"/>
                  </a:cubicBezTo>
                  <a:cubicBezTo>
                    <a:pt x="26" y="29"/>
                    <a:pt x="27" y="33"/>
                    <a:pt x="24" y="30"/>
                  </a:cubicBezTo>
                  <a:cubicBezTo>
                    <a:pt x="21" y="27"/>
                    <a:pt x="26" y="28"/>
                    <a:pt x="26" y="26"/>
                  </a:cubicBezTo>
                  <a:cubicBezTo>
                    <a:pt x="26" y="23"/>
                    <a:pt x="22" y="20"/>
                    <a:pt x="20" y="16"/>
                  </a:cubicBezTo>
                  <a:cubicBezTo>
                    <a:pt x="17" y="13"/>
                    <a:pt x="23" y="12"/>
                    <a:pt x="24" y="14"/>
                  </a:cubicBezTo>
                  <a:cubicBezTo>
                    <a:pt x="25" y="16"/>
                    <a:pt x="29" y="16"/>
                    <a:pt x="31" y="15"/>
                  </a:cubicBezTo>
                  <a:cubicBezTo>
                    <a:pt x="33" y="14"/>
                    <a:pt x="28" y="10"/>
                    <a:pt x="32" y="9"/>
                  </a:cubicBezTo>
                  <a:cubicBezTo>
                    <a:pt x="36" y="7"/>
                    <a:pt x="36" y="10"/>
                    <a:pt x="37" y="10"/>
                  </a:cubicBezTo>
                  <a:cubicBezTo>
                    <a:pt x="39" y="11"/>
                    <a:pt x="40" y="7"/>
                    <a:pt x="44" y="7"/>
                  </a:cubicBezTo>
                  <a:cubicBezTo>
                    <a:pt x="46" y="7"/>
                    <a:pt x="48" y="9"/>
                    <a:pt x="49" y="10"/>
                  </a:cubicBezTo>
                  <a:cubicBezTo>
                    <a:pt x="51" y="9"/>
                    <a:pt x="51" y="8"/>
                    <a:pt x="51" y="7"/>
                  </a:cubicBezTo>
                  <a:cubicBezTo>
                    <a:pt x="51" y="6"/>
                    <a:pt x="54" y="5"/>
                    <a:pt x="54" y="3"/>
                  </a:cubicBezTo>
                  <a:cubicBezTo>
                    <a:pt x="54" y="2"/>
                    <a:pt x="53" y="1"/>
                    <a:pt x="53" y="0"/>
                  </a:cubicBezTo>
                  <a:close/>
                  <a:moveTo>
                    <a:pt x="46" y="63"/>
                  </a:moveTo>
                  <a:cubicBezTo>
                    <a:pt x="44" y="61"/>
                    <a:pt x="35" y="63"/>
                    <a:pt x="33" y="61"/>
                  </a:cubicBezTo>
                  <a:cubicBezTo>
                    <a:pt x="30" y="59"/>
                    <a:pt x="26" y="63"/>
                    <a:pt x="28" y="63"/>
                  </a:cubicBezTo>
                  <a:cubicBezTo>
                    <a:pt x="31" y="64"/>
                    <a:pt x="35" y="66"/>
                    <a:pt x="40" y="66"/>
                  </a:cubicBezTo>
                  <a:cubicBezTo>
                    <a:pt x="45" y="67"/>
                    <a:pt x="51" y="64"/>
                    <a:pt x="51" y="63"/>
                  </a:cubicBezTo>
                  <a:cubicBezTo>
                    <a:pt x="51" y="62"/>
                    <a:pt x="48" y="64"/>
                    <a:pt x="46" y="6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2" name="Freeform 137"/>
            <p:cNvSpPr>
              <a:spLocks/>
            </p:cNvSpPr>
            <p:nvPr userDrawn="1"/>
          </p:nvSpPr>
          <p:spPr bwMode="auto">
            <a:xfrm>
              <a:off x="3762" y="2166"/>
              <a:ext cx="43" cy="28"/>
            </a:xfrm>
            <a:custGeom>
              <a:avLst/>
              <a:gdLst>
                <a:gd name="T0" fmla="*/ 14 w 22"/>
                <a:gd name="T1" fmla="*/ 9 h 14"/>
                <a:gd name="T2" fmla="*/ 19 w 22"/>
                <a:gd name="T3" fmla="*/ 4 h 14"/>
                <a:gd name="T4" fmla="*/ 19 w 22"/>
                <a:gd name="T5" fmla="*/ 2 h 14"/>
                <a:gd name="T6" fmla="*/ 7 w 22"/>
                <a:gd name="T7" fmla="*/ 6 h 14"/>
                <a:gd name="T8" fmla="*/ 3 w 22"/>
                <a:gd name="T9" fmla="*/ 12 h 14"/>
                <a:gd name="T10" fmla="*/ 14 w 22"/>
                <a:gd name="T11" fmla="*/ 9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2" h="14">
                  <a:moveTo>
                    <a:pt x="14" y="9"/>
                  </a:moveTo>
                  <a:cubicBezTo>
                    <a:pt x="14" y="8"/>
                    <a:pt x="16" y="5"/>
                    <a:pt x="19" y="4"/>
                  </a:cubicBezTo>
                  <a:cubicBezTo>
                    <a:pt x="22" y="3"/>
                    <a:pt x="21" y="0"/>
                    <a:pt x="19" y="2"/>
                  </a:cubicBezTo>
                  <a:cubicBezTo>
                    <a:pt x="17" y="4"/>
                    <a:pt x="12" y="5"/>
                    <a:pt x="7" y="6"/>
                  </a:cubicBezTo>
                  <a:cubicBezTo>
                    <a:pt x="1" y="6"/>
                    <a:pt x="0" y="10"/>
                    <a:pt x="3" y="12"/>
                  </a:cubicBezTo>
                  <a:cubicBezTo>
                    <a:pt x="7" y="14"/>
                    <a:pt x="15" y="10"/>
                    <a:pt x="14" y="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3" name="Freeform 138"/>
            <p:cNvSpPr>
              <a:spLocks/>
            </p:cNvSpPr>
            <p:nvPr userDrawn="1"/>
          </p:nvSpPr>
          <p:spPr bwMode="auto">
            <a:xfrm>
              <a:off x="2848" y="1484"/>
              <a:ext cx="175" cy="90"/>
            </a:xfrm>
            <a:custGeom>
              <a:avLst/>
              <a:gdLst>
                <a:gd name="T0" fmla="*/ 76 w 90"/>
                <a:gd name="T1" fmla="*/ 32 h 46"/>
                <a:gd name="T2" fmla="*/ 83 w 90"/>
                <a:gd name="T3" fmla="*/ 27 h 46"/>
                <a:gd name="T4" fmla="*/ 89 w 90"/>
                <a:gd name="T5" fmla="*/ 21 h 46"/>
                <a:gd name="T6" fmla="*/ 85 w 90"/>
                <a:gd name="T7" fmla="*/ 14 h 46"/>
                <a:gd name="T8" fmla="*/ 80 w 90"/>
                <a:gd name="T9" fmla="*/ 10 h 46"/>
                <a:gd name="T10" fmla="*/ 79 w 90"/>
                <a:gd name="T11" fmla="*/ 4 h 46"/>
                <a:gd name="T12" fmla="*/ 73 w 90"/>
                <a:gd name="T13" fmla="*/ 5 h 46"/>
                <a:gd name="T14" fmla="*/ 65 w 90"/>
                <a:gd name="T15" fmla="*/ 1 h 46"/>
                <a:gd name="T16" fmla="*/ 64 w 90"/>
                <a:gd name="T17" fmla="*/ 6 h 46"/>
                <a:gd name="T18" fmla="*/ 59 w 90"/>
                <a:gd name="T19" fmla="*/ 6 h 46"/>
                <a:gd name="T20" fmla="*/ 55 w 90"/>
                <a:gd name="T21" fmla="*/ 7 h 46"/>
                <a:gd name="T22" fmla="*/ 51 w 90"/>
                <a:gd name="T23" fmla="*/ 7 h 46"/>
                <a:gd name="T24" fmla="*/ 46 w 90"/>
                <a:gd name="T25" fmla="*/ 6 h 46"/>
                <a:gd name="T26" fmla="*/ 41 w 90"/>
                <a:gd name="T27" fmla="*/ 10 h 46"/>
                <a:gd name="T28" fmla="*/ 37 w 90"/>
                <a:gd name="T29" fmla="*/ 8 h 46"/>
                <a:gd name="T30" fmla="*/ 33 w 90"/>
                <a:gd name="T31" fmla="*/ 11 h 46"/>
                <a:gd name="T32" fmla="*/ 32 w 90"/>
                <a:gd name="T33" fmla="*/ 14 h 46"/>
                <a:gd name="T34" fmla="*/ 27 w 90"/>
                <a:gd name="T35" fmla="*/ 17 h 46"/>
                <a:gd name="T36" fmla="*/ 25 w 90"/>
                <a:gd name="T37" fmla="*/ 10 h 46"/>
                <a:gd name="T38" fmla="*/ 12 w 90"/>
                <a:gd name="T39" fmla="*/ 2 h 46"/>
                <a:gd name="T40" fmla="*/ 13 w 90"/>
                <a:gd name="T41" fmla="*/ 6 h 46"/>
                <a:gd name="T42" fmla="*/ 10 w 90"/>
                <a:gd name="T43" fmla="*/ 6 h 46"/>
                <a:gd name="T44" fmla="*/ 4 w 90"/>
                <a:gd name="T45" fmla="*/ 8 h 46"/>
                <a:gd name="T46" fmla="*/ 0 w 90"/>
                <a:gd name="T47" fmla="*/ 14 h 46"/>
                <a:gd name="T48" fmla="*/ 8 w 90"/>
                <a:gd name="T49" fmla="*/ 16 h 46"/>
                <a:gd name="T50" fmla="*/ 18 w 90"/>
                <a:gd name="T51" fmla="*/ 16 h 46"/>
                <a:gd name="T52" fmla="*/ 17 w 90"/>
                <a:gd name="T53" fmla="*/ 20 h 46"/>
                <a:gd name="T54" fmla="*/ 12 w 90"/>
                <a:gd name="T55" fmla="*/ 22 h 46"/>
                <a:gd name="T56" fmla="*/ 3 w 90"/>
                <a:gd name="T57" fmla="*/ 25 h 46"/>
                <a:gd name="T58" fmla="*/ 15 w 90"/>
                <a:gd name="T59" fmla="*/ 25 h 46"/>
                <a:gd name="T60" fmla="*/ 18 w 90"/>
                <a:gd name="T61" fmla="*/ 28 h 46"/>
                <a:gd name="T62" fmla="*/ 21 w 90"/>
                <a:gd name="T63" fmla="*/ 31 h 46"/>
                <a:gd name="T64" fmla="*/ 18 w 90"/>
                <a:gd name="T65" fmla="*/ 35 h 46"/>
                <a:gd name="T66" fmla="*/ 13 w 90"/>
                <a:gd name="T67" fmla="*/ 38 h 46"/>
                <a:gd name="T68" fmla="*/ 24 w 90"/>
                <a:gd name="T69" fmla="*/ 37 h 46"/>
                <a:gd name="T70" fmla="*/ 39 w 90"/>
                <a:gd name="T71" fmla="*/ 44 h 46"/>
                <a:gd name="T72" fmla="*/ 54 w 90"/>
                <a:gd name="T73" fmla="*/ 40 h 46"/>
                <a:gd name="T74" fmla="*/ 64 w 90"/>
                <a:gd name="T75" fmla="*/ 37 h 46"/>
                <a:gd name="T76" fmla="*/ 76 w 90"/>
                <a:gd name="T77" fmla="*/ 32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</a:cxnLst>
              <a:rect l="0" t="0" r="r" b="b"/>
              <a:pathLst>
                <a:path w="90" h="46">
                  <a:moveTo>
                    <a:pt x="76" y="32"/>
                  </a:moveTo>
                  <a:cubicBezTo>
                    <a:pt x="81" y="32"/>
                    <a:pt x="81" y="27"/>
                    <a:pt x="83" y="27"/>
                  </a:cubicBezTo>
                  <a:cubicBezTo>
                    <a:pt x="85" y="27"/>
                    <a:pt x="88" y="23"/>
                    <a:pt x="89" y="21"/>
                  </a:cubicBezTo>
                  <a:cubicBezTo>
                    <a:pt x="90" y="18"/>
                    <a:pt x="88" y="14"/>
                    <a:pt x="85" y="14"/>
                  </a:cubicBezTo>
                  <a:cubicBezTo>
                    <a:pt x="82" y="14"/>
                    <a:pt x="79" y="11"/>
                    <a:pt x="80" y="10"/>
                  </a:cubicBezTo>
                  <a:cubicBezTo>
                    <a:pt x="81" y="8"/>
                    <a:pt x="78" y="6"/>
                    <a:pt x="79" y="4"/>
                  </a:cubicBezTo>
                  <a:cubicBezTo>
                    <a:pt x="79" y="3"/>
                    <a:pt x="75" y="4"/>
                    <a:pt x="73" y="5"/>
                  </a:cubicBezTo>
                  <a:cubicBezTo>
                    <a:pt x="71" y="5"/>
                    <a:pt x="67" y="0"/>
                    <a:pt x="65" y="1"/>
                  </a:cubicBezTo>
                  <a:cubicBezTo>
                    <a:pt x="63" y="2"/>
                    <a:pt x="64" y="5"/>
                    <a:pt x="64" y="6"/>
                  </a:cubicBezTo>
                  <a:cubicBezTo>
                    <a:pt x="63" y="8"/>
                    <a:pt x="59" y="5"/>
                    <a:pt x="59" y="6"/>
                  </a:cubicBezTo>
                  <a:cubicBezTo>
                    <a:pt x="59" y="8"/>
                    <a:pt x="57" y="8"/>
                    <a:pt x="55" y="7"/>
                  </a:cubicBezTo>
                  <a:cubicBezTo>
                    <a:pt x="54" y="5"/>
                    <a:pt x="50" y="6"/>
                    <a:pt x="51" y="7"/>
                  </a:cubicBezTo>
                  <a:cubicBezTo>
                    <a:pt x="51" y="9"/>
                    <a:pt x="49" y="8"/>
                    <a:pt x="46" y="6"/>
                  </a:cubicBezTo>
                  <a:cubicBezTo>
                    <a:pt x="43" y="4"/>
                    <a:pt x="40" y="8"/>
                    <a:pt x="41" y="10"/>
                  </a:cubicBezTo>
                  <a:cubicBezTo>
                    <a:pt x="41" y="12"/>
                    <a:pt x="40" y="12"/>
                    <a:pt x="37" y="8"/>
                  </a:cubicBezTo>
                  <a:cubicBezTo>
                    <a:pt x="35" y="4"/>
                    <a:pt x="32" y="8"/>
                    <a:pt x="33" y="11"/>
                  </a:cubicBezTo>
                  <a:cubicBezTo>
                    <a:pt x="35" y="13"/>
                    <a:pt x="34" y="16"/>
                    <a:pt x="32" y="14"/>
                  </a:cubicBezTo>
                  <a:cubicBezTo>
                    <a:pt x="30" y="13"/>
                    <a:pt x="28" y="15"/>
                    <a:pt x="27" y="17"/>
                  </a:cubicBezTo>
                  <a:cubicBezTo>
                    <a:pt x="26" y="19"/>
                    <a:pt x="22" y="12"/>
                    <a:pt x="25" y="10"/>
                  </a:cubicBezTo>
                  <a:cubicBezTo>
                    <a:pt x="27" y="9"/>
                    <a:pt x="15" y="2"/>
                    <a:pt x="12" y="2"/>
                  </a:cubicBezTo>
                  <a:cubicBezTo>
                    <a:pt x="8" y="2"/>
                    <a:pt x="10" y="4"/>
                    <a:pt x="13" y="6"/>
                  </a:cubicBezTo>
                  <a:cubicBezTo>
                    <a:pt x="15" y="8"/>
                    <a:pt x="11" y="8"/>
                    <a:pt x="10" y="6"/>
                  </a:cubicBezTo>
                  <a:cubicBezTo>
                    <a:pt x="8" y="4"/>
                    <a:pt x="6" y="6"/>
                    <a:pt x="4" y="8"/>
                  </a:cubicBezTo>
                  <a:cubicBezTo>
                    <a:pt x="3" y="11"/>
                    <a:pt x="0" y="12"/>
                    <a:pt x="0" y="14"/>
                  </a:cubicBezTo>
                  <a:cubicBezTo>
                    <a:pt x="0" y="16"/>
                    <a:pt x="4" y="18"/>
                    <a:pt x="8" y="16"/>
                  </a:cubicBezTo>
                  <a:cubicBezTo>
                    <a:pt x="12" y="14"/>
                    <a:pt x="16" y="14"/>
                    <a:pt x="18" y="16"/>
                  </a:cubicBezTo>
                  <a:cubicBezTo>
                    <a:pt x="20" y="18"/>
                    <a:pt x="15" y="19"/>
                    <a:pt x="17" y="20"/>
                  </a:cubicBezTo>
                  <a:cubicBezTo>
                    <a:pt x="19" y="21"/>
                    <a:pt x="17" y="23"/>
                    <a:pt x="12" y="22"/>
                  </a:cubicBezTo>
                  <a:cubicBezTo>
                    <a:pt x="8" y="22"/>
                    <a:pt x="2" y="23"/>
                    <a:pt x="3" y="25"/>
                  </a:cubicBezTo>
                  <a:cubicBezTo>
                    <a:pt x="4" y="27"/>
                    <a:pt x="15" y="24"/>
                    <a:pt x="15" y="25"/>
                  </a:cubicBezTo>
                  <a:cubicBezTo>
                    <a:pt x="15" y="27"/>
                    <a:pt x="15" y="30"/>
                    <a:pt x="18" y="28"/>
                  </a:cubicBezTo>
                  <a:cubicBezTo>
                    <a:pt x="21" y="27"/>
                    <a:pt x="19" y="31"/>
                    <a:pt x="21" y="31"/>
                  </a:cubicBezTo>
                  <a:cubicBezTo>
                    <a:pt x="22" y="32"/>
                    <a:pt x="22" y="35"/>
                    <a:pt x="18" y="35"/>
                  </a:cubicBezTo>
                  <a:cubicBezTo>
                    <a:pt x="14" y="35"/>
                    <a:pt x="12" y="36"/>
                    <a:pt x="13" y="38"/>
                  </a:cubicBezTo>
                  <a:cubicBezTo>
                    <a:pt x="16" y="40"/>
                    <a:pt x="20" y="38"/>
                    <a:pt x="24" y="37"/>
                  </a:cubicBezTo>
                  <a:cubicBezTo>
                    <a:pt x="28" y="36"/>
                    <a:pt x="34" y="42"/>
                    <a:pt x="39" y="44"/>
                  </a:cubicBezTo>
                  <a:cubicBezTo>
                    <a:pt x="44" y="46"/>
                    <a:pt x="53" y="43"/>
                    <a:pt x="54" y="40"/>
                  </a:cubicBezTo>
                  <a:cubicBezTo>
                    <a:pt x="55" y="38"/>
                    <a:pt x="62" y="39"/>
                    <a:pt x="64" y="37"/>
                  </a:cubicBezTo>
                  <a:cubicBezTo>
                    <a:pt x="67" y="35"/>
                    <a:pt x="71" y="33"/>
                    <a:pt x="76" y="3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4" name="Freeform 139"/>
            <p:cNvSpPr>
              <a:spLocks/>
            </p:cNvSpPr>
            <p:nvPr userDrawn="1"/>
          </p:nvSpPr>
          <p:spPr bwMode="auto">
            <a:xfrm>
              <a:off x="3073" y="1770"/>
              <a:ext cx="74" cy="83"/>
            </a:xfrm>
            <a:custGeom>
              <a:avLst/>
              <a:gdLst>
                <a:gd name="T0" fmla="*/ 34 w 38"/>
                <a:gd name="T1" fmla="*/ 14 h 43"/>
                <a:gd name="T2" fmla="*/ 31 w 38"/>
                <a:gd name="T3" fmla="*/ 11 h 43"/>
                <a:gd name="T4" fmla="*/ 26 w 38"/>
                <a:gd name="T5" fmla="*/ 13 h 43"/>
                <a:gd name="T6" fmla="*/ 21 w 38"/>
                <a:gd name="T7" fmla="*/ 12 h 43"/>
                <a:gd name="T8" fmla="*/ 23 w 38"/>
                <a:gd name="T9" fmla="*/ 7 h 43"/>
                <a:gd name="T10" fmla="*/ 25 w 38"/>
                <a:gd name="T11" fmla="*/ 2 h 43"/>
                <a:gd name="T12" fmla="*/ 24 w 38"/>
                <a:gd name="T13" fmla="*/ 2 h 43"/>
                <a:gd name="T14" fmla="*/ 16 w 38"/>
                <a:gd name="T15" fmla="*/ 3 h 43"/>
                <a:gd name="T16" fmla="*/ 20 w 38"/>
                <a:gd name="T17" fmla="*/ 7 h 43"/>
                <a:gd name="T18" fmla="*/ 13 w 38"/>
                <a:gd name="T19" fmla="*/ 11 h 43"/>
                <a:gd name="T20" fmla="*/ 4 w 38"/>
                <a:gd name="T21" fmla="*/ 11 h 43"/>
                <a:gd name="T22" fmla="*/ 5 w 38"/>
                <a:gd name="T23" fmla="*/ 17 h 43"/>
                <a:gd name="T24" fmla="*/ 9 w 38"/>
                <a:gd name="T25" fmla="*/ 23 h 43"/>
                <a:gd name="T26" fmla="*/ 6 w 38"/>
                <a:gd name="T27" fmla="*/ 30 h 43"/>
                <a:gd name="T28" fmla="*/ 1 w 38"/>
                <a:gd name="T29" fmla="*/ 36 h 43"/>
                <a:gd name="T30" fmla="*/ 9 w 38"/>
                <a:gd name="T31" fmla="*/ 43 h 43"/>
                <a:gd name="T32" fmla="*/ 24 w 38"/>
                <a:gd name="T33" fmla="*/ 37 h 43"/>
                <a:gd name="T34" fmla="*/ 34 w 38"/>
                <a:gd name="T35" fmla="*/ 35 h 43"/>
                <a:gd name="T36" fmla="*/ 34 w 38"/>
                <a:gd name="T37" fmla="*/ 15 h 43"/>
                <a:gd name="T38" fmla="*/ 34 w 38"/>
                <a:gd name="T39" fmla="*/ 14 h 4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</a:cxnLst>
              <a:rect l="0" t="0" r="r" b="b"/>
              <a:pathLst>
                <a:path w="38" h="43">
                  <a:moveTo>
                    <a:pt x="34" y="14"/>
                  </a:moveTo>
                  <a:cubicBezTo>
                    <a:pt x="33" y="13"/>
                    <a:pt x="32" y="12"/>
                    <a:pt x="31" y="11"/>
                  </a:cubicBezTo>
                  <a:cubicBezTo>
                    <a:pt x="28" y="7"/>
                    <a:pt x="27" y="10"/>
                    <a:pt x="26" y="13"/>
                  </a:cubicBezTo>
                  <a:cubicBezTo>
                    <a:pt x="26" y="15"/>
                    <a:pt x="23" y="12"/>
                    <a:pt x="21" y="12"/>
                  </a:cubicBezTo>
                  <a:cubicBezTo>
                    <a:pt x="19" y="11"/>
                    <a:pt x="22" y="8"/>
                    <a:pt x="23" y="7"/>
                  </a:cubicBezTo>
                  <a:cubicBezTo>
                    <a:pt x="24" y="6"/>
                    <a:pt x="25" y="4"/>
                    <a:pt x="25" y="2"/>
                  </a:cubicBezTo>
                  <a:cubicBezTo>
                    <a:pt x="25" y="2"/>
                    <a:pt x="24" y="2"/>
                    <a:pt x="24" y="2"/>
                  </a:cubicBezTo>
                  <a:cubicBezTo>
                    <a:pt x="21" y="0"/>
                    <a:pt x="16" y="0"/>
                    <a:pt x="16" y="3"/>
                  </a:cubicBezTo>
                  <a:cubicBezTo>
                    <a:pt x="16" y="7"/>
                    <a:pt x="20" y="5"/>
                    <a:pt x="20" y="7"/>
                  </a:cubicBezTo>
                  <a:cubicBezTo>
                    <a:pt x="20" y="9"/>
                    <a:pt x="16" y="9"/>
                    <a:pt x="13" y="11"/>
                  </a:cubicBezTo>
                  <a:cubicBezTo>
                    <a:pt x="10" y="13"/>
                    <a:pt x="7" y="10"/>
                    <a:pt x="4" y="11"/>
                  </a:cubicBezTo>
                  <a:cubicBezTo>
                    <a:pt x="1" y="13"/>
                    <a:pt x="7" y="14"/>
                    <a:pt x="5" y="17"/>
                  </a:cubicBezTo>
                  <a:cubicBezTo>
                    <a:pt x="3" y="21"/>
                    <a:pt x="5" y="20"/>
                    <a:pt x="9" y="23"/>
                  </a:cubicBezTo>
                  <a:cubicBezTo>
                    <a:pt x="12" y="26"/>
                    <a:pt x="6" y="27"/>
                    <a:pt x="6" y="30"/>
                  </a:cubicBezTo>
                  <a:cubicBezTo>
                    <a:pt x="6" y="34"/>
                    <a:pt x="2" y="34"/>
                    <a:pt x="1" y="36"/>
                  </a:cubicBezTo>
                  <a:cubicBezTo>
                    <a:pt x="0" y="38"/>
                    <a:pt x="5" y="43"/>
                    <a:pt x="9" y="43"/>
                  </a:cubicBezTo>
                  <a:cubicBezTo>
                    <a:pt x="12" y="43"/>
                    <a:pt x="20" y="41"/>
                    <a:pt x="24" y="37"/>
                  </a:cubicBezTo>
                  <a:cubicBezTo>
                    <a:pt x="28" y="33"/>
                    <a:pt x="30" y="37"/>
                    <a:pt x="34" y="35"/>
                  </a:cubicBezTo>
                  <a:cubicBezTo>
                    <a:pt x="38" y="33"/>
                    <a:pt x="36" y="18"/>
                    <a:pt x="34" y="15"/>
                  </a:cubicBezTo>
                  <a:cubicBezTo>
                    <a:pt x="34" y="14"/>
                    <a:pt x="34" y="14"/>
                    <a:pt x="34" y="1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5" name="Freeform 140"/>
            <p:cNvSpPr>
              <a:spLocks noEditPoints="1"/>
            </p:cNvSpPr>
            <p:nvPr userDrawn="1"/>
          </p:nvSpPr>
          <p:spPr bwMode="auto">
            <a:xfrm>
              <a:off x="3110" y="1681"/>
              <a:ext cx="165" cy="207"/>
            </a:xfrm>
            <a:custGeom>
              <a:avLst/>
              <a:gdLst>
                <a:gd name="T0" fmla="*/ 6 w 85"/>
                <a:gd name="T1" fmla="*/ 48 h 107"/>
                <a:gd name="T2" fmla="*/ 2 w 85"/>
                <a:gd name="T3" fmla="*/ 58 h 107"/>
                <a:gd name="T4" fmla="*/ 12 w 85"/>
                <a:gd name="T5" fmla="*/ 57 h 107"/>
                <a:gd name="T6" fmla="*/ 21 w 85"/>
                <a:gd name="T7" fmla="*/ 56 h 107"/>
                <a:gd name="T8" fmla="*/ 85 w 85"/>
                <a:gd name="T9" fmla="*/ 77 h 107"/>
                <a:gd name="T10" fmla="*/ 72 w 85"/>
                <a:gd name="T11" fmla="*/ 72 h 107"/>
                <a:gd name="T12" fmla="*/ 69 w 85"/>
                <a:gd name="T13" fmla="*/ 63 h 107"/>
                <a:gd name="T14" fmla="*/ 57 w 85"/>
                <a:gd name="T15" fmla="*/ 43 h 107"/>
                <a:gd name="T16" fmla="*/ 44 w 85"/>
                <a:gd name="T17" fmla="*/ 37 h 107"/>
                <a:gd name="T18" fmla="*/ 53 w 85"/>
                <a:gd name="T19" fmla="*/ 17 h 107"/>
                <a:gd name="T20" fmla="*/ 35 w 85"/>
                <a:gd name="T21" fmla="*/ 13 h 107"/>
                <a:gd name="T22" fmla="*/ 42 w 85"/>
                <a:gd name="T23" fmla="*/ 2 h 107"/>
                <a:gd name="T24" fmla="*/ 30 w 85"/>
                <a:gd name="T25" fmla="*/ 5 h 107"/>
                <a:gd name="T26" fmla="*/ 21 w 85"/>
                <a:gd name="T27" fmla="*/ 18 h 107"/>
                <a:gd name="T28" fmla="*/ 13 w 85"/>
                <a:gd name="T29" fmla="*/ 18 h 107"/>
                <a:gd name="T30" fmla="*/ 16 w 85"/>
                <a:gd name="T31" fmla="*/ 30 h 107"/>
                <a:gd name="T32" fmla="*/ 14 w 85"/>
                <a:gd name="T33" fmla="*/ 39 h 107"/>
                <a:gd name="T34" fmla="*/ 23 w 85"/>
                <a:gd name="T35" fmla="*/ 42 h 107"/>
                <a:gd name="T36" fmla="*/ 29 w 85"/>
                <a:gd name="T37" fmla="*/ 41 h 107"/>
                <a:gd name="T38" fmla="*/ 38 w 85"/>
                <a:gd name="T39" fmla="*/ 49 h 107"/>
                <a:gd name="T40" fmla="*/ 42 w 85"/>
                <a:gd name="T41" fmla="*/ 57 h 107"/>
                <a:gd name="T42" fmla="*/ 43 w 85"/>
                <a:gd name="T43" fmla="*/ 67 h 107"/>
                <a:gd name="T44" fmla="*/ 32 w 85"/>
                <a:gd name="T45" fmla="*/ 69 h 107"/>
                <a:gd name="T46" fmla="*/ 34 w 85"/>
                <a:gd name="T47" fmla="*/ 77 h 107"/>
                <a:gd name="T48" fmla="*/ 30 w 85"/>
                <a:gd name="T49" fmla="*/ 87 h 107"/>
                <a:gd name="T50" fmla="*/ 43 w 85"/>
                <a:gd name="T51" fmla="*/ 89 h 107"/>
                <a:gd name="T52" fmla="*/ 35 w 85"/>
                <a:gd name="T53" fmla="*/ 92 h 107"/>
                <a:gd name="T54" fmla="*/ 30 w 85"/>
                <a:gd name="T55" fmla="*/ 102 h 107"/>
                <a:gd name="T56" fmla="*/ 40 w 85"/>
                <a:gd name="T57" fmla="*/ 100 h 107"/>
                <a:gd name="T58" fmla="*/ 53 w 85"/>
                <a:gd name="T59" fmla="*/ 97 h 107"/>
                <a:gd name="T60" fmla="*/ 69 w 85"/>
                <a:gd name="T61" fmla="*/ 97 h 107"/>
                <a:gd name="T62" fmla="*/ 77 w 85"/>
                <a:gd name="T63" fmla="*/ 90 h 107"/>
                <a:gd name="T64" fmla="*/ 85 w 85"/>
                <a:gd name="T65" fmla="*/ 77 h 107"/>
                <a:gd name="T66" fmla="*/ 16 w 85"/>
                <a:gd name="T67" fmla="*/ 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107">
                  <a:moveTo>
                    <a:pt x="17" y="46"/>
                  </a:moveTo>
                  <a:cubicBezTo>
                    <a:pt x="14" y="43"/>
                    <a:pt x="10" y="48"/>
                    <a:pt x="6" y="48"/>
                  </a:cubicBezTo>
                  <a:cubicBezTo>
                    <a:pt x="6" y="50"/>
                    <a:pt x="5" y="52"/>
                    <a:pt x="4" y="53"/>
                  </a:cubicBezTo>
                  <a:cubicBezTo>
                    <a:pt x="3" y="54"/>
                    <a:pt x="0" y="57"/>
                    <a:pt x="2" y="58"/>
                  </a:cubicBezTo>
                  <a:cubicBezTo>
                    <a:pt x="4" y="58"/>
                    <a:pt x="7" y="61"/>
                    <a:pt x="7" y="59"/>
                  </a:cubicBezTo>
                  <a:cubicBezTo>
                    <a:pt x="8" y="56"/>
                    <a:pt x="9" y="53"/>
                    <a:pt x="12" y="57"/>
                  </a:cubicBezTo>
                  <a:cubicBezTo>
                    <a:pt x="13" y="58"/>
                    <a:pt x="14" y="59"/>
                    <a:pt x="15" y="60"/>
                  </a:cubicBezTo>
                  <a:cubicBezTo>
                    <a:pt x="15" y="58"/>
                    <a:pt x="19" y="58"/>
                    <a:pt x="21" y="56"/>
                  </a:cubicBezTo>
                  <a:cubicBezTo>
                    <a:pt x="24" y="53"/>
                    <a:pt x="20" y="50"/>
                    <a:pt x="17" y="46"/>
                  </a:cubicBezTo>
                  <a:close/>
                  <a:moveTo>
                    <a:pt x="85" y="77"/>
                  </a:moveTo>
                  <a:cubicBezTo>
                    <a:pt x="85" y="73"/>
                    <a:pt x="77" y="71"/>
                    <a:pt x="76" y="73"/>
                  </a:cubicBezTo>
                  <a:cubicBezTo>
                    <a:pt x="75" y="75"/>
                    <a:pt x="73" y="74"/>
                    <a:pt x="72" y="72"/>
                  </a:cubicBezTo>
                  <a:cubicBezTo>
                    <a:pt x="70" y="70"/>
                    <a:pt x="73" y="68"/>
                    <a:pt x="72" y="68"/>
                  </a:cubicBezTo>
                  <a:cubicBezTo>
                    <a:pt x="70" y="67"/>
                    <a:pt x="69" y="64"/>
                    <a:pt x="69" y="63"/>
                  </a:cubicBezTo>
                  <a:cubicBezTo>
                    <a:pt x="69" y="62"/>
                    <a:pt x="67" y="54"/>
                    <a:pt x="63" y="53"/>
                  </a:cubicBezTo>
                  <a:cubicBezTo>
                    <a:pt x="58" y="52"/>
                    <a:pt x="58" y="46"/>
                    <a:pt x="57" y="43"/>
                  </a:cubicBezTo>
                  <a:cubicBezTo>
                    <a:pt x="56" y="39"/>
                    <a:pt x="54" y="41"/>
                    <a:pt x="51" y="38"/>
                  </a:cubicBezTo>
                  <a:cubicBezTo>
                    <a:pt x="49" y="36"/>
                    <a:pt x="46" y="37"/>
                    <a:pt x="44" y="37"/>
                  </a:cubicBezTo>
                  <a:cubicBezTo>
                    <a:pt x="42" y="37"/>
                    <a:pt x="44" y="34"/>
                    <a:pt x="47" y="32"/>
                  </a:cubicBezTo>
                  <a:cubicBezTo>
                    <a:pt x="50" y="30"/>
                    <a:pt x="53" y="19"/>
                    <a:pt x="53" y="17"/>
                  </a:cubicBezTo>
                  <a:cubicBezTo>
                    <a:pt x="53" y="15"/>
                    <a:pt x="40" y="15"/>
                    <a:pt x="38" y="16"/>
                  </a:cubicBezTo>
                  <a:cubicBezTo>
                    <a:pt x="35" y="17"/>
                    <a:pt x="33" y="14"/>
                    <a:pt x="35" y="13"/>
                  </a:cubicBezTo>
                  <a:cubicBezTo>
                    <a:pt x="37" y="13"/>
                    <a:pt x="41" y="8"/>
                    <a:pt x="41" y="7"/>
                  </a:cubicBezTo>
                  <a:cubicBezTo>
                    <a:pt x="41" y="5"/>
                    <a:pt x="44" y="3"/>
                    <a:pt x="42" y="2"/>
                  </a:cubicBezTo>
                  <a:cubicBezTo>
                    <a:pt x="41" y="0"/>
                    <a:pt x="40" y="4"/>
                    <a:pt x="39" y="5"/>
                  </a:cubicBezTo>
                  <a:cubicBezTo>
                    <a:pt x="37" y="6"/>
                    <a:pt x="34" y="6"/>
                    <a:pt x="30" y="5"/>
                  </a:cubicBezTo>
                  <a:cubicBezTo>
                    <a:pt x="26" y="4"/>
                    <a:pt x="24" y="10"/>
                    <a:pt x="24" y="12"/>
                  </a:cubicBezTo>
                  <a:cubicBezTo>
                    <a:pt x="25" y="14"/>
                    <a:pt x="20" y="16"/>
                    <a:pt x="21" y="18"/>
                  </a:cubicBezTo>
                  <a:cubicBezTo>
                    <a:pt x="21" y="20"/>
                    <a:pt x="20" y="21"/>
                    <a:pt x="19" y="20"/>
                  </a:cubicBezTo>
                  <a:cubicBezTo>
                    <a:pt x="17" y="19"/>
                    <a:pt x="16" y="16"/>
                    <a:pt x="13" y="18"/>
                  </a:cubicBezTo>
                  <a:cubicBezTo>
                    <a:pt x="11" y="20"/>
                    <a:pt x="16" y="23"/>
                    <a:pt x="20" y="23"/>
                  </a:cubicBezTo>
                  <a:cubicBezTo>
                    <a:pt x="23" y="24"/>
                    <a:pt x="17" y="26"/>
                    <a:pt x="16" y="30"/>
                  </a:cubicBezTo>
                  <a:cubicBezTo>
                    <a:pt x="16" y="33"/>
                    <a:pt x="21" y="32"/>
                    <a:pt x="21" y="34"/>
                  </a:cubicBezTo>
                  <a:cubicBezTo>
                    <a:pt x="21" y="37"/>
                    <a:pt x="14" y="37"/>
                    <a:pt x="14" y="39"/>
                  </a:cubicBezTo>
                  <a:cubicBezTo>
                    <a:pt x="14" y="42"/>
                    <a:pt x="18" y="38"/>
                    <a:pt x="20" y="37"/>
                  </a:cubicBezTo>
                  <a:cubicBezTo>
                    <a:pt x="22" y="36"/>
                    <a:pt x="19" y="43"/>
                    <a:pt x="23" y="42"/>
                  </a:cubicBezTo>
                  <a:cubicBezTo>
                    <a:pt x="28" y="41"/>
                    <a:pt x="27" y="35"/>
                    <a:pt x="28" y="36"/>
                  </a:cubicBezTo>
                  <a:cubicBezTo>
                    <a:pt x="30" y="36"/>
                    <a:pt x="28" y="39"/>
                    <a:pt x="29" y="41"/>
                  </a:cubicBezTo>
                  <a:cubicBezTo>
                    <a:pt x="30" y="44"/>
                    <a:pt x="26" y="48"/>
                    <a:pt x="26" y="50"/>
                  </a:cubicBezTo>
                  <a:cubicBezTo>
                    <a:pt x="26" y="52"/>
                    <a:pt x="35" y="52"/>
                    <a:pt x="38" y="49"/>
                  </a:cubicBezTo>
                  <a:cubicBezTo>
                    <a:pt x="41" y="46"/>
                    <a:pt x="42" y="49"/>
                    <a:pt x="40" y="51"/>
                  </a:cubicBezTo>
                  <a:cubicBezTo>
                    <a:pt x="38" y="54"/>
                    <a:pt x="39" y="56"/>
                    <a:pt x="42" y="57"/>
                  </a:cubicBezTo>
                  <a:cubicBezTo>
                    <a:pt x="44" y="57"/>
                    <a:pt x="45" y="58"/>
                    <a:pt x="44" y="60"/>
                  </a:cubicBezTo>
                  <a:cubicBezTo>
                    <a:pt x="43" y="62"/>
                    <a:pt x="44" y="65"/>
                    <a:pt x="43" y="67"/>
                  </a:cubicBezTo>
                  <a:cubicBezTo>
                    <a:pt x="42" y="69"/>
                    <a:pt x="35" y="69"/>
                    <a:pt x="35" y="68"/>
                  </a:cubicBezTo>
                  <a:cubicBezTo>
                    <a:pt x="34" y="66"/>
                    <a:pt x="31" y="67"/>
                    <a:pt x="32" y="69"/>
                  </a:cubicBezTo>
                  <a:cubicBezTo>
                    <a:pt x="33" y="71"/>
                    <a:pt x="29" y="73"/>
                    <a:pt x="29" y="74"/>
                  </a:cubicBezTo>
                  <a:cubicBezTo>
                    <a:pt x="30" y="76"/>
                    <a:pt x="34" y="75"/>
                    <a:pt x="34" y="77"/>
                  </a:cubicBezTo>
                  <a:cubicBezTo>
                    <a:pt x="35" y="79"/>
                    <a:pt x="31" y="82"/>
                    <a:pt x="26" y="83"/>
                  </a:cubicBezTo>
                  <a:cubicBezTo>
                    <a:pt x="22" y="85"/>
                    <a:pt x="27" y="88"/>
                    <a:pt x="30" y="87"/>
                  </a:cubicBezTo>
                  <a:cubicBezTo>
                    <a:pt x="32" y="85"/>
                    <a:pt x="31" y="88"/>
                    <a:pt x="35" y="88"/>
                  </a:cubicBezTo>
                  <a:cubicBezTo>
                    <a:pt x="38" y="88"/>
                    <a:pt x="40" y="90"/>
                    <a:pt x="43" y="89"/>
                  </a:cubicBezTo>
                  <a:cubicBezTo>
                    <a:pt x="47" y="88"/>
                    <a:pt x="47" y="89"/>
                    <a:pt x="44" y="91"/>
                  </a:cubicBezTo>
                  <a:cubicBezTo>
                    <a:pt x="41" y="93"/>
                    <a:pt x="37" y="91"/>
                    <a:pt x="35" y="92"/>
                  </a:cubicBezTo>
                  <a:cubicBezTo>
                    <a:pt x="32" y="94"/>
                    <a:pt x="22" y="103"/>
                    <a:pt x="24" y="106"/>
                  </a:cubicBezTo>
                  <a:cubicBezTo>
                    <a:pt x="25" y="107"/>
                    <a:pt x="27" y="104"/>
                    <a:pt x="30" y="102"/>
                  </a:cubicBezTo>
                  <a:cubicBezTo>
                    <a:pt x="34" y="101"/>
                    <a:pt x="35" y="103"/>
                    <a:pt x="37" y="103"/>
                  </a:cubicBezTo>
                  <a:cubicBezTo>
                    <a:pt x="39" y="104"/>
                    <a:pt x="39" y="99"/>
                    <a:pt x="40" y="100"/>
                  </a:cubicBezTo>
                  <a:cubicBezTo>
                    <a:pt x="42" y="100"/>
                    <a:pt x="43" y="98"/>
                    <a:pt x="46" y="99"/>
                  </a:cubicBezTo>
                  <a:cubicBezTo>
                    <a:pt x="49" y="99"/>
                    <a:pt x="51" y="98"/>
                    <a:pt x="53" y="97"/>
                  </a:cubicBezTo>
                  <a:cubicBezTo>
                    <a:pt x="54" y="96"/>
                    <a:pt x="58" y="99"/>
                    <a:pt x="60" y="98"/>
                  </a:cubicBezTo>
                  <a:cubicBezTo>
                    <a:pt x="61" y="98"/>
                    <a:pt x="66" y="97"/>
                    <a:pt x="69" y="97"/>
                  </a:cubicBezTo>
                  <a:cubicBezTo>
                    <a:pt x="72" y="97"/>
                    <a:pt x="79" y="94"/>
                    <a:pt x="81" y="92"/>
                  </a:cubicBezTo>
                  <a:cubicBezTo>
                    <a:pt x="83" y="90"/>
                    <a:pt x="80" y="90"/>
                    <a:pt x="77" y="90"/>
                  </a:cubicBezTo>
                  <a:cubicBezTo>
                    <a:pt x="75" y="91"/>
                    <a:pt x="75" y="88"/>
                    <a:pt x="78" y="85"/>
                  </a:cubicBezTo>
                  <a:cubicBezTo>
                    <a:pt x="80" y="83"/>
                    <a:pt x="85" y="81"/>
                    <a:pt x="85" y="77"/>
                  </a:cubicBezTo>
                  <a:close/>
                  <a:moveTo>
                    <a:pt x="10" y="15"/>
                  </a:moveTo>
                  <a:cubicBezTo>
                    <a:pt x="13" y="14"/>
                    <a:pt x="17" y="9"/>
                    <a:pt x="16" y="7"/>
                  </a:cubicBezTo>
                  <a:cubicBezTo>
                    <a:pt x="14" y="6"/>
                    <a:pt x="7" y="15"/>
                    <a:pt x="10" y="1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6" name="Freeform 141"/>
            <p:cNvSpPr>
              <a:spLocks noEditPoints="1"/>
            </p:cNvSpPr>
            <p:nvPr userDrawn="1"/>
          </p:nvSpPr>
          <p:spPr bwMode="auto">
            <a:xfrm>
              <a:off x="3110" y="1681"/>
              <a:ext cx="165" cy="207"/>
            </a:xfrm>
            <a:custGeom>
              <a:avLst/>
              <a:gdLst>
                <a:gd name="T0" fmla="*/ 6 w 85"/>
                <a:gd name="T1" fmla="*/ 48 h 107"/>
                <a:gd name="T2" fmla="*/ 2 w 85"/>
                <a:gd name="T3" fmla="*/ 58 h 107"/>
                <a:gd name="T4" fmla="*/ 12 w 85"/>
                <a:gd name="T5" fmla="*/ 57 h 107"/>
                <a:gd name="T6" fmla="*/ 21 w 85"/>
                <a:gd name="T7" fmla="*/ 56 h 107"/>
                <a:gd name="T8" fmla="*/ 85 w 85"/>
                <a:gd name="T9" fmla="*/ 77 h 107"/>
                <a:gd name="T10" fmla="*/ 72 w 85"/>
                <a:gd name="T11" fmla="*/ 72 h 107"/>
                <a:gd name="T12" fmla="*/ 69 w 85"/>
                <a:gd name="T13" fmla="*/ 63 h 107"/>
                <a:gd name="T14" fmla="*/ 57 w 85"/>
                <a:gd name="T15" fmla="*/ 43 h 107"/>
                <a:gd name="T16" fmla="*/ 44 w 85"/>
                <a:gd name="T17" fmla="*/ 37 h 107"/>
                <a:gd name="T18" fmla="*/ 53 w 85"/>
                <a:gd name="T19" fmla="*/ 17 h 107"/>
                <a:gd name="T20" fmla="*/ 35 w 85"/>
                <a:gd name="T21" fmla="*/ 13 h 107"/>
                <a:gd name="T22" fmla="*/ 42 w 85"/>
                <a:gd name="T23" fmla="*/ 2 h 107"/>
                <a:gd name="T24" fmla="*/ 30 w 85"/>
                <a:gd name="T25" fmla="*/ 5 h 107"/>
                <a:gd name="T26" fmla="*/ 21 w 85"/>
                <a:gd name="T27" fmla="*/ 18 h 107"/>
                <a:gd name="T28" fmla="*/ 13 w 85"/>
                <a:gd name="T29" fmla="*/ 18 h 107"/>
                <a:gd name="T30" fmla="*/ 16 w 85"/>
                <a:gd name="T31" fmla="*/ 30 h 107"/>
                <a:gd name="T32" fmla="*/ 14 w 85"/>
                <a:gd name="T33" fmla="*/ 39 h 107"/>
                <a:gd name="T34" fmla="*/ 23 w 85"/>
                <a:gd name="T35" fmla="*/ 42 h 107"/>
                <a:gd name="T36" fmla="*/ 29 w 85"/>
                <a:gd name="T37" fmla="*/ 41 h 107"/>
                <a:gd name="T38" fmla="*/ 38 w 85"/>
                <a:gd name="T39" fmla="*/ 49 h 107"/>
                <a:gd name="T40" fmla="*/ 42 w 85"/>
                <a:gd name="T41" fmla="*/ 57 h 107"/>
                <a:gd name="T42" fmla="*/ 43 w 85"/>
                <a:gd name="T43" fmla="*/ 67 h 107"/>
                <a:gd name="T44" fmla="*/ 32 w 85"/>
                <a:gd name="T45" fmla="*/ 69 h 107"/>
                <a:gd name="T46" fmla="*/ 34 w 85"/>
                <a:gd name="T47" fmla="*/ 77 h 107"/>
                <a:gd name="T48" fmla="*/ 30 w 85"/>
                <a:gd name="T49" fmla="*/ 87 h 107"/>
                <a:gd name="T50" fmla="*/ 43 w 85"/>
                <a:gd name="T51" fmla="*/ 89 h 107"/>
                <a:gd name="T52" fmla="*/ 35 w 85"/>
                <a:gd name="T53" fmla="*/ 92 h 107"/>
                <a:gd name="T54" fmla="*/ 30 w 85"/>
                <a:gd name="T55" fmla="*/ 102 h 107"/>
                <a:gd name="T56" fmla="*/ 40 w 85"/>
                <a:gd name="T57" fmla="*/ 100 h 107"/>
                <a:gd name="T58" fmla="*/ 53 w 85"/>
                <a:gd name="T59" fmla="*/ 97 h 107"/>
                <a:gd name="T60" fmla="*/ 69 w 85"/>
                <a:gd name="T61" fmla="*/ 97 h 107"/>
                <a:gd name="T62" fmla="*/ 77 w 85"/>
                <a:gd name="T63" fmla="*/ 90 h 107"/>
                <a:gd name="T64" fmla="*/ 85 w 85"/>
                <a:gd name="T65" fmla="*/ 77 h 107"/>
                <a:gd name="T66" fmla="*/ 16 w 85"/>
                <a:gd name="T67" fmla="*/ 7 h 1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</a:cxnLst>
              <a:rect l="0" t="0" r="r" b="b"/>
              <a:pathLst>
                <a:path w="85" h="107">
                  <a:moveTo>
                    <a:pt x="17" y="46"/>
                  </a:moveTo>
                  <a:cubicBezTo>
                    <a:pt x="14" y="43"/>
                    <a:pt x="10" y="48"/>
                    <a:pt x="6" y="48"/>
                  </a:cubicBezTo>
                  <a:cubicBezTo>
                    <a:pt x="6" y="50"/>
                    <a:pt x="5" y="52"/>
                    <a:pt x="4" y="53"/>
                  </a:cubicBezTo>
                  <a:cubicBezTo>
                    <a:pt x="3" y="54"/>
                    <a:pt x="0" y="57"/>
                    <a:pt x="2" y="58"/>
                  </a:cubicBezTo>
                  <a:cubicBezTo>
                    <a:pt x="4" y="58"/>
                    <a:pt x="7" y="61"/>
                    <a:pt x="7" y="59"/>
                  </a:cubicBezTo>
                  <a:cubicBezTo>
                    <a:pt x="8" y="56"/>
                    <a:pt x="9" y="53"/>
                    <a:pt x="12" y="57"/>
                  </a:cubicBezTo>
                  <a:cubicBezTo>
                    <a:pt x="13" y="58"/>
                    <a:pt x="14" y="59"/>
                    <a:pt x="15" y="60"/>
                  </a:cubicBezTo>
                  <a:cubicBezTo>
                    <a:pt x="15" y="58"/>
                    <a:pt x="19" y="58"/>
                    <a:pt x="21" y="56"/>
                  </a:cubicBezTo>
                  <a:cubicBezTo>
                    <a:pt x="24" y="53"/>
                    <a:pt x="20" y="50"/>
                    <a:pt x="17" y="46"/>
                  </a:cubicBezTo>
                  <a:close/>
                  <a:moveTo>
                    <a:pt x="85" y="77"/>
                  </a:moveTo>
                  <a:cubicBezTo>
                    <a:pt x="85" y="73"/>
                    <a:pt x="77" y="71"/>
                    <a:pt x="76" y="73"/>
                  </a:cubicBezTo>
                  <a:cubicBezTo>
                    <a:pt x="75" y="75"/>
                    <a:pt x="73" y="74"/>
                    <a:pt x="72" y="72"/>
                  </a:cubicBezTo>
                  <a:cubicBezTo>
                    <a:pt x="70" y="70"/>
                    <a:pt x="73" y="68"/>
                    <a:pt x="72" y="68"/>
                  </a:cubicBezTo>
                  <a:cubicBezTo>
                    <a:pt x="70" y="67"/>
                    <a:pt x="69" y="64"/>
                    <a:pt x="69" y="63"/>
                  </a:cubicBezTo>
                  <a:cubicBezTo>
                    <a:pt x="69" y="62"/>
                    <a:pt x="67" y="54"/>
                    <a:pt x="63" y="53"/>
                  </a:cubicBezTo>
                  <a:cubicBezTo>
                    <a:pt x="58" y="52"/>
                    <a:pt x="58" y="46"/>
                    <a:pt x="57" y="43"/>
                  </a:cubicBezTo>
                  <a:cubicBezTo>
                    <a:pt x="56" y="39"/>
                    <a:pt x="54" y="41"/>
                    <a:pt x="51" y="38"/>
                  </a:cubicBezTo>
                  <a:cubicBezTo>
                    <a:pt x="49" y="36"/>
                    <a:pt x="46" y="37"/>
                    <a:pt x="44" y="37"/>
                  </a:cubicBezTo>
                  <a:cubicBezTo>
                    <a:pt x="42" y="37"/>
                    <a:pt x="44" y="34"/>
                    <a:pt x="47" y="32"/>
                  </a:cubicBezTo>
                  <a:cubicBezTo>
                    <a:pt x="50" y="30"/>
                    <a:pt x="53" y="19"/>
                    <a:pt x="53" y="17"/>
                  </a:cubicBezTo>
                  <a:cubicBezTo>
                    <a:pt x="53" y="15"/>
                    <a:pt x="40" y="15"/>
                    <a:pt x="38" y="16"/>
                  </a:cubicBezTo>
                  <a:cubicBezTo>
                    <a:pt x="35" y="17"/>
                    <a:pt x="33" y="14"/>
                    <a:pt x="35" y="13"/>
                  </a:cubicBezTo>
                  <a:cubicBezTo>
                    <a:pt x="37" y="13"/>
                    <a:pt x="41" y="8"/>
                    <a:pt x="41" y="7"/>
                  </a:cubicBezTo>
                  <a:cubicBezTo>
                    <a:pt x="41" y="5"/>
                    <a:pt x="44" y="3"/>
                    <a:pt x="42" y="2"/>
                  </a:cubicBezTo>
                  <a:cubicBezTo>
                    <a:pt x="41" y="0"/>
                    <a:pt x="40" y="4"/>
                    <a:pt x="39" y="5"/>
                  </a:cubicBezTo>
                  <a:cubicBezTo>
                    <a:pt x="37" y="6"/>
                    <a:pt x="34" y="6"/>
                    <a:pt x="30" y="5"/>
                  </a:cubicBezTo>
                  <a:cubicBezTo>
                    <a:pt x="26" y="4"/>
                    <a:pt x="24" y="10"/>
                    <a:pt x="24" y="12"/>
                  </a:cubicBezTo>
                  <a:cubicBezTo>
                    <a:pt x="25" y="14"/>
                    <a:pt x="20" y="16"/>
                    <a:pt x="21" y="18"/>
                  </a:cubicBezTo>
                  <a:cubicBezTo>
                    <a:pt x="21" y="20"/>
                    <a:pt x="20" y="21"/>
                    <a:pt x="19" y="20"/>
                  </a:cubicBezTo>
                  <a:cubicBezTo>
                    <a:pt x="17" y="19"/>
                    <a:pt x="16" y="16"/>
                    <a:pt x="13" y="18"/>
                  </a:cubicBezTo>
                  <a:cubicBezTo>
                    <a:pt x="11" y="20"/>
                    <a:pt x="16" y="23"/>
                    <a:pt x="20" y="23"/>
                  </a:cubicBezTo>
                  <a:cubicBezTo>
                    <a:pt x="23" y="24"/>
                    <a:pt x="17" y="26"/>
                    <a:pt x="16" y="30"/>
                  </a:cubicBezTo>
                  <a:cubicBezTo>
                    <a:pt x="16" y="33"/>
                    <a:pt x="21" y="32"/>
                    <a:pt x="21" y="34"/>
                  </a:cubicBezTo>
                  <a:cubicBezTo>
                    <a:pt x="21" y="37"/>
                    <a:pt x="14" y="37"/>
                    <a:pt x="14" y="39"/>
                  </a:cubicBezTo>
                  <a:cubicBezTo>
                    <a:pt x="14" y="42"/>
                    <a:pt x="18" y="38"/>
                    <a:pt x="20" y="37"/>
                  </a:cubicBezTo>
                  <a:cubicBezTo>
                    <a:pt x="22" y="36"/>
                    <a:pt x="19" y="43"/>
                    <a:pt x="23" y="42"/>
                  </a:cubicBezTo>
                  <a:cubicBezTo>
                    <a:pt x="28" y="41"/>
                    <a:pt x="27" y="35"/>
                    <a:pt x="28" y="36"/>
                  </a:cubicBezTo>
                  <a:cubicBezTo>
                    <a:pt x="30" y="36"/>
                    <a:pt x="28" y="39"/>
                    <a:pt x="29" y="41"/>
                  </a:cubicBezTo>
                  <a:cubicBezTo>
                    <a:pt x="30" y="44"/>
                    <a:pt x="26" y="48"/>
                    <a:pt x="26" y="50"/>
                  </a:cubicBezTo>
                  <a:cubicBezTo>
                    <a:pt x="26" y="52"/>
                    <a:pt x="35" y="52"/>
                    <a:pt x="38" y="49"/>
                  </a:cubicBezTo>
                  <a:cubicBezTo>
                    <a:pt x="41" y="46"/>
                    <a:pt x="42" y="49"/>
                    <a:pt x="40" y="51"/>
                  </a:cubicBezTo>
                  <a:cubicBezTo>
                    <a:pt x="38" y="54"/>
                    <a:pt x="39" y="56"/>
                    <a:pt x="42" y="57"/>
                  </a:cubicBezTo>
                  <a:cubicBezTo>
                    <a:pt x="44" y="57"/>
                    <a:pt x="45" y="58"/>
                    <a:pt x="44" y="60"/>
                  </a:cubicBezTo>
                  <a:cubicBezTo>
                    <a:pt x="43" y="62"/>
                    <a:pt x="44" y="65"/>
                    <a:pt x="43" y="67"/>
                  </a:cubicBezTo>
                  <a:cubicBezTo>
                    <a:pt x="42" y="69"/>
                    <a:pt x="35" y="69"/>
                    <a:pt x="35" y="68"/>
                  </a:cubicBezTo>
                  <a:cubicBezTo>
                    <a:pt x="34" y="66"/>
                    <a:pt x="31" y="67"/>
                    <a:pt x="32" y="69"/>
                  </a:cubicBezTo>
                  <a:cubicBezTo>
                    <a:pt x="33" y="71"/>
                    <a:pt x="29" y="73"/>
                    <a:pt x="29" y="74"/>
                  </a:cubicBezTo>
                  <a:cubicBezTo>
                    <a:pt x="30" y="76"/>
                    <a:pt x="34" y="75"/>
                    <a:pt x="34" y="77"/>
                  </a:cubicBezTo>
                  <a:cubicBezTo>
                    <a:pt x="35" y="79"/>
                    <a:pt x="31" y="82"/>
                    <a:pt x="26" y="83"/>
                  </a:cubicBezTo>
                  <a:cubicBezTo>
                    <a:pt x="22" y="85"/>
                    <a:pt x="27" y="88"/>
                    <a:pt x="30" y="87"/>
                  </a:cubicBezTo>
                  <a:cubicBezTo>
                    <a:pt x="32" y="85"/>
                    <a:pt x="31" y="88"/>
                    <a:pt x="35" y="88"/>
                  </a:cubicBezTo>
                  <a:cubicBezTo>
                    <a:pt x="38" y="88"/>
                    <a:pt x="40" y="90"/>
                    <a:pt x="43" y="89"/>
                  </a:cubicBezTo>
                  <a:cubicBezTo>
                    <a:pt x="47" y="88"/>
                    <a:pt x="47" y="89"/>
                    <a:pt x="44" y="91"/>
                  </a:cubicBezTo>
                  <a:cubicBezTo>
                    <a:pt x="41" y="93"/>
                    <a:pt x="37" y="91"/>
                    <a:pt x="35" y="92"/>
                  </a:cubicBezTo>
                  <a:cubicBezTo>
                    <a:pt x="32" y="94"/>
                    <a:pt x="22" y="103"/>
                    <a:pt x="24" y="106"/>
                  </a:cubicBezTo>
                  <a:cubicBezTo>
                    <a:pt x="25" y="107"/>
                    <a:pt x="27" y="104"/>
                    <a:pt x="30" y="102"/>
                  </a:cubicBezTo>
                  <a:cubicBezTo>
                    <a:pt x="34" y="101"/>
                    <a:pt x="35" y="103"/>
                    <a:pt x="37" y="103"/>
                  </a:cubicBezTo>
                  <a:cubicBezTo>
                    <a:pt x="39" y="104"/>
                    <a:pt x="39" y="99"/>
                    <a:pt x="40" y="100"/>
                  </a:cubicBezTo>
                  <a:cubicBezTo>
                    <a:pt x="42" y="100"/>
                    <a:pt x="43" y="98"/>
                    <a:pt x="46" y="99"/>
                  </a:cubicBezTo>
                  <a:cubicBezTo>
                    <a:pt x="49" y="99"/>
                    <a:pt x="51" y="98"/>
                    <a:pt x="53" y="97"/>
                  </a:cubicBezTo>
                  <a:cubicBezTo>
                    <a:pt x="54" y="96"/>
                    <a:pt x="58" y="99"/>
                    <a:pt x="60" y="98"/>
                  </a:cubicBezTo>
                  <a:cubicBezTo>
                    <a:pt x="61" y="98"/>
                    <a:pt x="66" y="97"/>
                    <a:pt x="69" y="97"/>
                  </a:cubicBezTo>
                  <a:cubicBezTo>
                    <a:pt x="72" y="97"/>
                    <a:pt x="79" y="94"/>
                    <a:pt x="81" y="92"/>
                  </a:cubicBezTo>
                  <a:cubicBezTo>
                    <a:pt x="83" y="90"/>
                    <a:pt x="80" y="90"/>
                    <a:pt x="77" y="90"/>
                  </a:cubicBezTo>
                  <a:cubicBezTo>
                    <a:pt x="75" y="91"/>
                    <a:pt x="75" y="88"/>
                    <a:pt x="78" y="85"/>
                  </a:cubicBezTo>
                  <a:cubicBezTo>
                    <a:pt x="80" y="83"/>
                    <a:pt x="85" y="81"/>
                    <a:pt x="85" y="77"/>
                  </a:cubicBezTo>
                  <a:close/>
                  <a:moveTo>
                    <a:pt x="10" y="15"/>
                  </a:moveTo>
                  <a:cubicBezTo>
                    <a:pt x="13" y="14"/>
                    <a:pt x="17" y="9"/>
                    <a:pt x="16" y="7"/>
                  </a:cubicBezTo>
                  <a:cubicBezTo>
                    <a:pt x="14" y="6"/>
                    <a:pt x="7" y="15"/>
                    <a:pt x="10" y="1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7" name="Freeform 142"/>
            <p:cNvSpPr>
              <a:spLocks noEditPoints="1"/>
            </p:cNvSpPr>
            <p:nvPr userDrawn="1"/>
          </p:nvSpPr>
          <p:spPr bwMode="auto">
            <a:xfrm>
              <a:off x="3376" y="1710"/>
              <a:ext cx="80" cy="74"/>
            </a:xfrm>
            <a:custGeom>
              <a:avLst/>
              <a:gdLst>
                <a:gd name="T0" fmla="*/ 21 w 41"/>
                <a:gd name="T1" fmla="*/ 14 h 38"/>
                <a:gd name="T2" fmla="*/ 20 w 41"/>
                <a:gd name="T3" fmla="*/ 8 h 38"/>
                <a:gd name="T4" fmla="*/ 21 w 41"/>
                <a:gd name="T5" fmla="*/ 1 h 38"/>
                <a:gd name="T6" fmla="*/ 15 w 41"/>
                <a:gd name="T7" fmla="*/ 4 h 38"/>
                <a:gd name="T8" fmla="*/ 10 w 41"/>
                <a:gd name="T9" fmla="*/ 7 h 38"/>
                <a:gd name="T10" fmla="*/ 11 w 41"/>
                <a:gd name="T11" fmla="*/ 11 h 38"/>
                <a:gd name="T12" fmla="*/ 6 w 41"/>
                <a:gd name="T13" fmla="*/ 8 h 38"/>
                <a:gd name="T14" fmla="*/ 1 w 41"/>
                <a:gd name="T15" fmla="*/ 14 h 38"/>
                <a:gd name="T16" fmla="*/ 1 w 41"/>
                <a:gd name="T17" fmla="*/ 24 h 38"/>
                <a:gd name="T18" fmla="*/ 5 w 41"/>
                <a:gd name="T19" fmla="*/ 31 h 38"/>
                <a:gd name="T20" fmla="*/ 6 w 41"/>
                <a:gd name="T21" fmla="*/ 35 h 38"/>
                <a:gd name="T22" fmla="*/ 14 w 41"/>
                <a:gd name="T23" fmla="*/ 36 h 38"/>
                <a:gd name="T24" fmla="*/ 17 w 41"/>
                <a:gd name="T25" fmla="*/ 36 h 38"/>
                <a:gd name="T26" fmla="*/ 13 w 41"/>
                <a:gd name="T27" fmla="*/ 31 h 38"/>
                <a:gd name="T28" fmla="*/ 18 w 41"/>
                <a:gd name="T29" fmla="*/ 32 h 38"/>
                <a:gd name="T30" fmla="*/ 24 w 41"/>
                <a:gd name="T31" fmla="*/ 32 h 38"/>
                <a:gd name="T32" fmla="*/ 21 w 41"/>
                <a:gd name="T33" fmla="*/ 27 h 38"/>
                <a:gd name="T34" fmla="*/ 17 w 41"/>
                <a:gd name="T35" fmla="*/ 26 h 38"/>
                <a:gd name="T36" fmla="*/ 19 w 41"/>
                <a:gd name="T37" fmla="*/ 21 h 38"/>
                <a:gd name="T38" fmla="*/ 25 w 41"/>
                <a:gd name="T39" fmla="*/ 18 h 38"/>
                <a:gd name="T40" fmla="*/ 21 w 41"/>
                <a:gd name="T41" fmla="*/ 14 h 38"/>
                <a:gd name="T42" fmla="*/ 39 w 41"/>
                <a:gd name="T43" fmla="*/ 22 h 38"/>
                <a:gd name="T44" fmla="*/ 37 w 41"/>
                <a:gd name="T45" fmla="*/ 24 h 38"/>
                <a:gd name="T46" fmla="*/ 34 w 41"/>
                <a:gd name="T47" fmla="*/ 22 h 38"/>
                <a:gd name="T48" fmla="*/ 28 w 41"/>
                <a:gd name="T49" fmla="*/ 24 h 38"/>
                <a:gd name="T50" fmla="*/ 31 w 41"/>
                <a:gd name="T51" fmla="*/ 32 h 38"/>
                <a:gd name="T52" fmla="*/ 29 w 41"/>
                <a:gd name="T53" fmla="*/ 34 h 38"/>
                <a:gd name="T54" fmla="*/ 31 w 41"/>
                <a:gd name="T55" fmla="*/ 38 h 38"/>
                <a:gd name="T56" fmla="*/ 37 w 41"/>
                <a:gd name="T57" fmla="*/ 31 h 38"/>
                <a:gd name="T58" fmla="*/ 39 w 41"/>
                <a:gd name="T59" fmla="*/ 22 h 3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41" h="38">
                  <a:moveTo>
                    <a:pt x="21" y="14"/>
                  </a:moveTo>
                  <a:cubicBezTo>
                    <a:pt x="19" y="14"/>
                    <a:pt x="19" y="10"/>
                    <a:pt x="20" y="8"/>
                  </a:cubicBezTo>
                  <a:cubicBezTo>
                    <a:pt x="22" y="7"/>
                    <a:pt x="22" y="2"/>
                    <a:pt x="21" y="1"/>
                  </a:cubicBezTo>
                  <a:cubicBezTo>
                    <a:pt x="20" y="0"/>
                    <a:pt x="16" y="1"/>
                    <a:pt x="15" y="4"/>
                  </a:cubicBezTo>
                  <a:cubicBezTo>
                    <a:pt x="15" y="8"/>
                    <a:pt x="11" y="6"/>
                    <a:pt x="10" y="7"/>
                  </a:cubicBezTo>
                  <a:cubicBezTo>
                    <a:pt x="9" y="8"/>
                    <a:pt x="12" y="9"/>
                    <a:pt x="11" y="11"/>
                  </a:cubicBezTo>
                  <a:cubicBezTo>
                    <a:pt x="9" y="12"/>
                    <a:pt x="8" y="9"/>
                    <a:pt x="6" y="8"/>
                  </a:cubicBezTo>
                  <a:cubicBezTo>
                    <a:pt x="3" y="8"/>
                    <a:pt x="3" y="12"/>
                    <a:pt x="1" y="14"/>
                  </a:cubicBezTo>
                  <a:cubicBezTo>
                    <a:pt x="0" y="17"/>
                    <a:pt x="1" y="21"/>
                    <a:pt x="1" y="24"/>
                  </a:cubicBezTo>
                  <a:cubicBezTo>
                    <a:pt x="2" y="27"/>
                    <a:pt x="6" y="29"/>
                    <a:pt x="5" y="31"/>
                  </a:cubicBezTo>
                  <a:cubicBezTo>
                    <a:pt x="4" y="32"/>
                    <a:pt x="5" y="34"/>
                    <a:pt x="6" y="35"/>
                  </a:cubicBezTo>
                  <a:cubicBezTo>
                    <a:pt x="9" y="35"/>
                    <a:pt x="12" y="35"/>
                    <a:pt x="14" y="36"/>
                  </a:cubicBezTo>
                  <a:cubicBezTo>
                    <a:pt x="14" y="36"/>
                    <a:pt x="15" y="36"/>
                    <a:pt x="17" y="36"/>
                  </a:cubicBezTo>
                  <a:cubicBezTo>
                    <a:pt x="16" y="34"/>
                    <a:pt x="13" y="33"/>
                    <a:pt x="13" y="31"/>
                  </a:cubicBezTo>
                  <a:cubicBezTo>
                    <a:pt x="14" y="29"/>
                    <a:pt x="16" y="31"/>
                    <a:pt x="18" y="32"/>
                  </a:cubicBezTo>
                  <a:cubicBezTo>
                    <a:pt x="20" y="34"/>
                    <a:pt x="23" y="34"/>
                    <a:pt x="24" y="32"/>
                  </a:cubicBezTo>
                  <a:cubicBezTo>
                    <a:pt x="24" y="31"/>
                    <a:pt x="23" y="25"/>
                    <a:pt x="21" y="27"/>
                  </a:cubicBezTo>
                  <a:cubicBezTo>
                    <a:pt x="18" y="28"/>
                    <a:pt x="18" y="27"/>
                    <a:pt x="17" y="26"/>
                  </a:cubicBezTo>
                  <a:cubicBezTo>
                    <a:pt x="16" y="25"/>
                    <a:pt x="19" y="23"/>
                    <a:pt x="19" y="21"/>
                  </a:cubicBezTo>
                  <a:cubicBezTo>
                    <a:pt x="20" y="19"/>
                    <a:pt x="24" y="20"/>
                    <a:pt x="25" y="18"/>
                  </a:cubicBezTo>
                  <a:cubicBezTo>
                    <a:pt x="25" y="17"/>
                    <a:pt x="22" y="15"/>
                    <a:pt x="21" y="14"/>
                  </a:cubicBezTo>
                  <a:close/>
                  <a:moveTo>
                    <a:pt x="39" y="22"/>
                  </a:moveTo>
                  <a:cubicBezTo>
                    <a:pt x="38" y="21"/>
                    <a:pt x="38" y="23"/>
                    <a:pt x="37" y="24"/>
                  </a:cubicBezTo>
                  <a:cubicBezTo>
                    <a:pt x="35" y="24"/>
                    <a:pt x="34" y="19"/>
                    <a:pt x="34" y="22"/>
                  </a:cubicBezTo>
                  <a:cubicBezTo>
                    <a:pt x="33" y="24"/>
                    <a:pt x="31" y="21"/>
                    <a:pt x="28" y="24"/>
                  </a:cubicBezTo>
                  <a:cubicBezTo>
                    <a:pt x="26" y="28"/>
                    <a:pt x="30" y="31"/>
                    <a:pt x="31" y="32"/>
                  </a:cubicBezTo>
                  <a:cubicBezTo>
                    <a:pt x="33" y="33"/>
                    <a:pt x="31" y="35"/>
                    <a:pt x="29" y="34"/>
                  </a:cubicBezTo>
                  <a:cubicBezTo>
                    <a:pt x="27" y="34"/>
                    <a:pt x="28" y="37"/>
                    <a:pt x="31" y="38"/>
                  </a:cubicBezTo>
                  <a:cubicBezTo>
                    <a:pt x="34" y="38"/>
                    <a:pt x="38" y="32"/>
                    <a:pt x="37" y="31"/>
                  </a:cubicBezTo>
                  <a:cubicBezTo>
                    <a:pt x="37" y="29"/>
                    <a:pt x="41" y="22"/>
                    <a:pt x="39" y="2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8" name="Freeform 143"/>
            <p:cNvSpPr>
              <a:spLocks noEditPoints="1"/>
            </p:cNvSpPr>
            <p:nvPr userDrawn="1"/>
          </p:nvSpPr>
          <p:spPr bwMode="auto">
            <a:xfrm>
              <a:off x="3430" y="1410"/>
              <a:ext cx="204" cy="358"/>
            </a:xfrm>
            <a:custGeom>
              <a:avLst/>
              <a:gdLst>
                <a:gd name="T0" fmla="*/ 102 w 105"/>
                <a:gd name="T1" fmla="*/ 39 h 184"/>
                <a:gd name="T2" fmla="*/ 100 w 105"/>
                <a:gd name="T3" fmla="*/ 24 h 184"/>
                <a:gd name="T4" fmla="*/ 88 w 105"/>
                <a:gd name="T5" fmla="*/ 9 h 184"/>
                <a:gd name="T6" fmla="*/ 73 w 105"/>
                <a:gd name="T7" fmla="*/ 8 h 184"/>
                <a:gd name="T8" fmla="*/ 59 w 105"/>
                <a:gd name="T9" fmla="*/ 8 h 184"/>
                <a:gd name="T10" fmla="*/ 50 w 105"/>
                <a:gd name="T11" fmla="*/ 17 h 184"/>
                <a:gd name="T12" fmla="*/ 42 w 105"/>
                <a:gd name="T13" fmla="*/ 27 h 184"/>
                <a:gd name="T14" fmla="*/ 35 w 105"/>
                <a:gd name="T15" fmla="*/ 38 h 184"/>
                <a:gd name="T16" fmla="*/ 27 w 105"/>
                <a:gd name="T17" fmla="*/ 45 h 184"/>
                <a:gd name="T18" fmla="*/ 21 w 105"/>
                <a:gd name="T19" fmla="*/ 63 h 184"/>
                <a:gd name="T20" fmla="*/ 23 w 105"/>
                <a:gd name="T21" fmla="*/ 72 h 184"/>
                <a:gd name="T22" fmla="*/ 9 w 105"/>
                <a:gd name="T23" fmla="*/ 78 h 184"/>
                <a:gd name="T24" fmla="*/ 8 w 105"/>
                <a:gd name="T25" fmla="*/ 95 h 184"/>
                <a:gd name="T26" fmla="*/ 14 w 105"/>
                <a:gd name="T27" fmla="*/ 109 h 184"/>
                <a:gd name="T28" fmla="*/ 11 w 105"/>
                <a:gd name="T29" fmla="*/ 117 h 184"/>
                <a:gd name="T30" fmla="*/ 6 w 105"/>
                <a:gd name="T31" fmla="*/ 127 h 184"/>
                <a:gd name="T32" fmla="*/ 2 w 105"/>
                <a:gd name="T33" fmla="*/ 140 h 184"/>
                <a:gd name="T34" fmla="*/ 0 w 105"/>
                <a:gd name="T35" fmla="*/ 140 h 184"/>
                <a:gd name="T36" fmla="*/ 6 w 105"/>
                <a:gd name="T37" fmla="*/ 157 h 184"/>
                <a:gd name="T38" fmla="*/ 12 w 105"/>
                <a:gd name="T39" fmla="*/ 171 h 184"/>
                <a:gd name="T40" fmla="*/ 15 w 105"/>
                <a:gd name="T41" fmla="*/ 182 h 184"/>
                <a:gd name="T42" fmla="*/ 25 w 105"/>
                <a:gd name="T43" fmla="*/ 177 h 184"/>
                <a:gd name="T44" fmla="*/ 34 w 105"/>
                <a:gd name="T45" fmla="*/ 174 h 184"/>
                <a:gd name="T46" fmla="*/ 42 w 105"/>
                <a:gd name="T47" fmla="*/ 171 h 184"/>
                <a:gd name="T48" fmla="*/ 44 w 105"/>
                <a:gd name="T49" fmla="*/ 164 h 184"/>
                <a:gd name="T50" fmla="*/ 45 w 105"/>
                <a:gd name="T51" fmla="*/ 146 h 184"/>
                <a:gd name="T52" fmla="*/ 57 w 105"/>
                <a:gd name="T53" fmla="*/ 134 h 184"/>
                <a:gd name="T54" fmla="*/ 54 w 105"/>
                <a:gd name="T55" fmla="*/ 118 h 184"/>
                <a:gd name="T56" fmla="*/ 47 w 105"/>
                <a:gd name="T57" fmla="*/ 107 h 184"/>
                <a:gd name="T58" fmla="*/ 53 w 105"/>
                <a:gd name="T59" fmla="*/ 92 h 184"/>
                <a:gd name="T60" fmla="*/ 63 w 105"/>
                <a:gd name="T61" fmla="*/ 82 h 184"/>
                <a:gd name="T62" fmla="*/ 84 w 105"/>
                <a:gd name="T63" fmla="*/ 67 h 184"/>
                <a:gd name="T64" fmla="*/ 86 w 105"/>
                <a:gd name="T65" fmla="*/ 53 h 184"/>
                <a:gd name="T66" fmla="*/ 100 w 105"/>
                <a:gd name="T67" fmla="*/ 47 h 184"/>
                <a:gd name="T68" fmla="*/ 104 w 105"/>
                <a:gd name="T69" fmla="*/ 43 h 184"/>
                <a:gd name="T70" fmla="*/ 56 w 105"/>
                <a:gd name="T71" fmla="*/ 164 h 1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</a:cxnLst>
              <a:rect l="0" t="0" r="r" b="b"/>
              <a:pathLst>
                <a:path w="105" h="184">
                  <a:moveTo>
                    <a:pt x="104" y="43"/>
                  </a:moveTo>
                  <a:cubicBezTo>
                    <a:pt x="102" y="42"/>
                    <a:pt x="100" y="39"/>
                    <a:pt x="102" y="39"/>
                  </a:cubicBezTo>
                  <a:cubicBezTo>
                    <a:pt x="104" y="39"/>
                    <a:pt x="105" y="33"/>
                    <a:pt x="102" y="32"/>
                  </a:cubicBezTo>
                  <a:cubicBezTo>
                    <a:pt x="100" y="31"/>
                    <a:pt x="102" y="25"/>
                    <a:pt x="100" y="24"/>
                  </a:cubicBezTo>
                  <a:cubicBezTo>
                    <a:pt x="98" y="23"/>
                    <a:pt x="100" y="19"/>
                    <a:pt x="100" y="16"/>
                  </a:cubicBezTo>
                  <a:cubicBezTo>
                    <a:pt x="100" y="13"/>
                    <a:pt x="92" y="11"/>
                    <a:pt x="88" y="9"/>
                  </a:cubicBezTo>
                  <a:cubicBezTo>
                    <a:pt x="84" y="7"/>
                    <a:pt x="82" y="4"/>
                    <a:pt x="78" y="2"/>
                  </a:cubicBezTo>
                  <a:cubicBezTo>
                    <a:pt x="74" y="0"/>
                    <a:pt x="73" y="5"/>
                    <a:pt x="73" y="8"/>
                  </a:cubicBezTo>
                  <a:cubicBezTo>
                    <a:pt x="73" y="11"/>
                    <a:pt x="70" y="12"/>
                    <a:pt x="68" y="10"/>
                  </a:cubicBezTo>
                  <a:cubicBezTo>
                    <a:pt x="65" y="8"/>
                    <a:pt x="62" y="10"/>
                    <a:pt x="59" y="8"/>
                  </a:cubicBezTo>
                  <a:cubicBezTo>
                    <a:pt x="55" y="7"/>
                    <a:pt x="57" y="12"/>
                    <a:pt x="57" y="14"/>
                  </a:cubicBezTo>
                  <a:cubicBezTo>
                    <a:pt x="57" y="17"/>
                    <a:pt x="53" y="17"/>
                    <a:pt x="50" y="17"/>
                  </a:cubicBezTo>
                  <a:cubicBezTo>
                    <a:pt x="48" y="17"/>
                    <a:pt x="44" y="19"/>
                    <a:pt x="44" y="21"/>
                  </a:cubicBezTo>
                  <a:cubicBezTo>
                    <a:pt x="44" y="24"/>
                    <a:pt x="40" y="26"/>
                    <a:pt x="42" y="27"/>
                  </a:cubicBezTo>
                  <a:cubicBezTo>
                    <a:pt x="43" y="29"/>
                    <a:pt x="41" y="31"/>
                    <a:pt x="40" y="32"/>
                  </a:cubicBezTo>
                  <a:cubicBezTo>
                    <a:pt x="38" y="33"/>
                    <a:pt x="36" y="37"/>
                    <a:pt x="35" y="38"/>
                  </a:cubicBezTo>
                  <a:cubicBezTo>
                    <a:pt x="34" y="39"/>
                    <a:pt x="36" y="41"/>
                    <a:pt x="34" y="43"/>
                  </a:cubicBezTo>
                  <a:cubicBezTo>
                    <a:pt x="31" y="45"/>
                    <a:pt x="28" y="43"/>
                    <a:pt x="27" y="45"/>
                  </a:cubicBezTo>
                  <a:cubicBezTo>
                    <a:pt x="26" y="46"/>
                    <a:pt x="27" y="49"/>
                    <a:pt x="27" y="52"/>
                  </a:cubicBezTo>
                  <a:cubicBezTo>
                    <a:pt x="26" y="56"/>
                    <a:pt x="24" y="60"/>
                    <a:pt x="21" y="63"/>
                  </a:cubicBezTo>
                  <a:cubicBezTo>
                    <a:pt x="19" y="66"/>
                    <a:pt x="22" y="67"/>
                    <a:pt x="23" y="67"/>
                  </a:cubicBezTo>
                  <a:cubicBezTo>
                    <a:pt x="24" y="68"/>
                    <a:pt x="24" y="70"/>
                    <a:pt x="23" y="72"/>
                  </a:cubicBezTo>
                  <a:cubicBezTo>
                    <a:pt x="22" y="75"/>
                    <a:pt x="19" y="73"/>
                    <a:pt x="18" y="73"/>
                  </a:cubicBezTo>
                  <a:cubicBezTo>
                    <a:pt x="16" y="72"/>
                    <a:pt x="12" y="74"/>
                    <a:pt x="9" y="78"/>
                  </a:cubicBezTo>
                  <a:cubicBezTo>
                    <a:pt x="7" y="82"/>
                    <a:pt x="8" y="85"/>
                    <a:pt x="8" y="87"/>
                  </a:cubicBezTo>
                  <a:cubicBezTo>
                    <a:pt x="9" y="89"/>
                    <a:pt x="6" y="91"/>
                    <a:pt x="8" y="95"/>
                  </a:cubicBezTo>
                  <a:cubicBezTo>
                    <a:pt x="10" y="99"/>
                    <a:pt x="8" y="100"/>
                    <a:pt x="8" y="103"/>
                  </a:cubicBezTo>
                  <a:cubicBezTo>
                    <a:pt x="8" y="106"/>
                    <a:pt x="13" y="106"/>
                    <a:pt x="14" y="109"/>
                  </a:cubicBezTo>
                  <a:cubicBezTo>
                    <a:pt x="14" y="112"/>
                    <a:pt x="12" y="113"/>
                    <a:pt x="10" y="113"/>
                  </a:cubicBezTo>
                  <a:cubicBezTo>
                    <a:pt x="9" y="113"/>
                    <a:pt x="9" y="117"/>
                    <a:pt x="11" y="117"/>
                  </a:cubicBezTo>
                  <a:cubicBezTo>
                    <a:pt x="12" y="118"/>
                    <a:pt x="12" y="124"/>
                    <a:pt x="11" y="125"/>
                  </a:cubicBezTo>
                  <a:cubicBezTo>
                    <a:pt x="10" y="127"/>
                    <a:pt x="5" y="125"/>
                    <a:pt x="6" y="127"/>
                  </a:cubicBezTo>
                  <a:cubicBezTo>
                    <a:pt x="6" y="129"/>
                    <a:pt x="4" y="133"/>
                    <a:pt x="4" y="134"/>
                  </a:cubicBezTo>
                  <a:cubicBezTo>
                    <a:pt x="4" y="136"/>
                    <a:pt x="4" y="141"/>
                    <a:pt x="2" y="140"/>
                  </a:cubicBezTo>
                  <a:cubicBezTo>
                    <a:pt x="2" y="139"/>
                    <a:pt x="1" y="139"/>
                    <a:pt x="0" y="139"/>
                  </a:cubicBezTo>
                  <a:cubicBezTo>
                    <a:pt x="0" y="140"/>
                    <a:pt x="0" y="140"/>
                    <a:pt x="0" y="140"/>
                  </a:cubicBezTo>
                  <a:cubicBezTo>
                    <a:pt x="0" y="143"/>
                    <a:pt x="1" y="146"/>
                    <a:pt x="3" y="149"/>
                  </a:cubicBezTo>
                  <a:cubicBezTo>
                    <a:pt x="6" y="151"/>
                    <a:pt x="4" y="154"/>
                    <a:pt x="6" y="157"/>
                  </a:cubicBezTo>
                  <a:cubicBezTo>
                    <a:pt x="9" y="160"/>
                    <a:pt x="8" y="163"/>
                    <a:pt x="11" y="165"/>
                  </a:cubicBezTo>
                  <a:cubicBezTo>
                    <a:pt x="13" y="167"/>
                    <a:pt x="14" y="168"/>
                    <a:pt x="12" y="171"/>
                  </a:cubicBezTo>
                  <a:cubicBezTo>
                    <a:pt x="11" y="174"/>
                    <a:pt x="15" y="173"/>
                    <a:pt x="15" y="175"/>
                  </a:cubicBezTo>
                  <a:cubicBezTo>
                    <a:pt x="15" y="177"/>
                    <a:pt x="14" y="180"/>
                    <a:pt x="15" y="182"/>
                  </a:cubicBezTo>
                  <a:cubicBezTo>
                    <a:pt x="16" y="184"/>
                    <a:pt x="18" y="182"/>
                    <a:pt x="22" y="182"/>
                  </a:cubicBezTo>
                  <a:cubicBezTo>
                    <a:pt x="25" y="182"/>
                    <a:pt x="24" y="179"/>
                    <a:pt x="25" y="177"/>
                  </a:cubicBezTo>
                  <a:cubicBezTo>
                    <a:pt x="25" y="175"/>
                    <a:pt x="27" y="176"/>
                    <a:pt x="27" y="174"/>
                  </a:cubicBezTo>
                  <a:cubicBezTo>
                    <a:pt x="28" y="173"/>
                    <a:pt x="31" y="173"/>
                    <a:pt x="34" y="174"/>
                  </a:cubicBezTo>
                  <a:cubicBezTo>
                    <a:pt x="37" y="175"/>
                    <a:pt x="39" y="173"/>
                    <a:pt x="39" y="170"/>
                  </a:cubicBezTo>
                  <a:cubicBezTo>
                    <a:pt x="40" y="167"/>
                    <a:pt x="41" y="171"/>
                    <a:pt x="42" y="171"/>
                  </a:cubicBezTo>
                  <a:cubicBezTo>
                    <a:pt x="43" y="172"/>
                    <a:pt x="46" y="167"/>
                    <a:pt x="47" y="163"/>
                  </a:cubicBezTo>
                  <a:cubicBezTo>
                    <a:pt x="48" y="160"/>
                    <a:pt x="47" y="160"/>
                    <a:pt x="44" y="164"/>
                  </a:cubicBezTo>
                  <a:cubicBezTo>
                    <a:pt x="41" y="167"/>
                    <a:pt x="43" y="160"/>
                    <a:pt x="44" y="158"/>
                  </a:cubicBezTo>
                  <a:cubicBezTo>
                    <a:pt x="45" y="155"/>
                    <a:pt x="45" y="148"/>
                    <a:pt x="45" y="146"/>
                  </a:cubicBezTo>
                  <a:cubicBezTo>
                    <a:pt x="45" y="144"/>
                    <a:pt x="46" y="142"/>
                    <a:pt x="50" y="141"/>
                  </a:cubicBezTo>
                  <a:cubicBezTo>
                    <a:pt x="53" y="140"/>
                    <a:pt x="58" y="136"/>
                    <a:pt x="57" y="134"/>
                  </a:cubicBezTo>
                  <a:cubicBezTo>
                    <a:pt x="57" y="132"/>
                    <a:pt x="62" y="129"/>
                    <a:pt x="62" y="127"/>
                  </a:cubicBezTo>
                  <a:cubicBezTo>
                    <a:pt x="62" y="125"/>
                    <a:pt x="56" y="119"/>
                    <a:pt x="54" y="118"/>
                  </a:cubicBezTo>
                  <a:cubicBezTo>
                    <a:pt x="52" y="117"/>
                    <a:pt x="48" y="118"/>
                    <a:pt x="48" y="116"/>
                  </a:cubicBezTo>
                  <a:cubicBezTo>
                    <a:pt x="49" y="115"/>
                    <a:pt x="48" y="110"/>
                    <a:pt x="47" y="107"/>
                  </a:cubicBezTo>
                  <a:cubicBezTo>
                    <a:pt x="47" y="104"/>
                    <a:pt x="51" y="101"/>
                    <a:pt x="51" y="99"/>
                  </a:cubicBezTo>
                  <a:cubicBezTo>
                    <a:pt x="51" y="96"/>
                    <a:pt x="50" y="93"/>
                    <a:pt x="53" y="92"/>
                  </a:cubicBezTo>
                  <a:cubicBezTo>
                    <a:pt x="55" y="91"/>
                    <a:pt x="54" y="89"/>
                    <a:pt x="57" y="88"/>
                  </a:cubicBezTo>
                  <a:cubicBezTo>
                    <a:pt x="60" y="88"/>
                    <a:pt x="59" y="83"/>
                    <a:pt x="63" y="82"/>
                  </a:cubicBezTo>
                  <a:cubicBezTo>
                    <a:pt x="66" y="80"/>
                    <a:pt x="66" y="79"/>
                    <a:pt x="71" y="77"/>
                  </a:cubicBezTo>
                  <a:cubicBezTo>
                    <a:pt x="75" y="75"/>
                    <a:pt x="82" y="70"/>
                    <a:pt x="84" y="67"/>
                  </a:cubicBezTo>
                  <a:cubicBezTo>
                    <a:pt x="85" y="65"/>
                    <a:pt x="79" y="62"/>
                    <a:pt x="83" y="59"/>
                  </a:cubicBezTo>
                  <a:cubicBezTo>
                    <a:pt x="86" y="57"/>
                    <a:pt x="83" y="54"/>
                    <a:pt x="86" y="53"/>
                  </a:cubicBezTo>
                  <a:cubicBezTo>
                    <a:pt x="88" y="52"/>
                    <a:pt x="89" y="50"/>
                    <a:pt x="91" y="48"/>
                  </a:cubicBezTo>
                  <a:cubicBezTo>
                    <a:pt x="93" y="46"/>
                    <a:pt x="96" y="48"/>
                    <a:pt x="100" y="47"/>
                  </a:cubicBezTo>
                  <a:cubicBezTo>
                    <a:pt x="102" y="47"/>
                    <a:pt x="103" y="47"/>
                    <a:pt x="105" y="47"/>
                  </a:cubicBezTo>
                  <a:cubicBezTo>
                    <a:pt x="105" y="46"/>
                    <a:pt x="104" y="44"/>
                    <a:pt x="104" y="43"/>
                  </a:cubicBezTo>
                  <a:close/>
                  <a:moveTo>
                    <a:pt x="61" y="153"/>
                  </a:moveTo>
                  <a:cubicBezTo>
                    <a:pt x="57" y="153"/>
                    <a:pt x="55" y="162"/>
                    <a:pt x="56" y="164"/>
                  </a:cubicBezTo>
                  <a:cubicBezTo>
                    <a:pt x="57" y="165"/>
                    <a:pt x="66" y="153"/>
                    <a:pt x="61" y="15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29" name="Freeform 144"/>
            <p:cNvSpPr>
              <a:spLocks noEditPoints="1"/>
            </p:cNvSpPr>
            <p:nvPr userDrawn="1"/>
          </p:nvSpPr>
          <p:spPr bwMode="auto">
            <a:xfrm>
              <a:off x="3597" y="1663"/>
              <a:ext cx="103" cy="51"/>
            </a:xfrm>
            <a:custGeom>
              <a:avLst/>
              <a:gdLst>
                <a:gd name="T0" fmla="*/ 49 w 53"/>
                <a:gd name="T1" fmla="*/ 7 h 26"/>
                <a:gd name="T2" fmla="*/ 51 w 53"/>
                <a:gd name="T3" fmla="*/ 1 h 26"/>
                <a:gd name="T4" fmla="*/ 49 w 53"/>
                <a:gd name="T5" fmla="*/ 2 h 26"/>
                <a:gd name="T6" fmla="*/ 33 w 53"/>
                <a:gd name="T7" fmla="*/ 1 h 26"/>
                <a:gd name="T8" fmla="*/ 18 w 53"/>
                <a:gd name="T9" fmla="*/ 4 h 26"/>
                <a:gd name="T10" fmla="*/ 12 w 53"/>
                <a:gd name="T11" fmla="*/ 9 h 26"/>
                <a:gd name="T12" fmla="*/ 14 w 53"/>
                <a:gd name="T13" fmla="*/ 14 h 26"/>
                <a:gd name="T14" fmla="*/ 19 w 53"/>
                <a:gd name="T15" fmla="*/ 17 h 26"/>
                <a:gd name="T16" fmla="*/ 21 w 53"/>
                <a:gd name="T17" fmla="*/ 20 h 26"/>
                <a:gd name="T18" fmla="*/ 21 w 53"/>
                <a:gd name="T19" fmla="*/ 20 h 26"/>
                <a:gd name="T20" fmla="*/ 30 w 53"/>
                <a:gd name="T21" fmla="*/ 20 h 26"/>
                <a:gd name="T22" fmla="*/ 38 w 53"/>
                <a:gd name="T23" fmla="*/ 25 h 26"/>
                <a:gd name="T24" fmla="*/ 46 w 53"/>
                <a:gd name="T25" fmla="*/ 26 h 26"/>
                <a:gd name="T26" fmla="*/ 47 w 53"/>
                <a:gd name="T27" fmla="*/ 23 h 26"/>
                <a:gd name="T28" fmla="*/ 49 w 53"/>
                <a:gd name="T29" fmla="*/ 21 h 26"/>
                <a:gd name="T30" fmla="*/ 47 w 53"/>
                <a:gd name="T31" fmla="*/ 16 h 26"/>
                <a:gd name="T32" fmla="*/ 46 w 53"/>
                <a:gd name="T33" fmla="*/ 11 h 26"/>
                <a:gd name="T34" fmla="*/ 49 w 53"/>
                <a:gd name="T35" fmla="*/ 7 h 26"/>
                <a:gd name="T36" fmla="*/ 5 w 53"/>
                <a:gd name="T37" fmla="*/ 13 h 26"/>
                <a:gd name="T38" fmla="*/ 2 w 53"/>
                <a:gd name="T39" fmla="*/ 20 h 26"/>
                <a:gd name="T40" fmla="*/ 11 w 53"/>
                <a:gd name="T41" fmla="*/ 15 h 26"/>
                <a:gd name="T42" fmla="*/ 5 w 53"/>
                <a:gd name="T43" fmla="*/ 13 h 26"/>
                <a:gd name="T44" fmla="*/ 9 w 53"/>
                <a:gd name="T45" fmla="*/ 9 h 26"/>
                <a:gd name="T46" fmla="*/ 4 w 53"/>
                <a:gd name="T47" fmla="*/ 10 h 26"/>
                <a:gd name="T48" fmla="*/ 9 w 53"/>
                <a:gd name="T49" fmla="*/ 9 h 2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53" h="26">
                  <a:moveTo>
                    <a:pt x="49" y="7"/>
                  </a:moveTo>
                  <a:cubicBezTo>
                    <a:pt x="50" y="5"/>
                    <a:pt x="53" y="4"/>
                    <a:pt x="51" y="1"/>
                  </a:cubicBezTo>
                  <a:cubicBezTo>
                    <a:pt x="51" y="2"/>
                    <a:pt x="50" y="2"/>
                    <a:pt x="49" y="2"/>
                  </a:cubicBezTo>
                  <a:cubicBezTo>
                    <a:pt x="46" y="3"/>
                    <a:pt x="38" y="0"/>
                    <a:pt x="33" y="1"/>
                  </a:cubicBezTo>
                  <a:cubicBezTo>
                    <a:pt x="29" y="2"/>
                    <a:pt x="20" y="2"/>
                    <a:pt x="18" y="4"/>
                  </a:cubicBezTo>
                  <a:cubicBezTo>
                    <a:pt x="15" y="6"/>
                    <a:pt x="10" y="7"/>
                    <a:pt x="12" y="9"/>
                  </a:cubicBezTo>
                  <a:cubicBezTo>
                    <a:pt x="15" y="11"/>
                    <a:pt x="12" y="12"/>
                    <a:pt x="14" y="14"/>
                  </a:cubicBezTo>
                  <a:cubicBezTo>
                    <a:pt x="16" y="16"/>
                    <a:pt x="17" y="17"/>
                    <a:pt x="19" y="17"/>
                  </a:cubicBezTo>
                  <a:cubicBezTo>
                    <a:pt x="22" y="16"/>
                    <a:pt x="23" y="18"/>
                    <a:pt x="21" y="20"/>
                  </a:cubicBezTo>
                  <a:cubicBezTo>
                    <a:pt x="21" y="20"/>
                    <a:pt x="21" y="20"/>
                    <a:pt x="21" y="20"/>
                  </a:cubicBezTo>
                  <a:cubicBezTo>
                    <a:pt x="25" y="20"/>
                    <a:pt x="29" y="20"/>
                    <a:pt x="30" y="20"/>
                  </a:cubicBezTo>
                  <a:cubicBezTo>
                    <a:pt x="31" y="21"/>
                    <a:pt x="37" y="26"/>
                    <a:pt x="38" y="25"/>
                  </a:cubicBezTo>
                  <a:cubicBezTo>
                    <a:pt x="39" y="25"/>
                    <a:pt x="43" y="25"/>
                    <a:pt x="46" y="26"/>
                  </a:cubicBezTo>
                  <a:cubicBezTo>
                    <a:pt x="46" y="25"/>
                    <a:pt x="46" y="24"/>
                    <a:pt x="47" y="23"/>
                  </a:cubicBezTo>
                  <a:cubicBezTo>
                    <a:pt x="48" y="22"/>
                    <a:pt x="50" y="22"/>
                    <a:pt x="49" y="21"/>
                  </a:cubicBezTo>
                  <a:cubicBezTo>
                    <a:pt x="48" y="19"/>
                    <a:pt x="47" y="18"/>
                    <a:pt x="47" y="16"/>
                  </a:cubicBezTo>
                  <a:cubicBezTo>
                    <a:pt x="47" y="14"/>
                    <a:pt x="46" y="13"/>
                    <a:pt x="46" y="11"/>
                  </a:cubicBezTo>
                  <a:cubicBezTo>
                    <a:pt x="47" y="10"/>
                    <a:pt x="48" y="9"/>
                    <a:pt x="49" y="7"/>
                  </a:cubicBezTo>
                  <a:close/>
                  <a:moveTo>
                    <a:pt x="5" y="13"/>
                  </a:moveTo>
                  <a:cubicBezTo>
                    <a:pt x="1" y="14"/>
                    <a:pt x="0" y="20"/>
                    <a:pt x="2" y="20"/>
                  </a:cubicBezTo>
                  <a:cubicBezTo>
                    <a:pt x="4" y="20"/>
                    <a:pt x="9" y="16"/>
                    <a:pt x="11" y="15"/>
                  </a:cubicBezTo>
                  <a:cubicBezTo>
                    <a:pt x="12" y="13"/>
                    <a:pt x="10" y="12"/>
                    <a:pt x="5" y="13"/>
                  </a:cubicBezTo>
                  <a:close/>
                  <a:moveTo>
                    <a:pt x="9" y="9"/>
                  </a:moveTo>
                  <a:cubicBezTo>
                    <a:pt x="10" y="8"/>
                    <a:pt x="2" y="8"/>
                    <a:pt x="4" y="10"/>
                  </a:cubicBezTo>
                  <a:cubicBezTo>
                    <a:pt x="5" y="11"/>
                    <a:pt x="8" y="11"/>
                    <a:pt x="9" y="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0" name="Freeform 145"/>
            <p:cNvSpPr>
              <a:spLocks/>
            </p:cNvSpPr>
            <p:nvPr userDrawn="1"/>
          </p:nvSpPr>
          <p:spPr bwMode="auto">
            <a:xfrm>
              <a:off x="3787" y="2705"/>
              <a:ext cx="130" cy="161"/>
            </a:xfrm>
            <a:custGeom>
              <a:avLst/>
              <a:gdLst>
                <a:gd name="T0" fmla="*/ 59 w 67"/>
                <a:gd name="T1" fmla="*/ 19 h 83"/>
                <a:gd name="T2" fmla="*/ 63 w 67"/>
                <a:gd name="T3" fmla="*/ 13 h 83"/>
                <a:gd name="T4" fmla="*/ 67 w 67"/>
                <a:gd name="T5" fmla="*/ 7 h 83"/>
                <a:gd name="T6" fmla="*/ 63 w 67"/>
                <a:gd name="T7" fmla="*/ 9 h 83"/>
                <a:gd name="T8" fmla="*/ 59 w 67"/>
                <a:gd name="T9" fmla="*/ 7 h 83"/>
                <a:gd name="T10" fmla="*/ 52 w 67"/>
                <a:gd name="T11" fmla="*/ 8 h 83"/>
                <a:gd name="T12" fmla="*/ 46 w 67"/>
                <a:gd name="T13" fmla="*/ 13 h 83"/>
                <a:gd name="T14" fmla="*/ 36 w 67"/>
                <a:gd name="T15" fmla="*/ 11 h 83"/>
                <a:gd name="T16" fmla="*/ 27 w 67"/>
                <a:gd name="T17" fmla="*/ 6 h 83"/>
                <a:gd name="T18" fmla="*/ 18 w 67"/>
                <a:gd name="T19" fmla="*/ 4 h 83"/>
                <a:gd name="T20" fmla="*/ 13 w 67"/>
                <a:gd name="T21" fmla="*/ 1 h 83"/>
                <a:gd name="T22" fmla="*/ 8 w 67"/>
                <a:gd name="T23" fmla="*/ 1 h 83"/>
                <a:gd name="T24" fmla="*/ 2 w 67"/>
                <a:gd name="T25" fmla="*/ 5 h 83"/>
                <a:gd name="T26" fmla="*/ 0 w 67"/>
                <a:gd name="T27" fmla="*/ 7 h 83"/>
                <a:gd name="T28" fmla="*/ 4 w 67"/>
                <a:gd name="T29" fmla="*/ 10 h 83"/>
                <a:gd name="T30" fmla="*/ 5 w 67"/>
                <a:gd name="T31" fmla="*/ 16 h 83"/>
                <a:gd name="T32" fmla="*/ 9 w 67"/>
                <a:gd name="T33" fmla="*/ 19 h 83"/>
                <a:gd name="T34" fmla="*/ 8 w 67"/>
                <a:gd name="T35" fmla="*/ 26 h 83"/>
                <a:gd name="T36" fmla="*/ 3 w 67"/>
                <a:gd name="T37" fmla="*/ 36 h 83"/>
                <a:gd name="T38" fmla="*/ 0 w 67"/>
                <a:gd name="T39" fmla="*/ 41 h 83"/>
                <a:gd name="T40" fmla="*/ 6 w 67"/>
                <a:gd name="T41" fmla="*/ 44 h 83"/>
                <a:gd name="T42" fmla="*/ 0 w 67"/>
                <a:gd name="T43" fmla="*/ 50 h 83"/>
                <a:gd name="T44" fmla="*/ 0 w 67"/>
                <a:gd name="T45" fmla="*/ 51 h 83"/>
                <a:gd name="T46" fmla="*/ 31 w 67"/>
                <a:gd name="T47" fmla="*/ 68 h 83"/>
                <a:gd name="T48" fmla="*/ 31 w 67"/>
                <a:gd name="T49" fmla="*/ 73 h 83"/>
                <a:gd name="T50" fmla="*/ 45 w 67"/>
                <a:gd name="T51" fmla="*/ 83 h 83"/>
                <a:gd name="T52" fmla="*/ 53 w 67"/>
                <a:gd name="T53" fmla="*/ 64 h 83"/>
                <a:gd name="T54" fmla="*/ 59 w 67"/>
                <a:gd name="T55" fmla="*/ 60 h 83"/>
                <a:gd name="T56" fmla="*/ 63 w 67"/>
                <a:gd name="T57" fmla="*/ 57 h 83"/>
                <a:gd name="T58" fmla="*/ 64 w 67"/>
                <a:gd name="T59" fmla="*/ 56 h 83"/>
                <a:gd name="T60" fmla="*/ 60 w 67"/>
                <a:gd name="T61" fmla="*/ 49 h 83"/>
                <a:gd name="T62" fmla="*/ 59 w 67"/>
                <a:gd name="T63" fmla="*/ 19 h 8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67" h="83">
                  <a:moveTo>
                    <a:pt x="59" y="19"/>
                  </a:moveTo>
                  <a:cubicBezTo>
                    <a:pt x="63" y="13"/>
                    <a:pt x="63" y="13"/>
                    <a:pt x="63" y="13"/>
                  </a:cubicBezTo>
                  <a:cubicBezTo>
                    <a:pt x="67" y="7"/>
                    <a:pt x="67" y="7"/>
                    <a:pt x="67" y="7"/>
                  </a:cubicBezTo>
                  <a:cubicBezTo>
                    <a:pt x="65" y="8"/>
                    <a:pt x="64" y="8"/>
                    <a:pt x="63" y="9"/>
                  </a:cubicBezTo>
                  <a:cubicBezTo>
                    <a:pt x="62" y="9"/>
                    <a:pt x="60" y="8"/>
                    <a:pt x="59" y="7"/>
                  </a:cubicBezTo>
                  <a:cubicBezTo>
                    <a:pt x="58" y="6"/>
                    <a:pt x="55" y="7"/>
                    <a:pt x="52" y="8"/>
                  </a:cubicBezTo>
                  <a:cubicBezTo>
                    <a:pt x="49" y="10"/>
                    <a:pt x="47" y="14"/>
                    <a:pt x="46" y="13"/>
                  </a:cubicBezTo>
                  <a:cubicBezTo>
                    <a:pt x="45" y="12"/>
                    <a:pt x="38" y="11"/>
                    <a:pt x="36" y="11"/>
                  </a:cubicBezTo>
                  <a:cubicBezTo>
                    <a:pt x="35" y="11"/>
                    <a:pt x="29" y="7"/>
                    <a:pt x="27" y="6"/>
                  </a:cubicBezTo>
                  <a:cubicBezTo>
                    <a:pt x="25" y="4"/>
                    <a:pt x="19" y="5"/>
                    <a:pt x="18" y="4"/>
                  </a:cubicBezTo>
                  <a:cubicBezTo>
                    <a:pt x="17" y="3"/>
                    <a:pt x="14" y="3"/>
                    <a:pt x="13" y="1"/>
                  </a:cubicBezTo>
                  <a:cubicBezTo>
                    <a:pt x="12" y="0"/>
                    <a:pt x="10" y="1"/>
                    <a:pt x="8" y="1"/>
                  </a:cubicBezTo>
                  <a:cubicBezTo>
                    <a:pt x="6" y="1"/>
                    <a:pt x="2" y="4"/>
                    <a:pt x="2" y="5"/>
                  </a:cubicBezTo>
                  <a:cubicBezTo>
                    <a:pt x="1" y="6"/>
                    <a:pt x="1" y="6"/>
                    <a:pt x="0" y="7"/>
                  </a:cubicBezTo>
                  <a:cubicBezTo>
                    <a:pt x="4" y="10"/>
                    <a:pt x="4" y="10"/>
                    <a:pt x="4" y="10"/>
                  </a:cubicBezTo>
                  <a:cubicBezTo>
                    <a:pt x="5" y="16"/>
                    <a:pt x="5" y="16"/>
                    <a:pt x="5" y="16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9" y="19"/>
                    <a:pt x="9" y="23"/>
                    <a:pt x="8" y="26"/>
                  </a:cubicBezTo>
                  <a:cubicBezTo>
                    <a:pt x="8" y="30"/>
                    <a:pt x="5" y="34"/>
                    <a:pt x="3" y="36"/>
                  </a:cubicBezTo>
                  <a:cubicBezTo>
                    <a:pt x="2" y="37"/>
                    <a:pt x="1" y="39"/>
                    <a:pt x="0" y="41"/>
                  </a:cubicBezTo>
                  <a:cubicBezTo>
                    <a:pt x="3" y="42"/>
                    <a:pt x="6" y="43"/>
                    <a:pt x="6" y="44"/>
                  </a:cubicBezTo>
                  <a:cubicBezTo>
                    <a:pt x="5" y="46"/>
                    <a:pt x="0" y="46"/>
                    <a:pt x="0" y="50"/>
                  </a:cubicBezTo>
                  <a:cubicBezTo>
                    <a:pt x="0" y="50"/>
                    <a:pt x="0" y="50"/>
                    <a:pt x="0" y="51"/>
                  </a:cubicBezTo>
                  <a:cubicBezTo>
                    <a:pt x="31" y="68"/>
                    <a:pt x="31" y="68"/>
                    <a:pt x="31" y="68"/>
                  </a:cubicBezTo>
                  <a:cubicBezTo>
                    <a:pt x="31" y="73"/>
                    <a:pt x="31" y="73"/>
                    <a:pt x="31" y="73"/>
                  </a:cubicBezTo>
                  <a:cubicBezTo>
                    <a:pt x="31" y="73"/>
                    <a:pt x="38" y="78"/>
                    <a:pt x="45" y="83"/>
                  </a:cubicBezTo>
                  <a:cubicBezTo>
                    <a:pt x="48" y="75"/>
                    <a:pt x="52" y="66"/>
                    <a:pt x="53" y="64"/>
                  </a:cubicBezTo>
                  <a:cubicBezTo>
                    <a:pt x="55" y="62"/>
                    <a:pt x="57" y="62"/>
                    <a:pt x="59" y="60"/>
                  </a:cubicBezTo>
                  <a:cubicBezTo>
                    <a:pt x="60" y="58"/>
                    <a:pt x="61" y="61"/>
                    <a:pt x="63" y="57"/>
                  </a:cubicBezTo>
                  <a:cubicBezTo>
                    <a:pt x="64" y="57"/>
                    <a:pt x="64" y="56"/>
                    <a:pt x="64" y="56"/>
                  </a:cubicBezTo>
                  <a:cubicBezTo>
                    <a:pt x="60" y="49"/>
                    <a:pt x="60" y="49"/>
                    <a:pt x="60" y="49"/>
                  </a:cubicBezTo>
                  <a:lnTo>
                    <a:pt x="59" y="19"/>
                  </a:ln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1" name="Freeform 146"/>
            <p:cNvSpPr>
              <a:spLocks/>
            </p:cNvSpPr>
            <p:nvPr userDrawn="1"/>
          </p:nvSpPr>
          <p:spPr bwMode="auto">
            <a:xfrm>
              <a:off x="3716" y="2718"/>
              <a:ext cx="89" cy="91"/>
            </a:xfrm>
            <a:custGeom>
              <a:avLst/>
              <a:gdLst>
                <a:gd name="T0" fmla="*/ 42 w 46"/>
                <a:gd name="T1" fmla="*/ 9 h 47"/>
                <a:gd name="T2" fmla="*/ 41 w 46"/>
                <a:gd name="T3" fmla="*/ 3 h 47"/>
                <a:gd name="T4" fmla="*/ 37 w 46"/>
                <a:gd name="T5" fmla="*/ 0 h 47"/>
                <a:gd name="T6" fmla="*/ 35 w 46"/>
                <a:gd name="T7" fmla="*/ 2 h 47"/>
                <a:gd name="T8" fmla="*/ 29 w 46"/>
                <a:gd name="T9" fmla="*/ 3 h 47"/>
                <a:gd name="T10" fmla="*/ 23 w 46"/>
                <a:gd name="T11" fmla="*/ 5 h 47"/>
                <a:gd name="T12" fmla="*/ 18 w 46"/>
                <a:gd name="T13" fmla="*/ 3 h 47"/>
                <a:gd name="T14" fmla="*/ 12 w 46"/>
                <a:gd name="T15" fmla="*/ 5 h 47"/>
                <a:gd name="T16" fmla="*/ 11 w 46"/>
                <a:gd name="T17" fmla="*/ 12 h 47"/>
                <a:gd name="T18" fmla="*/ 14 w 46"/>
                <a:gd name="T19" fmla="*/ 16 h 47"/>
                <a:gd name="T20" fmla="*/ 11 w 46"/>
                <a:gd name="T21" fmla="*/ 21 h 47"/>
                <a:gd name="T22" fmla="*/ 8 w 46"/>
                <a:gd name="T23" fmla="*/ 23 h 47"/>
                <a:gd name="T24" fmla="*/ 5 w 46"/>
                <a:gd name="T25" fmla="*/ 28 h 47"/>
                <a:gd name="T26" fmla="*/ 2 w 46"/>
                <a:gd name="T27" fmla="*/ 34 h 47"/>
                <a:gd name="T28" fmla="*/ 1 w 46"/>
                <a:gd name="T29" fmla="*/ 41 h 47"/>
                <a:gd name="T30" fmla="*/ 0 w 46"/>
                <a:gd name="T31" fmla="*/ 47 h 47"/>
                <a:gd name="T32" fmla="*/ 4 w 46"/>
                <a:gd name="T33" fmla="*/ 46 h 47"/>
                <a:gd name="T34" fmla="*/ 12 w 46"/>
                <a:gd name="T35" fmla="*/ 44 h 47"/>
                <a:gd name="T36" fmla="*/ 19 w 46"/>
                <a:gd name="T37" fmla="*/ 43 h 47"/>
                <a:gd name="T38" fmla="*/ 26 w 46"/>
                <a:gd name="T39" fmla="*/ 34 h 47"/>
                <a:gd name="T40" fmla="*/ 37 w 46"/>
                <a:gd name="T41" fmla="*/ 34 h 47"/>
                <a:gd name="T42" fmla="*/ 40 w 46"/>
                <a:gd name="T43" fmla="*/ 29 h 47"/>
                <a:gd name="T44" fmla="*/ 45 w 46"/>
                <a:gd name="T45" fmla="*/ 19 h 47"/>
                <a:gd name="T46" fmla="*/ 46 w 46"/>
                <a:gd name="T47" fmla="*/ 12 h 47"/>
                <a:gd name="T48" fmla="*/ 42 w 46"/>
                <a:gd name="T49" fmla="*/ 9 h 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</a:cxnLst>
              <a:rect l="0" t="0" r="r" b="b"/>
              <a:pathLst>
                <a:path w="46" h="47">
                  <a:moveTo>
                    <a:pt x="42" y="9"/>
                  </a:moveTo>
                  <a:cubicBezTo>
                    <a:pt x="41" y="3"/>
                    <a:pt x="41" y="3"/>
                    <a:pt x="41" y="3"/>
                  </a:cubicBezTo>
                  <a:cubicBezTo>
                    <a:pt x="37" y="0"/>
                    <a:pt x="37" y="0"/>
                    <a:pt x="37" y="0"/>
                  </a:cubicBezTo>
                  <a:cubicBezTo>
                    <a:pt x="36" y="1"/>
                    <a:pt x="35" y="2"/>
                    <a:pt x="35" y="2"/>
                  </a:cubicBezTo>
                  <a:cubicBezTo>
                    <a:pt x="34" y="4"/>
                    <a:pt x="31" y="4"/>
                    <a:pt x="29" y="3"/>
                  </a:cubicBezTo>
                  <a:cubicBezTo>
                    <a:pt x="28" y="2"/>
                    <a:pt x="24" y="4"/>
                    <a:pt x="23" y="5"/>
                  </a:cubicBezTo>
                  <a:cubicBezTo>
                    <a:pt x="22" y="6"/>
                    <a:pt x="20" y="3"/>
                    <a:pt x="18" y="3"/>
                  </a:cubicBezTo>
                  <a:cubicBezTo>
                    <a:pt x="16" y="3"/>
                    <a:pt x="12" y="5"/>
                    <a:pt x="12" y="5"/>
                  </a:cubicBezTo>
                  <a:cubicBezTo>
                    <a:pt x="12" y="5"/>
                    <a:pt x="11" y="10"/>
                    <a:pt x="11" y="12"/>
                  </a:cubicBezTo>
                  <a:cubicBezTo>
                    <a:pt x="11" y="14"/>
                    <a:pt x="14" y="15"/>
                    <a:pt x="14" y="16"/>
                  </a:cubicBezTo>
                  <a:cubicBezTo>
                    <a:pt x="14" y="18"/>
                    <a:pt x="11" y="19"/>
                    <a:pt x="11" y="21"/>
                  </a:cubicBezTo>
                  <a:cubicBezTo>
                    <a:pt x="11" y="22"/>
                    <a:pt x="10" y="22"/>
                    <a:pt x="8" y="23"/>
                  </a:cubicBezTo>
                  <a:cubicBezTo>
                    <a:pt x="6" y="24"/>
                    <a:pt x="6" y="27"/>
                    <a:pt x="5" y="28"/>
                  </a:cubicBezTo>
                  <a:cubicBezTo>
                    <a:pt x="3" y="29"/>
                    <a:pt x="3" y="32"/>
                    <a:pt x="2" y="34"/>
                  </a:cubicBezTo>
                  <a:cubicBezTo>
                    <a:pt x="2" y="36"/>
                    <a:pt x="1" y="39"/>
                    <a:pt x="1" y="41"/>
                  </a:cubicBezTo>
                  <a:cubicBezTo>
                    <a:pt x="1" y="43"/>
                    <a:pt x="1" y="46"/>
                    <a:pt x="0" y="47"/>
                  </a:cubicBezTo>
                  <a:cubicBezTo>
                    <a:pt x="2" y="47"/>
                    <a:pt x="3" y="47"/>
                    <a:pt x="4" y="46"/>
                  </a:cubicBezTo>
                  <a:cubicBezTo>
                    <a:pt x="5" y="45"/>
                    <a:pt x="12" y="44"/>
                    <a:pt x="12" y="44"/>
                  </a:cubicBezTo>
                  <a:cubicBezTo>
                    <a:pt x="19" y="43"/>
                    <a:pt x="19" y="43"/>
                    <a:pt x="19" y="43"/>
                  </a:cubicBezTo>
                  <a:cubicBezTo>
                    <a:pt x="21" y="39"/>
                    <a:pt x="23" y="35"/>
                    <a:pt x="26" y="34"/>
                  </a:cubicBezTo>
                  <a:cubicBezTo>
                    <a:pt x="29" y="33"/>
                    <a:pt x="34" y="33"/>
                    <a:pt x="37" y="34"/>
                  </a:cubicBezTo>
                  <a:cubicBezTo>
                    <a:pt x="38" y="32"/>
                    <a:pt x="39" y="30"/>
                    <a:pt x="40" y="29"/>
                  </a:cubicBezTo>
                  <a:cubicBezTo>
                    <a:pt x="42" y="27"/>
                    <a:pt x="45" y="23"/>
                    <a:pt x="45" y="19"/>
                  </a:cubicBezTo>
                  <a:cubicBezTo>
                    <a:pt x="46" y="16"/>
                    <a:pt x="46" y="12"/>
                    <a:pt x="46" y="12"/>
                  </a:cubicBezTo>
                  <a:lnTo>
                    <a:pt x="42" y="9"/>
                  </a:ln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2" name="Freeform 147"/>
            <p:cNvSpPr>
              <a:spLocks/>
            </p:cNvSpPr>
            <p:nvPr userDrawn="1"/>
          </p:nvSpPr>
          <p:spPr bwMode="auto">
            <a:xfrm>
              <a:off x="4154" y="1980"/>
              <a:ext cx="289" cy="169"/>
            </a:xfrm>
            <a:custGeom>
              <a:avLst/>
              <a:gdLst>
                <a:gd name="T0" fmla="*/ 145 w 149"/>
                <a:gd name="T1" fmla="*/ 49 h 87"/>
                <a:gd name="T2" fmla="*/ 134 w 149"/>
                <a:gd name="T3" fmla="*/ 44 h 87"/>
                <a:gd name="T4" fmla="*/ 127 w 149"/>
                <a:gd name="T5" fmla="*/ 44 h 87"/>
                <a:gd name="T6" fmla="*/ 119 w 149"/>
                <a:gd name="T7" fmla="*/ 42 h 87"/>
                <a:gd name="T8" fmla="*/ 110 w 149"/>
                <a:gd name="T9" fmla="*/ 48 h 87"/>
                <a:gd name="T10" fmla="*/ 106 w 149"/>
                <a:gd name="T11" fmla="*/ 50 h 87"/>
                <a:gd name="T12" fmla="*/ 99 w 149"/>
                <a:gd name="T13" fmla="*/ 45 h 87"/>
                <a:gd name="T14" fmla="*/ 92 w 149"/>
                <a:gd name="T15" fmla="*/ 43 h 87"/>
                <a:gd name="T16" fmla="*/ 88 w 149"/>
                <a:gd name="T17" fmla="*/ 35 h 87"/>
                <a:gd name="T18" fmla="*/ 86 w 149"/>
                <a:gd name="T19" fmla="*/ 27 h 87"/>
                <a:gd name="T20" fmla="*/ 79 w 149"/>
                <a:gd name="T21" fmla="*/ 22 h 87"/>
                <a:gd name="T22" fmla="*/ 62 w 149"/>
                <a:gd name="T23" fmla="*/ 21 h 87"/>
                <a:gd name="T24" fmla="*/ 51 w 149"/>
                <a:gd name="T25" fmla="*/ 22 h 87"/>
                <a:gd name="T26" fmla="*/ 41 w 149"/>
                <a:gd name="T27" fmla="*/ 11 h 87"/>
                <a:gd name="T28" fmla="*/ 39 w 149"/>
                <a:gd name="T29" fmla="*/ 15 h 87"/>
                <a:gd name="T30" fmla="*/ 28 w 149"/>
                <a:gd name="T31" fmla="*/ 13 h 87"/>
                <a:gd name="T32" fmla="*/ 27 w 149"/>
                <a:gd name="T33" fmla="*/ 1 h 87"/>
                <a:gd name="T34" fmla="*/ 24 w 149"/>
                <a:gd name="T35" fmla="*/ 13 h 87"/>
                <a:gd name="T36" fmla="*/ 23 w 149"/>
                <a:gd name="T37" fmla="*/ 0 h 87"/>
                <a:gd name="T38" fmla="*/ 1 w 149"/>
                <a:gd name="T39" fmla="*/ 6 h 87"/>
                <a:gd name="T40" fmla="*/ 0 w 149"/>
                <a:gd name="T41" fmla="*/ 43 h 87"/>
                <a:gd name="T42" fmla="*/ 0 w 149"/>
                <a:gd name="T43" fmla="*/ 43 h 87"/>
                <a:gd name="T44" fmla="*/ 6 w 149"/>
                <a:gd name="T45" fmla="*/ 44 h 87"/>
                <a:gd name="T46" fmla="*/ 9 w 149"/>
                <a:gd name="T47" fmla="*/ 40 h 87"/>
                <a:gd name="T48" fmla="*/ 15 w 149"/>
                <a:gd name="T49" fmla="*/ 36 h 87"/>
                <a:gd name="T50" fmla="*/ 18 w 149"/>
                <a:gd name="T51" fmla="*/ 33 h 87"/>
                <a:gd name="T52" fmla="*/ 22 w 149"/>
                <a:gd name="T53" fmla="*/ 31 h 87"/>
                <a:gd name="T54" fmla="*/ 28 w 149"/>
                <a:gd name="T55" fmla="*/ 33 h 87"/>
                <a:gd name="T56" fmla="*/ 34 w 149"/>
                <a:gd name="T57" fmla="*/ 35 h 87"/>
                <a:gd name="T58" fmla="*/ 37 w 149"/>
                <a:gd name="T59" fmla="*/ 44 h 87"/>
                <a:gd name="T60" fmla="*/ 50 w 149"/>
                <a:gd name="T61" fmla="*/ 45 h 87"/>
                <a:gd name="T62" fmla="*/ 53 w 149"/>
                <a:gd name="T63" fmla="*/ 51 h 87"/>
                <a:gd name="T64" fmla="*/ 57 w 149"/>
                <a:gd name="T65" fmla="*/ 58 h 87"/>
                <a:gd name="T66" fmla="*/ 65 w 149"/>
                <a:gd name="T67" fmla="*/ 64 h 87"/>
                <a:gd name="T68" fmla="*/ 75 w 149"/>
                <a:gd name="T69" fmla="*/ 70 h 87"/>
                <a:gd name="T70" fmla="*/ 84 w 149"/>
                <a:gd name="T71" fmla="*/ 75 h 87"/>
                <a:gd name="T72" fmla="*/ 91 w 149"/>
                <a:gd name="T73" fmla="*/ 78 h 87"/>
                <a:gd name="T74" fmla="*/ 92 w 149"/>
                <a:gd name="T75" fmla="*/ 83 h 87"/>
                <a:gd name="T76" fmla="*/ 93 w 149"/>
                <a:gd name="T77" fmla="*/ 83 h 87"/>
                <a:gd name="T78" fmla="*/ 99 w 149"/>
                <a:gd name="T79" fmla="*/ 86 h 87"/>
                <a:gd name="T80" fmla="*/ 103 w 149"/>
                <a:gd name="T81" fmla="*/ 87 h 87"/>
                <a:gd name="T82" fmla="*/ 106 w 149"/>
                <a:gd name="T83" fmla="*/ 78 h 87"/>
                <a:gd name="T84" fmla="*/ 105 w 149"/>
                <a:gd name="T85" fmla="*/ 71 h 87"/>
                <a:gd name="T86" fmla="*/ 100 w 149"/>
                <a:gd name="T87" fmla="*/ 64 h 87"/>
                <a:gd name="T88" fmla="*/ 108 w 149"/>
                <a:gd name="T89" fmla="*/ 61 h 87"/>
                <a:gd name="T90" fmla="*/ 111 w 149"/>
                <a:gd name="T91" fmla="*/ 57 h 87"/>
                <a:gd name="T92" fmla="*/ 115 w 149"/>
                <a:gd name="T93" fmla="*/ 52 h 87"/>
                <a:gd name="T94" fmla="*/ 121 w 149"/>
                <a:gd name="T95" fmla="*/ 51 h 87"/>
                <a:gd name="T96" fmla="*/ 127 w 149"/>
                <a:gd name="T97" fmla="*/ 49 h 87"/>
                <a:gd name="T98" fmla="*/ 124 w 149"/>
                <a:gd name="T99" fmla="*/ 56 h 87"/>
                <a:gd name="T100" fmla="*/ 134 w 149"/>
                <a:gd name="T101" fmla="*/ 55 h 87"/>
                <a:gd name="T102" fmla="*/ 142 w 149"/>
                <a:gd name="T103" fmla="*/ 53 h 87"/>
                <a:gd name="T104" fmla="*/ 145 w 149"/>
                <a:gd name="T105" fmla="*/ 49 h 8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149" h="87">
                  <a:moveTo>
                    <a:pt x="145" y="49"/>
                  </a:moveTo>
                  <a:cubicBezTo>
                    <a:pt x="141" y="46"/>
                    <a:pt x="134" y="42"/>
                    <a:pt x="134" y="44"/>
                  </a:cubicBezTo>
                  <a:cubicBezTo>
                    <a:pt x="133" y="46"/>
                    <a:pt x="129" y="46"/>
                    <a:pt x="127" y="44"/>
                  </a:cubicBezTo>
                  <a:cubicBezTo>
                    <a:pt x="125" y="42"/>
                    <a:pt x="124" y="40"/>
                    <a:pt x="119" y="42"/>
                  </a:cubicBezTo>
                  <a:cubicBezTo>
                    <a:pt x="114" y="44"/>
                    <a:pt x="111" y="46"/>
                    <a:pt x="110" y="48"/>
                  </a:cubicBezTo>
                  <a:cubicBezTo>
                    <a:pt x="110" y="50"/>
                    <a:pt x="107" y="52"/>
                    <a:pt x="106" y="50"/>
                  </a:cubicBezTo>
                  <a:cubicBezTo>
                    <a:pt x="106" y="47"/>
                    <a:pt x="102" y="46"/>
                    <a:pt x="99" y="45"/>
                  </a:cubicBezTo>
                  <a:cubicBezTo>
                    <a:pt x="97" y="45"/>
                    <a:pt x="93" y="46"/>
                    <a:pt x="92" y="43"/>
                  </a:cubicBezTo>
                  <a:cubicBezTo>
                    <a:pt x="92" y="41"/>
                    <a:pt x="88" y="38"/>
                    <a:pt x="88" y="35"/>
                  </a:cubicBezTo>
                  <a:cubicBezTo>
                    <a:pt x="87" y="32"/>
                    <a:pt x="88" y="27"/>
                    <a:pt x="86" y="27"/>
                  </a:cubicBezTo>
                  <a:cubicBezTo>
                    <a:pt x="83" y="26"/>
                    <a:pt x="81" y="22"/>
                    <a:pt x="79" y="22"/>
                  </a:cubicBezTo>
                  <a:cubicBezTo>
                    <a:pt x="77" y="22"/>
                    <a:pt x="64" y="22"/>
                    <a:pt x="62" y="21"/>
                  </a:cubicBezTo>
                  <a:cubicBezTo>
                    <a:pt x="60" y="20"/>
                    <a:pt x="52" y="24"/>
                    <a:pt x="51" y="22"/>
                  </a:cubicBezTo>
                  <a:cubicBezTo>
                    <a:pt x="50" y="20"/>
                    <a:pt x="44" y="14"/>
                    <a:pt x="41" y="11"/>
                  </a:cubicBezTo>
                  <a:cubicBezTo>
                    <a:pt x="41" y="12"/>
                    <a:pt x="40" y="14"/>
                    <a:pt x="39" y="15"/>
                  </a:cubicBezTo>
                  <a:cubicBezTo>
                    <a:pt x="32" y="19"/>
                    <a:pt x="26" y="18"/>
                    <a:pt x="28" y="13"/>
                  </a:cubicBezTo>
                  <a:cubicBezTo>
                    <a:pt x="30" y="7"/>
                    <a:pt x="31" y="1"/>
                    <a:pt x="27" y="1"/>
                  </a:cubicBezTo>
                  <a:cubicBezTo>
                    <a:pt x="24" y="1"/>
                    <a:pt x="26" y="12"/>
                    <a:pt x="24" y="13"/>
                  </a:cubicBezTo>
                  <a:cubicBezTo>
                    <a:pt x="22" y="14"/>
                    <a:pt x="21" y="5"/>
                    <a:pt x="23" y="0"/>
                  </a:cubicBezTo>
                  <a:cubicBezTo>
                    <a:pt x="1" y="6"/>
                    <a:pt x="1" y="6"/>
                    <a:pt x="1" y="6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0" y="43"/>
                    <a:pt x="0" y="43"/>
                    <a:pt x="0" y="43"/>
                  </a:cubicBezTo>
                  <a:cubicBezTo>
                    <a:pt x="2" y="44"/>
                    <a:pt x="5" y="44"/>
                    <a:pt x="6" y="44"/>
                  </a:cubicBezTo>
                  <a:cubicBezTo>
                    <a:pt x="9" y="45"/>
                    <a:pt x="9" y="42"/>
                    <a:pt x="9" y="40"/>
                  </a:cubicBezTo>
                  <a:cubicBezTo>
                    <a:pt x="9" y="39"/>
                    <a:pt x="13" y="36"/>
                    <a:pt x="15" y="36"/>
                  </a:cubicBezTo>
                  <a:cubicBezTo>
                    <a:pt x="18" y="36"/>
                    <a:pt x="17" y="33"/>
                    <a:pt x="18" y="33"/>
                  </a:cubicBezTo>
                  <a:cubicBezTo>
                    <a:pt x="19" y="33"/>
                    <a:pt x="21" y="32"/>
                    <a:pt x="22" y="31"/>
                  </a:cubicBezTo>
                  <a:cubicBezTo>
                    <a:pt x="22" y="30"/>
                    <a:pt x="26" y="31"/>
                    <a:pt x="28" y="33"/>
                  </a:cubicBezTo>
                  <a:cubicBezTo>
                    <a:pt x="29" y="34"/>
                    <a:pt x="32" y="34"/>
                    <a:pt x="34" y="35"/>
                  </a:cubicBezTo>
                  <a:cubicBezTo>
                    <a:pt x="36" y="35"/>
                    <a:pt x="37" y="42"/>
                    <a:pt x="37" y="44"/>
                  </a:cubicBezTo>
                  <a:cubicBezTo>
                    <a:pt x="37" y="45"/>
                    <a:pt x="48" y="45"/>
                    <a:pt x="50" y="45"/>
                  </a:cubicBezTo>
                  <a:cubicBezTo>
                    <a:pt x="51" y="45"/>
                    <a:pt x="51" y="48"/>
                    <a:pt x="53" y="51"/>
                  </a:cubicBezTo>
                  <a:cubicBezTo>
                    <a:pt x="55" y="53"/>
                    <a:pt x="56" y="56"/>
                    <a:pt x="57" y="58"/>
                  </a:cubicBezTo>
                  <a:cubicBezTo>
                    <a:pt x="58" y="59"/>
                    <a:pt x="64" y="62"/>
                    <a:pt x="65" y="64"/>
                  </a:cubicBezTo>
                  <a:cubicBezTo>
                    <a:pt x="67" y="66"/>
                    <a:pt x="71" y="68"/>
                    <a:pt x="75" y="70"/>
                  </a:cubicBezTo>
                  <a:cubicBezTo>
                    <a:pt x="78" y="71"/>
                    <a:pt x="82" y="76"/>
                    <a:pt x="84" y="75"/>
                  </a:cubicBezTo>
                  <a:cubicBezTo>
                    <a:pt x="86" y="75"/>
                    <a:pt x="91" y="78"/>
                    <a:pt x="91" y="78"/>
                  </a:cubicBezTo>
                  <a:cubicBezTo>
                    <a:pt x="92" y="83"/>
                    <a:pt x="92" y="83"/>
                    <a:pt x="92" y="83"/>
                  </a:cubicBezTo>
                  <a:cubicBezTo>
                    <a:pt x="92" y="83"/>
                    <a:pt x="92" y="83"/>
                    <a:pt x="93" y="83"/>
                  </a:cubicBezTo>
                  <a:cubicBezTo>
                    <a:pt x="96" y="82"/>
                    <a:pt x="97" y="86"/>
                    <a:pt x="99" y="86"/>
                  </a:cubicBezTo>
                  <a:cubicBezTo>
                    <a:pt x="100" y="86"/>
                    <a:pt x="102" y="86"/>
                    <a:pt x="103" y="87"/>
                  </a:cubicBezTo>
                  <a:cubicBezTo>
                    <a:pt x="103" y="82"/>
                    <a:pt x="104" y="80"/>
                    <a:pt x="106" y="78"/>
                  </a:cubicBezTo>
                  <a:cubicBezTo>
                    <a:pt x="109" y="77"/>
                    <a:pt x="105" y="74"/>
                    <a:pt x="105" y="71"/>
                  </a:cubicBezTo>
                  <a:cubicBezTo>
                    <a:pt x="106" y="68"/>
                    <a:pt x="100" y="67"/>
                    <a:pt x="100" y="64"/>
                  </a:cubicBezTo>
                  <a:cubicBezTo>
                    <a:pt x="101" y="62"/>
                    <a:pt x="106" y="62"/>
                    <a:pt x="108" y="61"/>
                  </a:cubicBezTo>
                  <a:cubicBezTo>
                    <a:pt x="110" y="60"/>
                    <a:pt x="109" y="57"/>
                    <a:pt x="111" y="57"/>
                  </a:cubicBezTo>
                  <a:cubicBezTo>
                    <a:pt x="113" y="57"/>
                    <a:pt x="114" y="54"/>
                    <a:pt x="115" y="52"/>
                  </a:cubicBezTo>
                  <a:cubicBezTo>
                    <a:pt x="116" y="50"/>
                    <a:pt x="119" y="52"/>
                    <a:pt x="121" y="51"/>
                  </a:cubicBezTo>
                  <a:cubicBezTo>
                    <a:pt x="123" y="49"/>
                    <a:pt x="126" y="48"/>
                    <a:pt x="127" y="49"/>
                  </a:cubicBezTo>
                  <a:cubicBezTo>
                    <a:pt x="128" y="50"/>
                    <a:pt x="125" y="55"/>
                    <a:pt x="124" y="56"/>
                  </a:cubicBezTo>
                  <a:cubicBezTo>
                    <a:pt x="128" y="56"/>
                    <a:pt x="133" y="56"/>
                    <a:pt x="134" y="55"/>
                  </a:cubicBezTo>
                  <a:cubicBezTo>
                    <a:pt x="135" y="53"/>
                    <a:pt x="140" y="57"/>
                    <a:pt x="142" y="53"/>
                  </a:cubicBezTo>
                  <a:cubicBezTo>
                    <a:pt x="143" y="50"/>
                    <a:pt x="149" y="52"/>
                    <a:pt x="145" y="4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3" name="Freeform 148"/>
            <p:cNvSpPr>
              <a:spLocks noEditPoints="1"/>
            </p:cNvSpPr>
            <p:nvPr userDrawn="1"/>
          </p:nvSpPr>
          <p:spPr bwMode="auto">
            <a:xfrm>
              <a:off x="3326" y="1033"/>
              <a:ext cx="423" cy="671"/>
            </a:xfrm>
            <a:custGeom>
              <a:avLst/>
              <a:gdLst>
                <a:gd name="T0" fmla="*/ 206 w 218"/>
                <a:gd name="T1" fmla="*/ 180 h 345"/>
                <a:gd name="T2" fmla="*/ 207 w 218"/>
                <a:gd name="T3" fmla="*/ 170 h 345"/>
                <a:gd name="T4" fmla="*/ 195 w 218"/>
                <a:gd name="T5" fmla="*/ 168 h 345"/>
                <a:gd name="T6" fmla="*/ 181 w 218"/>
                <a:gd name="T7" fmla="*/ 167 h 345"/>
                <a:gd name="T8" fmla="*/ 175 w 218"/>
                <a:gd name="T9" fmla="*/ 166 h 345"/>
                <a:gd name="T10" fmla="*/ 162 w 218"/>
                <a:gd name="T11" fmla="*/ 169 h 345"/>
                <a:gd name="T12" fmla="*/ 151 w 218"/>
                <a:gd name="T13" fmla="*/ 181 h 345"/>
                <a:gd name="T14" fmla="*/ 151 w 218"/>
                <a:gd name="T15" fmla="*/ 168 h 345"/>
                <a:gd name="T16" fmla="*/ 136 w 218"/>
                <a:gd name="T17" fmla="*/ 177 h 345"/>
                <a:gd name="T18" fmla="*/ 130 w 218"/>
                <a:gd name="T19" fmla="*/ 180 h 345"/>
                <a:gd name="T20" fmla="*/ 123 w 218"/>
                <a:gd name="T21" fmla="*/ 178 h 345"/>
                <a:gd name="T22" fmla="*/ 112 w 218"/>
                <a:gd name="T23" fmla="*/ 187 h 345"/>
                <a:gd name="T24" fmla="*/ 104 w 218"/>
                <a:gd name="T25" fmla="*/ 194 h 345"/>
                <a:gd name="T26" fmla="*/ 96 w 218"/>
                <a:gd name="T27" fmla="*/ 197 h 345"/>
                <a:gd name="T28" fmla="*/ 83 w 218"/>
                <a:gd name="T29" fmla="*/ 200 h 345"/>
                <a:gd name="T30" fmla="*/ 78 w 218"/>
                <a:gd name="T31" fmla="*/ 208 h 345"/>
                <a:gd name="T32" fmla="*/ 96 w 218"/>
                <a:gd name="T33" fmla="*/ 208 h 345"/>
                <a:gd name="T34" fmla="*/ 83 w 218"/>
                <a:gd name="T35" fmla="*/ 218 h 345"/>
                <a:gd name="T36" fmla="*/ 64 w 218"/>
                <a:gd name="T37" fmla="*/ 238 h 345"/>
                <a:gd name="T38" fmla="*/ 52 w 218"/>
                <a:gd name="T39" fmla="*/ 254 h 345"/>
                <a:gd name="T40" fmla="*/ 42 w 218"/>
                <a:gd name="T41" fmla="*/ 269 h 345"/>
                <a:gd name="T42" fmla="*/ 27 w 218"/>
                <a:gd name="T43" fmla="*/ 279 h 345"/>
                <a:gd name="T44" fmla="*/ 12 w 218"/>
                <a:gd name="T45" fmla="*/ 289 h 345"/>
                <a:gd name="T46" fmla="*/ 4 w 218"/>
                <a:gd name="T47" fmla="*/ 301 h 345"/>
                <a:gd name="T48" fmla="*/ 2 w 218"/>
                <a:gd name="T49" fmla="*/ 317 h 345"/>
                <a:gd name="T50" fmla="*/ 9 w 218"/>
                <a:gd name="T51" fmla="*/ 322 h 345"/>
                <a:gd name="T52" fmla="*/ 7 w 218"/>
                <a:gd name="T53" fmla="*/ 328 h 345"/>
                <a:gd name="T54" fmla="*/ 15 w 218"/>
                <a:gd name="T55" fmla="*/ 341 h 345"/>
                <a:gd name="T56" fmla="*/ 48 w 218"/>
                <a:gd name="T57" fmla="*/ 325 h 345"/>
                <a:gd name="T58" fmla="*/ 58 w 218"/>
                <a:gd name="T59" fmla="*/ 328 h 345"/>
                <a:gd name="T60" fmla="*/ 64 w 218"/>
                <a:gd name="T61" fmla="*/ 307 h 345"/>
                <a:gd name="T62" fmla="*/ 62 w 218"/>
                <a:gd name="T63" fmla="*/ 281 h 345"/>
                <a:gd name="T64" fmla="*/ 77 w 218"/>
                <a:gd name="T65" fmla="*/ 261 h 345"/>
                <a:gd name="T66" fmla="*/ 88 w 218"/>
                <a:gd name="T67" fmla="*/ 237 h 345"/>
                <a:gd name="T68" fmla="*/ 98 w 218"/>
                <a:gd name="T69" fmla="*/ 215 h 345"/>
                <a:gd name="T70" fmla="*/ 122 w 218"/>
                <a:gd name="T71" fmla="*/ 204 h 345"/>
                <a:gd name="T72" fmla="*/ 138 w 218"/>
                <a:gd name="T73" fmla="*/ 192 h 345"/>
                <a:gd name="T74" fmla="*/ 168 w 218"/>
                <a:gd name="T75" fmla="*/ 201 h 345"/>
                <a:gd name="T76" fmla="*/ 187 w 218"/>
                <a:gd name="T77" fmla="*/ 181 h 345"/>
                <a:gd name="T78" fmla="*/ 206 w 218"/>
                <a:gd name="T79" fmla="*/ 190 h 345"/>
                <a:gd name="T80" fmla="*/ 61 w 218"/>
                <a:gd name="T81" fmla="*/ 25 h 345"/>
                <a:gd name="T82" fmla="*/ 81 w 218"/>
                <a:gd name="T83" fmla="*/ 36 h 345"/>
                <a:gd name="T84" fmla="*/ 96 w 218"/>
                <a:gd name="T85" fmla="*/ 40 h 345"/>
                <a:gd name="T86" fmla="*/ 98 w 218"/>
                <a:gd name="T87" fmla="*/ 51 h 345"/>
                <a:gd name="T88" fmla="*/ 83 w 218"/>
                <a:gd name="T89" fmla="*/ 65 h 345"/>
                <a:gd name="T90" fmla="*/ 99 w 218"/>
                <a:gd name="T91" fmla="*/ 71 h 345"/>
                <a:gd name="T92" fmla="*/ 119 w 218"/>
                <a:gd name="T93" fmla="*/ 39 h 345"/>
                <a:gd name="T94" fmla="*/ 135 w 218"/>
                <a:gd name="T95" fmla="*/ 47 h 345"/>
                <a:gd name="T96" fmla="*/ 157 w 218"/>
                <a:gd name="T97" fmla="*/ 56 h 345"/>
                <a:gd name="T98" fmla="*/ 150 w 218"/>
                <a:gd name="T99" fmla="*/ 44 h 345"/>
                <a:gd name="T100" fmla="*/ 131 w 218"/>
                <a:gd name="T101" fmla="*/ 29 h 345"/>
                <a:gd name="T102" fmla="*/ 112 w 218"/>
                <a:gd name="T103" fmla="*/ 19 h 345"/>
                <a:gd name="T104" fmla="*/ 94 w 218"/>
                <a:gd name="T105" fmla="*/ 9 h 345"/>
                <a:gd name="T106" fmla="*/ 87 w 218"/>
                <a:gd name="T107" fmla="*/ 19 h 345"/>
                <a:gd name="T108" fmla="*/ 69 w 218"/>
                <a:gd name="T109" fmla="*/ 18 h 345"/>
                <a:gd name="T110" fmla="*/ 59 w 218"/>
                <a:gd name="T111" fmla="*/ 14 h 345"/>
                <a:gd name="T112" fmla="*/ 53 w 218"/>
                <a:gd name="T113" fmla="*/ 40 h 345"/>
                <a:gd name="T114" fmla="*/ 53 w 218"/>
                <a:gd name="T115" fmla="*/ 40 h 345"/>
                <a:gd name="T116" fmla="*/ 124 w 218"/>
                <a:gd name="T117" fmla="*/ 20 h 345"/>
                <a:gd name="T118" fmla="*/ 175 w 218"/>
                <a:gd name="T119" fmla="*/ 18 h 345"/>
                <a:gd name="T120" fmla="*/ 152 w 218"/>
                <a:gd name="T121" fmla="*/ 7 h 345"/>
                <a:gd name="T122" fmla="*/ 133 w 218"/>
                <a:gd name="T123" fmla="*/ 6 h 345"/>
                <a:gd name="T124" fmla="*/ 118 w 218"/>
                <a:gd name="T125" fmla="*/ 7 h 34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18" h="345">
                  <a:moveTo>
                    <a:pt x="211" y="184"/>
                  </a:moveTo>
                  <a:cubicBezTo>
                    <a:pt x="211" y="186"/>
                    <a:pt x="207" y="186"/>
                    <a:pt x="207" y="184"/>
                  </a:cubicBezTo>
                  <a:cubicBezTo>
                    <a:pt x="208" y="182"/>
                    <a:pt x="202" y="180"/>
                    <a:pt x="202" y="180"/>
                  </a:cubicBezTo>
                  <a:cubicBezTo>
                    <a:pt x="202" y="179"/>
                    <a:pt x="204" y="179"/>
                    <a:pt x="206" y="180"/>
                  </a:cubicBezTo>
                  <a:cubicBezTo>
                    <a:pt x="208" y="181"/>
                    <a:pt x="210" y="180"/>
                    <a:pt x="212" y="178"/>
                  </a:cubicBezTo>
                  <a:cubicBezTo>
                    <a:pt x="214" y="176"/>
                    <a:pt x="217" y="178"/>
                    <a:pt x="218" y="176"/>
                  </a:cubicBezTo>
                  <a:cubicBezTo>
                    <a:pt x="218" y="174"/>
                    <a:pt x="214" y="173"/>
                    <a:pt x="213" y="172"/>
                  </a:cubicBezTo>
                  <a:cubicBezTo>
                    <a:pt x="212" y="171"/>
                    <a:pt x="210" y="169"/>
                    <a:pt x="207" y="170"/>
                  </a:cubicBezTo>
                  <a:cubicBezTo>
                    <a:pt x="204" y="170"/>
                    <a:pt x="204" y="169"/>
                    <a:pt x="202" y="167"/>
                  </a:cubicBezTo>
                  <a:cubicBezTo>
                    <a:pt x="201" y="166"/>
                    <a:pt x="196" y="168"/>
                    <a:pt x="196" y="172"/>
                  </a:cubicBezTo>
                  <a:cubicBezTo>
                    <a:pt x="196" y="175"/>
                    <a:pt x="193" y="175"/>
                    <a:pt x="194" y="173"/>
                  </a:cubicBezTo>
                  <a:cubicBezTo>
                    <a:pt x="195" y="171"/>
                    <a:pt x="192" y="169"/>
                    <a:pt x="195" y="168"/>
                  </a:cubicBezTo>
                  <a:cubicBezTo>
                    <a:pt x="197" y="167"/>
                    <a:pt x="196" y="164"/>
                    <a:pt x="191" y="163"/>
                  </a:cubicBezTo>
                  <a:cubicBezTo>
                    <a:pt x="187" y="163"/>
                    <a:pt x="185" y="167"/>
                    <a:pt x="186" y="168"/>
                  </a:cubicBezTo>
                  <a:cubicBezTo>
                    <a:pt x="187" y="169"/>
                    <a:pt x="183" y="175"/>
                    <a:pt x="181" y="175"/>
                  </a:cubicBezTo>
                  <a:cubicBezTo>
                    <a:pt x="179" y="175"/>
                    <a:pt x="181" y="170"/>
                    <a:pt x="181" y="167"/>
                  </a:cubicBezTo>
                  <a:cubicBezTo>
                    <a:pt x="181" y="165"/>
                    <a:pt x="179" y="166"/>
                    <a:pt x="176" y="170"/>
                  </a:cubicBezTo>
                  <a:cubicBezTo>
                    <a:pt x="172" y="174"/>
                    <a:pt x="170" y="178"/>
                    <a:pt x="168" y="178"/>
                  </a:cubicBezTo>
                  <a:cubicBezTo>
                    <a:pt x="166" y="179"/>
                    <a:pt x="166" y="175"/>
                    <a:pt x="169" y="173"/>
                  </a:cubicBezTo>
                  <a:cubicBezTo>
                    <a:pt x="172" y="171"/>
                    <a:pt x="173" y="166"/>
                    <a:pt x="175" y="166"/>
                  </a:cubicBezTo>
                  <a:cubicBezTo>
                    <a:pt x="177" y="166"/>
                    <a:pt x="177" y="164"/>
                    <a:pt x="174" y="163"/>
                  </a:cubicBezTo>
                  <a:cubicBezTo>
                    <a:pt x="171" y="162"/>
                    <a:pt x="170" y="166"/>
                    <a:pt x="169" y="167"/>
                  </a:cubicBezTo>
                  <a:cubicBezTo>
                    <a:pt x="168" y="168"/>
                    <a:pt x="163" y="165"/>
                    <a:pt x="163" y="166"/>
                  </a:cubicBezTo>
                  <a:cubicBezTo>
                    <a:pt x="163" y="167"/>
                    <a:pt x="160" y="168"/>
                    <a:pt x="162" y="169"/>
                  </a:cubicBezTo>
                  <a:cubicBezTo>
                    <a:pt x="163" y="171"/>
                    <a:pt x="161" y="173"/>
                    <a:pt x="160" y="171"/>
                  </a:cubicBezTo>
                  <a:cubicBezTo>
                    <a:pt x="159" y="168"/>
                    <a:pt x="155" y="170"/>
                    <a:pt x="154" y="173"/>
                  </a:cubicBezTo>
                  <a:cubicBezTo>
                    <a:pt x="152" y="175"/>
                    <a:pt x="150" y="175"/>
                    <a:pt x="152" y="176"/>
                  </a:cubicBezTo>
                  <a:cubicBezTo>
                    <a:pt x="153" y="177"/>
                    <a:pt x="153" y="180"/>
                    <a:pt x="151" y="181"/>
                  </a:cubicBezTo>
                  <a:cubicBezTo>
                    <a:pt x="149" y="181"/>
                    <a:pt x="150" y="175"/>
                    <a:pt x="148" y="175"/>
                  </a:cubicBezTo>
                  <a:cubicBezTo>
                    <a:pt x="146" y="176"/>
                    <a:pt x="147" y="172"/>
                    <a:pt x="150" y="172"/>
                  </a:cubicBezTo>
                  <a:cubicBezTo>
                    <a:pt x="152" y="172"/>
                    <a:pt x="154" y="169"/>
                    <a:pt x="154" y="168"/>
                  </a:cubicBezTo>
                  <a:cubicBezTo>
                    <a:pt x="154" y="166"/>
                    <a:pt x="151" y="167"/>
                    <a:pt x="151" y="168"/>
                  </a:cubicBezTo>
                  <a:cubicBezTo>
                    <a:pt x="151" y="170"/>
                    <a:pt x="147" y="170"/>
                    <a:pt x="144" y="170"/>
                  </a:cubicBezTo>
                  <a:cubicBezTo>
                    <a:pt x="141" y="170"/>
                    <a:pt x="141" y="173"/>
                    <a:pt x="145" y="175"/>
                  </a:cubicBezTo>
                  <a:cubicBezTo>
                    <a:pt x="148" y="177"/>
                    <a:pt x="144" y="179"/>
                    <a:pt x="142" y="177"/>
                  </a:cubicBezTo>
                  <a:cubicBezTo>
                    <a:pt x="141" y="176"/>
                    <a:pt x="138" y="176"/>
                    <a:pt x="136" y="177"/>
                  </a:cubicBezTo>
                  <a:cubicBezTo>
                    <a:pt x="134" y="178"/>
                    <a:pt x="141" y="180"/>
                    <a:pt x="141" y="182"/>
                  </a:cubicBezTo>
                  <a:cubicBezTo>
                    <a:pt x="141" y="183"/>
                    <a:pt x="138" y="180"/>
                    <a:pt x="137" y="181"/>
                  </a:cubicBezTo>
                  <a:cubicBezTo>
                    <a:pt x="136" y="182"/>
                    <a:pt x="133" y="180"/>
                    <a:pt x="132" y="178"/>
                  </a:cubicBezTo>
                  <a:cubicBezTo>
                    <a:pt x="132" y="176"/>
                    <a:pt x="127" y="179"/>
                    <a:pt x="130" y="180"/>
                  </a:cubicBezTo>
                  <a:cubicBezTo>
                    <a:pt x="133" y="181"/>
                    <a:pt x="132" y="183"/>
                    <a:pt x="132" y="185"/>
                  </a:cubicBezTo>
                  <a:cubicBezTo>
                    <a:pt x="132" y="188"/>
                    <a:pt x="128" y="186"/>
                    <a:pt x="129" y="184"/>
                  </a:cubicBezTo>
                  <a:cubicBezTo>
                    <a:pt x="130" y="181"/>
                    <a:pt x="127" y="182"/>
                    <a:pt x="124" y="183"/>
                  </a:cubicBezTo>
                  <a:cubicBezTo>
                    <a:pt x="122" y="185"/>
                    <a:pt x="124" y="181"/>
                    <a:pt x="123" y="178"/>
                  </a:cubicBezTo>
                  <a:cubicBezTo>
                    <a:pt x="122" y="176"/>
                    <a:pt x="120" y="178"/>
                    <a:pt x="118" y="179"/>
                  </a:cubicBezTo>
                  <a:cubicBezTo>
                    <a:pt x="115" y="179"/>
                    <a:pt x="114" y="180"/>
                    <a:pt x="115" y="181"/>
                  </a:cubicBezTo>
                  <a:cubicBezTo>
                    <a:pt x="117" y="183"/>
                    <a:pt x="117" y="186"/>
                    <a:pt x="114" y="185"/>
                  </a:cubicBezTo>
                  <a:cubicBezTo>
                    <a:pt x="112" y="185"/>
                    <a:pt x="111" y="185"/>
                    <a:pt x="112" y="187"/>
                  </a:cubicBezTo>
                  <a:cubicBezTo>
                    <a:pt x="112" y="189"/>
                    <a:pt x="109" y="189"/>
                    <a:pt x="109" y="188"/>
                  </a:cubicBezTo>
                  <a:cubicBezTo>
                    <a:pt x="108" y="186"/>
                    <a:pt x="104" y="186"/>
                    <a:pt x="103" y="188"/>
                  </a:cubicBezTo>
                  <a:cubicBezTo>
                    <a:pt x="102" y="190"/>
                    <a:pt x="98" y="192"/>
                    <a:pt x="99" y="194"/>
                  </a:cubicBezTo>
                  <a:cubicBezTo>
                    <a:pt x="99" y="196"/>
                    <a:pt x="102" y="193"/>
                    <a:pt x="104" y="194"/>
                  </a:cubicBezTo>
                  <a:cubicBezTo>
                    <a:pt x="106" y="194"/>
                    <a:pt x="104" y="195"/>
                    <a:pt x="105" y="197"/>
                  </a:cubicBezTo>
                  <a:cubicBezTo>
                    <a:pt x="106" y="198"/>
                    <a:pt x="106" y="200"/>
                    <a:pt x="104" y="199"/>
                  </a:cubicBezTo>
                  <a:cubicBezTo>
                    <a:pt x="103" y="197"/>
                    <a:pt x="100" y="197"/>
                    <a:pt x="100" y="199"/>
                  </a:cubicBezTo>
                  <a:cubicBezTo>
                    <a:pt x="100" y="202"/>
                    <a:pt x="98" y="199"/>
                    <a:pt x="96" y="197"/>
                  </a:cubicBezTo>
                  <a:cubicBezTo>
                    <a:pt x="95" y="195"/>
                    <a:pt x="93" y="201"/>
                    <a:pt x="92" y="199"/>
                  </a:cubicBezTo>
                  <a:cubicBezTo>
                    <a:pt x="90" y="198"/>
                    <a:pt x="95" y="194"/>
                    <a:pt x="94" y="192"/>
                  </a:cubicBezTo>
                  <a:cubicBezTo>
                    <a:pt x="92" y="191"/>
                    <a:pt x="92" y="193"/>
                    <a:pt x="89" y="196"/>
                  </a:cubicBezTo>
                  <a:cubicBezTo>
                    <a:pt x="86" y="199"/>
                    <a:pt x="82" y="199"/>
                    <a:pt x="83" y="200"/>
                  </a:cubicBezTo>
                  <a:cubicBezTo>
                    <a:pt x="85" y="202"/>
                    <a:pt x="80" y="203"/>
                    <a:pt x="80" y="205"/>
                  </a:cubicBezTo>
                  <a:cubicBezTo>
                    <a:pt x="79" y="207"/>
                    <a:pt x="73" y="208"/>
                    <a:pt x="69" y="211"/>
                  </a:cubicBezTo>
                  <a:cubicBezTo>
                    <a:pt x="66" y="213"/>
                    <a:pt x="70" y="213"/>
                    <a:pt x="72" y="211"/>
                  </a:cubicBezTo>
                  <a:cubicBezTo>
                    <a:pt x="74" y="209"/>
                    <a:pt x="75" y="210"/>
                    <a:pt x="78" y="208"/>
                  </a:cubicBezTo>
                  <a:cubicBezTo>
                    <a:pt x="82" y="206"/>
                    <a:pt x="85" y="204"/>
                    <a:pt x="87" y="205"/>
                  </a:cubicBezTo>
                  <a:cubicBezTo>
                    <a:pt x="88" y="206"/>
                    <a:pt x="90" y="206"/>
                    <a:pt x="92" y="204"/>
                  </a:cubicBezTo>
                  <a:cubicBezTo>
                    <a:pt x="93" y="202"/>
                    <a:pt x="95" y="202"/>
                    <a:pt x="97" y="204"/>
                  </a:cubicBezTo>
                  <a:cubicBezTo>
                    <a:pt x="99" y="205"/>
                    <a:pt x="94" y="206"/>
                    <a:pt x="96" y="208"/>
                  </a:cubicBezTo>
                  <a:cubicBezTo>
                    <a:pt x="98" y="210"/>
                    <a:pt x="94" y="211"/>
                    <a:pt x="94" y="210"/>
                  </a:cubicBezTo>
                  <a:cubicBezTo>
                    <a:pt x="94" y="208"/>
                    <a:pt x="91" y="206"/>
                    <a:pt x="90" y="208"/>
                  </a:cubicBezTo>
                  <a:cubicBezTo>
                    <a:pt x="90" y="210"/>
                    <a:pt x="88" y="211"/>
                    <a:pt x="86" y="211"/>
                  </a:cubicBezTo>
                  <a:cubicBezTo>
                    <a:pt x="85" y="212"/>
                    <a:pt x="83" y="215"/>
                    <a:pt x="83" y="218"/>
                  </a:cubicBezTo>
                  <a:cubicBezTo>
                    <a:pt x="83" y="221"/>
                    <a:pt x="80" y="218"/>
                    <a:pt x="80" y="220"/>
                  </a:cubicBezTo>
                  <a:cubicBezTo>
                    <a:pt x="80" y="223"/>
                    <a:pt x="76" y="227"/>
                    <a:pt x="72" y="231"/>
                  </a:cubicBezTo>
                  <a:cubicBezTo>
                    <a:pt x="69" y="234"/>
                    <a:pt x="72" y="235"/>
                    <a:pt x="71" y="237"/>
                  </a:cubicBezTo>
                  <a:cubicBezTo>
                    <a:pt x="70" y="239"/>
                    <a:pt x="66" y="237"/>
                    <a:pt x="64" y="238"/>
                  </a:cubicBezTo>
                  <a:cubicBezTo>
                    <a:pt x="63" y="239"/>
                    <a:pt x="65" y="244"/>
                    <a:pt x="63" y="246"/>
                  </a:cubicBezTo>
                  <a:cubicBezTo>
                    <a:pt x="61" y="247"/>
                    <a:pt x="63" y="250"/>
                    <a:pt x="63" y="251"/>
                  </a:cubicBezTo>
                  <a:cubicBezTo>
                    <a:pt x="63" y="253"/>
                    <a:pt x="58" y="250"/>
                    <a:pt x="58" y="252"/>
                  </a:cubicBezTo>
                  <a:cubicBezTo>
                    <a:pt x="58" y="254"/>
                    <a:pt x="53" y="254"/>
                    <a:pt x="52" y="254"/>
                  </a:cubicBezTo>
                  <a:cubicBezTo>
                    <a:pt x="51" y="255"/>
                    <a:pt x="55" y="258"/>
                    <a:pt x="57" y="259"/>
                  </a:cubicBezTo>
                  <a:cubicBezTo>
                    <a:pt x="59" y="261"/>
                    <a:pt x="55" y="262"/>
                    <a:pt x="54" y="260"/>
                  </a:cubicBezTo>
                  <a:cubicBezTo>
                    <a:pt x="54" y="258"/>
                    <a:pt x="51" y="262"/>
                    <a:pt x="47" y="263"/>
                  </a:cubicBezTo>
                  <a:cubicBezTo>
                    <a:pt x="43" y="265"/>
                    <a:pt x="45" y="269"/>
                    <a:pt x="42" y="269"/>
                  </a:cubicBezTo>
                  <a:cubicBezTo>
                    <a:pt x="39" y="269"/>
                    <a:pt x="39" y="274"/>
                    <a:pt x="37" y="275"/>
                  </a:cubicBezTo>
                  <a:cubicBezTo>
                    <a:pt x="35" y="277"/>
                    <a:pt x="36" y="272"/>
                    <a:pt x="33" y="272"/>
                  </a:cubicBezTo>
                  <a:cubicBezTo>
                    <a:pt x="30" y="271"/>
                    <a:pt x="30" y="274"/>
                    <a:pt x="32" y="276"/>
                  </a:cubicBezTo>
                  <a:cubicBezTo>
                    <a:pt x="34" y="279"/>
                    <a:pt x="29" y="277"/>
                    <a:pt x="27" y="279"/>
                  </a:cubicBezTo>
                  <a:cubicBezTo>
                    <a:pt x="25" y="281"/>
                    <a:pt x="20" y="280"/>
                    <a:pt x="19" y="282"/>
                  </a:cubicBezTo>
                  <a:cubicBezTo>
                    <a:pt x="18" y="284"/>
                    <a:pt x="23" y="284"/>
                    <a:pt x="24" y="285"/>
                  </a:cubicBezTo>
                  <a:cubicBezTo>
                    <a:pt x="24" y="287"/>
                    <a:pt x="19" y="286"/>
                    <a:pt x="16" y="286"/>
                  </a:cubicBezTo>
                  <a:cubicBezTo>
                    <a:pt x="14" y="285"/>
                    <a:pt x="14" y="289"/>
                    <a:pt x="12" y="289"/>
                  </a:cubicBezTo>
                  <a:cubicBezTo>
                    <a:pt x="9" y="288"/>
                    <a:pt x="6" y="291"/>
                    <a:pt x="8" y="292"/>
                  </a:cubicBezTo>
                  <a:cubicBezTo>
                    <a:pt x="10" y="294"/>
                    <a:pt x="7" y="294"/>
                    <a:pt x="5" y="293"/>
                  </a:cubicBezTo>
                  <a:cubicBezTo>
                    <a:pt x="3" y="292"/>
                    <a:pt x="2" y="295"/>
                    <a:pt x="1" y="297"/>
                  </a:cubicBezTo>
                  <a:cubicBezTo>
                    <a:pt x="0" y="299"/>
                    <a:pt x="4" y="300"/>
                    <a:pt x="4" y="301"/>
                  </a:cubicBezTo>
                  <a:cubicBezTo>
                    <a:pt x="4" y="302"/>
                    <a:pt x="1" y="304"/>
                    <a:pt x="3" y="304"/>
                  </a:cubicBezTo>
                  <a:cubicBezTo>
                    <a:pt x="6" y="305"/>
                    <a:pt x="4" y="307"/>
                    <a:pt x="2" y="308"/>
                  </a:cubicBezTo>
                  <a:cubicBezTo>
                    <a:pt x="1" y="308"/>
                    <a:pt x="1" y="310"/>
                    <a:pt x="2" y="311"/>
                  </a:cubicBezTo>
                  <a:cubicBezTo>
                    <a:pt x="4" y="313"/>
                    <a:pt x="0" y="314"/>
                    <a:pt x="2" y="317"/>
                  </a:cubicBezTo>
                  <a:cubicBezTo>
                    <a:pt x="4" y="319"/>
                    <a:pt x="5" y="316"/>
                    <a:pt x="6" y="318"/>
                  </a:cubicBezTo>
                  <a:cubicBezTo>
                    <a:pt x="7" y="320"/>
                    <a:pt x="9" y="318"/>
                    <a:pt x="12" y="316"/>
                  </a:cubicBezTo>
                  <a:cubicBezTo>
                    <a:pt x="15" y="313"/>
                    <a:pt x="16" y="318"/>
                    <a:pt x="14" y="318"/>
                  </a:cubicBezTo>
                  <a:cubicBezTo>
                    <a:pt x="11" y="318"/>
                    <a:pt x="9" y="320"/>
                    <a:pt x="9" y="322"/>
                  </a:cubicBezTo>
                  <a:cubicBezTo>
                    <a:pt x="10" y="324"/>
                    <a:pt x="6" y="324"/>
                    <a:pt x="6" y="321"/>
                  </a:cubicBezTo>
                  <a:cubicBezTo>
                    <a:pt x="6" y="318"/>
                    <a:pt x="1" y="321"/>
                    <a:pt x="3" y="323"/>
                  </a:cubicBezTo>
                  <a:cubicBezTo>
                    <a:pt x="5" y="325"/>
                    <a:pt x="2" y="327"/>
                    <a:pt x="2" y="328"/>
                  </a:cubicBezTo>
                  <a:cubicBezTo>
                    <a:pt x="2" y="330"/>
                    <a:pt x="6" y="330"/>
                    <a:pt x="7" y="328"/>
                  </a:cubicBezTo>
                  <a:cubicBezTo>
                    <a:pt x="9" y="326"/>
                    <a:pt x="11" y="326"/>
                    <a:pt x="12" y="328"/>
                  </a:cubicBezTo>
                  <a:cubicBezTo>
                    <a:pt x="13" y="330"/>
                    <a:pt x="10" y="329"/>
                    <a:pt x="10" y="332"/>
                  </a:cubicBezTo>
                  <a:cubicBezTo>
                    <a:pt x="10" y="335"/>
                    <a:pt x="8" y="332"/>
                    <a:pt x="6" y="334"/>
                  </a:cubicBezTo>
                  <a:cubicBezTo>
                    <a:pt x="4" y="337"/>
                    <a:pt x="12" y="341"/>
                    <a:pt x="15" y="341"/>
                  </a:cubicBezTo>
                  <a:cubicBezTo>
                    <a:pt x="17" y="342"/>
                    <a:pt x="20" y="345"/>
                    <a:pt x="25" y="344"/>
                  </a:cubicBezTo>
                  <a:cubicBezTo>
                    <a:pt x="30" y="343"/>
                    <a:pt x="39" y="334"/>
                    <a:pt x="40" y="332"/>
                  </a:cubicBezTo>
                  <a:cubicBezTo>
                    <a:pt x="42" y="331"/>
                    <a:pt x="44" y="333"/>
                    <a:pt x="46" y="331"/>
                  </a:cubicBezTo>
                  <a:cubicBezTo>
                    <a:pt x="48" y="330"/>
                    <a:pt x="47" y="326"/>
                    <a:pt x="48" y="325"/>
                  </a:cubicBezTo>
                  <a:cubicBezTo>
                    <a:pt x="50" y="324"/>
                    <a:pt x="50" y="329"/>
                    <a:pt x="52" y="330"/>
                  </a:cubicBezTo>
                  <a:cubicBezTo>
                    <a:pt x="53" y="330"/>
                    <a:pt x="54" y="331"/>
                    <a:pt x="54" y="333"/>
                  </a:cubicBezTo>
                  <a:cubicBezTo>
                    <a:pt x="55" y="333"/>
                    <a:pt x="56" y="333"/>
                    <a:pt x="56" y="334"/>
                  </a:cubicBezTo>
                  <a:cubicBezTo>
                    <a:pt x="58" y="335"/>
                    <a:pt x="58" y="330"/>
                    <a:pt x="58" y="328"/>
                  </a:cubicBezTo>
                  <a:cubicBezTo>
                    <a:pt x="58" y="327"/>
                    <a:pt x="60" y="323"/>
                    <a:pt x="60" y="321"/>
                  </a:cubicBezTo>
                  <a:cubicBezTo>
                    <a:pt x="59" y="319"/>
                    <a:pt x="64" y="321"/>
                    <a:pt x="65" y="319"/>
                  </a:cubicBezTo>
                  <a:cubicBezTo>
                    <a:pt x="66" y="318"/>
                    <a:pt x="66" y="312"/>
                    <a:pt x="65" y="311"/>
                  </a:cubicBezTo>
                  <a:cubicBezTo>
                    <a:pt x="63" y="311"/>
                    <a:pt x="63" y="307"/>
                    <a:pt x="64" y="307"/>
                  </a:cubicBezTo>
                  <a:cubicBezTo>
                    <a:pt x="66" y="307"/>
                    <a:pt x="68" y="306"/>
                    <a:pt x="68" y="303"/>
                  </a:cubicBezTo>
                  <a:cubicBezTo>
                    <a:pt x="67" y="300"/>
                    <a:pt x="62" y="300"/>
                    <a:pt x="62" y="297"/>
                  </a:cubicBezTo>
                  <a:cubicBezTo>
                    <a:pt x="62" y="294"/>
                    <a:pt x="64" y="293"/>
                    <a:pt x="62" y="289"/>
                  </a:cubicBezTo>
                  <a:cubicBezTo>
                    <a:pt x="60" y="285"/>
                    <a:pt x="63" y="283"/>
                    <a:pt x="62" y="281"/>
                  </a:cubicBezTo>
                  <a:cubicBezTo>
                    <a:pt x="62" y="279"/>
                    <a:pt x="61" y="276"/>
                    <a:pt x="63" y="272"/>
                  </a:cubicBezTo>
                  <a:cubicBezTo>
                    <a:pt x="66" y="268"/>
                    <a:pt x="70" y="266"/>
                    <a:pt x="72" y="267"/>
                  </a:cubicBezTo>
                  <a:cubicBezTo>
                    <a:pt x="73" y="267"/>
                    <a:pt x="76" y="269"/>
                    <a:pt x="77" y="266"/>
                  </a:cubicBezTo>
                  <a:cubicBezTo>
                    <a:pt x="78" y="264"/>
                    <a:pt x="78" y="262"/>
                    <a:pt x="77" y="261"/>
                  </a:cubicBezTo>
                  <a:cubicBezTo>
                    <a:pt x="76" y="261"/>
                    <a:pt x="73" y="260"/>
                    <a:pt x="75" y="257"/>
                  </a:cubicBezTo>
                  <a:cubicBezTo>
                    <a:pt x="78" y="254"/>
                    <a:pt x="80" y="250"/>
                    <a:pt x="81" y="246"/>
                  </a:cubicBezTo>
                  <a:cubicBezTo>
                    <a:pt x="81" y="243"/>
                    <a:pt x="80" y="240"/>
                    <a:pt x="81" y="239"/>
                  </a:cubicBezTo>
                  <a:cubicBezTo>
                    <a:pt x="82" y="237"/>
                    <a:pt x="85" y="239"/>
                    <a:pt x="88" y="237"/>
                  </a:cubicBezTo>
                  <a:cubicBezTo>
                    <a:pt x="90" y="235"/>
                    <a:pt x="88" y="233"/>
                    <a:pt x="89" y="232"/>
                  </a:cubicBezTo>
                  <a:cubicBezTo>
                    <a:pt x="90" y="231"/>
                    <a:pt x="92" y="227"/>
                    <a:pt x="94" y="226"/>
                  </a:cubicBezTo>
                  <a:cubicBezTo>
                    <a:pt x="95" y="225"/>
                    <a:pt x="97" y="223"/>
                    <a:pt x="96" y="221"/>
                  </a:cubicBezTo>
                  <a:cubicBezTo>
                    <a:pt x="94" y="220"/>
                    <a:pt x="98" y="218"/>
                    <a:pt x="98" y="215"/>
                  </a:cubicBezTo>
                  <a:cubicBezTo>
                    <a:pt x="98" y="213"/>
                    <a:pt x="102" y="211"/>
                    <a:pt x="104" y="211"/>
                  </a:cubicBezTo>
                  <a:cubicBezTo>
                    <a:pt x="107" y="211"/>
                    <a:pt x="111" y="211"/>
                    <a:pt x="111" y="208"/>
                  </a:cubicBezTo>
                  <a:cubicBezTo>
                    <a:pt x="111" y="206"/>
                    <a:pt x="109" y="201"/>
                    <a:pt x="113" y="202"/>
                  </a:cubicBezTo>
                  <a:cubicBezTo>
                    <a:pt x="116" y="204"/>
                    <a:pt x="119" y="202"/>
                    <a:pt x="122" y="204"/>
                  </a:cubicBezTo>
                  <a:cubicBezTo>
                    <a:pt x="124" y="206"/>
                    <a:pt x="127" y="205"/>
                    <a:pt x="127" y="202"/>
                  </a:cubicBezTo>
                  <a:cubicBezTo>
                    <a:pt x="127" y="199"/>
                    <a:pt x="128" y="194"/>
                    <a:pt x="132" y="196"/>
                  </a:cubicBezTo>
                  <a:cubicBezTo>
                    <a:pt x="132" y="196"/>
                    <a:pt x="132" y="196"/>
                    <a:pt x="133" y="196"/>
                  </a:cubicBezTo>
                  <a:cubicBezTo>
                    <a:pt x="134" y="194"/>
                    <a:pt x="136" y="192"/>
                    <a:pt x="138" y="192"/>
                  </a:cubicBezTo>
                  <a:cubicBezTo>
                    <a:pt x="142" y="193"/>
                    <a:pt x="144" y="198"/>
                    <a:pt x="148" y="199"/>
                  </a:cubicBezTo>
                  <a:cubicBezTo>
                    <a:pt x="152" y="200"/>
                    <a:pt x="156" y="201"/>
                    <a:pt x="157" y="199"/>
                  </a:cubicBezTo>
                  <a:cubicBezTo>
                    <a:pt x="158" y="197"/>
                    <a:pt x="161" y="201"/>
                    <a:pt x="163" y="200"/>
                  </a:cubicBezTo>
                  <a:cubicBezTo>
                    <a:pt x="166" y="199"/>
                    <a:pt x="166" y="204"/>
                    <a:pt x="168" y="201"/>
                  </a:cubicBezTo>
                  <a:cubicBezTo>
                    <a:pt x="170" y="198"/>
                    <a:pt x="168" y="196"/>
                    <a:pt x="172" y="196"/>
                  </a:cubicBezTo>
                  <a:cubicBezTo>
                    <a:pt x="176" y="197"/>
                    <a:pt x="173" y="192"/>
                    <a:pt x="173" y="189"/>
                  </a:cubicBezTo>
                  <a:cubicBezTo>
                    <a:pt x="173" y="186"/>
                    <a:pt x="178" y="186"/>
                    <a:pt x="178" y="183"/>
                  </a:cubicBezTo>
                  <a:cubicBezTo>
                    <a:pt x="178" y="181"/>
                    <a:pt x="186" y="183"/>
                    <a:pt x="187" y="181"/>
                  </a:cubicBezTo>
                  <a:cubicBezTo>
                    <a:pt x="188" y="180"/>
                    <a:pt x="192" y="179"/>
                    <a:pt x="194" y="181"/>
                  </a:cubicBezTo>
                  <a:cubicBezTo>
                    <a:pt x="195" y="184"/>
                    <a:pt x="202" y="185"/>
                    <a:pt x="202" y="187"/>
                  </a:cubicBezTo>
                  <a:cubicBezTo>
                    <a:pt x="203" y="189"/>
                    <a:pt x="202" y="190"/>
                    <a:pt x="202" y="192"/>
                  </a:cubicBezTo>
                  <a:cubicBezTo>
                    <a:pt x="203" y="191"/>
                    <a:pt x="205" y="190"/>
                    <a:pt x="206" y="190"/>
                  </a:cubicBezTo>
                  <a:cubicBezTo>
                    <a:pt x="209" y="190"/>
                    <a:pt x="211" y="186"/>
                    <a:pt x="213" y="187"/>
                  </a:cubicBezTo>
                  <a:cubicBezTo>
                    <a:pt x="215" y="187"/>
                    <a:pt x="217" y="187"/>
                    <a:pt x="217" y="184"/>
                  </a:cubicBezTo>
                  <a:cubicBezTo>
                    <a:pt x="215" y="183"/>
                    <a:pt x="212" y="182"/>
                    <a:pt x="211" y="184"/>
                  </a:cubicBezTo>
                  <a:close/>
                  <a:moveTo>
                    <a:pt x="61" y="25"/>
                  </a:moveTo>
                  <a:cubicBezTo>
                    <a:pt x="64" y="25"/>
                    <a:pt x="57" y="29"/>
                    <a:pt x="56" y="33"/>
                  </a:cubicBezTo>
                  <a:cubicBezTo>
                    <a:pt x="55" y="36"/>
                    <a:pt x="61" y="40"/>
                    <a:pt x="64" y="42"/>
                  </a:cubicBezTo>
                  <a:cubicBezTo>
                    <a:pt x="67" y="45"/>
                    <a:pt x="74" y="44"/>
                    <a:pt x="76" y="43"/>
                  </a:cubicBezTo>
                  <a:cubicBezTo>
                    <a:pt x="79" y="41"/>
                    <a:pt x="78" y="36"/>
                    <a:pt x="81" y="36"/>
                  </a:cubicBezTo>
                  <a:cubicBezTo>
                    <a:pt x="84" y="37"/>
                    <a:pt x="82" y="34"/>
                    <a:pt x="85" y="33"/>
                  </a:cubicBezTo>
                  <a:cubicBezTo>
                    <a:pt x="88" y="32"/>
                    <a:pt x="88" y="35"/>
                    <a:pt x="86" y="38"/>
                  </a:cubicBezTo>
                  <a:cubicBezTo>
                    <a:pt x="84" y="40"/>
                    <a:pt x="90" y="40"/>
                    <a:pt x="93" y="37"/>
                  </a:cubicBezTo>
                  <a:cubicBezTo>
                    <a:pt x="96" y="34"/>
                    <a:pt x="97" y="37"/>
                    <a:pt x="96" y="40"/>
                  </a:cubicBezTo>
                  <a:cubicBezTo>
                    <a:pt x="96" y="43"/>
                    <a:pt x="89" y="41"/>
                    <a:pt x="86" y="44"/>
                  </a:cubicBezTo>
                  <a:cubicBezTo>
                    <a:pt x="84" y="48"/>
                    <a:pt x="77" y="45"/>
                    <a:pt x="73" y="49"/>
                  </a:cubicBezTo>
                  <a:cubicBezTo>
                    <a:pt x="70" y="53"/>
                    <a:pt x="76" y="53"/>
                    <a:pt x="81" y="52"/>
                  </a:cubicBezTo>
                  <a:cubicBezTo>
                    <a:pt x="85" y="51"/>
                    <a:pt x="94" y="50"/>
                    <a:pt x="98" y="51"/>
                  </a:cubicBezTo>
                  <a:cubicBezTo>
                    <a:pt x="101" y="52"/>
                    <a:pt x="96" y="53"/>
                    <a:pt x="90" y="53"/>
                  </a:cubicBezTo>
                  <a:cubicBezTo>
                    <a:pt x="84" y="53"/>
                    <a:pt x="82" y="55"/>
                    <a:pt x="83" y="56"/>
                  </a:cubicBezTo>
                  <a:cubicBezTo>
                    <a:pt x="83" y="58"/>
                    <a:pt x="75" y="54"/>
                    <a:pt x="74" y="58"/>
                  </a:cubicBezTo>
                  <a:cubicBezTo>
                    <a:pt x="74" y="61"/>
                    <a:pt x="82" y="62"/>
                    <a:pt x="83" y="65"/>
                  </a:cubicBezTo>
                  <a:cubicBezTo>
                    <a:pt x="84" y="67"/>
                    <a:pt x="89" y="65"/>
                    <a:pt x="91" y="65"/>
                  </a:cubicBezTo>
                  <a:cubicBezTo>
                    <a:pt x="93" y="66"/>
                    <a:pt x="88" y="68"/>
                    <a:pt x="87" y="69"/>
                  </a:cubicBezTo>
                  <a:cubicBezTo>
                    <a:pt x="86" y="70"/>
                    <a:pt x="93" y="71"/>
                    <a:pt x="94" y="73"/>
                  </a:cubicBezTo>
                  <a:cubicBezTo>
                    <a:pt x="95" y="75"/>
                    <a:pt x="100" y="74"/>
                    <a:pt x="99" y="71"/>
                  </a:cubicBezTo>
                  <a:cubicBezTo>
                    <a:pt x="99" y="68"/>
                    <a:pt x="104" y="58"/>
                    <a:pt x="109" y="56"/>
                  </a:cubicBezTo>
                  <a:cubicBezTo>
                    <a:pt x="115" y="54"/>
                    <a:pt x="112" y="52"/>
                    <a:pt x="112" y="49"/>
                  </a:cubicBezTo>
                  <a:cubicBezTo>
                    <a:pt x="113" y="46"/>
                    <a:pt x="118" y="48"/>
                    <a:pt x="116" y="46"/>
                  </a:cubicBezTo>
                  <a:cubicBezTo>
                    <a:pt x="115" y="43"/>
                    <a:pt x="116" y="42"/>
                    <a:pt x="119" y="39"/>
                  </a:cubicBezTo>
                  <a:cubicBezTo>
                    <a:pt x="123" y="35"/>
                    <a:pt x="125" y="38"/>
                    <a:pt x="129" y="36"/>
                  </a:cubicBezTo>
                  <a:cubicBezTo>
                    <a:pt x="134" y="34"/>
                    <a:pt x="136" y="37"/>
                    <a:pt x="131" y="37"/>
                  </a:cubicBezTo>
                  <a:cubicBezTo>
                    <a:pt x="127" y="38"/>
                    <a:pt x="129" y="42"/>
                    <a:pt x="132" y="44"/>
                  </a:cubicBezTo>
                  <a:cubicBezTo>
                    <a:pt x="136" y="45"/>
                    <a:pt x="133" y="46"/>
                    <a:pt x="135" y="47"/>
                  </a:cubicBezTo>
                  <a:cubicBezTo>
                    <a:pt x="138" y="47"/>
                    <a:pt x="137" y="51"/>
                    <a:pt x="134" y="55"/>
                  </a:cubicBezTo>
                  <a:cubicBezTo>
                    <a:pt x="130" y="58"/>
                    <a:pt x="135" y="59"/>
                    <a:pt x="142" y="56"/>
                  </a:cubicBezTo>
                  <a:cubicBezTo>
                    <a:pt x="149" y="54"/>
                    <a:pt x="144" y="59"/>
                    <a:pt x="147" y="61"/>
                  </a:cubicBezTo>
                  <a:cubicBezTo>
                    <a:pt x="149" y="63"/>
                    <a:pt x="154" y="59"/>
                    <a:pt x="157" y="56"/>
                  </a:cubicBezTo>
                  <a:cubicBezTo>
                    <a:pt x="160" y="52"/>
                    <a:pt x="165" y="53"/>
                    <a:pt x="164" y="51"/>
                  </a:cubicBezTo>
                  <a:cubicBezTo>
                    <a:pt x="164" y="49"/>
                    <a:pt x="161" y="48"/>
                    <a:pt x="158" y="49"/>
                  </a:cubicBezTo>
                  <a:cubicBezTo>
                    <a:pt x="156" y="51"/>
                    <a:pt x="149" y="50"/>
                    <a:pt x="152" y="48"/>
                  </a:cubicBezTo>
                  <a:cubicBezTo>
                    <a:pt x="154" y="46"/>
                    <a:pt x="153" y="44"/>
                    <a:pt x="150" y="44"/>
                  </a:cubicBezTo>
                  <a:cubicBezTo>
                    <a:pt x="147" y="45"/>
                    <a:pt x="141" y="43"/>
                    <a:pt x="144" y="42"/>
                  </a:cubicBezTo>
                  <a:cubicBezTo>
                    <a:pt x="146" y="41"/>
                    <a:pt x="141" y="37"/>
                    <a:pt x="139" y="37"/>
                  </a:cubicBezTo>
                  <a:cubicBezTo>
                    <a:pt x="136" y="37"/>
                    <a:pt x="137" y="34"/>
                    <a:pt x="137" y="32"/>
                  </a:cubicBezTo>
                  <a:cubicBezTo>
                    <a:pt x="137" y="30"/>
                    <a:pt x="130" y="29"/>
                    <a:pt x="131" y="29"/>
                  </a:cubicBezTo>
                  <a:cubicBezTo>
                    <a:pt x="133" y="28"/>
                    <a:pt x="128" y="26"/>
                    <a:pt x="127" y="28"/>
                  </a:cubicBezTo>
                  <a:cubicBezTo>
                    <a:pt x="126" y="29"/>
                    <a:pt x="124" y="29"/>
                    <a:pt x="124" y="27"/>
                  </a:cubicBezTo>
                  <a:cubicBezTo>
                    <a:pt x="124" y="24"/>
                    <a:pt x="118" y="25"/>
                    <a:pt x="116" y="25"/>
                  </a:cubicBezTo>
                  <a:cubicBezTo>
                    <a:pt x="113" y="25"/>
                    <a:pt x="115" y="20"/>
                    <a:pt x="112" y="19"/>
                  </a:cubicBezTo>
                  <a:cubicBezTo>
                    <a:pt x="110" y="17"/>
                    <a:pt x="107" y="22"/>
                    <a:pt x="105" y="22"/>
                  </a:cubicBezTo>
                  <a:cubicBezTo>
                    <a:pt x="104" y="21"/>
                    <a:pt x="107" y="18"/>
                    <a:pt x="108" y="16"/>
                  </a:cubicBezTo>
                  <a:cubicBezTo>
                    <a:pt x="109" y="13"/>
                    <a:pt x="100" y="10"/>
                    <a:pt x="99" y="13"/>
                  </a:cubicBezTo>
                  <a:cubicBezTo>
                    <a:pt x="98" y="15"/>
                    <a:pt x="96" y="9"/>
                    <a:pt x="94" y="9"/>
                  </a:cubicBezTo>
                  <a:cubicBezTo>
                    <a:pt x="93" y="8"/>
                    <a:pt x="94" y="12"/>
                    <a:pt x="92" y="13"/>
                  </a:cubicBezTo>
                  <a:cubicBezTo>
                    <a:pt x="91" y="13"/>
                    <a:pt x="88" y="15"/>
                    <a:pt x="91" y="17"/>
                  </a:cubicBezTo>
                  <a:cubicBezTo>
                    <a:pt x="94" y="19"/>
                    <a:pt x="97" y="28"/>
                    <a:pt x="96" y="29"/>
                  </a:cubicBezTo>
                  <a:cubicBezTo>
                    <a:pt x="96" y="31"/>
                    <a:pt x="88" y="23"/>
                    <a:pt x="87" y="19"/>
                  </a:cubicBezTo>
                  <a:cubicBezTo>
                    <a:pt x="87" y="15"/>
                    <a:pt x="82" y="12"/>
                    <a:pt x="81" y="14"/>
                  </a:cubicBezTo>
                  <a:cubicBezTo>
                    <a:pt x="80" y="17"/>
                    <a:pt x="77" y="18"/>
                    <a:pt x="78" y="21"/>
                  </a:cubicBezTo>
                  <a:cubicBezTo>
                    <a:pt x="79" y="24"/>
                    <a:pt x="76" y="25"/>
                    <a:pt x="76" y="23"/>
                  </a:cubicBezTo>
                  <a:cubicBezTo>
                    <a:pt x="76" y="20"/>
                    <a:pt x="71" y="18"/>
                    <a:pt x="69" y="18"/>
                  </a:cubicBezTo>
                  <a:cubicBezTo>
                    <a:pt x="68" y="17"/>
                    <a:pt x="74" y="16"/>
                    <a:pt x="77" y="15"/>
                  </a:cubicBezTo>
                  <a:cubicBezTo>
                    <a:pt x="79" y="14"/>
                    <a:pt x="74" y="12"/>
                    <a:pt x="72" y="13"/>
                  </a:cubicBezTo>
                  <a:cubicBezTo>
                    <a:pt x="69" y="15"/>
                    <a:pt x="66" y="12"/>
                    <a:pt x="65" y="14"/>
                  </a:cubicBezTo>
                  <a:cubicBezTo>
                    <a:pt x="63" y="17"/>
                    <a:pt x="61" y="14"/>
                    <a:pt x="59" y="14"/>
                  </a:cubicBezTo>
                  <a:cubicBezTo>
                    <a:pt x="56" y="13"/>
                    <a:pt x="54" y="18"/>
                    <a:pt x="52" y="17"/>
                  </a:cubicBezTo>
                  <a:cubicBezTo>
                    <a:pt x="50" y="16"/>
                    <a:pt x="49" y="21"/>
                    <a:pt x="52" y="25"/>
                  </a:cubicBezTo>
                  <a:cubicBezTo>
                    <a:pt x="55" y="30"/>
                    <a:pt x="57" y="24"/>
                    <a:pt x="61" y="25"/>
                  </a:cubicBezTo>
                  <a:close/>
                  <a:moveTo>
                    <a:pt x="53" y="40"/>
                  </a:moveTo>
                  <a:cubicBezTo>
                    <a:pt x="55" y="40"/>
                    <a:pt x="57" y="44"/>
                    <a:pt x="59" y="44"/>
                  </a:cubicBezTo>
                  <a:cubicBezTo>
                    <a:pt x="60" y="44"/>
                    <a:pt x="56" y="39"/>
                    <a:pt x="53" y="37"/>
                  </a:cubicBezTo>
                  <a:cubicBezTo>
                    <a:pt x="51" y="34"/>
                    <a:pt x="51" y="31"/>
                    <a:pt x="48" y="32"/>
                  </a:cubicBezTo>
                  <a:cubicBezTo>
                    <a:pt x="44" y="33"/>
                    <a:pt x="51" y="39"/>
                    <a:pt x="53" y="40"/>
                  </a:cubicBezTo>
                  <a:close/>
                  <a:moveTo>
                    <a:pt x="112" y="9"/>
                  </a:moveTo>
                  <a:cubicBezTo>
                    <a:pt x="114" y="11"/>
                    <a:pt x="110" y="11"/>
                    <a:pt x="111" y="13"/>
                  </a:cubicBezTo>
                  <a:cubicBezTo>
                    <a:pt x="117" y="18"/>
                    <a:pt x="139" y="12"/>
                    <a:pt x="142" y="14"/>
                  </a:cubicBezTo>
                  <a:cubicBezTo>
                    <a:pt x="145" y="15"/>
                    <a:pt x="124" y="17"/>
                    <a:pt x="124" y="20"/>
                  </a:cubicBezTo>
                  <a:cubicBezTo>
                    <a:pt x="125" y="22"/>
                    <a:pt x="143" y="24"/>
                    <a:pt x="144" y="22"/>
                  </a:cubicBezTo>
                  <a:cubicBezTo>
                    <a:pt x="146" y="21"/>
                    <a:pt x="149" y="25"/>
                    <a:pt x="154" y="26"/>
                  </a:cubicBezTo>
                  <a:cubicBezTo>
                    <a:pt x="160" y="26"/>
                    <a:pt x="160" y="23"/>
                    <a:pt x="164" y="23"/>
                  </a:cubicBezTo>
                  <a:cubicBezTo>
                    <a:pt x="168" y="23"/>
                    <a:pt x="175" y="21"/>
                    <a:pt x="175" y="18"/>
                  </a:cubicBezTo>
                  <a:cubicBezTo>
                    <a:pt x="175" y="16"/>
                    <a:pt x="187" y="13"/>
                    <a:pt x="186" y="9"/>
                  </a:cubicBezTo>
                  <a:cubicBezTo>
                    <a:pt x="185" y="5"/>
                    <a:pt x="173" y="8"/>
                    <a:pt x="170" y="6"/>
                  </a:cubicBezTo>
                  <a:cubicBezTo>
                    <a:pt x="166" y="4"/>
                    <a:pt x="158" y="2"/>
                    <a:pt x="157" y="5"/>
                  </a:cubicBezTo>
                  <a:cubicBezTo>
                    <a:pt x="156" y="7"/>
                    <a:pt x="154" y="8"/>
                    <a:pt x="152" y="7"/>
                  </a:cubicBezTo>
                  <a:cubicBezTo>
                    <a:pt x="151" y="6"/>
                    <a:pt x="153" y="0"/>
                    <a:pt x="148" y="1"/>
                  </a:cubicBezTo>
                  <a:cubicBezTo>
                    <a:pt x="142" y="3"/>
                    <a:pt x="147" y="9"/>
                    <a:pt x="146" y="10"/>
                  </a:cubicBezTo>
                  <a:cubicBezTo>
                    <a:pt x="145" y="10"/>
                    <a:pt x="140" y="9"/>
                    <a:pt x="139" y="6"/>
                  </a:cubicBezTo>
                  <a:cubicBezTo>
                    <a:pt x="139" y="3"/>
                    <a:pt x="133" y="9"/>
                    <a:pt x="133" y="6"/>
                  </a:cubicBezTo>
                  <a:cubicBezTo>
                    <a:pt x="132" y="2"/>
                    <a:pt x="125" y="0"/>
                    <a:pt x="123" y="0"/>
                  </a:cubicBezTo>
                  <a:cubicBezTo>
                    <a:pt x="122" y="0"/>
                    <a:pt x="125" y="3"/>
                    <a:pt x="124" y="4"/>
                  </a:cubicBezTo>
                  <a:cubicBezTo>
                    <a:pt x="123" y="6"/>
                    <a:pt x="119" y="3"/>
                    <a:pt x="118" y="2"/>
                  </a:cubicBezTo>
                  <a:cubicBezTo>
                    <a:pt x="116" y="2"/>
                    <a:pt x="119" y="6"/>
                    <a:pt x="118" y="7"/>
                  </a:cubicBezTo>
                  <a:cubicBezTo>
                    <a:pt x="117" y="9"/>
                    <a:pt x="114" y="3"/>
                    <a:pt x="112" y="3"/>
                  </a:cubicBezTo>
                  <a:cubicBezTo>
                    <a:pt x="109" y="3"/>
                    <a:pt x="110" y="6"/>
                    <a:pt x="108" y="6"/>
                  </a:cubicBezTo>
                  <a:cubicBezTo>
                    <a:pt x="106" y="6"/>
                    <a:pt x="111" y="8"/>
                    <a:pt x="112" y="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4" name="Freeform 149"/>
            <p:cNvSpPr>
              <a:spLocks/>
            </p:cNvSpPr>
            <p:nvPr userDrawn="1"/>
          </p:nvSpPr>
          <p:spPr bwMode="auto">
            <a:xfrm>
              <a:off x="6312" y="1568"/>
              <a:ext cx="56" cy="19"/>
            </a:xfrm>
            <a:custGeom>
              <a:avLst/>
              <a:gdLst>
                <a:gd name="T0" fmla="*/ 13 w 29"/>
                <a:gd name="T1" fmla="*/ 1 h 10"/>
                <a:gd name="T2" fmla="*/ 3 w 29"/>
                <a:gd name="T3" fmla="*/ 5 h 10"/>
                <a:gd name="T4" fmla="*/ 18 w 29"/>
                <a:gd name="T5" fmla="*/ 8 h 10"/>
                <a:gd name="T6" fmla="*/ 29 w 29"/>
                <a:gd name="T7" fmla="*/ 6 h 10"/>
                <a:gd name="T8" fmla="*/ 13 w 29"/>
                <a:gd name="T9" fmla="*/ 1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29" h="10">
                  <a:moveTo>
                    <a:pt x="13" y="1"/>
                  </a:moveTo>
                  <a:cubicBezTo>
                    <a:pt x="11" y="3"/>
                    <a:pt x="0" y="2"/>
                    <a:pt x="3" y="5"/>
                  </a:cubicBezTo>
                  <a:cubicBezTo>
                    <a:pt x="5" y="7"/>
                    <a:pt x="14" y="6"/>
                    <a:pt x="18" y="8"/>
                  </a:cubicBezTo>
                  <a:cubicBezTo>
                    <a:pt x="23" y="10"/>
                    <a:pt x="29" y="8"/>
                    <a:pt x="29" y="6"/>
                  </a:cubicBezTo>
                  <a:cubicBezTo>
                    <a:pt x="29" y="5"/>
                    <a:pt x="15" y="0"/>
                    <a:pt x="13" y="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5" name="Freeform 150"/>
            <p:cNvSpPr>
              <a:spLocks noEditPoints="1"/>
            </p:cNvSpPr>
            <p:nvPr userDrawn="1"/>
          </p:nvSpPr>
          <p:spPr bwMode="auto">
            <a:xfrm>
              <a:off x="5343" y="1982"/>
              <a:ext cx="282" cy="280"/>
            </a:xfrm>
            <a:custGeom>
              <a:avLst/>
              <a:gdLst>
                <a:gd name="T0" fmla="*/ 128 w 145"/>
                <a:gd name="T1" fmla="*/ 18 h 144"/>
                <a:gd name="T2" fmla="*/ 104 w 145"/>
                <a:gd name="T3" fmla="*/ 7 h 144"/>
                <a:gd name="T4" fmla="*/ 101 w 145"/>
                <a:gd name="T5" fmla="*/ 23 h 144"/>
                <a:gd name="T6" fmla="*/ 91 w 145"/>
                <a:gd name="T7" fmla="*/ 31 h 144"/>
                <a:gd name="T8" fmla="*/ 90 w 145"/>
                <a:gd name="T9" fmla="*/ 42 h 144"/>
                <a:gd name="T10" fmla="*/ 98 w 145"/>
                <a:gd name="T11" fmla="*/ 39 h 144"/>
                <a:gd name="T12" fmla="*/ 100 w 145"/>
                <a:gd name="T13" fmla="*/ 32 h 144"/>
                <a:gd name="T14" fmla="*/ 118 w 145"/>
                <a:gd name="T15" fmla="*/ 33 h 144"/>
                <a:gd name="T16" fmla="*/ 135 w 145"/>
                <a:gd name="T17" fmla="*/ 24 h 144"/>
                <a:gd name="T18" fmla="*/ 137 w 145"/>
                <a:gd name="T19" fmla="*/ 16 h 144"/>
                <a:gd name="T20" fmla="*/ 89 w 145"/>
                <a:gd name="T21" fmla="*/ 61 h 144"/>
                <a:gd name="T22" fmla="*/ 80 w 145"/>
                <a:gd name="T23" fmla="*/ 80 h 144"/>
                <a:gd name="T24" fmla="*/ 67 w 145"/>
                <a:gd name="T25" fmla="*/ 84 h 144"/>
                <a:gd name="T26" fmla="*/ 55 w 145"/>
                <a:gd name="T27" fmla="*/ 99 h 144"/>
                <a:gd name="T28" fmla="*/ 40 w 145"/>
                <a:gd name="T29" fmla="*/ 102 h 144"/>
                <a:gd name="T30" fmla="*/ 14 w 145"/>
                <a:gd name="T31" fmla="*/ 112 h 144"/>
                <a:gd name="T32" fmla="*/ 24 w 145"/>
                <a:gd name="T33" fmla="*/ 115 h 144"/>
                <a:gd name="T34" fmla="*/ 48 w 145"/>
                <a:gd name="T35" fmla="*/ 117 h 144"/>
                <a:gd name="T36" fmla="*/ 61 w 145"/>
                <a:gd name="T37" fmla="*/ 111 h 144"/>
                <a:gd name="T38" fmla="*/ 74 w 145"/>
                <a:gd name="T39" fmla="*/ 109 h 144"/>
                <a:gd name="T40" fmla="*/ 86 w 145"/>
                <a:gd name="T41" fmla="*/ 104 h 144"/>
                <a:gd name="T42" fmla="*/ 96 w 145"/>
                <a:gd name="T43" fmla="*/ 91 h 144"/>
                <a:gd name="T44" fmla="*/ 106 w 145"/>
                <a:gd name="T45" fmla="*/ 69 h 144"/>
                <a:gd name="T46" fmla="*/ 91 w 145"/>
                <a:gd name="T47" fmla="*/ 50 h 144"/>
                <a:gd name="T48" fmla="*/ 28 w 145"/>
                <a:gd name="T49" fmla="*/ 117 h 144"/>
                <a:gd name="T50" fmla="*/ 32 w 145"/>
                <a:gd name="T51" fmla="*/ 126 h 144"/>
                <a:gd name="T52" fmla="*/ 45 w 145"/>
                <a:gd name="T53" fmla="*/ 115 h 144"/>
                <a:gd name="T54" fmla="*/ 19 w 145"/>
                <a:gd name="T55" fmla="*/ 124 h 144"/>
                <a:gd name="T56" fmla="*/ 5 w 145"/>
                <a:gd name="T57" fmla="*/ 122 h 144"/>
                <a:gd name="T58" fmla="*/ 7 w 145"/>
                <a:gd name="T59" fmla="*/ 125 h 144"/>
                <a:gd name="T60" fmla="*/ 11 w 145"/>
                <a:gd name="T61" fmla="*/ 144 h 144"/>
                <a:gd name="T62" fmla="*/ 19 w 145"/>
                <a:gd name="T63" fmla="*/ 124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5" h="144">
                  <a:moveTo>
                    <a:pt x="137" y="16"/>
                  </a:moveTo>
                  <a:cubicBezTo>
                    <a:pt x="135" y="13"/>
                    <a:pt x="132" y="17"/>
                    <a:pt x="128" y="18"/>
                  </a:cubicBezTo>
                  <a:cubicBezTo>
                    <a:pt x="124" y="18"/>
                    <a:pt x="113" y="9"/>
                    <a:pt x="110" y="4"/>
                  </a:cubicBezTo>
                  <a:cubicBezTo>
                    <a:pt x="107" y="0"/>
                    <a:pt x="102" y="3"/>
                    <a:pt x="104" y="7"/>
                  </a:cubicBezTo>
                  <a:cubicBezTo>
                    <a:pt x="107" y="10"/>
                    <a:pt x="104" y="11"/>
                    <a:pt x="104" y="15"/>
                  </a:cubicBezTo>
                  <a:cubicBezTo>
                    <a:pt x="104" y="20"/>
                    <a:pt x="101" y="20"/>
                    <a:pt x="101" y="23"/>
                  </a:cubicBezTo>
                  <a:cubicBezTo>
                    <a:pt x="102" y="26"/>
                    <a:pt x="97" y="25"/>
                    <a:pt x="94" y="26"/>
                  </a:cubicBezTo>
                  <a:cubicBezTo>
                    <a:pt x="91" y="26"/>
                    <a:pt x="95" y="29"/>
                    <a:pt x="91" y="31"/>
                  </a:cubicBezTo>
                  <a:cubicBezTo>
                    <a:pt x="88" y="32"/>
                    <a:pt x="88" y="35"/>
                    <a:pt x="90" y="36"/>
                  </a:cubicBezTo>
                  <a:cubicBezTo>
                    <a:pt x="91" y="37"/>
                    <a:pt x="90" y="40"/>
                    <a:pt x="90" y="42"/>
                  </a:cubicBezTo>
                  <a:cubicBezTo>
                    <a:pt x="89" y="44"/>
                    <a:pt x="92" y="43"/>
                    <a:pt x="94" y="40"/>
                  </a:cubicBezTo>
                  <a:cubicBezTo>
                    <a:pt x="96" y="38"/>
                    <a:pt x="98" y="42"/>
                    <a:pt x="98" y="39"/>
                  </a:cubicBezTo>
                  <a:cubicBezTo>
                    <a:pt x="99" y="37"/>
                    <a:pt x="93" y="36"/>
                    <a:pt x="93" y="33"/>
                  </a:cubicBezTo>
                  <a:cubicBezTo>
                    <a:pt x="94" y="31"/>
                    <a:pt x="97" y="34"/>
                    <a:pt x="100" y="32"/>
                  </a:cubicBezTo>
                  <a:cubicBezTo>
                    <a:pt x="103" y="31"/>
                    <a:pt x="109" y="32"/>
                    <a:pt x="113" y="35"/>
                  </a:cubicBezTo>
                  <a:cubicBezTo>
                    <a:pt x="117" y="39"/>
                    <a:pt x="118" y="37"/>
                    <a:pt x="118" y="33"/>
                  </a:cubicBezTo>
                  <a:cubicBezTo>
                    <a:pt x="119" y="30"/>
                    <a:pt x="125" y="28"/>
                    <a:pt x="131" y="28"/>
                  </a:cubicBezTo>
                  <a:cubicBezTo>
                    <a:pt x="136" y="28"/>
                    <a:pt x="137" y="25"/>
                    <a:pt x="135" y="24"/>
                  </a:cubicBezTo>
                  <a:cubicBezTo>
                    <a:pt x="133" y="23"/>
                    <a:pt x="145" y="15"/>
                    <a:pt x="144" y="13"/>
                  </a:cubicBezTo>
                  <a:cubicBezTo>
                    <a:pt x="144" y="11"/>
                    <a:pt x="138" y="18"/>
                    <a:pt x="137" y="16"/>
                  </a:cubicBezTo>
                  <a:close/>
                  <a:moveTo>
                    <a:pt x="91" y="50"/>
                  </a:moveTo>
                  <a:cubicBezTo>
                    <a:pt x="88" y="51"/>
                    <a:pt x="87" y="59"/>
                    <a:pt x="89" y="61"/>
                  </a:cubicBezTo>
                  <a:cubicBezTo>
                    <a:pt x="92" y="63"/>
                    <a:pt x="85" y="67"/>
                    <a:pt x="85" y="72"/>
                  </a:cubicBezTo>
                  <a:cubicBezTo>
                    <a:pt x="85" y="77"/>
                    <a:pt x="81" y="77"/>
                    <a:pt x="80" y="80"/>
                  </a:cubicBezTo>
                  <a:cubicBezTo>
                    <a:pt x="79" y="84"/>
                    <a:pt x="76" y="83"/>
                    <a:pt x="72" y="86"/>
                  </a:cubicBezTo>
                  <a:cubicBezTo>
                    <a:pt x="68" y="90"/>
                    <a:pt x="66" y="86"/>
                    <a:pt x="67" y="84"/>
                  </a:cubicBezTo>
                  <a:cubicBezTo>
                    <a:pt x="68" y="81"/>
                    <a:pt x="60" y="85"/>
                    <a:pt x="60" y="90"/>
                  </a:cubicBezTo>
                  <a:cubicBezTo>
                    <a:pt x="61" y="96"/>
                    <a:pt x="53" y="96"/>
                    <a:pt x="55" y="99"/>
                  </a:cubicBezTo>
                  <a:cubicBezTo>
                    <a:pt x="57" y="101"/>
                    <a:pt x="50" y="103"/>
                    <a:pt x="50" y="100"/>
                  </a:cubicBezTo>
                  <a:cubicBezTo>
                    <a:pt x="50" y="98"/>
                    <a:pt x="46" y="99"/>
                    <a:pt x="40" y="102"/>
                  </a:cubicBezTo>
                  <a:cubicBezTo>
                    <a:pt x="34" y="104"/>
                    <a:pt x="31" y="99"/>
                    <a:pt x="27" y="102"/>
                  </a:cubicBezTo>
                  <a:cubicBezTo>
                    <a:pt x="24" y="106"/>
                    <a:pt x="19" y="111"/>
                    <a:pt x="14" y="112"/>
                  </a:cubicBezTo>
                  <a:cubicBezTo>
                    <a:pt x="10" y="113"/>
                    <a:pt x="13" y="118"/>
                    <a:pt x="14" y="117"/>
                  </a:cubicBezTo>
                  <a:cubicBezTo>
                    <a:pt x="17" y="116"/>
                    <a:pt x="22" y="117"/>
                    <a:pt x="24" y="115"/>
                  </a:cubicBezTo>
                  <a:cubicBezTo>
                    <a:pt x="25" y="113"/>
                    <a:pt x="37" y="110"/>
                    <a:pt x="45" y="110"/>
                  </a:cubicBezTo>
                  <a:cubicBezTo>
                    <a:pt x="52" y="109"/>
                    <a:pt x="48" y="113"/>
                    <a:pt x="48" y="117"/>
                  </a:cubicBezTo>
                  <a:cubicBezTo>
                    <a:pt x="49" y="121"/>
                    <a:pt x="55" y="120"/>
                    <a:pt x="58" y="117"/>
                  </a:cubicBezTo>
                  <a:cubicBezTo>
                    <a:pt x="61" y="113"/>
                    <a:pt x="64" y="113"/>
                    <a:pt x="61" y="111"/>
                  </a:cubicBezTo>
                  <a:cubicBezTo>
                    <a:pt x="58" y="109"/>
                    <a:pt x="62" y="107"/>
                    <a:pt x="64" y="110"/>
                  </a:cubicBezTo>
                  <a:cubicBezTo>
                    <a:pt x="66" y="113"/>
                    <a:pt x="72" y="113"/>
                    <a:pt x="74" y="109"/>
                  </a:cubicBezTo>
                  <a:cubicBezTo>
                    <a:pt x="77" y="105"/>
                    <a:pt x="78" y="110"/>
                    <a:pt x="81" y="109"/>
                  </a:cubicBezTo>
                  <a:cubicBezTo>
                    <a:pt x="84" y="109"/>
                    <a:pt x="85" y="102"/>
                    <a:pt x="86" y="104"/>
                  </a:cubicBezTo>
                  <a:cubicBezTo>
                    <a:pt x="86" y="107"/>
                    <a:pt x="91" y="106"/>
                    <a:pt x="94" y="103"/>
                  </a:cubicBezTo>
                  <a:cubicBezTo>
                    <a:pt x="97" y="100"/>
                    <a:pt x="94" y="94"/>
                    <a:pt x="96" y="91"/>
                  </a:cubicBezTo>
                  <a:cubicBezTo>
                    <a:pt x="98" y="88"/>
                    <a:pt x="100" y="82"/>
                    <a:pt x="98" y="78"/>
                  </a:cubicBezTo>
                  <a:cubicBezTo>
                    <a:pt x="96" y="75"/>
                    <a:pt x="102" y="72"/>
                    <a:pt x="106" y="69"/>
                  </a:cubicBezTo>
                  <a:cubicBezTo>
                    <a:pt x="109" y="66"/>
                    <a:pt x="102" y="51"/>
                    <a:pt x="102" y="47"/>
                  </a:cubicBezTo>
                  <a:cubicBezTo>
                    <a:pt x="101" y="42"/>
                    <a:pt x="93" y="48"/>
                    <a:pt x="91" y="50"/>
                  </a:cubicBezTo>
                  <a:close/>
                  <a:moveTo>
                    <a:pt x="36" y="114"/>
                  </a:moveTo>
                  <a:cubicBezTo>
                    <a:pt x="35" y="117"/>
                    <a:pt x="32" y="116"/>
                    <a:pt x="28" y="117"/>
                  </a:cubicBezTo>
                  <a:cubicBezTo>
                    <a:pt x="24" y="117"/>
                    <a:pt x="24" y="127"/>
                    <a:pt x="27" y="128"/>
                  </a:cubicBezTo>
                  <a:cubicBezTo>
                    <a:pt x="29" y="129"/>
                    <a:pt x="31" y="129"/>
                    <a:pt x="32" y="126"/>
                  </a:cubicBezTo>
                  <a:cubicBezTo>
                    <a:pt x="32" y="123"/>
                    <a:pt x="36" y="122"/>
                    <a:pt x="39" y="123"/>
                  </a:cubicBezTo>
                  <a:cubicBezTo>
                    <a:pt x="41" y="124"/>
                    <a:pt x="45" y="119"/>
                    <a:pt x="45" y="115"/>
                  </a:cubicBezTo>
                  <a:cubicBezTo>
                    <a:pt x="45" y="112"/>
                    <a:pt x="37" y="112"/>
                    <a:pt x="36" y="114"/>
                  </a:cubicBezTo>
                  <a:close/>
                  <a:moveTo>
                    <a:pt x="19" y="124"/>
                  </a:moveTo>
                  <a:cubicBezTo>
                    <a:pt x="19" y="122"/>
                    <a:pt x="13" y="122"/>
                    <a:pt x="13" y="120"/>
                  </a:cubicBezTo>
                  <a:cubicBezTo>
                    <a:pt x="13" y="118"/>
                    <a:pt x="9" y="119"/>
                    <a:pt x="5" y="122"/>
                  </a:cubicBezTo>
                  <a:cubicBezTo>
                    <a:pt x="2" y="124"/>
                    <a:pt x="0" y="125"/>
                    <a:pt x="2" y="128"/>
                  </a:cubicBezTo>
                  <a:cubicBezTo>
                    <a:pt x="3" y="130"/>
                    <a:pt x="6" y="128"/>
                    <a:pt x="7" y="125"/>
                  </a:cubicBezTo>
                  <a:cubicBezTo>
                    <a:pt x="8" y="122"/>
                    <a:pt x="10" y="129"/>
                    <a:pt x="8" y="134"/>
                  </a:cubicBezTo>
                  <a:cubicBezTo>
                    <a:pt x="6" y="138"/>
                    <a:pt x="8" y="144"/>
                    <a:pt x="11" y="144"/>
                  </a:cubicBezTo>
                  <a:cubicBezTo>
                    <a:pt x="14" y="143"/>
                    <a:pt x="17" y="134"/>
                    <a:pt x="21" y="130"/>
                  </a:cubicBezTo>
                  <a:cubicBezTo>
                    <a:pt x="24" y="125"/>
                    <a:pt x="19" y="127"/>
                    <a:pt x="19" y="12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6" name="Freeform 151"/>
            <p:cNvSpPr>
              <a:spLocks noEditPoints="1"/>
            </p:cNvSpPr>
            <p:nvPr userDrawn="1"/>
          </p:nvSpPr>
          <p:spPr bwMode="auto">
            <a:xfrm>
              <a:off x="4451" y="1811"/>
              <a:ext cx="982" cy="682"/>
            </a:xfrm>
            <a:custGeom>
              <a:avLst/>
              <a:gdLst>
                <a:gd name="T0" fmla="*/ 481 w 506"/>
                <a:gd name="T1" fmla="*/ 66 h 351"/>
                <a:gd name="T2" fmla="*/ 456 w 506"/>
                <a:gd name="T3" fmla="*/ 48 h 351"/>
                <a:gd name="T4" fmla="*/ 436 w 506"/>
                <a:gd name="T5" fmla="*/ 20 h 351"/>
                <a:gd name="T6" fmla="*/ 406 w 506"/>
                <a:gd name="T7" fmla="*/ 1 h 351"/>
                <a:gd name="T8" fmla="*/ 387 w 506"/>
                <a:gd name="T9" fmla="*/ 16 h 351"/>
                <a:gd name="T10" fmla="*/ 370 w 506"/>
                <a:gd name="T11" fmla="*/ 41 h 351"/>
                <a:gd name="T12" fmla="*/ 345 w 506"/>
                <a:gd name="T13" fmla="*/ 55 h 351"/>
                <a:gd name="T14" fmla="*/ 360 w 506"/>
                <a:gd name="T15" fmla="*/ 65 h 351"/>
                <a:gd name="T16" fmla="*/ 360 w 506"/>
                <a:gd name="T17" fmla="*/ 79 h 351"/>
                <a:gd name="T18" fmla="*/ 316 w 506"/>
                <a:gd name="T19" fmla="*/ 95 h 351"/>
                <a:gd name="T20" fmla="*/ 284 w 506"/>
                <a:gd name="T21" fmla="*/ 122 h 351"/>
                <a:gd name="T22" fmla="*/ 235 w 506"/>
                <a:gd name="T23" fmla="*/ 124 h 351"/>
                <a:gd name="T24" fmla="*/ 180 w 506"/>
                <a:gd name="T25" fmla="*/ 117 h 351"/>
                <a:gd name="T26" fmla="*/ 157 w 506"/>
                <a:gd name="T27" fmla="*/ 94 h 351"/>
                <a:gd name="T28" fmla="*/ 136 w 506"/>
                <a:gd name="T29" fmla="*/ 68 h 351"/>
                <a:gd name="T30" fmla="*/ 115 w 506"/>
                <a:gd name="T31" fmla="*/ 49 h 351"/>
                <a:gd name="T32" fmla="*/ 103 w 506"/>
                <a:gd name="T33" fmla="*/ 57 h 351"/>
                <a:gd name="T34" fmla="*/ 83 w 506"/>
                <a:gd name="T35" fmla="*/ 72 h 351"/>
                <a:gd name="T36" fmla="*/ 66 w 506"/>
                <a:gd name="T37" fmla="*/ 91 h 351"/>
                <a:gd name="T38" fmla="*/ 59 w 506"/>
                <a:gd name="T39" fmla="*/ 112 h 351"/>
                <a:gd name="T40" fmla="*/ 39 w 506"/>
                <a:gd name="T41" fmla="*/ 132 h 351"/>
                <a:gd name="T42" fmla="*/ 15 w 506"/>
                <a:gd name="T43" fmla="*/ 139 h 351"/>
                <a:gd name="T44" fmla="*/ 0 w 506"/>
                <a:gd name="T45" fmla="*/ 150 h 351"/>
                <a:gd name="T46" fmla="*/ 11 w 506"/>
                <a:gd name="T47" fmla="*/ 174 h 351"/>
                <a:gd name="T48" fmla="*/ 30 w 506"/>
                <a:gd name="T49" fmla="*/ 190 h 351"/>
                <a:gd name="T50" fmla="*/ 45 w 506"/>
                <a:gd name="T51" fmla="*/ 185 h 351"/>
                <a:gd name="T52" fmla="*/ 42 w 506"/>
                <a:gd name="T53" fmla="*/ 207 h 351"/>
                <a:gd name="T54" fmla="*/ 43 w 506"/>
                <a:gd name="T55" fmla="*/ 227 h 351"/>
                <a:gd name="T56" fmla="*/ 58 w 506"/>
                <a:gd name="T57" fmla="*/ 241 h 351"/>
                <a:gd name="T58" fmla="*/ 103 w 506"/>
                <a:gd name="T59" fmla="*/ 260 h 351"/>
                <a:gd name="T60" fmla="*/ 122 w 506"/>
                <a:gd name="T61" fmla="*/ 264 h 351"/>
                <a:gd name="T62" fmla="*/ 137 w 506"/>
                <a:gd name="T63" fmla="*/ 260 h 351"/>
                <a:gd name="T64" fmla="*/ 157 w 506"/>
                <a:gd name="T65" fmla="*/ 255 h 351"/>
                <a:gd name="T66" fmla="*/ 182 w 506"/>
                <a:gd name="T67" fmla="*/ 255 h 351"/>
                <a:gd name="T68" fmla="*/ 196 w 506"/>
                <a:gd name="T69" fmla="*/ 264 h 351"/>
                <a:gd name="T70" fmla="*/ 191 w 506"/>
                <a:gd name="T71" fmla="*/ 296 h 351"/>
                <a:gd name="T72" fmla="*/ 205 w 506"/>
                <a:gd name="T73" fmla="*/ 314 h 351"/>
                <a:gd name="T74" fmla="*/ 223 w 506"/>
                <a:gd name="T75" fmla="*/ 322 h 351"/>
                <a:gd name="T76" fmla="*/ 236 w 506"/>
                <a:gd name="T77" fmla="*/ 308 h 351"/>
                <a:gd name="T78" fmla="*/ 263 w 506"/>
                <a:gd name="T79" fmla="*/ 306 h 351"/>
                <a:gd name="T80" fmla="*/ 280 w 506"/>
                <a:gd name="T81" fmla="*/ 318 h 351"/>
                <a:gd name="T82" fmla="*/ 294 w 506"/>
                <a:gd name="T83" fmla="*/ 329 h 351"/>
                <a:gd name="T84" fmla="*/ 333 w 506"/>
                <a:gd name="T85" fmla="*/ 309 h 351"/>
                <a:gd name="T86" fmla="*/ 362 w 506"/>
                <a:gd name="T87" fmla="*/ 293 h 351"/>
                <a:gd name="T88" fmla="*/ 377 w 506"/>
                <a:gd name="T89" fmla="*/ 276 h 351"/>
                <a:gd name="T90" fmla="*/ 391 w 506"/>
                <a:gd name="T91" fmla="*/ 258 h 351"/>
                <a:gd name="T92" fmla="*/ 394 w 506"/>
                <a:gd name="T93" fmla="*/ 242 h 351"/>
                <a:gd name="T94" fmla="*/ 390 w 506"/>
                <a:gd name="T95" fmla="*/ 229 h 351"/>
                <a:gd name="T96" fmla="*/ 388 w 506"/>
                <a:gd name="T97" fmla="*/ 217 h 351"/>
                <a:gd name="T98" fmla="*/ 377 w 506"/>
                <a:gd name="T99" fmla="*/ 189 h 351"/>
                <a:gd name="T100" fmla="*/ 401 w 506"/>
                <a:gd name="T101" fmla="*/ 176 h 351"/>
                <a:gd name="T102" fmla="*/ 371 w 506"/>
                <a:gd name="T103" fmla="*/ 167 h 351"/>
                <a:gd name="T104" fmla="*/ 383 w 506"/>
                <a:gd name="T105" fmla="*/ 144 h 351"/>
                <a:gd name="T106" fmla="*/ 396 w 506"/>
                <a:gd name="T107" fmla="*/ 156 h 351"/>
                <a:gd name="T108" fmla="*/ 433 w 506"/>
                <a:gd name="T109" fmla="*/ 135 h 351"/>
                <a:gd name="T110" fmla="*/ 453 w 506"/>
                <a:gd name="T111" fmla="*/ 126 h 351"/>
                <a:gd name="T112" fmla="*/ 473 w 506"/>
                <a:gd name="T113" fmla="*/ 118 h 351"/>
                <a:gd name="T114" fmla="*/ 475 w 506"/>
                <a:gd name="T115" fmla="*/ 96 h 351"/>
                <a:gd name="T116" fmla="*/ 499 w 506"/>
                <a:gd name="T117" fmla="*/ 80 h 351"/>
                <a:gd name="T118" fmla="*/ 386 w 506"/>
                <a:gd name="T119" fmla="*/ 313 h 351"/>
                <a:gd name="T120" fmla="*/ 284 w 506"/>
                <a:gd name="T121" fmla="*/ 344 h 3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506" h="351">
                  <a:moveTo>
                    <a:pt x="503" y="63"/>
                  </a:moveTo>
                  <a:cubicBezTo>
                    <a:pt x="503" y="58"/>
                    <a:pt x="498" y="60"/>
                    <a:pt x="496" y="61"/>
                  </a:cubicBezTo>
                  <a:cubicBezTo>
                    <a:pt x="495" y="62"/>
                    <a:pt x="490" y="61"/>
                    <a:pt x="488" y="64"/>
                  </a:cubicBezTo>
                  <a:cubicBezTo>
                    <a:pt x="487" y="67"/>
                    <a:pt x="484" y="65"/>
                    <a:pt x="481" y="66"/>
                  </a:cubicBezTo>
                  <a:cubicBezTo>
                    <a:pt x="477" y="66"/>
                    <a:pt x="472" y="65"/>
                    <a:pt x="472" y="62"/>
                  </a:cubicBezTo>
                  <a:cubicBezTo>
                    <a:pt x="473" y="60"/>
                    <a:pt x="470" y="58"/>
                    <a:pt x="471" y="55"/>
                  </a:cubicBezTo>
                  <a:cubicBezTo>
                    <a:pt x="471" y="53"/>
                    <a:pt x="467" y="54"/>
                    <a:pt x="465" y="51"/>
                  </a:cubicBezTo>
                  <a:cubicBezTo>
                    <a:pt x="462" y="49"/>
                    <a:pt x="457" y="47"/>
                    <a:pt x="456" y="48"/>
                  </a:cubicBezTo>
                  <a:cubicBezTo>
                    <a:pt x="455" y="48"/>
                    <a:pt x="452" y="45"/>
                    <a:pt x="448" y="45"/>
                  </a:cubicBezTo>
                  <a:cubicBezTo>
                    <a:pt x="444" y="44"/>
                    <a:pt x="444" y="42"/>
                    <a:pt x="445" y="40"/>
                  </a:cubicBezTo>
                  <a:cubicBezTo>
                    <a:pt x="445" y="38"/>
                    <a:pt x="441" y="33"/>
                    <a:pt x="441" y="30"/>
                  </a:cubicBezTo>
                  <a:cubicBezTo>
                    <a:pt x="440" y="27"/>
                    <a:pt x="437" y="26"/>
                    <a:pt x="436" y="20"/>
                  </a:cubicBezTo>
                  <a:cubicBezTo>
                    <a:pt x="434" y="13"/>
                    <a:pt x="431" y="15"/>
                    <a:pt x="432" y="12"/>
                  </a:cubicBezTo>
                  <a:cubicBezTo>
                    <a:pt x="432" y="9"/>
                    <a:pt x="427" y="7"/>
                    <a:pt x="426" y="6"/>
                  </a:cubicBezTo>
                  <a:cubicBezTo>
                    <a:pt x="425" y="4"/>
                    <a:pt x="420" y="5"/>
                    <a:pt x="416" y="3"/>
                  </a:cubicBezTo>
                  <a:cubicBezTo>
                    <a:pt x="412" y="1"/>
                    <a:pt x="410" y="2"/>
                    <a:pt x="406" y="1"/>
                  </a:cubicBezTo>
                  <a:cubicBezTo>
                    <a:pt x="403" y="0"/>
                    <a:pt x="395" y="2"/>
                    <a:pt x="394" y="2"/>
                  </a:cubicBezTo>
                  <a:cubicBezTo>
                    <a:pt x="393" y="2"/>
                    <a:pt x="387" y="1"/>
                    <a:pt x="383" y="6"/>
                  </a:cubicBezTo>
                  <a:cubicBezTo>
                    <a:pt x="380" y="10"/>
                    <a:pt x="383" y="10"/>
                    <a:pt x="384" y="10"/>
                  </a:cubicBezTo>
                  <a:cubicBezTo>
                    <a:pt x="386" y="10"/>
                    <a:pt x="386" y="15"/>
                    <a:pt x="387" y="16"/>
                  </a:cubicBezTo>
                  <a:cubicBezTo>
                    <a:pt x="387" y="18"/>
                    <a:pt x="384" y="20"/>
                    <a:pt x="383" y="20"/>
                  </a:cubicBezTo>
                  <a:cubicBezTo>
                    <a:pt x="382" y="21"/>
                    <a:pt x="378" y="26"/>
                    <a:pt x="378" y="28"/>
                  </a:cubicBezTo>
                  <a:cubicBezTo>
                    <a:pt x="377" y="30"/>
                    <a:pt x="373" y="35"/>
                    <a:pt x="374" y="37"/>
                  </a:cubicBezTo>
                  <a:cubicBezTo>
                    <a:pt x="374" y="39"/>
                    <a:pt x="372" y="41"/>
                    <a:pt x="370" y="41"/>
                  </a:cubicBezTo>
                  <a:cubicBezTo>
                    <a:pt x="368" y="41"/>
                    <a:pt x="363" y="45"/>
                    <a:pt x="362" y="45"/>
                  </a:cubicBezTo>
                  <a:cubicBezTo>
                    <a:pt x="360" y="46"/>
                    <a:pt x="354" y="45"/>
                    <a:pt x="354" y="43"/>
                  </a:cubicBezTo>
                  <a:cubicBezTo>
                    <a:pt x="353" y="42"/>
                    <a:pt x="353" y="42"/>
                    <a:pt x="352" y="41"/>
                  </a:cubicBezTo>
                  <a:cubicBezTo>
                    <a:pt x="345" y="55"/>
                    <a:pt x="345" y="55"/>
                    <a:pt x="345" y="55"/>
                  </a:cubicBezTo>
                  <a:cubicBezTo>
                    <a:pt x="345" y="59"/>
                    <a:pt x="345" y="59"/>
                    <a:pt x="345" y="59"/>
                  </a:cubicBezTo>
                  <a:cubicBezTo>
                    <a:pt x="345" y="59"/>
                    <a:pt x="340" y="60"/>
                    <a:pt x="343" y="64"/>
                  </a:cubicBezTo>
                  <a:cubicBezTo>
                    <a:pt x="347" y="67"/>
                    <a:pt x="347" y="64"/>
                    <a:pt x="352" y="64"/>
                  </a:cubicBezTo>
                  <a:cubicBezTo>
                    <a:pt x="357" y="64"/>
                    <a:pt x="359" y="68"/>
                    <a:pt x="360" y="65"/>
                  </a:cubicBezTo>
                  <a:cubicBezTo>
                    <a:pt x="361" y="62"/>
                    <a:pt x="366" y="61"/>
                    <a:pt x="368" y="64"/>
                  </a:cubicBezTo>
                  <a:cubicBezTo>
                    <a:pt x="371" y="67"/>
                    <a:pt x="380" y="73"/>
                    <a:pt x="379" y="75"/>
                  </a:cubicBezTo>
                  <a:cubicBezTo>
                    <a:pt x="379" y="78"/>
                    <a:pt x="374" y="78"/>
                    <a:pt x="371" y="77"/>
                  </a:cubicBezTo>
                  <a:cubicBezTo>
                    <a:pt x="367" y="75"/>
                    <a:pt x="363" y="79"/>
                    <a:pt x="360" y="79"/>
                  </a:cubicBezTo>
                  <a:cubicBezTo>
                    <a:pt x="356" y="79"/>
                    <a:pt x="353" y="80"/>
                    <a:pt x="349" y="83"/>
                  </a:cubicBezTo>
                  <a:cubicBezTo>
                    <a:pt x="346" y="86"/>
                    <a:pt x="347" y="90"/>
                    <a:pt x="342" y="90"/>
                  </a:cubicBezTo>
                  <a:cubicBezTo>
                    <a:pt x="337" y="91"/>
                    <a:pt x="335" y="90"/>
                    <a:pt x="329" y="94"/>
                  </a:cubicBezTo>
                  <a:cubicBezTo>
                    <a:pt x="324" y="98"/>
                    <a:pt x="318" y="96"/>
                    <a:pt x="316" y="95"/>
                  </a:cubicBezTo>
                  <a:cubicBezTo>
                    <a:pt x="314" y="94"/>
                    <a:pt x="310" y="93"/>
                    <a:pt x="308" y="97"/>
                  </a:cubicBezTo>
                  <a:cubicBezTo>
                    <a:pt x="305" y="101"/>
                    <a:pt x="310" y="103"/>
                    <a:pt x="310" y="107"/>
                  </a:cubicBezTo>
                  <a:cubicBezTo>
                    <a:pt x="309" y="111"/>
                    <a:pt x="304" y="110"/>
                    <a:pt x="299" y="115"/>
                  </a:cubicBezTo>
                  <a:cubicBezTo>
                    <a:pt x="295" y="120"/>
                    <a:pt x="288" y="122"/>
                    <a:pt x="284" y="122"/>
                  </a:cubicBezTo>
                  <a:cubicBezTo>
                    <a:pt x="281" y="121"/>
                    <a:pt x="272" y="119"/>
                    <a:pt x="265" y="122"/>
                  </a:cubicBezTo>
                  <a:cubicBezTo>
                    <a:pt x="258" y="125"/>
                    <a:pt x="253" y="130"/>
                    <a:pt x="251" y="130"/>
                  </a:cubicBezTo>
                  <a:cubicBezTo>
                    <a:pt x="248" y="129"/>
                    <a:pt x="248" y="126"/>
                    <a:pt x="244" y="126"/>
                  </a:cubicBezTo>
                  <a:cubicBezTo>
                    <a:pt x="240" y="127"/>
                    <a:pt x="238" y="126"/>
                    <a:pt x="235" y="124"/>
                  </a:cubicBezTo>
                  <a:cubicBezTo>
                    <a:pt x="233" y="123"/>
                    <a:pt x="231" y="125"/>
                    <a:pt x="226" y="122"/>
                  </a:cubicBezTo>
                  <a:cubicBezTo>
                    <a:pt x="222" y="119"/>
                    <a:pt x="214" y="119"/>
                    <a:pt x="211" y="119"/>
                  </a:cubicBezTo>
                  <a:cubicBezTo>
                    <a:pt x="208" y="118"/>
                    <a:pt x="195" y="119"/>
                    <a:pt x="191" y="118"/>
                  </a:cubicBezTo>
                  <a:cubicBezTo>
                    <a:pt x="187" y="118"/>
                    <a:pt x="181" y="119"/>
                    <a:pt x="180" y="117"/>
                  </a:cubicBezTo>
                  <a:cubicBezTo>
                    <a:pt x="180" y="115"/>
                    <a:pt x="176" y="113"/>
                    <a:pt x="175" y="109"/>
                  </a:cubicBezTo>
                  <a:cubicBezTo>
                    <a:pt x="174" y="104"/>
                    <a:pt x="171" y="102"/>
                    <a:pt x="169" y="102"/>
                  </a:cubicBezTo>
                  <a:cubicBezTo>
                    <a:pt x="166" y="101"/>
                    <a:pt x="166" y="98"/>
                    <a:pt x="163" y="98"/>
                  </a:cubicBezTo>
                  <a:cubicBezTo>
                    <a:pt x="162" y="98"/>
                    <a:pt x="161" y="94"/>
                    <a:pt x="157" y="94"/>
                  </a:cubicBezTo>
                  <a:cubicBezTo>
                    <a:pt x="153" y="94"/>
                    <a:pt x="140" y="92"/>
                    <a:pt x="138" y="89"/>
                  </a:cubicBezTo>
                  <a:cubicBezTo>
                    <a:pt x="136" y="86"/>
                    <a:pt x="140" y="85"/>
                    <a:pt x="140" y="82"/>
                  </a:cubicBezTo>
                  <a:cubicBezTo>
                    <a:pt x="140" y="79"/>
                    <a:pt x="142" y="75"/>
                    <a:pt x="140" y="74"/>
                  </a:cubicBezTo>
                  <a:cubicBezTo>
                    <a:pt x="139" y="73"/>
                    <a:pt x="136" y="70"/>
                    <a:pt x="136" y="68"/>
                  </a:cubicBezTo>
                  <a:cubicBezTo>
                    <a:pt x="136" y="65"/>
                    <a:pt x="132" y="62"/>
                    <a:pt x="129" y="62"/>
                  </a:cubicBezTo>
                  <a:cubicBezTo>
                    <a:pt x="126" y="62"/>
                    <a:pt x="124" y="60"/>
                    <a:pt x="121" y="58"/>
                  </a:cubicBezTo>
                  <a:cubicBezTo>
                    <a:pt x="119" y="55"/>
                    <a:pt x="116" y="55"/>
                    <a:pt x="115" y="50"/>
                  </a:cubicBezTo>
                  <a:cubicBezTo>
                    <a:pt x="115" y="49"/>
                    <a:pt x="115" y="49"/>
                    <a:pt x="115" y="49"/>
                  </a:cubicBezTo>
                  <a:cubicBezTo>
                    <a:pt x="114" y="49"/>
                    <a:pt x="113" y="48"/>
                    <a:pt x="112" y="48"/>
                  </a:cubicBezTo>
                  <a:cubicBezTo>
                    <a:pt x="111" y="48"/>
                    <a:pt x="110" y="48"/>
                    <a:pt x="109" y="47"/>
                  </a:cubicBezTo>
                  <a:cubicBezTo>
                    <a:pt x="109" y="49"/>
                    <a:pt x="107" y="51"/>
                    <a:pt x="107" y="52"/>
                  </a:cubicBezTo>
                  <a:cubicBezTo>
                    <a:pt x="107" y="54"/>
                    <a:pt x="106" y="57"/>
                    <a:pt x="103" y="57"/>
                  </a:cubicBezTo>
                  <a:cubicBezTo>
                    <a:pt x="100" y="57"/>
                    <a:pt x="98" y="59"/>
                    <a:pt x="97" y="63"/>
                  </a:cubicBezTo>
                  <a:cubicBezTo>
                    <a:pt x="97" y="68"/>
                    <a:pt x="100" y="68"/>
                    <a:pt x="99" y="70"/>
                  </a:cubicBezTo>
                  <a:cubicBezTo>
                    <a:pt x="97" y="72"/>
                    <a:pt x="92" y="74"/>
                    <a:pt x="91" y="73"/>
                  </a:cubicBezTo>
                  <a:cubicBezTo>
                    <a:pt x="89" y="72"/>
                    <a:pt x="86" y="73"/>
                    <a:pt x="83" y="72"/>
                  </a:cubicBezTo>
                  <a:cubicBezTo>
                    <a:pt x="80" y="72"/>
                    <a:pt x="78" y="69"/>
                    <a:pt x="77" y="72"/>
                  </a:cubicBezTo>
                  <a:cubicBezTo>
                    <a:pt x="76" y="76"/>
                    <a:pt x="71" y="87"/>
                    <a:pt x="72" y="89"/>
                  </a:cubicBezTo>
                  <a:cubicBezTo>
                    <a:pt x="73" y="90"/>
                    <a:pt x="74" y="93"/>
                    <a:pt x="72" y="93"/>
                  </a:cubicBezTo>
                  <a:cubicBezTo>
                    <a:pt x="70" y="93"/>
                    <a:pt x="67" y="92"/>
                    <a:pt x="66" y="91"/>
                  </a:cubicBezTo>
                  <a:cubicBezTo>
                    <a:pt x="65" y="90"/>
                    <a:pt x="61" y="93"/>
                    <a:pt x="58" y="93"/>
                  </a:cubicBezTo>
                  <a:cubicBezTo>
                    <a:pt x="57" y="92"/>
                    <a:pt x="51" y="95"/>
                    <a:pt x="53" y="96"/>
                  </a:cubicBezTo>
                  <a:cubicBezTo>
                    <a:pt x="55" y="97"/>
                    <a:pt x="55" y="101"/>
                    <a:pt x="55" y="103"/>
                  </a:cubicBezTo>
                  <a:cubicBezTo>
                    <a:pt x="55" y="105"/>
                    <a:pt x="59" y="111"/>
                    <a:pt x="59" y="112"/>
                  </a:cubicBezTo>
                  <a:cubicBezTo>
                    <a:pt x="58" y="114"/>
                    <a:pt x="54" y="116"/>
                    <a:pt x="54" y="119"/>
                  </a:cubicBezTo>
                  <a:cubicBezTo>
                    <a:pt x="54" y="121"/>
                    <a:pt x="55" y="123"/>
                    <a:pt x="53" y="124"/>
                  </a:cubicBezTo>
                  <a:cubicBezTo>
                    <a:pt x="52" y="125"/>
                    <a:pt x="48" y="126"/>
                    <a:pt x="46" y="128"/>
                  </a:cubicBezTo>
                  <a:cubicBezTo>
                    <a:pt x="44" y="129"/>
                    <a:pt x="41" y="129"/>
                    <a:pt x="39" y="132"/>
                  </a:cubicBezTo>
                  <a:cubicBezTo>
                    <a:pt x="38" y="134"/>
                    <a:pt x="37" y="136"/>
                    <a:pt x="33" y="135"/>
                  </a:cubicBezTo>
                  <a:cubicBezTo>
                    <a:pt x="29" y="135"/>
                    <a:pt x="28" y="134"/>
                    <a:pt x="25" y="137"/>
                  </a:cubicBezTo>
                  <a:cubicBezTo>
                    <a:pt x="22" y="141"/>
                    <a:pt x="22" y="139"/>
                    <a:pt x="20" y="141"/>
                  </a:cubicBezTo>
                  <a:cubicBezTo>
                    <a:pt x="18" y="142"/>
                    <a:pt x="16" y="140"/>
                    <a:pt x="15" y="139"/>
                  </a:cubicBezTo>
                  <a:cubicBezTo>
                    <a:pt x="13" y="139"/>
                    <a:pt x="11" y="141"/>
                    <a:pt x="10" y="141"/>
                  </a:cubicBezTo>
                  <a:cubicBezTo>
                    <a:pt x="8" y="141"/>
                    <a:pt x="7" y="143"/>
                    <a:pt x="5" y="144"/>
                  </a:cubicBezTo>
                  <a:cubicBezTo>
                    <a:pt x="3" y="144"/>
                    <a:pt x="1" y="144"/>
                    <a:pt x="1" y="146"/>
                  </a:cubicBezTo>
                  <a:cubicBezTo>
                    <a:pt x="1" y="147"/>
                    <a:pt x="1" y="149"/>
                    <a:pt x="0" y="150"/>
                  </a:cubicBezTo>
                  <a:cubicBezTo>
                    <a:pt x="0" y="150"/>
                    <a:pt x="0" y="150"/>
                    <a:pt x="0" y="150"/>
                  </a:cubicBezTo>
                  <a:cubicBezTo>
                    <a:pt x="1" y="158"/>
                    <a:pt x="1" y="158"/>
                    <a:pt x="1" y="158"/>
                  </a:cubicBezTo>
                  <a:cubicBezTo>
                    <a:pt x="1" y="158"/>
                    <a:pt x="9" y="160"/>
                    <a:pt x="10" y="163"/>
                  </a:cubicBezTo>
                  <a:cubicBezTo>
                    <a:pt x="10" y="166"/>
                    <a:pt x="11" y="174"/>
                    <a:pt x="11" y="174"/>
                  </a:cubicBezTo>
                  <a:cubicBezTo>
                    <a:pt x="11" y="174"/>
                    <a:pt x="11" y="174"/>
                    <a:pt x="11" y="174"/>
                  </a:cubicBezTo>
                  <a:cubicBezTo>
                    <a:pt x="14" y="177"/>
                    <a:pt x="19" y="179"/>
                    <a:pt x="19" y="180"/>
                  </a:cubicBezTo>
                  <a:cubicBezTo>
                    <a:pt x="19" y="182"/>
                    <a:pt x="19" y="185"/>
                    <a:pt x="23" y="187"/>
                  </a:cubicBezTo>
                  <a:cubicBezTo>
                    <a:pt x="26" y="188"/>
                    <a:pt x="28" y="189"/>
                    <a:pt x="30" y="190"/>
                  </a:cubicBezTo>
                  <a:cubicBezTo>
                    <a:pt x="30" y="190"/>
                    <a:pt x="30" y="189"/>
                    <a:pt x="30" y="189"/>
                  </a:cubicBezTo>
                  <a:cubicBezTo>
                    <a:pt x="33" y="189"/>
                    <a:pt x="33" y="189"/>
                    <a:pt x="33" y="189"/>
                  </a:cubicBezTo>
                  <a:cubicBezTo>
                    <a:pt x="33" y="189"/>
                    <a:pt x="34" y="190"/>
                    <a:pt x="35" y="191"/>
                  </a:cubicBezTo>
                  <a:cubicBezTo>
                    <a:pt x="36" y="188"/>
                    <a:pt x="42" y="185"/>
                    <a:pt x="45" y="185"/>
                  </a:cubicBezTo>
                  <a:cubicBezTo>
                    <a:pt x="48" y="185"/>
                    <a:pt x="55" y="191"/>
                    <a:pt x="54" y="193"/>
                  </a:cubicBezTo>
                  <a:cubicBezTo>
                    <a:pt x="54" y="195"/>
                    <a:pt x="48" y="203"/>
                    <a:pt x="46" y="203"/>
                  </a:cubicBezTo>
                  <a:cubicBezTo>
                    <a:pt x="45" y="204"/>
                    <a:pt x="44" y="204"/>
                    <a:pt x="42" y="204"/>
                  </a:cubicBezTo>
                  <a:cubicBezTo>
                    <a:pt x="42" y="205"/>
                    <a:pt x="42" y="206"/>
                    <a:pt x="42" y="207"/>
                  </a:cubicBezTo>
                  <a:cubicBezTo>
                    <a:pt x="42" y="208"/>
                    <a:pt x="45" y="211"/>
                    <a:pt x="47" y="214"/>
                  </a:cubicBezTo>
                  <a:cubicBezTo>
                    <a:pt x="48" y="217"/>
                    <a:pt x="44" y="219"/>
                    <a:pt x="42" y="217"/>
                  </a:cubicBezTo>
                  <a:cubicBezTo>
                    <a:pt x="39" y="215"/>
                    <a:pt x="38" y="219"/>
                    <a:pt x="40" y="221"/>
                  </a:cubicBezTo>
                  <a:cubicBezTo>
                    <a:pt x="41" y="222"/>
                    <a:pt x="40" y="227"/>
                    <a:pt x="43" y="227"/>
                  </a:cubicBezTo>
                  <a:cubicBezTo>
                    <a:pt x="45" y="228"/>
                    <a:pt x="47" y="232"/>
                    <a:pt x="50" y="232"/>
                  </a:cubicBezTo>
                  <a:cubicBezTo>
                    <a:pt x="52" y="232"/>
                    <a:pt x="55" y="237"/>
                    <a:pt x="55" y="237"/>
                  </a:cubicBezTo>
                  <a:cubicBezTo>
                    <a:pt x="55" y="237"/>
                    <a:pt x="58" y="239"/>
                    <a:pt x="58" y="240"/>
                  </a:cubicBezTo>
                  <a:cubicBezTo>
                    <a:pt x="58" y="240"/>
                    <a:pt x="58" y="241"/>
                    <a:pt x="58" y="241"/>
                  </a:cubicBezTo>
                  <a:cubicBezTo>
                    <a:pt x="61" y="241"/>
                    <a:pt x="63" y="240"/>
                    <a:pt x="63" y="239"/>
                  </a:cubicBezTo>
                  <a:cubicBezTo>
                    <a:pt x="64" y="238"/>
                    <a:pt x="67" y="238"/>
                    <a:pt x="70" y="241"/>
                  </a:cubicBezTo>
                  <a:cubicBezTo>
                    <a:pt x="73" y="243"/>
                    <a:pt x="83" y="250"/>
                    <a:pt x="87" y="253"/>
                  </a:cubicBezTo>
                  <a:cubicBezTo>
                    <a:pt x="91" y="256"/>
                    <a:pt x="100" y="260"/>
                    <a:pt x="103" y="260"/>
                  </a:cubicBezTo>
                  <a:cubicBezTo>
                    <a:pt x="107" y="259"/>
                    <a:pt x="109" y="262"/>
                    <a:pt x="114" y="262"/>
                  </a:cubicBezTo>
                  <a:cubicBezTo>
                    <a:pt x="115" y="262"/>
                    <a:pt x="116" y="262"/>
                    <a:pt x="116" y="262"/>
                  </a:cubicBezTo>
                  <a:cubicBezTo>
                    <a:pt x="117" y="261"/>
                    <a:pt x="118" y="261"/>
                    <a:pt x="119" y="260"/>
                  </a:cubicBezTo>
                  <a:cubicBezTo>
                    <a:pt x="120" y="258"/>
                    <a:pt x="122" y="261"/>
                    <a:pt x="122" y="264"/>
                  </a:cubicBezTo>
                  <a:cubicBezTo>
                    <a:pt x="121" y="265"/>
                    <a:pt x="122" y="267"/>
                    <a:pt x="122" y="268"/>
                  </a:cubicBezTo>
                  <a:cubicBezTo>
                    <a:pt x="123" y="267"/>
                    <a:pt x="124" y="265"/>
                    <a:pt x="124" y="264"/>
                  </a:cubicBezTo>
                  <a:cubicBezTo>
                    <a:pt x="126" y="260"/>
                    <a:pt x="128" y="260"/>
                    <a:pt x="130" y="259"/>
                  </a:cubicBezTo>
                  <a:cubicBezTo>
                    <a:pt x="132" y="258"/>
                    <a:pt x="133" y="258"/>
                    <a:pt x="137" y="260"/>
                  </a:cubicBezTo>
                  <a:cubicBezTo>
                    <a:pt x="140" y="262"/>
                    <a:pt x="142" y="258"/>
                    <a:pt x="147" y="263"/>
                  </a:cubicBezTo>
                  <a:cubicBezTo>
                    <a:pt x="148" y="262"/>
                    <a:pt x="149" y="262"/>
                    <a:pt x="150" y="262"/>
                  </a:cubicBezTo>
                  <a:cubicBezTo>
                    <a:pt x="151" y="262"/>
                    <a:pt x="152" y="260"/>
                    <a:pt x="154" y="258"/>
                  </a:cubicBezTo>
                  <a:cubicBezTo>
                    <a:pt x="155" y="256"/>
                    <a:pt x="155" y="254"/>
                    <a:pt x="157" y="255"/>
                  </a:cubicBezTo>
                  <a:cubicBezTo>
                    <a:pt x="159" y="255"/>
                    <a:pt x="160" y="252"/>
                    <a:pt x="164" y="250"/>
                  </a:cubicBezTo>
                  <a:cubicBezTo>
                    <a:pt x="169" y="248"/>
                    <a:pt x="172" y="251"/>
                    <a:pt x="174" y="250"/>
                  </a:cubicBezTo>
                  <a:cubicBezTo>
                    <a:pt x="176" y="248"/>
                    <a:pt x="179" y="247"/>
                    <a:pt x="179" y="249"/>
                  </a:cubicBezTo>
                  <a:cubicBezTo>
                    <a:pt x="179" y="251"/>
                    <a:pt x="181" y="253"/>
                    <a:pt x="182" y="255"/>
                  </a:cubicBezTo>
                  <a:cubicBezTo>
                    <a:pt x="182" y="256"/>
                    <a:pt x="186" y="257"/>
                    <a:pt x="187" y="257"/>
                  </a:cubicBezTo>
                  <a:cubicBezTo>
                    <a:pt x="187" y="257"/>
                    <a:pt x="188" y="257"/>
                    <a:pt x="188" y="256"/>
                  </a:cubicBezTo>
                  <a:cubicBezTo>
                    <a:pt x="190" y="255"/>
                    <a:pt x="194" y="257"/>
                    <a:pt x="194" y="259"/>
                  </a:cubicBezTo>
                  <a:cubicBezTo>
                    <a:pt x="194" y="261"/>
                    <a:pt x="194" y="264"/>
                    <a:pt x="196" y="264"/>
                  </a:cubicBezTo>
                  <a:cubicBezTo>
                    <a:pt x="197" y="264"/>
                    <a:pt x="199" y="264"/>
                    <a:pt x="199" y="268"/>
                  </a:cubicBezTo>
                  <a:cubicBezTo>
                    <a:pt x="199" y="272"/>
                    <a:pt x="200" y="276"/>
                    <a:pt x="197" y="280"/>
                  </a:cubicBezTo>
                  <a:cubicBezTo>
                    <a:pt x="193" y="283"/>
                    <a:pt x="189" y="290"/>
                    <a:pt x="190" y="292"/>
                  </a:cubicBezTo>
                  <a:cubicBezTo>
                    <a:pt x="191" y="294"/>
                    <a:pt x="189" y="297"/>
                    <a:pt x="191" y="296"/>
                  </a:cubicBezTo>
                  <a:cubicBezTo>
                    <a:pt x="194" y="295"/>
                    <a:pt x="200" y="296"/>
                    <a:pt x="199" y="297"/>
                  </a:cubicBezTo>
                  <a:cubicBezTo>
                    <a:pt x="198" y="299"/>
                    <a:pt x="199" y="304"/>
                    <a:pt x="202" y="304"/>
                  </a:cubicBezTo>
                  <a:cubicBezTo>
                    <a:pt x="204" y="304"/>
                    <a:pt x="206" y="306"/>
                    <a:pt x="205" y="308"/>
                  </a:cubicBezTo>
                  <a:cubicBezTo>
                    <a:pt x="204" y="310"/>
                    <a:pt x="203" y="314"/>
                    <a:pt x="205" y="314"/>
                  </a:cubicBezTo>
                  <a:cubicBezTo>
                    <a:pt x="207" y="314"/>
                    <a:pt x="210" y="314"/>
                    <a:pt x="210" y="316"/>
                  </a:cubicBezTo>
                  <a:cubicBezTo>
                    <a:pt x="209" y="318"/>
                    <a:pt x="211" y="320"/>
                    <a:pt x="215" y="319"/>
                  </a:cubicBezTo>
                  <a:cubicBezTo>
                    <a:pt x="217" y="318"/>
                    <a:pt x="218" y="317"/>
                    <a:pt x="219" y="318"/>
                  </a:cubicBezTo>
                  <a:cubicBezTo>
                    <a:pt x="220" y="318"/>
                    <a:pt x="220" y="321"/>
                    <a:pt x="223" y="322"/>
                  </a:cubicBezTo>
                  <a:cubicBezTo>
                    <a:pt x="225" y="322"/>
                    <a:pt x="224" y="316"/>
                    <a:pt x="223" y="315"/>
                  </a:cubicBezTo>
                  <a:cubicBezTo>
                    <a:pt x="222" y="314"/>
                    <a:pt x="223" y="310"/>
                    <a:pt x="224" y="311"/>
                  </a:cubicBezTo>
                  <a:cubicBezTo>
                    <a:pt x="225" y="312"/>
                    <a:pt x="228" y="311"/>
                    <a:pt x="230" y="309"/>
                  </a:cubicBezTo>
                  <a:cubicBezTo>
                    <a:pt x="232" y="307"/>
                    <a:pt x="235" y="310"/>
                    <a:pt x="236" y="308"/>
                  </a:cubicBezTo>
                  <a:cubicBezTo>
                    <a:pt x="238" y="306"/>
                    <a:pt x="241" y="310"/>
                    <a:pt x="244" y="308"/>
                  </a:cubicBezTo>
                  <a:cubicBezTo>
                    <a:pt x="247" y="306"/>
                    <a:pt x="248" y="309"/>
                    <a:pt x="249" y="307"/>
                  </a:cubicBezTo>
                  <a:cubicBezTo>
                    <a:pt x="251" y="305"/>
                    <a:pt x="255" y="302"/>
                    <a:pt x="256" y="303"/>
                  </a:cubicBezTo>
                  <a:cubicBezTo>
                    <a:pt x="257" y="304"/>
                    <a:pt x="258" y="306"/>
                    <a:pt x="263" y="306"/>
                  </a:cubicBezTo>
                  <a:cubicBezTo>
                    <a:pt x="268" y="307"/>
                    <a:pt x="265" y="310"/>
                    <a:pt x="265" y="311"/>
                  </a:cubicBezTo>
                  <a:cubicBezTo>
                    <a:pt x="265" y="313"/>
                    <a:pt x="271" y="317"/>
                    <a:pt x="274" y="318"/>
                  </a:cubicBezTo>
                  <a:cubicBezTo>
                    <a:pt x="274" y="318"/>
                    <a:pt x="275" y="318"/>
                    <a:pt x="275" y="319"/>
                  </a:cubicBezTo>
                  <a:cubicBezTo>
                    <a:pt x="277" y="318"/>
                    <a:pt x="280" y="320"/>
                    <a:pt x="280" y="318"/>
                  </a:cubicBezTo>
                  <a:cubicBezTo>
                    <a:pt x="281" y="316"/>
                    <a:pt x="284" y="316"/>
                    <a:pt x="285" y="318"/>
                  </a:cubicBezTo>
                  <a:cubicBezTo>
                    <a:pt x="286" y="320"/>
                    <a:pt x="287" y="320"/>
                    <a:pt x="290" y="318"/>
                  </a:cubicBezTo>
                  <a:cubicBezTo>
                    <a:pt x="292" y="316"/>
                    <a:pt x="294" y="320"/>
                    <a:pt x="292" y="322"/>
                  </a:cubicBezTo>
                  <a:cubicBezTo>
                    <a:pt x="291" y="323"/>
                    <a:pt x="292" y="327"/>
                    <a:pt x="294" y="329"/>
                  </a:cubicBezTo>
                  <a:cubicBezTo>
                    <a:pt x="296" y="331"/>
                    <a:pt x="297" y="328"/>
                    <a:pt x="296" y="325"/>
                  </a:cubicBezTo>
                  <a:cubicBezTo>
                    <a:pt x="296" y="323"/>
                    <a:pt x="300" y="321"/>
                    <a:pt x="308" y="318"/>
                  </a:cubicBezTo>
                  <a:cubicBezTo>
                    <a:pt x="316" y="316"/>
                    <a:pt x="324" y="310"/>
                    <a:pt x="325" y="309"/>
                  </a:cubicBezTo>
                  <a:cubicBezTo>
                    <a:pt x="325" y="307"/>
                    <a:pt x="330" y="311"/>
                    <a:pt x="333" y="309"/>
                  </a:cubicBezTo>
                  <a:cubicBezTo>
                    <a:pt x="335" y="307"/>
                    <a:pt x="345" y="307"/>
                    <a:pt x="347" y="306"/>
                  </a:cubicBezTo>
                  <a:cubicBezTo>
                    <a:pt x="350" y="306"/>
                    <a:pt x="350" y="304"/>
                    <a:pt x="352" y="302"/>
                  </a:cubicBezTo>
                  <a:cubicBezTo>
                    <a:pt x="355" y="300"/>
                    <a:pt x="354" y="299"/>
                    <a:pt x="357" y="298"/>
                  </a:cubicBezTo>
                  <a:cubicBezTo>
                    <a:pt x="360" y="297"/>
                    <a:pt x="362" y="295"/>
                    <a:pt x="362" y="293"/>
                  </a:cubicBezTo>
                  <a:cubicBezTo>
                    <a:pt x="362" y="292"/>
                    <a:pt x="368" y="291"/>
                    <a:pt x="368" y="289"/>
                  </a:cubicBezTo>
                  <a:cubicBezTo>
                    <a:pt x="368" y="288"/>
                    <a:pt x="372" y="287"/>
                    <a:pt x="372" y="285"/>
                  </a:cubicBezTo>
                  <a:cubicBezTo>
                    <a:pt x="372" y="283"/>
                    <a:pt x="375" y="284"/>
                    <a:pt x="376" y="282"/>
                  </a:cubicBezTo>
                  <a:cubicBezTo>
                    <a:pt x="377" y="281"/>
                    <a:pt x="375" y="276"/>
                    <a:pt x="377" y="276"/>
                  </a:cubicBezTo>
                  <a:cubicBezTo>
                    <a:pt x="379" y="275"/>
                    <a:pt x="376" y="273"/>
                    <a:pt x="376" y="272"/>
                  </a:cubicBezTo>
                  <a:cubicBezTo>
                    <a:pt x="375" y="270"/>
                    <a:pt x="379" y="270"/>
                    <a:pt x="382" y="269"/>
                  </a:cubicBezTo>
                  <a:cubicBezTo>
                    <a:pt x="384" y="268"/>
                    <a:pt x="385" y="265"/>
                    <a:pt x="385" y="263"/>
                  </a:cubicBezTo>
                  <a:cubicBezTo>
                    <a:pt x="386" y="261"/>
                    <a:pt x="389" y="259"/>
                    <a:pt x="391" y="258"/>
                  </a:cubicBezTo>
                  <a:cubicBezTo>
                    <a:pt x="393" y="257"/>
                    <a:pt x="393" y="254"/>
                    <a:pt x="393" y="251"/>
                  </a:cubicBezTo>
                  <a:cubicBezTo>
                    <a:pt x="392" y="248"/>
                    <a:pt x="395" y="249"/>
                    <a:pt x="394" y="248"/>
                  </a:cubicBezTo>
                  <a:cubicBezTo>
                    <a:pt x="393" y="247"/>
                    <a:pt x="395" y="244"/>
                    <a:pt x="398" y="243"/>
                  </a:cubicBezTo>
                  <a:cubicBezTo>
                    <a:pt x="401" y="242"/>
                    <a:pt x="396" y="240"/>
                    <a:pt x="394" y="242"/>
                  </a:cubicBezTo>
                  <a:cubicBezTo>
                    <a:pt x="393" y="243"/>
                    <a:pt x="391" y="238"/>
                    <a:pt x="389" y="240"/>
                  </a:cubicBezTo>
                  <a:cubicBezTo>
                    <a:pt x="388" y="242"/>
                    <a:pt x="384" y="239"/>
                    <a:pt x="386" y="238"/>
                  </a:cubicBezTo>
                  <a:cubicBezTo>
                    <a:pt x="389" y="238"/>
                    <a:pt x="393" y="235"/>
                    <a:pt x="395" y="234"/>
                  </a:cubicBezTo>
                  <a:cubicBezTo>
                    <a:pt x="397" y="233"/>
                    <a:pt x="392" y="229"/>
                    <a:pt x="390" y="229"/>
                  </a:cubicBezTo>
                  <a:cubicBezTo>
                    <a:pt x="388" y="229"/>
                    <a:pt x="385" y="224"/>
                    <a:pt x="383" y="224"/>
                  </a:cubicBezTo>
                  <a:cubicBezTo>
                    <a:pt x="380" y="224"/>
                    <a:pt x="384" y="222"/>
                    <a:pt x="387" y="224"/>
                  </a:cubicBezTo>
                  <a:cubicBezTo>
                    <a:pt x="390" y="225"/>
                    <a:pt x="393" y="226"/>
                    <a:pt x="395" y="225"/>
                  </a:cubicBezTo>
                  <a:cubicBezTo>
                    <a:pt x="396" y="224"/>
                    <a:pt x="390" y="219"/>
                    <a:pt x="388" y="217"/>
                  </a:cubicBezTo>
                  <a:cubicBezTo>
                    <a:pt x="385" y="215"/>
                    <a:pt x="388" y="213"/>
                    <a:pt x="386" y="212"/>
                  </a:cubicBezTo>
                  <a:cubicBezTo>
                    <a:pt x="385" y="211"/>
                    <a:pt x="382" y="205"/>
                    <a:pt x="381" y="202"/>
                  </a:cubicBezTo>
                  <a:cubicBezTo>
                    <a:pt x="380" y="199"/>
                    <a:pt x="375" y="198"/>
                    <a:pt x="373" y="197"/>
                  </a:cubicBezTo>
                  <a:cubicBezTo>
                    <a:pt x="372" y="195"/>
                    <a:pt x="373" y="190"/>
                    <a:pt x="377" y="189"/>
                  </a:cubicBezTo>
                  <a:cubicBezTo>
                    <a:pt x="381" y="187"/>
                    <a:pt x="380" y="184"/>
                    <a:pt x="381" y="184"/>
                  </a:cubicBezTo>
                  <a:cubicBezTo>
                    <a:pt x="383" y="185"/>
                    <a:pt x="385" y="184"/>
                    <a:pt x="386" y="181"/>
                  </a:cubicBezTo>
                  <a:cubicBezTo>
                    <a:pt x="387" y="178"/>
                    <a:pt x="390" y="180"/>
                    <a:pt x="391" y="178"/>
                  </a:cubicBezTo>
                  <a:cubicBezTo>
                    <a:pt x="392" y="177"/>
                    <a:pt x="398" y="177"/>
                    <a:pt x="401" y="176"/>
                  </a:cubicBezTo>
                  <a:cubicBezTo>
                    <a:pt x="403" y="174"/>
                    <a:pt x="399" y="169"/>
                    <a:pt x="396" y="170"/>
                  </a:cubicBezTo>
                  <a:cubicBezTo>
                    <a:pt x="393" y="171"/>
                    <a:pt x="390" y="170"/>
                    <a:pt x="388" y="167"/>
                  </a:cubicBezTo>
                  <a:cubicBezTo>
                    <a:pt x="386" y="164"/>
                    <a:pt x="380" y="172"/>
                    <a:pt x="376" y="174"/>
                  </a:cubicBezTo>
                  <a:cubicBezTo>
                    <a:pt x="372" y="176"/>
                    <a:pt x="370" y="171"/>
                    <a:pt x="371" y="167"/>
                  </a:cubicBezTo>
                  <a:cubicBezTo>
                    <a:pt x="372" y="164"/>
                    <a:pt x="368" y="164"/>
                    <a:pt x="362" y="164"/>
                  </a:cubicBezTo>
                  <a:cubicBezTo>
                    <a:pt x="357" y="165"/>
                    <a:pt x="359" y="154"/>
                    <a:pt x="362" y="154"/>
                  </a:cubicBezTo>
                  <a:cubicBezTo>
                    <a:pt x="366" y="153"/>
                    <a:pt x="371" y="157"/>
                    <a:pt x="373" y="151"/>
                  </a:cubicBezTo>
                  <a:cubicBezTo>
                    <a:pt x="375" y="145"/>
                    <a:pt x="378" y="149"/>
                    <a:pt x="383" y="144"/>
                  </a:cubicBezTo>
                  <a:cubicBezTo>
                    <a:pt x="387" y="139"/>
                    <a:pt x="393" y="135"/>
                    <a:pt x="397" y="138"/>
                  </a:cubicBezTo>
                  <a:cubicBezTo>
                    <a:pt x="401" y="142"/>
                    <a:pt x="393" y="147"/>
                    <a:pt x="391" y="150"/>
                  </a:cubicBezTo>
                  <a:cubicBezTo>
                    <a:pt x="390" y="153"/>
                    <a:pt x="392" y="154"/>
                    <a:pt x="390" y="156"/>
                  </a:cubicBezTo>
                  <a:cubicBezTo>
                    <a:pt x="387" y="159"/>
                    <a:pt x="391" y="159"/>
                    <a:pt x="396" y="156"/>
                  </a:cubicBezTo>
                  <a:cubicBezTo>
                    <a:pt x="401" y="153"/>
                    <a:pt x="407" y="149"/>
                    <a:pt x="411" y="148"/>
                  </a:cubicBezTo>
                  <a:cubicBezTo>
                    <a:pt x="413" y="147"/>
                    <a:pt x="414" y="147"/>
                    <a:pt x="415" y="147"/>
                  </a:cubicBezTo>
                  <a:cubicBezTo>
                    <a:pt x="416" y="145"/>
                    <a:pt x="417" y="144"/>
                    <a:pt x="418" y="143"/>
                  </a:cubicBezTo>
                  <a:cubicBezTo>
                    <a:pt x="421" y="142"/>
                    <a:pt x="432" y="137"/>
                    <a:pt x="433" y="135"/>
                  </a:cubicBezTo>
                  <a:cubicBezTo>
                    <a:pt x="435" y="132"/>
                    <a:pt x="437" y="129"/>
                    <a:pt x="439" y="129"/>
                  </a:cubicBezTo>
                  <a:cubicBezTo>
                    <a:pt x="441" y="129"/>
                    <a:pt x="441" y="131"/>
                    <a:pt x="444" y="131"/>
                  </a:cubicBezTo>
                  <a:cubicBezTo>
                    <a:pt x="448" y="131"/>
                    <a:pt x="451" y="132"/>
                    <a:pt x="450" y="129"/>
                  </a:cubicBezTo>
                  <a:cubicBezTo>
                    <a:pt x="448" y="126"/>
                    <a:pt x="449" y="126"/>
                    <a:pt x="453" y="126"/>
                  </a:cubicBezTo>
                  <a:cubicBezTo>
                    <a:pt x="457" y="125"/>
                    <a:pt x="456" y="122"/>
                    <a:pt x="459" y="122"/>
                  </a:cubicBezTo>
                  <a:cubicBezTo>
                    <a:pt x="462" y="122"/>
                    <a:pt x="461" y="115"/>
                    <a:pt x="464" y="115"/>
                  </a:cubicBezTo>
                  <a:cubicBezTo>
                    <a:pt x="467" y="115"/>
                    <a:pt x="468" y="119"/>
                    <a:pt x="471" y="118"/>
                  </a:cubicBezTo>
                  <a:cubicBezTo>
                    <a:pt x="472" y="118"/>
                    <a:pt x="472" y="118"/>
                    <a:pt x="473" y="118"/>
                  </a:cubicBezTo>
                  <a:cubicBezTo>
                    <a:pt x="474" y="118"/>
                    <a:pt x="475" y="117"/>
                    <a:pt x="475" y="117"/>
                  </a:cubicBezTo>
                  <a:cubicBezTo>
                    <a:pt x="475" y="113"/>
                    <a:pt x="475" y="110"/>
                    <a:pt x="475" y="109"/>
                  </a:cubicBezTo>
                  <a:cubicBezTo>
                    <a:pt x="473" y="106"/>
                    <a:pt x="475" y="103"/>
                    <a:pt x="474" y="102"/>
                  </a:cubicBezTo>
                  <a:cubicBezTo>
                    <a:pt x="474" y="100"/>
                    <a:pt x="473" y="96"/>
                    <a:pt x="475" y="96"/>
                  </a:cubicBezTo>
                  <a:cubicBezTo>
                    <a:pt x="477" y="96"/>
                    <a:pt x="480" y="91"/>
                    <a:pt x="482" y="92"/>
                  </a:cubicBezTo>
                  <a:cubicBezTo>
                    <a:pt x="485" y="94"/>
                    <a:pt x="490" y="95"/>
                    <a:pt x="490" y="92"/>
                  </a:cubicBezTo>
                  <a:cubicBezTo>
                    <a:pt x="490" y="90"/>
                    <a:pt x="493" y="90"/>
                    <a:pt x="494" y="87"/>
                  </a:cubicBezTo>
                  <a:cubicBezTo>
                    <a:pt x="494" y="84"/>
                    <a:pt x="498" y="83"/>
                    <a:pt x="499" y="80"/>
                  </a:cubicBezTo>
                  <a:cubicBezTo>
                    <a:pt x="500" y="78"/>
                    <a:pt x="501" y="71"/>
                    <a:pt x="503" y="70"/>
                  </a:cubicBezTo>
                  <a:cubicBezTo>
                    <a:pt x="506" y="68"/>
                    <a:pt x="503" y="67"/>
                    <a:pt x="503" y="63"/>
                  </a:cubicBezTo>
                  <a:close/>
                  <a:moveTo>
                    <a:pt x="381" y="298"/>
                  </a:moveTo>
                  <a:cubicBezTo>
                    <a:pt x="378" y="308"/>
                    <a:pt x="385" y="314"/>
                    <a:pt x="386" y="313"/>
                  </a:cubicBezTo>
                  <a:cubicBezTo>
                    <a:pt x="388" y="311"/>
                    <a:pt x="398" y="290"/>
                    <a:pt x="396" y="287"/>
                  </a:cubicBezTo>
                  <a:cubicBezTo>
                    <a:pt x="394" y="284"/>
                    <a:pt x="384" y="289"/>
                    <a:pt x="381" y="298"/>
                  </a:cubicBezTo>
                  <a:close/>
                  <a:moveTo>
                    <a:pt x="292" y="332"/>
                  </a:moveTo>
                  <a:cubicBezTo>
                    <a:pt x="289" y="332"/>
                    <a:pt x="281" y="337"/>
                    <a:pt x="284" y="344"/>
                  </a:cubicBezTo>
                  <a:cubicBezTo>
                    <a:pt x="287" y="351"/>
                    <a:pt x="298" y="346"/>
                    <a:pt x="298" y="343"/>
                  </a:cubicBezTo>
                  <a:cubicBezTo>
                    <a:pt x="298" y="340"/>
                    <a:pt x="303" y="335"/>
                    <a:pt x="303" y="333"/>
                  </a:cubicBezTo>
                  <a:cubicBezTo>
                    <a:pt x="302" y="331"/>
                    <a:pt x="295" y="332"/>
                    <a:pt x="292" y="33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7" name="Freeform 152"/>
            <p:cNvSpPr>
              <a:spLocks noEditPoints="1"/>
            </p:cNvSpPr>
            <p:nvPr userDrawn="1"/>
          </p:nvSpPr>
          <p:spPr bwMode="auto">
            <a:xfrm>
              <a:off x="5140" y="2479"/>
              <a:ext cx="159" cy="222"/>
            </a:xfrm>
            <a:custGeom>
              <a:avLst/>
              <a:gdLst>
                <a:gd name="T0" fmla="*/ 43 w 82"/>
                <a:gd name="T1" fmla="*/ 44 h 114"/>
                <a:gd name="T2" fmla="*/ 54 w 82"/>
                <a:gd name="T3" fmla="*/ 52 h 114"/>
                <a:gd name="T4" fmla="*/ 56 w 82"/>
                <a:gd name="T5" fmla="*/ 59 h 114"/>
                <a:gd name="T6" fmla="*/ 60 w 82"/>
                <a:gd name="T7" fmla="*/ 63 h 114"/>
                <a:gd name="T8" fmla="*/ 64 w 82"/>
                <a:gd name="T9" fmla="*/ 73 h 114"/>
                <a:gd name="T10" fmla="*/ 67 w 82"/>
                <a:gd name="T11" fmla="*/ 71 h 114"/>
                <a:gd name="T12" fmla="*/ 70 w 82"/>
                <a:gd name="T13" fmla="*/ 66 h 114"/>
                <a:gd name="T14" fmla="*/ 68 w 82"/>
                <a:gd name="T15" fmla="*/ 56 h 114"/>
                <a:gd name="T16" fmla="*/ 59 w 82"/>
                <a:gd name="T17" fmla="*/ 49 h 114"/>
                <a:gd name="T18" fmla="*/ 53 w 82"/>
                <a:gd name="T19" fmla="*/ 42 h 114"/>
                <a:gd name="T20" fmla="*/ 41 w 82"/>
                <a:gd name="T21" fmla="*/ 40 h 114"/>
                <a:gd name="T22" fmla="*/ 37 w 82"/>
                <a:gd name="T23" fmla="*/ 32 h 114"/>
                <a:gd name="T24" fmla="*/ 43 w 82"/>
                <a:gd name="T25" fmla="*/ 20 h 114"/>
                <a:gd name="T26" fmla="*/ 42 w 82"/>
                <a:gd name="T27" fmla="*/ 6 h 114"/>
                <a:gd name="T28" fmla="*/ 41 w 82"/>
                <a:gd name="T29" fmla="*/ 3 h 114"/>
                <a:gd name="T30" fmla="*/ 29 w 82"/>
                <a:gd name="T31" fmla="*/ 2 h 114"/>
                <a:gd name="T32" fmla="*/ 27 w 82"/>
                <a:gd name="T33" fmla="*/ 22 h 114"/>
                <a:gd name="T34" fmla="*/ 23 w 82"/>
                <a:gd name="T35" fmla="*/ 21 h 114"/>
                <a:gd name="T36" fmla="*/ 25 w 82"/>
                <a:gd name="T37" fmla="*/ 32 h 114"/>
                <a:gd name="T38" fmla="*/ 27 w 82"/>
                <a:gd name="T39" fmla="*/ 39 h 114"/>
                <a:gd name="T40" fmla="*/ 36 w 82"/>
                <a:gd name="T41" fmla="*/ 42 h 114"/>
                <a:gd name="T42" fmla="*/ 43 w 82"/>
                <a:gd name="T43" fmla="*/ 44 h 114"/>
                <a:gd name="T44" fmla="*/ 28 w 82"/>
                <a:gd name="T45" fmla="*/ 46 h 114"/>
                <a:gd name="T46" fmla="*/ 36 w 82"/>
                <a:gd name="T47" fmla="*/ 55 h 114"/>
                <a:gd name="T48" fmla="*/ 28 w 82"/>
                <a:gd name="T49" fmla="*/ 46 h 114"/>
                <a:gd name="T50" fmla="*/ 41 w 82"/>
                <a:gd name="T51" fmla="*/ 71 h 114"/>
                <a:gd name="T52" fmla="*/ 46 w 82"/>
                <a:gd name="T53" fmla="*/ 68 h 114"/>
                <a:gd name="T54" fmla="*/ 47 w 82"/>
                <a:gd name="T55" fmla="*/ 75 h 114"/>
                <a:gd name="T56" fmla="*/ 48 w 82"/>
                <a:gd name="T57" fmla="*/ 84 h 114"/>
                <a:gd name="T58" fmla="*/ 57 w 82"/>
                <a:gd name="T59" fmla="*/ 71 h 114"/>
                <a:gd name="T60" fmla="*/ 54 w 82"/>
                <a:gd name="T61" fmla="*/ 69 h 114"/>
                <a:gd name="T62" fmla="*/ 41 w 82"/>
                <a:gd name="T63" fmla="*/ 59 h 114"/>
                <a:gd name="T64" fmla="*/ 41 w 82"/>
                <a:gd name="T65" fmla="*/ 71 h 114"/>
                <a:gd name="T66" fmla="*/ 12 w 82"/>
                <a:gd name="T67" fmla="*/ 75 h 114"/>
                <a:gd name="T68" fmla="*/ 1 w 82"/>
                <a:gd name="T69" fmla="*/ 89 h 114"/>
                <a:gd name="T70" fmla="*/ 17 w 82"/>
                <a:gd name="T71" fmla="*/ 75 h 114"/>
                <a:gd name="T72" fmla="*/ 19 w 82"/>
                <a:gd name="T73" fmla="*/ 66 h 114"/>
                <a:gd name="T74" fmla="*/ 12 w 82"/>
                <a:gd name="T75" fmla="*/ 75 h 114"/>
                <a:gd name="T76" fmla="*/ 56 w 82"/>
                <a:gd name="T77" fmla="*/ 80 h 114"/>
                <a:gd name="T78" fmla="*/ 63 w 82"/>
                <a:gd name="T79" fmla="*/ 76 h 114"/>
                <a:gd name="T80" fmla="*/ 56 w 82"/>
                <a:gd name="T81" fmla="*/ 80 h 114"/>
                <a:gd name="T82" fmla="*/ 79 w 82"/>
                <a:gd name="T83" fmla="*/ 100 h 114"/>
                <a:gd name="T84" fmla="*/ 77 w 82"/>
                <a:gd name="T85" fmla="*/ 81 h 114"/>
                <a:gd name="T86" fmla="*/ 71 w 82"/>
                <a:gd name="T87" fmla="*/ 80 h 114"/>
                <a:gd name="T88" fmla="*/ 66 w 82"/>
                <a:gd name="T89" fmla="*/ 85 h 114"/>
                <a:gd name="T90" fmla="*/ 61 w 82"/>
                <a:gd name="T91" fmla="*/ 89 h 114"/>
                <a:gd name="T92" fmla="*/ 54 w 82"/>
                <a:gd name="T93" fmla="*/ 87 h 114"/>
                <a:gd name="T94" fmla="*/ 44 w 82"/>
                <a:gd name="T95" fmla="*/ 93 h 114"/>
                <a:gd name="T96" fmla="*/ 41 w 82"/>
                <a:gd name="T97" fmla="*/ 101 h 114"/>
                <a:gd name="T98" fmla="*/ 48 w 82"/>
                <a:gd name="T99" fmla="*/ 97 h 114"/>
                <a:gd name="T100" fmla="*/ 54 w 82"/>
                <a:gd name="T101" fmla="*/ 95 h 114"/>
                <a:gd name="T102" fmla="*/ 61 w 82"/>
                <a:gd name="T103" fmla="*/ 110 h 114"/>
                <a:gd name="T104" fmla="*/ 70 w 82"/>
                <a:gd name="T105" fmla="*/ 114 h 114"/>
                <a:gd name="T106" fmla="*/ 70 w 82"/>
                <a:gd name="T107" fmla="*/ 103 h 114"/>
                <a:gd name="T108" fmla="*/ 79 w 82"/>
                <a:gd name="T109" fmla="*/ 100 h 1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</a:cxnLst>
              <a:rect l="0" t="0" r="r" b="b"/>
              <a:pathLst>
                <a:path w="82" h="114">
                  <a:moveTo>
                    <a:pt x="43" y="44"/>
                  </a:moveTo>
                  <a:cubicBezTo>
                    <a:pt x="48" y="43"/>
                    <a:pt x="55" y="49"/>
                    <a:pt x="54" y="52"/>
                  </a:cubicBezTo>
                  <a:cubicBezTo>
                    <a:pt x="53" y="54"/>
                    <a:pt x="54" y="61"/>
                    <a:pt x="56" y="59"/>
                  </a:cubicBezTo>
                  <a:cubicBezTo>
                    <a:pt x="58" y="57"/>
                    <a:pt x="62" y="60"/>
                    <a:pt x="60" y="63"/>
                  </a:cubicBezTo>
                  <a:cubicBezTo>
                    <a:pt x="57" y="66"/>
                    <a:pt x="63" y="69"/>
                    <a:pt x="64" y="73"/>
                  </a:cubicBezTo>
                  <a:cubicBezTo>
                    <a:pt x="65" y="77"/>
                    <a:pt x="67" y="74"/>
                    <a:pt x="67" y="71"/>
                  </a:cubicBezTo>
                  <a:cubicBezTo>
                    <a:pt x="66" y="68"/>
                    <a:pt x="67" y="68"/>
                    <a:pt x="70" y="66"/>
                  </a:cubicBezTo>
                  <a:cubicBezTo>
                    <a:pt x="74" y="64"/>
                    <a:pt x="70" y="60"/>
                    <a:pt x="68" y="56"/>
                  </a:cubicBezTo>
                  <a:cubicBezTo>
                    <a:pt x="66" y="52"/>
                    <a:pt x="59" y="53"/>
                    <a:pt x="59" y="49"/>
                  </a:cubicBezTo>
                  <a:cubicBezTo>
                    <a:pt x="59" y="45"/>
                    <a:pt x="53" y="44"/>
                    <a:pt x="53" y="42"/>
                  </a:cubicBezTo>
                  <a:cubicBezTo>
                    <a:pt x="53" y="39"/>
                    <a:pt x="45" y="37"/>
                    <a:pt x="41" y="40"/>
                  </a:cubicBezTo>
                  <a:cubicBezTo>
                    <a:pt x="37" y="42"/>
                    <a:pt x="40" y="35"/>
                    <a:pt x="37" y="32"/>
                  </a:cubicBezTo>
                  <a:cubicBezTo>
                    <a:pt x="34" y="29"/>
                    <a:pt x="39" y="24"/>
                    <a:pt x="43" y="20"/>
                  </a:cubicBezTo>
                  <a:cubicBezTo>
                    <a:pt x="46" y="16"/>
                    <a:pt x="42" y="9"/>
                    <a:pt x="42" y="6"/>
                  </a:cubicBezTo>
                  <a:cubicBezTo>
                    <a:pt x="43" y="3"/>
                    <a:pt x="42" y="2"/>
                    <a:pt x="41" y="3"/>
                  </a:cubicBezTo>
                  <a:cubicBezTo>
                    <a:pt x="39" y="4"/>
                    <a:pt x="32" y="0"/>
                    <a:pt x="29" y="2"/>
                  </a:cubicBezTo>
                  <a:cubicBezTo>
                    <a:pt x="25" y="4"/>
                    <a:pt x="28" y="21"/>
                    <a:pt x="27" y="22"/>
                  </a:cubicBezTo>
                  <a:cubicBezTo>
                    <a:pt x="25" y="23"/>
                    <a:pt x="23" y="19"/>
                    <a:pt x="23" y="21"/>
                  </a:cubicBezTo>
                  <a:cubicBezTo>
                    <a:pt x="22" y="23"/>
                    <a:pt x="23" y="32"/>
                    <a:pt x="25" y="32"/>
                  </a:cubicBezTo>
                  <a:cubicBezTo>
                    <a:pt x="27" y="32"/>
                    <a:pt x="29" y="35"/>
                    <a:pt x="27" y="39"/>
                  </a:cubicBezTo>
                  <a:cubicBezTo>
                    <a:pt x="26" y="43"/>
                    <a:pt x="31" y="43"/>
                    <a:pt x="36" y="42"/>
                  </a:cubicBezTo>
                  <a:cubicBezTo>
                    <a:pt x="40" y="40"/>
                    <a:pt x="39" y="45"/>
                    <a:pt x="43" y="44"/>
                  </a:cubicBezTo>
                  <a:close/>
                  <a:moveTo>
                    <a:pt x="28" y="46"/>
                  </a:moveTo>
                  <a:cubicBezTo>
                    <a:pt x="28" y="50"/>
                    <a:pt x="30" y="57"/>
                    <a:pt x="36" y="55"/>
                  </a:cubicBezTo>
                  <a:cubicBezTo>
                    <a:pt x="41" y="54"/>
                    <a:pt x="27" y="44"/>
                    <a:pt x="28" y="46"/>
                  </a:cubicBezTo>
                  <a:close/>
                  <a:moveTo>
                    <a:pt x="41" y="71"/>
                  </a:moveTo>
                  <a:cubicBezTo>
                    <a:pt x="43" y="70"/>
                    <a:pt x="46" y="71"/>
                    <a:pt x="46" y="68"/>
                  </a:cubicBezTo>
                  <a:cubicBezTo>
                    <a:pt x="46" y="66"/>
                    <a:pt x="49" y="73"/>
                    <a:pt x="47" y="75"/>
                  </a:cubicBezTo>
                  <a:cubicBezTo>
                    <a:pt x="44" y="77"/>
                    <a:pt x="44" y="83"/>
                    <a:pt x="48" y="84"/>
                  </a:cubicBezTo>
                  <a:cubicBezTo>
                    <a:pt x="51" y="85"/>
                    <a:pt x="58" y="73"/>
                    <a:pt x="57" y="71"/>
                  </a:cubicBezTo>
                  <a:cubicBezTo>
                    <a:pt x="56" y="68"/>
                    <a:pt x="53" y="72"/>
                    <a:pt x="54" y="69"/>
                  </a:cubicBezTo>
                  <a:cubicBezTo>
                    <a:pt x="54" y="66"/>
                    <a:pt x="45" y="58"/>
                    <a:pt x="41" y="59"/>
                  </a:cubicBezTo>
                  <a:cubicBezTo>
                    <a:pt x="37" y="60"/>
                    <a:pt x="39" y="71"/>
                    <a:pt x="41" y="71"/>
                  </a:cubicBezTo>
                  <a:close/>
                  <a:moveTo>
                    <a:pt x="12" y="75"/>
                  </a:moveTo>
                  <a:cubicBezTo>
                    <a:pt x="9" y="80"/>
                    <a:pt x="0" y="87"/>
                    <a:pt x="1" y="89"/>
                  </a:cubicBezTo>
                  <a:cubicBezTo>
                    <a:pt x="3" y="92"/>
                    <a:pt x="12" y="78"/>
                    <a:pt x="17" y="75"/>
                  </a:cubicBezTo>
                  <a:cubicBezTo>
                    <a:pt x="21" y="72"/>
                    <a:pt x="20" y="69"/>
                    <a:pt x="19" y="66"/>
                  </a:cubicBezTo>
                  <a:cubicBezTo>
                    <a:pt x="17" y="63"/>
                    <a:pt x="16" y="71"/>
                    <a:pt x="12" y="75"/>
                  </a:cubicBezTo>
                  <a:close/>
                  <a:moveTo>
                    <a:pt x="56" y="80"/>
                  </a:moveTo>
                  <a:cubicBezTo>
                    <a:pt x="57" y="83"/>
                    <a:pt x="65" y="79"/>
                    <a:pt x="63" y="76"/>
                  </a:cubicBezTo>
                  <a:cubicBezTo>
                    <a:pt x="61" y="74"/>
                    <a:pt x="56" y="78"/>
                    <a:pt x="56" y="80"/>
                  </a:cubicBezTo>
                  <a:close/>
                  <a:moveTo>
                    <a:pt x="79" y="100"/>
                  </a:moveTo>
                  <a:cubicBezTo>
                    <a:pt x="82" y="96"/>
                    <a:pt x="77" y="87"/>
                    <a:pt x="77" y="81"/>
                  </a:cubicBezTo>
                  <a:cubicBezTo>
                    <a:pt x="77" y="75"/>
                    <a:pt x="69" y="77"/>
                    <a:pt x="71" y="80"/>
                  </a:cubicBezTo>
                  <a:cubicBezTo>
                    <a:pt x="73" y="84"/>
                    <a:pt x="67" y="81"/>
                    <a:pt x="66" y="85"/>
                  </a:cubicBezTo>
                  <a:cubicBezTo>
                    <a:pt x="66" y="89"/>
                    <a:pt x="61" y="86"/>
                    <a:pt x="61" y="89"/>
                  </a:cubicBezTo>
                  <a:cubicBezTo>
                    <a:pt x="61" y="92"/>
                    <a:pt x="56" y="89"/>
                    <a:pt x="54" y="87"/>
                  </a:cubicBezTo>
                  <a:cubicBezTo>
                    <a:pt x="51" y="85"/>
                    <a:pt x="48" y="92"/>
                    <a:pt x="44" y="93"/>
                  </a:cubicBezTo>
                  <a:cubicBezTo>
                    <a:pt x="40" y="94"/>
                    <a:pt x="38" y="102"/>
                    <a:pt x="41" y="101"/>
                  </a:cubicBezTo>
                  <a:cubicBezTo>
                    <a:pt x="44" y="101"/>
                    <a:pt x="45" y="97"/>
                    <a:pt x="48" y="97"/>
                  </a:cubicBezTo>
                  <a:cubicBezTo>
                    <a:pt x="51" y="98"/>
                    <a:pt x="50" y="94"/>
                    <a:pt x="54" y="95"/>
                  </a:cubicBezTo>
                  <a:cubicBezTo>
                    <a:pt x="59" y="96"/>
                    <a:pt x="56" y="109"/>
                    <a:pt x="61" y="110"/>
                  </a:cubicBezTo>
                  <a:cubicBezTo>
                    <a:pt x="67" y="111"/>
                    <a:pt x="67" y="114"/>
                    <a:pt x="70" y="114"/>
                  </a:cubicBezTo>
                  <a:cubicBezTo>
                    <a:pt x="73" y="114"/>
                    <a:pt x="70" y="106"/>
                    <a:pt x="70" y="103"/>
                  </a:cubicBezTo>
                  <a:cubicBezTo>
                    <a:pt x="70" y="101"/>
                    <a:pt x="76" y="103"/>
                    <a:pt x="79" y="10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8" name="Freeform 153"/>
            <p:cNvSpPr>
              <a:spLocks noEditPoints="1"/>
            </p:cNvSpPr>
            <p:nvPr userDrawn="1"/>
          </p:nvSpPr>
          <p:spPr bwMode="auto">
            <a:xfrm>
              <a:off x="5532" y="2837"/>
              <a:ext cx="205" cy="132"/>
            </a:xfrm>
            <a:custGeom>
              <a:avLst/>
              <a:gdLst>
                <a:gd name="T0" fmla="*/ 76 w 106"/>
                <a:gd name="T1" fmla="*/ 63 h 68"/>
                <a:gd name="T2" fmla="*/ 70 w 106"/>
                <a:gd name="T3" fmla="*/ 57 h 68"/>
                <a:gd name="T4" fmla="*/ 62 w 106"/>
                <a:gd name="T5" fmla="*/ 53 h 68"/>
                <a:gd name="T6" fmla="*/ 56 w 106"/>
                <a:gd name="T7" fmla="*/ 42 h 68"/>
                <a:gd name="T8" fmla="*/ 54 w 106"/>
                <a:gd name="T9" fmla="*/ 35 h 68"/>
                <a:gd name="T10" fmla="*/ 56 w 106"/>
                <a:gd name="T11" fmla="*/ 29 h 68"/>
                <a:gd name="T12" fmla="*/ 39 w 106"/>
                <a:gd name="T13" fmla="*/ 20 h 68"/>
                <a:gd name="T14" fmla="*/ 6 w 106"/>
                <a:gd name="T15" fmla="*/ 2 h 68"/>
                <a:gd name="T16" fmla="*/ 0 w 106"/>
                <a:gd name="T17" fmla="*/ 0 h 68"/>
                <a:gd name="T18" fmla="*/ 0 w 106"/>
                <a:gd name="T19" fmla="*/ 53 h 68"/>
                <a:gd name="T20" fmla="*/ 9 w 106"/>
                <a:gd name="T21" fmla="*/ 56 h 68"/>
                <a:gd name="T22" fmla="*/ 19 w 106"/>
                <a:gd name="T23" fmla="*/ 50 h 68"/>
                <a:gd name="T24" fmla="*/ 24 w 106"/>
                <a:gd name="T25" fmla="*/ 44 h 68"/>
                <a:gd name="T26" fmla="*/ 41 w 106"/>
                <a:gd name="T27" fmla="*/ 48 h 68"/>
                <a:gd name="T28" fmla="*/ 60 w 106"/>
                <a:gd name="T29" fmla="*/ 65 h 68"/>
                <a:gd name="T30" fmla="*/ 77 w 106"/>
                <a:gd name="T31" fmla="*/ 68 h 68"/>
                <a:gd name="T32" fmla="*/ 76 w 106"/>
                <a:gd name="T33" fmla="*/ 63 h 68"/>
                <a:gd name="T34" fmla="*/ 90 w 106"/>
                <a:gd name="T35" fmla="*/ 18 h 68"/>
                <a:gd name="T36" fmla="*/ 80 w 106"/>
                <a:gd name="T37" fmla="*/ 24 h 68"/>
                <a:gd name="T38" fmla="*/ 62 w 106"/>
                <a:gd name="T39" fmla="*/ 25 h 68"/>
                <a:gd name="T40" fmla="*/ 76 w 106"/>
                <a:gd name="T41" fmla="*/ 31 h 68"/>
                <a:gd name="T42" fmla="*/ 93 w 106"/>
                <a:gd name="T43" fmla="*/ 22 h 68"/>
                <a:gd name="T44" fmla="*/ 96 w 106"/>
                <a:gd name="T45" fmla="*/ 15 h 68"/>
                <a:gd name="T46" fmla="*/ 90 w 106"/>
                <a:gd name="T47" fmla="*/ 18 h 68"/>
                <a:gd name="T48" fmla="*/ 99 w 106"/>
                <a:gd name="T49" fmla="*/ 9 h 68"/>
                <a:gd name="T50" fmla="*/ 96 w 106"/>
                <a:gd name="T51" fmla="*/ 9 h 68"/>
                <a:gd name="T52" fmla="*/ 102 w 106"/>
                <a:gd name="T53" fmla="*/ 17 h 68"/>
                <a:gd name="T54" fmla="*/ 99 w 106"/>
                <a:gd name="T55" fmla="*/ 9 h 6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106" h="68">
                  <a:moveTo>
                    <a:pt x="76" y="63"/>
                  </a:moveTo>
                  <a:cubicBezTo>
                    <a:pt x="75" y="62"/>
                    <a:pt x="70" y="59"/>
                    <a:pt x="70" y="57"/>
                  </a:cubicBezTo>
                  <a:cubicBezTo>
                    <a:pt x="71" y="55"/>
                    <a:pt x="65" y="55"/>
                    <a:pt x="62" y="53"/>
                  </a:cubicBezTo>
                  <a:cubicBezTo>
                    <a:pt x="58" y="51"/>
                    <a:pt x="60" y="43"/>
                    <a:pt x="56" y="42"/>
                  </a:cubicBezTo>
                  <a:cubicBezTo>
                    <a:pt x="52" y="40"/>
                    <a:pt x="49" y="34"/>
                    <a:pt x="54" y="35"/>
                  </a:cubicBezTo>
                  <a:cubicBezTo>
                    <a:pt x="58" y="35"/>
                    <a:pt x="59" y="32"/>
                    <a:pt x="56" y="29"/>
                  </a:cubicBezTo>
                  <a:cubicBezTo>
                    <a:pt x="52" y="26"/>
                    <a:pt x="39" y="25"/>
                    <a:pt x="39" y="20"/>
                  </a:cubicBezTo>
                  <a:cubicBezTo>
                    <a:pt x="38" y="15"/>
                    <a:pt x="16" y="4"/>
                    <a:pt x="6" y="2"/>
                  </a:cubicBezTo>
                  <a:cubicBezTo>
                    <a:pt x="4" y="1"/>
                    <a:pt x="2" y="1"/>
                    <a:pt x="0" y="0"/>
                  </a:cubicBezTo>
                  <a:cubicBezTo>
                    <a:pt x="0" y="53"/>
                    <a:pt x="0" y="53"/>
                    <a:pt x="0" y="53"/>
                  </a:cubicBezTo>
                  <a:cubicBezTo>
                    <a:pt x="2" y="55"/>
                    <a:pt x="5" y="56"/>
                    <a:pt x="9" y="56"/>
                  </a:cubicBezTo>
                  <a:cubicBezTo>
                    <a:pt x="19" y="57"/>
                    <a:pt x="17" y="50"/>
                    <a:pt x="19" y="50"/>
                  </a:cubicBezTo>
                  <a:cubicBezTo>
                    <a:pt x="21" y="50"/>
                    <a:pt x="21" y="47"/>
                    <a:pt x="24" y="44"/>
                  </a:cubicBezTo>
                  <a:cubicBezTo>
                    <a:pt x="26" y="41"/>
                    <a:pt x="36" y="44"/>
                    <a:pt x="41" y="48"/>
                  </a:cubicBezTo>
                  <a:cubicBezTo>
                    <a:pt x="47" y="53"/>
                    <a:pt x="54" y="66"/>
                    <a:pt x="60" y="65"/>
                  </a:cubicBezTo>
                  <a:cubicBezTo>
                    <a:pt x="66" y="63"/>
                    <a:pt x="72" y="68"/>
                    <a:pt x="77" y="68"/>
                  </a:cubicBezTo>
                  <a:cubicBezTo>
                    <a:pt x="83" y="68"/>
                    <a:pt x="78" y="63"/>
                    <a:pt x="76" y="63"/>
                  </a:cubicBezTo>
                  <a:close/>
                  <a:moveTo>
                    <a:pt x="90" y="18"/>
                  </a:moveTo>
                  <a:cubicBezTo>
                    <a:pt x="90" y="20"/>
                    <a:pt x="86" y="22"/>
                    <a:pt x="80" y="24"/>
                  </a:cubicBezTo>
                  <a:cubicBezTo>
                    <a:pt x="74" y="27"/>
                    <a:pt x="63" y="21"/>
                    <a:pt x="62" y="25"/>
                  </a:cubicBezTo>
                  <a:cubicBezTo>
                    <a:pt x="62" y="27"/>
                    <a:pt x="69" y="31"/>
                    <a:pt x="76" y="31"/>
                  </a:cubicBezTo>
                  <a:cubicBezTo>
                    <a:pt x="83" y="31"/>
                    <a:pt x="93" y="24"/>
                    <a:pt x="93" y="22"/>
                  </a:cubicBezTo>
                  <a:cubicBezTo>
                    <a:pt x="93" y="20"/>
                    <a:pt x="98" y="17"/>
                    <a:pt x="96" y="15"/>
                  </a:cubicBezTo>
                  <a:cubicBezTo>
                    <a:pt x="94" y="13"/>
                    <a:pt x="90" y="16"/>
                    <a:pt x="90" y="18"/>
                  </a:cubicBezTo>
                  <a:close/>
                  <a:moveTo>
                    <a:pt x="99" y="9"/>
                  </a:moveTo>
                  <a:cubicBezTo>
                    <a:pt x="95" y="6"/>
                    <a:pt x="91" y="5"/>
                    <a:pt x="96" y="9"/>
                  </a:cubicBezTo>
                  <a:cubicBezTo>
                    <a:pt x="101" y="14"/>
                    <a:pt x="99" y="18"/>
                    <a:pt x="102" y="17"/>
                  </a:cubicBezTo>
                  <a:cubicBezTo>
                    <a:pt x="106" y="16"/>
                    <a:pt x="103" y="11"/>
                    <a:pt x="99" y="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39" name="Freeform 154"/>
            <p:cNvSpPr>
              <a:spLocks/>
            </p:cNvSpPr>
            <p:nvPr userDrawn="1"/>
          </p:nvSpPr>
          <p:spPr bwMode="auto">
            <a:xfrm>
              <a:off x="4544" y="2631"/>
              <a:ext cx="35" cy="68"/>
            </a:xfrm>
            <a:custGeom>
              <a:avLst/>
              <a:gdLst>
                <a:gd name="T0" fmla="*/ 4 w 18"/>
                <a:gd name="T1" fmla="*/ 0 h 35"/>
                <a:gd name="T2" fmla="*/ 1 w 18"/>
                <a:gd name="T3" fmla="*/ 8 h 35"/>
                <a:gd name="T4" fmla="*/ 1 w 18"/>
                <a:gd name="T5" fmla="*/ 19 h 35"/>
                <a:gd name="T6" fmla="*/ 5 w 18"/>
                <a:gd name="T7" fmla="*/ 32 h 35"/>
                <a:gd name="T8" fmla="*/ 18 w 18"/>
                <a:gd name="T9" fmla="*/ 20 h 35"/>
                <a:gd name="T10" fmla="*/ 4 w 18"/>
                <a:gd name="T11" fmla="*/ 0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8" h="35">
                  <a:moveTo>
                    <a:pt x="4" y="0"/>
                  </a:moveTo>
                  <a:cubicBezTo>
                    <a:pt x="2" y="0"/>
                    <a:pt x="2" y="5"/>
                    <a:pt x="1" y="8"/>
                  </a:cubicBezTo>
                  <a:cubicBezTo>
                    <a:pt x="0" y="11"/>
                    <a:pt x="0" y="14"/>
                    <a:pt x="1" y="19"/>
                  </a:cubicBezTo>
                  <a:cubicBezTo>
                    <a:pt x="1" y="24"/>
                    <a:pt x="1" y="29"/>
                    <a:pt x="5" y="32"/>
                  </a:cubicBezTo>
                  <a:cubicBezTo>
                    <a:pt x="10" y="35"/>
                    <a:pt x="18" y="27"/>
                    <a:pt x="18" y="20"/>
                  </a:cubicBezTo>
                  <a:cubicBezTo>
                    <a:pt x="18" y="13"/>
                    <a:pt x="6" y="0"/>
                    <a:pt x="4" y="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0" name="Freeform 155"/>
            <p:cNvSpPr>
              <a:spLocks/>
            </p:cNvSpPr>
            <p:nvPr userDrawn="1"/>
          </p:nvSpPr>
          <p:spPr bwMode="auto">
            <a:xfrm>
              <a:off x="3937" y="2980"/>
              <a:ext cx="120" cy="240"/>
            </a:xfrm>
            <a:custGeom>
              <a:avLst/>
              <a:gdLst>
                <a:gd name="T0" fmla="*/ 53 w 62"/>
                <a:gd name="T1" fmla="*/ 4 h 123"/>
                <a:gd name="T2" fmla="*/ 50 w 62"/>
                <a:gd name="T3" fmla="*/ 6 h 123"/>
                <a:gd name="T4" fmla="*/ 48 w 62"/>
                <a:gd name="T5" fmla="*/ 12 h 123"/>
                <a:gd name="T6" fmla="*/ 43 w 62"/>
                <a:gd name="T7" fmla="*/ 16 h 123"/>
                <a:gd name="T8" fmla="*/ 39 w 62"/>
                <a:gd name="T9" fmla="*/ 20 h 123"/>
                <a:gd name="T10" fmla="*/ 39 w 62"/>
                <a:gd name="T11" fmla="*/ 24 h 123"/>
                <a:gd name="T12" fmla="*/ 33 w 62"/>
                <a:gd name="T13" fmla="*/ 29 h 123"/>
                <a:gd name="T14" fmla="*/ 21 w 62"/>
                <a:gd name="T15" fmla="*/ 35 h 123"/>
                <a:gd name="T16" fmla="*/ 10 w 62"/>
                <a:gd name="T17" fmla="*/ 37 h 123"/>
                <a:gd name="T18" fmla="*/ 7 w 62"/>
                <a:gd name="T19" fmla="*/ 49 h 123"/>
                <a:gd name="T20" fmla="*/ 8 w 62"/>
                <a:gd name="T21" fmla="*/ 64 h 123"/>
                <a:gd name="T22" fmla="*/ 6 w 62"/>
                <a:gd name="T23" fmla="*/ 81 h 123"/>
                <a:gd name="T24" fmla="*/ 2 w 62"/>
                <a:gd name="T25" fmla="*/ 101 h 123"/>
                <a:gd name="T26" fmla="*/ 8 w 62"/>
                <a:gd name="T27" fmla="*/ 117 h 123"/>
                <a:gd name="T28" fmla="*/ 23 w 62"/>
                <a:gd name="T29" fmla="*/ 121 h 123"/>
                <a:gd name="T30" fmla="*/ 32 w 62"/>
                <a:gd name="T31" fmla="*/ 117 h 123"/>
                <a:gd name="T32" fmla="*/ 44 w 62"/>
                <a:gd name="T33" fmla="*/ 82 h 123"/>
                <a:gd name="T34" fmla="*/ 53 w 62"/>
                <a:gd name="T35" fmla="*/ 49 h 123"/>
                <a:gd name="T36" fmla="*/ 55 w 62"/>
                <a:gd name="T37" fmla="*/ 40 h 123"/>
                <a:gd name="T38" fmla="*/ 57 w 62"/>
                <a:gd name="T39" fmla="*/ 35 h 123"/>
                <a:gd name="T40" fmla="*/ 62 w 62"/>
                <a:gd name="T41" fmla="*/ 34 h 123"/>
                <a:gd name="T42" fmla="*/ 59 w 62"/>
                <a:gd name="T43" fmla="*/ 18 h 123"/>
                <a:gd name="T44" fmla="*/ 53 w 62"/>
                <a:gd name="T45" fmla="*/ 4 h 12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62" h="123">
                  <a:moveTo>
                    <a:pt x="53" y="4"/>
                  </a:moveTo>
                  <a:cubicBezTo>
                    <a:pt x="51" y="0"/>
                    <a:pt x="51" y="5"/>
                    <a:pt x="50" y="6"/>
                  </a:cubicBezTo>
                  <a:cubicBezTo>
                    <a:pt x="49" y="7"/>
                    <a:pt x="48" y="10"/>
                    <a:pt x="48" y="12"/>
                  </a:cubicBezTo>
                  <a:cubicBezTo>
                    <a:pt x="49" y="14"/>
                    <a:pt x="45" y="16"/>
                    <a:pt x="43" y="16"/>
                  </a:cubicBezTo>
                  <a:cubicBezTo>
                    <a:pt x="41" y="16"/>
                    <a:pt x="38" y="17"/>
                    <a:pt x="39" y="20"/>
                  </a:cubicBezTo>
                  <a:cubicBezTo>
                    <a:pt x="40" y="22"/>
                    <a:pt x="38" y="22"/>
                    <a:pt x="39" y="24"/>
                  </a:cubicBezTo>
                  <a:cubicBezTo>
                    <a:pt x="40" y="26"/>
                    <a:pt x="36" y="29"/>
                    <a:pt x="33" y="29"/>
                  </a:cubicBezTo>
                  <a:cubicBezTo>
                    <a:pt x="29" y="30"/>
                    <a:pt x="25" y="36"/>
                    <a:pt x="21" y="35"/>
                  </a:cubicBezTo>
                  <a:cubicBezTo>
                    <a:pt x="17" y="35"/>
                    <a:pt x="13" y="38"/>
                    <a:pt x="10" y="37"/>
                  </a:cubicBezTo>
                  <a:cubicBezTo>
                    <a:pt x="7" y="37"/>
                    <a:pt x="9" y="44"/>
                    <a:pt x="7" y="49"/>
                  </a:cubicBezTo>
                  <a:cubicBezTo>
                    <a:pt x="4" y="53"/>
                    <a:pt x="5" y="58"/>
                    <a:pt x="8" y="64"/>
                  </a:cubicBezTo>
                  <a:cubicBezTo>
                    <a:pt x="10" y="69"/>
                    <a:pt x="12" y="74"/>
                    <a:pt x="6" y="81"/>
                  </a:cubicBezTo>
                  <a:cubicBezTo>
                    <a:pt x="0" y="88"/>
                    <a:pt x="0" y="96"/>
                    <a:pt x="2" y="101"/>
                  </a:cubicBezTo>
                  <a:cubicBezTo>
                    <a:pt x="5" y="106"/>
                    <a:pt x="5" y="114"/>
                    <a:pt x="8" y="117"/>
                  </a:cubicBezTo>
                  <a:cubicBezTo>
                    <a:pt x="11" y="120"/>
                    <a:pt x="20" y="123"/>
                    <a:pt x="23" y="121"/>
                  </a:cubicBezTo>
                  <a:cubicBezTo>
                    <a:pt x="26" y="118"/>
                    <a:pt x="29" y="121"/>
                    <a:pt x="32" y="117"/>
                  </a:cubicBezTo>
                  <a:cubicBezTo>
                    <a:pt x="35" y="114"/>
                    <a:pt x="40" y="95"/>
                    <a:pt x="44" y="82"/>
                  </a:cubicBezTo>
                  <a:cubicBezTo>
                    <a:pt x="48" y="69"/>
                    <a:pt x="54" y="53"/>
                    <a:pt x="53" y="49"/>
                  </a:cubicBezTo>
                  <a:cubicBezTo>
                    <a:pt x="53" y="46"/>
                    <a:pt x="56" y="44"/>
                    <a:pt x="55" y="40"/>
                  </a:cubicBezTo>
                  <a:cubicBezTo>
                    <a:pt x="53" y="36"/>
                    <a:pt x="55" y="32"/>
                    <a:pt x="57" y="35"/>
                  </a:cubicBezTo>
                  <a:cubicBezTo>
                    <a:pt x="59" y="38"/>
                    <a:pt x="61" y="38"/>
                    <a:pt x="62" y="34"/>
                  </a:cubicBezTo>
                  <a:cubicBezTo>
                    <a:pt x="62" y="30"/>
                    <a:pt x="59" y="23"/>
                    <a:pt x="59" y="18"/>
                  </a:cubicBezTo>
                  <a:cubicBezTo>
                    <a:pt x="58" y="12"/>
                    <a:pt x="53" y="6"/>
                    <a:pt x="53" y="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1" name="Freeform 156"/>
            <p:cNvSpPr>
              <a:spLocks/>
            </p:cNvSpPr>
            <p:nvPr userDrawn="1"/>
          </p:nvSpPr>
          <p:spPr bwMode="auto">
            <a:xfrm>
              <a:off x="3931" y="2471"/>
              <a:ext cx="175" cy="107"/>
            </a:xfrm>
            <a:custGeom>
              <a:avLst/>
              <a:gdLst>
                <a:gd name="T0" fmla="*/ 72 w 90"/>
                <a:gd name="T1" fmla="*/ 2 h 55"/>
                <a:gd name="T2" fmla="*/ 55 w 90"/>
                <a:gd name="T3" fmla="*/ 3 h 55"/>
                <a:gd name="T4" fmla="*/ 42 w 90"/>
                <a:gd name="T5" fmla="*/ 14 h 55"/>
                <a:gd name="T6" fmla="*/ 36 w 90"/>
                <a:gd name="T7" fmla="*/ 16 h 55"/>
                <a:gd name="T8" fmla="*/ 24 w 90"/>
                <a:gd name="T9" fmla="*/ 14 h 55"/>
                <a:gd name="T10" fmla="*/ 14 w 90"/>
                <a:gd name="T11" fmla="*/ 14 h 55"/>
                <a:gd name="T12" fmla="*/ 8 w 90"/>
                <a:gd name="T13" fmla="*/ 13 h 55"/>
                <a:gd name="T14" fmla="*/ 4 w 90"/>
                <a:gd name="T15" fmla="*/ 16 h 55"/>
                <a:gd name="T16" fmla="*/ 4 w 90"/>
                <a:gd name="T17" fmla="*/ 20 h 55"/>
                <a:gd name="T18" fmla="*/ 1 w 90"/>
                <a:gd name="T19" fmla="*/ 22 h 55"/>
                <a:gd name="T20" fmla="*/ 1 w 90"/>
                <a:gd name="T21" fmla="*/ 28 h 55"/>
                <a:gd name="T22" fmla="*/ 4 w 90"/>
                <a:gd name="T23" fmla="*/ 41 h 55"/>
                <a:gd name="T24" fmla="*/ 7 w 90"/>
                <a:gd name="T25" fmla="*/ 53 h 55"/>
                <a:gd name="T26" fmla="*/ 22 w 90"/>
                <a:gd name="T27" fmla="*/ 52 h 55"/>
                <a:gd name="T28" fmla="*/ 33 w 90"/>
                <a:gd name="T29" fmla="*/ 48 h 55"/>
                <a:gd name="T30" fmla="*/ 42 w 90"/>
                <a:gd name="T31" fmla="*/ 44 h 55"/>
                <a:gd name="T32" fmla="*/ 50 w 90"/>
                <a:gd name="T33" fmla="*/ 42 h 55"/>
                <a:gd name="T34" fmla="*/ 57 w 90"/>
                <a:gd name="T35" fmla="*/ 38 h 55"/>
                <a:gd name="T36" fmla="*/ 75 w 90"/>
                <a:gd name="T37" fmla="*/ 32 h 55"/>
                <a:gd name="T38" fmla="*/ 83 w 90"/>
                <a:gd name="T39" fmla="*/ 24 h 55"/>
                <a:gd name="T40" fmla="*/ 90 w 90"/>
                <a:gd name="T41" fmla="*/ 21 h 55"/>
                <a:gd name="T42" fmla="*/ 80 w 90"/>
                <a:gd name="T43" fmla="*/ 0 h 55"/>
                <a:gd name="T44" fmla="*/ 72 w 90"/>
                <a:gd name="T45" fmla="*/ 2 h 5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</a:cxnLst>
              <a:rect l="0" t="0" r="r" b="b"/>
              <a:pathLst>
                <a:path w="90" h="55">
                  <a:moveTo>
                    <a:pt x="72" y="2"/>
                  </a:moveTo>
                  <a:cubicBezTo>
                    <a:pt x="67" y="3"/>
                    <a:pt x="56" y="2"/>
                    <a:pt x="55" y="3"/>
                  </a:cubicBezTo>
                  <a:cubicBezTo>
                    <a:pt x="54" y="4"/>
                    <a:pt x="43" y="11"/>
                    <a:pt x="42" y="14"/>
                  </a:cubicBezTo>
                  <a:cubicBezTo>
                    <a:pt x="41" y="18"/>
                    <a:pt x="38" y="18"/>
                    <a:pt x="36" y="16"/>
                  </a:cubicBezTo>
                  <a:cubicBezTo>
                    <a:pt x="34" y="15"/>
                    <a:pt x="25" y="15"/>
                    <a:pt x="24" y="14"/>
                  </a:cubicBezTo>
                  <a:cubicBezTo>
                    <a:pt x="24" y="14"/>
                    <a:pt x="17" y="13"/>
                    <a:pt x="14" y="14"/>
                  </a:cubicBezTo>
                  <a:cubicBezTo>
                    <a:pt x="11" y="14"/>
                    <a:pt x="9" y="12"/>
                    <a:pt x="8" y="13"/>
                  </a:cubicBezTo>
                  <a:cubicBezTo>
                    <a:pt x="6" y="13"/>
                    <a:pt x="5" y="15"/>
                    <a:pt x="4" y="16"/>
                  </a:cubicBezTo>
                  <a:cubicBezTo>
                    <a:pt x="3" y="17"/>
                    <a:pt x="5" y="19"/>
                    <a:pt x="4" y="20"/>
                  </a:cubicBezTo>
                  <a:cubicBezTo>
                    <a:pt x="4" y="21"/>
                    <a:pt x="3" y="21"/>
                    <a:pt x="1" y="22"/>
                  </a:cubicBezTo>
                  <a:cubicBezTo>
                    <a:pt x="1" y="24"/>
                    <a:pt x="2" y="26"/>
                    <a:pt x="1" y="28"/>
                  </a:cubicBezTo>
                  <a:cubicBezTo>
                    <a:pt x="0" y="30"/>
                    <a:pt x="1" y="37"/>
                    <a:pt x="4" y="41"/>
                  </a:cubicBezTo>
                  <a:cubicBezTo>
                    <a:pt x="6" y="45"/>
                    <a:pt x="5" y="52"/>
                    <a:pt x="7" y="53"/>
                  </a:cubicBezTo>
                  <a:cubicBezTo>
                    <a:pt x="8" y="55"/>
                    <a:pt x="18" y="54"/>
                    <a:pt x="22" y="52"/>
                  </a:cubicBezTo>
                  <a:cubicBezTo>
                    <a:pt x="26" y="49"/>
                    <a:pt x="29" y="48"/>
                    <a:pt x="33" y="48"/>
                  </a:cubicBezTo>
                  <a:cubicBezTo>
                    <a:pt x="36" y="48"/>
                    <a:pt x="41" y="45"/>
                    <a:pt x="42" y="44"/>
                  </a:cubicBezTo>
                  <a:cubicBezTo>
                    <a:pt x="43" y="42"/>
                    <a:pt x="48" y="42"/>
                    <a:pt x="50" y="42"/>
                  </a:cubicBezTo>
                  <a:cubicBezTo>
                    <a:pt x="52" y="43"/>
                    <a:pt x="55" y="40"/>
                    <a:pt x="57" y="38"/>
                  </a:cubicBezTo>
                  <a:cubicBezTo>
                    <a:pt x="59" y="36"/>
                    <a:pt x="67" y="35"/>
                    <a:pt x="75" y="32"/>
                  </a:cubicBezTo>
                  <a:cubicBezTo>
                    <a:pt x="83" y="30"/>
                    <a:pt x="81" y="26"/>
                    <a:pt x="83" y="24"/>
                  </a:cubicBezTo>
                  <a:cubicBezTo>
                    <a:pt x="84" y="22"/>
                    <a:pt x="87" y="22"/>
                    <a:pt x="90" y="21"/>
                  </a:cubicBezTo>
                  <a:cubicBezTo>
                    <a:pt x="86" y="13"/>
                    <a:pt x="82" y="4"/>
                    <a:pt x="80" y="0"/>
                  </a:cubicBezTo>
                  <a:cubicBezTo>
                    <a:pt x="76" y="1"/>
                    <a:pt x="73" y="2"/>
                    <a:pt x="72" y="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2" name="Freeform 157"/>
            <p:cNvSpPr>
              <a:spLocks noEditPoints="1"/>
            </p:cNvSpPr>
            <p:nvPr userDrawn="1"/>
          </p:nvSpPr>
          <p:spPr bwMode="auto">
            <a:xfrm>
              <a:off x="5757" y="2879"/>
              <a:ext cx="132" cy="96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3" name="Freeform 158"/>
            <p:cNvSpPr>
              <a:spLocks noEditPoints="1"/>
            </p:cNvSpPr>
            <p:nvPr userDrawn="1"/>
          </p:nvSpPr>
          <p:spPr bwMode="auto">
            <a:xfrm>
              <a:off x="5757" y="2879"/>
              <a:ext cx="132" cy="96"/>
            </a:xfrm>
            <a:custGeom>
              <a:avLst/>
              <a:gdLst>
                <a:gd name="T0" fmla="*/ 0 w 68"/>
                <a:gd name="T1" fmla="*/ 2 h 49"/>
                <a:gd name="T2" fmla="*/ 11 w 68"/>
                <a:gd name="T3" fmla="*/ 14 h 49"/>
                <a:gd name="T4" fmla="*/ 0 w 68"/>
                <a:gd name="T5" fmla="*/ 2 h 49"/>
                <a:gd name="T6" fmla="*/ 16 w 68"/>
                <a:gd name="T7" fmla="*/ 13 h 49"/>
                <a:gd name="T8" fmla="*/ 23 w 68"/>
                <a:gd name="T9" fmla="*/ 18 h 49"/>
                <a:gd name="T10" fmla="*/ 16 w 68"/>
                <a:gd name="T11" fmla="*/ 13 h 49"/>
                <a:gd name="T12" fmla="*/ 44 w 68"/>
                <a:gd name="T13" fmla="*/ 28 h 49"/>
                <a:gd name="T14" fmla="*/ 32 w 68"/>
                <a:gd name="T15" fmla="*/ 21 h 49"/>
                <a:gd name="T16" fmla="*/ 44 w 68"/>
                <a:gd name="T17" fmla="*/ 28 h 49"/>
                <a:gd name="T18" fmla="*/ 43 w 68"/>
                <a:gd name="T19" fmla="*/ 36 h 49"/>
                <a:gd name="T20" fmla="*/ 51 w 68"/>
                <a:gd name="T21" fmla="*/ 40 h 49"/>
                <a:gd name="T22" fmla="*/ 43 w 68"/>
                <a:gd name="T23" fmla="*/ 36 h 49"/>
                <a:gd name="T24" fmla="*/ 58 w 68"/>
                <a:gd name="T25" fmla="*/ 44 h 49"/>
                <a:gd name="T26" fmla="*/ 66 w 68"/>
                <a:gd name="T27" fmla="*/ 48 h 49"/>
                <a:gd name="T28" fmla="*/ 58 w 68"/>
                <a:gd name="T29" fmla="*/ 44 h 49"/>
                <a:gd name="T30" fmla="*/ 52 w 68"/>
                <a:gd name="T31" fmla="*/ 27 h 49"/>
                <a:gd name="T32" fmla="*/ 58 w 68"/>
                <a:gd name="T33" fmla="*/ 39 h 49"/>
                <a:gd name="T34" fmla="*/ 52 w 68"/>
                <a:gd name="T35" fmla="*/ 27 h 4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68" h="49">
                  <a:moveTo>
                    <a:pt x="0" y="2"/>
                  </a:moveTo>
                  <a:cubicBezTo>
                    <a:pt x="0" y="4"/>
                    <a:pt x="8" y="16"/>
                    <a:pt x="11" y="14"/>
                  </a:cubicBezTo>
                  <a:cubicBezTo>
                    <a:pt x="16" y="11"/>
                    <a:pt x="1" y="0"/>
                    <a:pt x="0" y="2"/>
                  </a:cubicBezTo>
                  <a:close/>
                  <a:moveTo>
                    <a:pt x="16" y="13"/>
                  </a:moveTo>
                  <a:cubicBezTo>
                    <a:pt x="16" y="14"/>
                    <a:pt x="22" y="19"/>
                    <a:pt x="23" y="18"/>
                  </a:cubicBezTo>
                  <a:cubicBezTo>
                    <a:pt x="25" y="18"/>
                    <a:pt x="17" y="11"/>
                    <a:pt x="16" y="13"/>
                  </a:cubicBezTo>
                  <a:close/>
                  <a:moveTo>
                    <a:pt x="44" y="28"/>
                  </a:moveTo>
                  <a:cubicBezTo>
                    <a:pt x="46" y="26"/>
                    <a:pt x="33" y="19"/>
                    <a:pt x="32" y="21"/>
                  </a:cubicBezTo>
                  <a:cubicBezTo>
                    <a:pt x="32" y="23"/>
                    <a:pt x="42" y="29"/>
                    <a:pt x="44" y="28"/>
                  </a:cubicBezTo>
                  <a:close/>
                  <a:moveTo>
                    <a:pt x="43" y="36"/>
                  </a:moveTo>
                  <a:cubicBezTo>
                    <a:pt x="44" y="39"/>
                    <a:pt x="49" y="42"/>
                    <a:pt x="51" y="40"/>
                  </a:cubicBezTo>
                  <a:cubicBezTo>
                    <a:pt x="54" y="39"/>
                    <a:pt x="42" y="32"/>
                    <a:pt x="43" y="36"/>
                  </a:cubicBezTo>
                  <a:close/>
                  <a:moveTo>
                    <a:pt x="58" y="44"/>
                  </a:moveTo>
                  <a:cubicBezTo>
                    <a:pt x="58" y="45"/>
                    <a:pt x="63" y="49"/>
                    <a:pt x="66" y="48"/>
                  </a:cubicBezTo>
                  <a:cubicBezTo>
                    <a:pt x="68" y="46"/>
                    <a:pt x="57" y="42"/>
                    <a:pt x="58" y="44"/>
                  </a:cubicBezTo>
                  <a:close/>
                  <a:moveTo>
                    <a:pt x="52" y="27"/>
                  </a:moveTo>
                  <a:cubicBezTo>
                    <a:pt x="50" y="31"/>
                    <a:pt x="57" y="38"/>
                    <a:pt x="58" y="39"/>
                  </a:cubicBezTo>
                  <a:cubicBezTo>
                    <a:pt x="59" y="39"/>
                    <a:pt x="53" y="24"/>
                    <a:pt x="52" y="2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4" name="Freeform 159"/>
            <p:cNvSpPr>
              <a:spLocks noEditPoints="1"/>
            </p:cNvSpPr>
            <p:nvPr userDrawn="1"/>
          </p:nvSpPr>
          <p:spPr bwMode="auto">
            <a:xfrm>
              <a:off x="5068" y="2967"/>
              <a:ext cx="673" cy="596"/>
            </a:xfrm>
            <a:custGeom>
              <a:avLst/>
              <a:gdLst>
                <a:gd name="T0" fmla="*/ 342 w 347"/>
                <a:gd name="T1" fmla="*/ 134 h 307"/>
                <a:gd name="T2" fmla="*/ 328 w 347"/>
                <a:gd name="T3" fmla="*/ 120 h 307"/>
                <a:gd name="T4" fmla="*/ 317 w 347"/>
                <a:gd name="T5" fmla="*/ 104 h 307"/>
                <a:gd name="T6" fmla="*/ 307 w 347"/>
                <a:gd name="T7" fmla="*/ 93 h 307"/>
                <a:gd name="T8" fmla="*/ 283 w 347"/>
                <a:gd name="T9" fmla="*/ 69 h 307"/>
                <a:gd name="T10" fmla="*/ 275 w 347"/>
                <a:gd name="T11" fmla="*/ 40 h 307"/>
                <a:gd name="T12" fmla="*/ 260 w 347"/>
                <a:gd name="T13" fmla="*/ 25 h 307"/>
                <a:gd name="T14" fmla="*/ 246 w 347"/>
                <a:gd name="T15" fmla="*/ 7 h 307"/>
                <a:gd name="T16" fmla="*/ 242 w 347"/>
                <a:gd name="T17" fmla="*/ 38 h 307"/>
                <a:gd name="T18" fmla="*/ 222 w 347"/>
                <a:gd name="T19" fmla="*/ 57 h 307"/>
                <a:gd name="T20" fmla="*/ 198 w 347"/>
                <a:gd name="T21" fmla="*/ 44 h 307"/>
                <a:gd name="T22" fmla="*/ 194 w 347"/>
                <a:gd name="T23" fmla="*/ 26 h 307"/>
                <a:gd name="T24" fmla="*/ 200 w 347"/>
                <a:gd name="T25" fmla="*/ 13 h 307"/>
                <a:gd name="T26" fmla="*/ 188 w 347"/>
                <a:gd name="T27" fmla="*/ 14 h 307"/>
                <a:gd name="T28" fmla="*/ 167 w 347"/>
                <a:gd name="T29" fmla="*/ 10 h 307"/>
                <a:gd name="T30" fmla="*/ 145 w 347"/>
                <a:gd name="T31" fmla="*/ 24 h 307"/>
                <a:gd name="T32" fmla="*/ 138 w 347"/>
                <a:gd name="T33" fmla="*/ 38 h 307"/>
                <a:gd name="T34" fmla="*/ 125 w 347"/>
                <a:gd name="T35" fmla="*/ 33 h 307"/>
                <a:gd name="T36" fmla="*/ 111 w 347"/>
                <a:gd name="T37" fmla="*/ 34 h 307"/>
                <a:gd name="T38" fmla="*/ 99 w 347"/>
                <a:gd name="T39" fmla="*/ 41 h 307"/>
                <a:gd name="T40" fmla="*/ 92 w 347"/>
                <a:gd name="T41" fmla="*/ 55 h 307"/>
                <a:gd name="T42" fmla="*/ 80 w 347"/>
                <a:gd name="T43" fmla="*/ 56 h 307"/>
                <a:gd name="T44" fmla="*/ 52 w 347"/>
                <a:gd name="T45" fmla="*/ 82 h 307"/>
                <a:gd name="T46" fmla="*/ 26 w 347"/>
                <a:gd name="T47" fmla="*/ 91 h 307"/>
                <a:gd name="T48" fmla="*/ 10 w 347"/>
                <a:gd name="T49" fmla="*/ 97 h 307"/>
                <a:gd name="T50" fmla="*/ 5 w 347"/>
                <a:gd name="T51" fmla="*/ 127 h 307"/>
                <a:gd name="T52" fmla="*/ 7 w 347"/>
                <a:gd name="T53" fmla="*/ 139 h 307"/>
                <a:gd name="T54" fmla="*/ 17 w 347"/>
                <a:gd name="T55" fmla="*/ 170 h 307"/>
                <a:gd name="T56" fmla="*/ 17 w 347"/>
                <a:gd name="T57" fmla="*/ 207 h 307"/>
                <a:gd name="T58" fmla="*/ 42 w 347"/>
                <a:gd name="T59" fmla="*/ 220 h 307"/>
                <a:gd name="T60" fmla="*/ 78 w 347"/>
                <a:gd name="T61" fmla="*/ 209 h 307"/>
                <a:gd name="T62" fmla="*/ 118 w 347"/>
                <a:gd name="T63" fmla="*/ 194 h 307"/>
                <a:gd name="T64" fmla="*/ 164 w 347"/>
                <a:gd name="T65" fmla="*/ 192 h 307"/>
                <a:gd name="T66" fmla="*/ 180 w 347"/>
                <a:gd name="T67" fmla="*/ 200 h 307"/>
                <a:gd name="T68" fmla="*/ 196 w 347"/>
                <a:gd name="T69" fmla="*/ 214 h 307"/>
                <a:gd name="T70" fmla="*/ 208 w 347"/>
                <a:gd name="T71" fmla="*/ 213 h 307"/>
                <a:gd name="T72" fmla="*/ 215 w 347"/>
                <a:gd name="T73" fmla="*/ 216 h 307"/>
                <a:gd name="T74" fmla="*/ 227 w 347"/>
                <a:gd name="T75" fmla="*/ 237 h 307"/>
                <a:gd name="T76" fmla="*/ 258 w 347"/>
                <a:gd name="T77" fmla="*/ 257 h 307"/>
                <a:gd name="T78" fmla="*/ 273 w 347"/>
                <a:gd name="T79" fmla="*/ 255 h 307"/>
                <a:gd name="T80" fmla="*/ 284 w 347"/>
                <a:gd name="T81" fmla="*/ 260 h 307"/>
                <a:gd name="T82" fmla="*/ 313 w 347"/>
                <a:gd name="T83" fmla="*/ 247 h 307"/>
                <a:gd name="T84" fmla="*/ 331 w 347"/>
                <a:gd name="T85" fmla="*/ 199 h 307"/>
                <a:gd name="T86" fmla="*/ 343 w 347"/>
                <a:gd name="T87" fmla="*/ 170 h 307"/>
                <a:gd name="T88" fmla="*/ 157 w 347"/>
                <a:gd name="T89" fmla="*/ 8 h 307"/>
                <a:gd name="T90" fmla="*/ 199 w 347"/>
                <a:gd name="T91" fmla="*/ 229 h 307"/>
                <a:gd name="T92" fmla="*/ 283 w 347"/>
                <a:gd name="T93" fmla="*/ 281 h 307"/>
                <a:gd name="T94" fmla="*/ 284 w 347"/>
                <a:gd name="T95" fmla="*/ 307 h 307"/>
                <a:gd name="T96" fmla="*/ 296 w 347"/>
                <a:gd name="T97" fmla="*/ 300 h 307"/>
                <a:gd name="T98" fmla="*/ 283 w 347"/>
                <a:gd name="T99" fmla="*/ 281 h 30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</a:cxnLst>
              <a:rect l="0" t="0" r="r" b="b"/>
              <a:pathLst>
                <a:path w="347" h="307">
                  <a:moveTo>
                    <a:pt x="344" y="154"/>
                  </a:moveTo>
                  <a:cubicBezTo>
                    <a:pt x="346" y="153"/>
                    <a:pt x="343" y="147"/>
                    <a:pt x="342" y="148"/>
                  </a:cubicBezTo>
                  <a:cubicBezTo>
                    <a:pt x="341" y="149"/>
                    <a:pt x="341" y="139"/>
                    <a:pt x="342" y="134"/>
                  </a:cubicBezTo>
                  <a:cubicBezTo>
                    <a:pt x="343" y="130"/>
                    <a:pt x="342" y="130"/>
                    <a:pt x="340" y="133"/>
                  </a:cubicBezTo>
                  <a:cubicBezTo>
                    <a:pt x="337" y="135"/>
                    <a:pt x="335" y="128"/>
                    <a:pt x="334" y="126"/>
                  </a:cubicBezTo>
                  <a:cubicBezTo>
                    <a:pt x="334" y="124"/>
                    <a:pt x="331" y="119"/>
                    <a:pt x="328" y="120"/>
                  </a:cubicBezTo>
                  <a:cubicBezTo>
                    <a:pt x="324" y="120"/>
                    <a:pt x="326" y="115"/>
                    <a:pt x="323" y="116"/>
                  </a:cubicBezTo>
                  <a:cubicBezTo>
                    <a:pt x="320" y="116"/>
                    <a:pt x="320" y="111"/>
                    <a:pt x="320" y="107"/>
                  </a:cubicBezTo>
                  <a:cubicBezTo>
                    <a:pt x="321" y="102"/>
                    <a:pt x="318" y="106"/>
                    <a:pt x="317" y="104"/>
                  </a:cubicBezTo>
                  <a:cubicBezTo>
                    <a:pt x="316" y="102"/>
                    <a:pt x="314" y="104"/>
                    <a:pt x="312" y="105"/>
                  </a:cubicBezTo>
                  <a:cubicBezTo>
                    <a:pt x="310" y="105"/>
                    <a:pt x="310" y="101"/>
                    <a:pt x="310" y="99"/>
                  </a:cubicBezTo>
                  <a:cubicBezTo>
                    <a:pt x="311" y="97"/>
                    <a:pt x="310" y="95"/>
                    <a:pt x="307" y="93"/>
                  </a:cubicBezTo>
                  <a:cubicBezTo>
                    <a:pt x="304" y="91"/>
                    <a:pt x="304" y="89"/>
                    <a:pt x="304" y="86"/>
                  </a:cubicBezTo>
                  <a:cubicBezTo>
                    <a:pt x="304" y="84"/>
                    <a:pt x="288" y="76"/>
                    <a:pt x="285" y="75"/>
                  </a:cubicBezTo>
                  <a:cubicBezTo>
                    <a:pt x="281" y="74"/>
                    <a:pt x="284" y="71"/>
                    <a:pt x="283" y="69"/>
                  </a:cubicBezTo>
                  <a:cubicBezTo>
                    <a:pt x="281" y="68"/>
                    <a:pt x="281" y="63"/>
                    <a:pt x="281" y="59"/>
                  </a:cubicBezTo>
                  <a:cubicBezTo>
                    <a:pt x="281" y="55"/>
                    <a:pt x="275" y="54"/>
                    <a:pt x="276" y="50"/>
                  </a:cubicBezTo>
                  <a:cubicBezTo>
                    <a:pt x="276" y="47"/>
                    <a:pt x="274" y="44"/>
                    <a:pt x="275" y="40"/>
                  </a:cubicBezTo>
                  <a:cubicBezTo>
                    <a:pt x="275" y="36"/>
                    <a:pt x="269" y="35"/>
                    <a:pt x="269" y="33"/>
                  </a:cubicBezTo>
                  <a:cubicBezTo>
                    <a:pt x="269" y="31"/>
                    <a:pt x="266" y="33"/>
                    <a:pt x="262" y="33"/>
                  </a:cubicBezTo>
                  <a:cubicBezTo>
                    <a:pt x="259" y="34"/>
                    <a:pt x="259" y="29"/>
                    <a:pt x="260" y="25"/>
                  </a:cubicBezTo>
                  <a:cubicBezTo>
                    <a:pt x="260" y="21"/>
                    <a:pt x="258" y="14"/>
                    <a:pt x="256" y="12"/>
                  </a:cubicBezTo>
                  <a:cubicBezTo>
                    <a:pt x="253" y="9"/>
                    <a:pt x="253" y="2"/>
                    <a:pt x="252" y="1"/>
                  </a:cubicBezTo>
                  <a:cubicBezTo>
                    <a:pt x="250" y="0"/>
                    <a:pt x="246" y="5"/>
                    <a:pt x="246" y="7"/>
                  </a:cubicBezTo>
                  <a:cubicBezTo>
                    <a:pt x="247" y="10"/>
                    <a:pt x="246" y="13"/>
                    <a:pt x="244" y="14"/>
                  </a:cubicBezTo>
                  <a:cubicBezTo>
                    <a:pt x="243" y="16"/>
                    <a:pt x="245" y="21"/>
                    <a:pt x="243" y="23"/>
                  </a:cubicBezTo>
                  <a:cubicBezTo>
                    <a:pt x="241" y="26"/>
                    <a:pt x="243" y="34"/>
                    <a:pt x="242" y="38"/>
                  </a:cubicBezTo>
                  <a:cubicBezTo>
                    <a:pt x="242" y="43"/>
                    <a:pt x="242" y="48"/>
                    <a:pt x="240" y="51"/>
                  </a:cubicBezTo>
                  <a:cubicBezTo>
                    <a:pt x="238" y="54"/>
                    <a:pt x="237" y="60"/>
                    <a:pt x="233" y="61"/>
                  </a:cubicBezTo>
                  <a:cubicBezTo>
                    <a:pt x="228" y="63"/>
                    <a:pt x="222" y="59"/>
                    <a:pt x="222" y="57"/>
                  </a:cubicBezTo>
                  <a:cubicBezTo>
                    <a:pt x="223" y="54"/>
                    <a:pt x="218" y="53"/>
                    <a:pt x="215" y="53"/>
                  </a:cubicBezTo>
                  <a:cubicBezTo>
                    <a:pt x="212" y="54"/>
                    <a:pt x="211" y="50"/>
                    <a:pt x="207" y="47"/>
                  </a:cubicBezTo>
                  <a:cubicBezTo>
                    <a:pt x="203" y="44"/>
                    <a:pt x="199" y="48"/>
                    <a:pt x="198" y="44"/>
                  </a:cubicBezTo>
                  <a:cubicBezTo>
                    <a:pt x="197" y="40"/>
                    <a:pt x="196" y="40"/>
                    <a:pt x="193" y="37"/>
                  </a:cubicBezTo>
                  <a:cubicBezTo>
                    <a:pt x="190" y="35"/>
                    <a:pt x="191" y="35"/>
                    <a:pt x="193" y="33"/>
                  </a:cubicBezTo>
                  <a:cubicBezTo>
                    <a:pt x="196" y="31"/>
                    <a:pt x="196" y="29"/>
                    <a:pt x="194" y="26"/>
                  </a:cubicBezTo>
                  <a:cubicBezTo>
                    <a:pt x="193" y="24"/>
                    <a:pt x="196" y="24"/>
                    <a:pt x="199" y="22"/>
                  </a:cubicBezTo>
                  <a:cubicBezTo>
                    <a:pt x="203" y="20"/>
                    <a:pt x="199" y="18"/>
                    <a:pt x="202" y="17"/>
                  </a:cubicBezTo>
                  <a:cubicBezTo>
                    <a:pt x="205" y="16"/>
                    <a:pt x="203" y="13"/>
                    <a:pt x="200" y="13"/>
                  </a:cubicBezTo>
                  <a:cubicBezTo>
                    <a:pt x="197" y="12"/>
                    <a:pt x="198" y="16"/>
                    <a:pt x="197" y="16"/>
                  </a:cubicBezTo>
                  <a:cubicBezTo>
                    <a:pt x="196" y="16"/>
                    <a:pt x="195" y="11"/>
                    <a:pt x="194" y="12"/>
                  </a:cubicBezTo>
                  <a:cubicBezTo>
                    <a:pt x="193" y="12"/>
                    <a:pt x="190" y="17"/>
                    <a:pt x="188" y="14"/>
                  </a:cubicBezTo>
                  <a:cubicBezTo>
                    <a:pt x="186" y="12"/>
                    <a:pt x="175" y="10"/>
                    <a:pt x="171" y="9"/>
                  </a:cubicBezTo>
                  <a:cubicBezTo>
                    <a:pt x="167" y="9"/>
                    <a:pt x="166" y="3"/>
                    <a:pt x="163" y="4"/>
                  </a:cubicBezTo>
                  <a:cubicBezTo>
                    <a:pt x="161" y="5"/>
                    <a:pt x="164" y="7"/>
                    <a:pt x="167" y="10"/>
                  </a:cubicBezTo>
                  <a:cubicBezTo>
                    <a:pt x="169" y="13"/>
                    <a:pt x="157" y="15"/>
                    <a:pt x="154" y="14"/>
                  </a:cubicBezTo>
                  <a:cubicBezTo>
                    <a:pt x="150" y="13"/>
                    <a:pt x="154" y="16"/>
                    <a:pt x="151" y="16"/>
                  </a:cubicBezTo>
                  <a:cubicBezTo>
                    <a:pt x="148" y="16"/>
                    <a:pt x="148" y="21"/>
                    <a:pt x="145" y="24"/>
                  </a:cubicBezTo>
                  <a:cubicBezTo>
                    <a:pt x="143" y="26"/>
                    <a:pt x="145" y="28"/>
                    <a:pt x="142" y="30"/>
                  </a:cubicBezTo>
                  <a:cubicBezTo>
                    <a:pt x="139" y="32"/>
                    <a:pt x="139" y="34"/>
                    <a:pt x="142" y="37"/>
                  </a:cubicBezTo>
                  <a:cubicBezTo>
                    <a:pt x="146" y="41"/>
                    <a:pt x="141" y="41"/>
                    <a:pt x="138" y="38"/>
                  </a:cubicBezTo>
                  <a:cubicBezTo>
                    <a:pt x="135" y="35"/>
                    <a:pt x="132" y="35"/>
                    <a:pt x="133" y="38"/>
                  </a:cubicBezTo>
                  <a:cubicBezTo>
                    <a:pt x="133" y="42"/>
                    <a:pt x="129" y="40"/>
                    <a:pt x="130" y="37"/>
                  </a:cubicBezTo>
                  <a:cubicBezTo>
                    <a:pt x="130" y="33"/>
                    <a:pt x="126" y="35"/>
                    <a:pt x="125" y="33"/>
                  </a:cubicBezTo>
                  <a:cubicBezTo>
                    <a:pt x="124" y="31"/>
                    <a:pt x="120" y="27"/>
                    <a:pt x="118" y="27"/>
                  </a:cubicBezTo>
                  <a:cubicBezTo>
                    <a:pt x="116" y="28"/>
                    <a:pt x="116" y="30"/>
                    <a:pt x="113" y="30"/>
                  </a:cubicBezTo>
                  <a:cubicBezTo>
                    <a:pt x="111" y="30"/>
                    <a:pt x="110" y="31"/>
                    <a:pt x="111" y="34"/>
                  </a:cubicBezTo>
                  <a:cubicBezTo>
                    <a:pt x="111" y="37"/>
                    <a:pt x="107" y="34"/>
                    <a:pt x="104" y="34"/>
                  </a:cubicBezTo>
                  <a:cubicBezTo>
                    <a:pt x="101" y="35"/>
                    <a:pt x="104" y="38"/>
                    <a:pt x="103" y="38"/>
                  </a:cubicBezTo>
                  <a:cubicBezTo>
                    <a:pt x="101" y="38"/>
                    <a:pt x="101" y="41"/>
                    <a:pt x="99" y="41"/>
                  </a:cubicBezTo>
                  <a:cubicBezTo>
                    <a:pt x="96" y="41"/>
                    <a:pt x="97" y="46"/>
                    <a:pt x="97" y="49"/>
                  </a:cubicBezTo>
                  <a:cubicBezTo>
                    <a:pt x="97" y="52"/>
                    <a:pt x="93" y="48"/>
                    <a:pt x="91" y="48"/>
                  </a:cubicBezTo>
                  <a:cubicBezTo>
                    <a:pt x="88" y="49"/>
                    <a:pt x="91" y="52"/>
                    <a:pt x="92" y="55"/>
                  </a:cubicBezTo>
                  <a:cubicBezTo>
                    <a:pt x="93" y="58"/>
                    <a:pt x="91" y="58"/>
                    <a:pt x="89" y="59"/>
                  </a:cubicBezTo>
                  <a:cubicBezTo>
                    <a:pt x="88" y="60"/>
                    <a:pt x="86" y="56"/>
                    <a:pt x="86" y="53"/>
                  </a:cubicBezTo>
                  <a:cubicBezTo>
                    <a:pt x="86" y="50"/>
                    <a:pt x="83" y="53"/>
                    <a:pt x="80" y="56"/>
                  </a:cubicBezTo>
                  <a:cubicBezTo>
                    <a:pt x="76" y="60"/>
                    <a:pt x="81" y="65"/>
                    <a:pt x="79" y="66"/>
                  </a:cubicBezTo>
                  <a:cubicBezTo>
                    <a:pt x="78" y="67"/>
                    <a:pt x="71" y="73"/>
                    <a:pt x="67" y="78"/>
                  </a:cubicBezTo>
                  <a:cubicBezTo>
                    <a:pt x="63" y="83"/>
                    <a:pt x="55" y="80"/>
                    <a:pt x="52" y="82"/>
                  </a:cubicBezTo>
                  <a:cubicBezTo>
                    <a:pt x="50" y="84"/>
                    <a:pt x="47" y="83"/>
                    <a:pt x="44" y="85"/>
                  </a:cubicBezTo>
                  <a:cubicBezTo>
                    <a:pt x="42" y="87"/>
                    <a:pt x="37" y="91"/>
                    <a:pt x="36" y="88"/>
                  </a:cubicBezTo>
                  <a:cubicBezTo>
                    <a:pt x="36" y="86"/>
                    <a:pt x="29" y="88"/>
                    <a:pt x="26" y="91"/>
                  </a:cubicBezTo>
                  <a:cubicBezTo>
                    <a:pt x="23" y="94"/>
                    <a:pt x="19" y="96"/>
                    <a:pt x="16" y="96"/>
                  </a:cubicBezTo>
                  <a:cubicBezTo>
                    <a:pt x="12" y="97"/>
                    <a:pt x="12" y="102"/>
                    <a:pt x="11" y="103"/>
                  </a:cubicBezTo>
                  <a:cubicBezTo>
                    <a:pt x="10" y="104"/>
                    <a:pt x="10" y="99"/>
                    <a:pt x="10" y="97"/>
                  </a:cubicBezTo>
                  <a:cubicBezTo>
                    <a:pt x="10" y="96"/>
                    <a:pt x="7" y="100"/>
                    <a:pt x="6" y="104"/>
                  </a:cubicBezTo>
                  <a:cubicBezTo>
                    <a:pt x="5" y="107"/>
                    <a:pt x="9" y="109"/>
                    <a:pt x="6" y="113"/>
                  </a:cubicBezTo>
                  <a:cubicBezTo>
                    <a:pt x="3" y="117"/>
                    <a:pt x="1" y="121"/>
                    <a:pt x="5" y="127"/>
                  </a:cubicBezTo>
                  <a:cubicBezTo>
                    <a:pt x="9" y="132"/>
                    <a:pt x="11" y="135"/>
                    <a:pt x="10" y="138"/>
                  </a:cubicBezTo>
                  <a:cubicBezTo>
                    <a:pt x="8" y="140"/>
                    <a:pt x="5" y="133"/>
                    <a:pt x="5" y="133"/>
                  </a:cubicBezTo>
                  <a:cubicBezTo>
                    <a:pt x="4" y="134"/>
                    <a:pt x="8" y="138"/>
                    <a:pt x="7" y="139"/>
                  </a:cubicBezTo>
                  <a:cubicBezTo>
                    <a:pt x="6" y="141"/>
                    <a:pt x="2" y="133"/>
                    <a:pt x="1" y="135"/>
                  </a:cubicBezTo>
                  <a:cubicBezTo>
                    <a:pt x="0" y="137"/>
                    <a:pt x="9" y="149"/>
                    <a:pt x="10" y="154"/>
                  </a:cubicBezTo>
                  <a:cubicBezTo>
                    <a:pt x="10" y="159"/>
                    <a:pt x="17" y="163"/>
                    <a:pt x="17" y="170"/>
                  </a:cubicBezTo>
                  <a:cubicBezTo>
                    <a:pt x="16" y="177"/>
                    <a:pt x="23" y="187"/>
                    <a:pt x="24" y="189"/>
                  </a:cubicBezTo>
                  <a:cubicBezTo>
                    <a:pt x="25" y="191"/>
                    <a:pt x="22" y="195"/>
                    <a:pt x="22" y="200"/>
                  </a:cubicBezTo>
                  <a:cubicBezTo>
                    <a:pt x="23" y="205"/>
                    <a:pt x="21" y="207"/>
                    <a:pt x="17" y="207"/>
                  </a:cubicBezTo>
                  <a:cubicBezTo>
                    <a:pt x="14" y="207"/>
                    <a:pt x="16" y="212"/>
                    <a:pt x="20" y="213"/>
                  </a:cubicBezTo>
                  <a:cubicBezTo>
                    <a:pt x="23" y="213"/>
                    <a:pt x="22" y="216"/>
                    <a:pt x="26" y="218"/>
                  </a:cubicBezTo>
                  <a:cubicBezTo>
                    <a:pt x="30" y="221"/>
                    <a:pt x="39" y="220"/>
                    <a:pt x="42" y="220"/>
                  </a:cubicBezTo>
                  <a:cubicBezTo>
                    <a:pt x="45" y="220"/>
                    <a:pt x="46" y="215"/>
                    <a:pt x="51" y="215"/>
                  </a:cubicBezTo>
                  <a:cubicBezTo>
                    <a:pt x="55" y="215"/>
                    <a:pt x="55" y="213"/>
                    <a:pt x="57" y="211"/>
                  </a:cubicBezTo>
                  <a:cubicBezTo>
                    <a:pt x="59" y="208"/>
                    <a:pt x="68" y="209"/>
                    <a:pt x="78" y="209"/>
                  </a:cubicBezTo>
                  <a:cubicBezTo>
                    <a:pt x="88" y="210"/>
                    <a:pt x="92" y="207"/>
                    <a:pt x="94" y="203"/>
                  </a:cubicBezTo>
                  <a:cubicBezTo>
                    <a:pt x="95" y="199"/>
                    <a:pt x="102" y="199"/>
                    <a:pt x="105" y="197"/>
                  </a:cubicBezTo>
                  <a:cubicBezTo>
                    <a:pt x="108" y="194"/>
                    <a:pt x="110" y="194"/>
                    <a:pt x="118" y="194"/>
                  </a:cubicBezTo>
                  <a:cubicBezTo>
                    <a:pt x="125" y="195"/>
                    <a:pt x="132" y="191"/>
                    <a:pt x="136" y="189"/>
                  </a:cubicBezTo>
                  <a:cubicBezTo>
                    <a:pt x="141" y="187"/>
                    <a:pt x="150" y="188"/>
                    <a:pt x="154" y="186"/>
                  </a:cubicBezTo>
                  <a:cubicBezTo>
                    <a:pt x="159" y="185"/>
                    <a:pt x="159" y="192"/>
                    <a:pt x="164" y="192"/>
                  </a:cubicBezTo>
                  <a:cubicBezTo>
                    <a:pt x="169" y="191"/>
                    <a:pt x="172" y="193"/>
                    <a:pt x="174" y="193"/>
                  </a:cubicBezTo>
                  <a:cubicBezTo>
                    <a:pt x="177" y="193"/>
                    <a:pt x="177" y="195"/>
                    <a:pt x="179" y="195"/>
                  </a:cubicBezTo>
                  <a:cubicBezTo>
                    <a:pt x="182" y="196"/>
                    <a:pt x="181" y="198"/>
                    <a:pt x="180" y="200"/>
                  </a:cubicBezTo>
                  <a:cubicBezTo>
                    <a:pt x="178" y="203"/>
                    <a:pt x="184" y="203"/>
                    <a:pt x="187" y="208"/>
                  </a:cubicBezTo>
                  <a:cubicBezTo>
                    <a:pt x="191" y="212"/>
                    <a:pt x="187" y="213"/>
                    <a:pt x="189" y="217"/>
                  </a:cubicBezTo>
                  <a:cubicBezTo>
                    <a:pt x="191" y="221"/>
                    <a:pt x="192" y="220"/>
                    <a:pt x="196" y="214"/>
                  </a:cubicBezTo>
                  <a:cubicBezTo>
                    <a:pt x="200" y="209"/>
                    <a:pt x="204" y="213"/>
                    <a:pt x="205" y="208"/>
                  </a:cubicBezTo>
                  <a:cubicBezTo>
                    <a:pt x="205" y="204"/>
                    <a:pt x="209" y="198"/>
                    <a:pt x="212" y="201"/>
                  </a:cubicBezTo>
                  <a:cubicBezTo>
                    <a:pt x="214" y="203"/>
                    <a:pt x="210" y="204"/>
                    <a:pt x="208" y="213"/>
                  </a:cubicBezTo>
                  <a:cubicBezTo>
                    <a:pt x="206" y="221"/>
                    <a:pt x="203" y="217"/>
                    <a:pt x="203" y="219"/>
                  </a:cubicBezTo>
                  <a:cubicBezTo>
                    <a:pt x="202" y="222"/>
                    <a:pt x="211" y="223"/>
                    <a:pt x="211" y="218"/>
                  </a:cubicBezTo>
                  <a:cubicBezTo>
                    <a:pt x="211" y="214"/>
                    <a:pt x="212" y="212"/>
                    <a:pt x="215" y="216"/>
                  </a:cubicBezTo>
                  <a:cubicBezTo>
                    <a:pt x="219" y="220"/>
                    <a:pt x="213" y="223"/>
                    <a:pt x="214" y="225"/>
                  </a:cubicBezTo>
                  <a:cubicBezTo>
                    <a:pt x="215" y="227"/>
                    <a:pt x="219" y="225"/>
                    <a:pt x="220" y="225"/>
                  </a:cubicBezTo>
                  <a:cubicBezTo>
                    <a:pt x="224" y="225"/>
                    <a:pt x="228" y="233"/>
                    <a:pt x="227" y="237"/>
                  </a:cubicBezTo>
                  <a:cubicBezTo>
                    <a:pt x="227" y="240"/>
                    <a:pt x="226" y="244"/>
                    <a:pt x="232" y="247"/>
                  </a:cubicBezTo>
                  <a:cubicBezTo>
                    <a:pt x="238" y="251"/>
                    <a:pt x="236" y="251"/>
                    <a:pt x="241" y="251"/>
                  </a:cubicBezTo>
                  <a:cubicBezTo>
                    <a:pt x="245" y="251"/>
                    <a:pt x="255" y="255"/>
                    <a:pt x="258" y="257"/>
                  </a:cubicBezTo>
                  <a:cubicBezTo>
                    <a:pt x="260" y="259"/>
                    <a:pt x="267" y="255"/>
                    <a:pt x="268" y="251"/>
                  </a:cubicBezTo>
                  <a:cubicBezTo>
                    <a:pt x="269" y="246"/>
                    <a:pt x="274" y="251"/>
                    <a:pt x="272" y="252"/>
                  </a:cubicBezTo>
                  <a:cubicBezTo>
                    <a:pt x="269" y="254"/>
                    <a:pt x="273" y="257"/>
                    <a:pt x="273" y="255"/>
                  </a:cubicBezTo>
                  <a:cubicBezTo>
                    <a:pt x="273" y="252"/>
                    <a:pt x="275" y="250"/>
                    <a:pt x="275" y="253"/>
                  </a:cubicBezTo>
                  <a:cubicBezTo>
                    <a:pt x="276" y="256"/>
                    <a:pt x="280" y="256"/>
                    <a:pt x="281" y="258"/>
                  </a:cubicBezTo>
                  <a:cubicBezTo>
                    <a:pt x="282" y="260"/>
                    <a:pt x="284" y="262"/>
                    <a:pt x="284" y="260"/>
                  </a:cubicBezTo>
                  <a:cubicBezTo>
                    <a:pt x="284" y="258"/>
                    <a:pt x="285" y="257"/>
                    <a:pt x="288" y="256"/>
                  </a:cubicBezTo>
                  <a:cubicBezTo>
                    <a:pt x="291" y="254"/>
                    <a:pt x="292" y="252"/>
                    <a:pt x="296" y="250"/>
                  </a:cubicBezTo>
                  <a:cubicBezTo>
                    <a:pt x="299" y="247"/>
                    <a:pt x="312" y="247"/>
                    <a:pt x="313" y="247"/>
                  </a:cubicBezTo>
                  <a:cubicBezTo>
                    <a:pt x="314" y="247"/>
                    <a:pt x="315" y="235"/>
                    <a:pt x="316" y="230"/>
                  </a:cubicBezTo>
                  <a:cubicBezTo>
                    <a:pt x="317" y="224"/>
                    <a:pt x="322" y="223"/>
                    <a:pt x="322" y="217"/>
                  </a:cubicBezTo>
                  <a:cubicBezTo>
                    <a:pt x="323" y="211"/>
                    <a:pt x="330" y="199"/>
                    <a:pt x="331" y="199"/>
                  </a:cubicBezTo>
                  <a:cubicBezTo>
                    <a:pt x="333" y="198"/>
                    <a:pt x="336" y="196"/>
                    <a:pt x="336" y="193"/>
                  </a:cubicBezTo>
                  <a:cubicBezTo>
                    <a:pt x="337" y="189"/>
                    <a:pt x="341" y="185"/>
                    <a:pt x="341" y="181"/>
                  </a:cubicBezTo>
                  <a:cubicBezTo>
                    <a:pt x="341" y="177"/>
                    <a:pt x="343" y="172"/>
                    <a:pt x="343" y="170"/>
                  </a:cubicBezTo>
                  <a:cubicBezTo>
                    <a:pt x="343" y="169"/>
                    <a:pt x="341" y="165"/>
                    <a:pt x="344" y="162"/>
                  </a:cubicBezTo>
                  <a:cubicBezTo>
                    <a:pt x="347" y="159"/>
                    <a:pt x="343" y="155"/>
                    <a:pt x="344" y="154"/>
                  </a:cubicBezTo>
                  <a:close/>
                  <a:moveTo>
                    <a:pt x="157" y="8"/>
                  </a:moveTo>
                  <a:cubicBezTo>
                    <a:pt x="157" y="6"/>
                    <a:pt x="143" y="9"/>
                    <a:pt x="146" y="11"/>
                  </a:cubicBezTo>
                  <a:cubicBezTo>
                    <a:pt x="148" y="12"/>
                    <a:pt x="157" y="10"/>
                    <a:pt x="157" y="8"/>
                  </a:cubicBezTo>
                  <a:close/>
                  <a:moveTo>
                    <a:pt x="199" y="229"/>
                  </a:moveTo>
                  <a:cubicBezTo>
                    <a:pt x="201" y="231"/>
                    <a:pt x="208" y="231"/>
                    <a:pt x="209" y="228"/>
                  </a:cubicBezTo>
                  <a:cubicBezTo>
                    <a:pt x="210" y="225"/>
                    <a:pt x="197" y="228"/>
                    <a:pt x="199" y="229"/>
                  </a:cubicBezTo>
                  <a:close/>
                  <a:moveTo>
                    <a:pt x="283" y="281"/>
                  </a:moveTo>
                  <a:cubicBezTo>
                    <a:pt x="278" y="282"/>
                    <a:pt x="271" y="277"/>
                    <a:pt x="269" y="277"/>
                  </a:cubicBezTo>
                  <a:cubicBezTo>
                    <a:pt x="267" y="278"/>
                    <a:pt x="276" y="290"/>
                    <a:pt x="273" y="294"/>
                  </a:cubicBezTo>
                  <a:cubicBezTo>
                    <a:pt x="270" y="297"/>
                    <a:pt x="281" y="306"/>
                    <a:pt x="284" y="307"/>
                  </a:cubicBezTo>
                  <a:cubicBezTo>
                    <a:pt x="288" y="307"/>
                    <a:pt x="286" y="303"/>
                    <a:pt x="289" y="304"/>
                  </a:cubicBezTo>
                  <a:cubicBezTo>
                    <a:pt x="291" y="304"/>
                    <a:pt x="290" y="301"/>
                    <a:pt x="291" y="299"/>
                  </a:cubicBezTo>
                  <a:cubicBezTo>
                    <a:pt x="291" y="297"/>
                    <a:pt x="294" y="301"/>
                    <a:pt x="296" y="300"/>
                  </a:cubicBezTo>
                  <a:cubicBezTo>
                    <a:pt x="298" y="299"/>
                    <a:pt x="295" y="291"/>
                    <a:pt x="298" y="291"/>
                  </a:cubicBezTo>
                  <a:cubicBezTo>
                    <a:pt x="301" y="291"/>
                    <a:pt x="299" y="281"/>
                    <a:pt x="298" y="278"/>
                  </a:cubicBezTo>
                  <a:cubicBezTo>
                    <a:pt x="297" y="275"/>
                    <a:pt x="289" y="281"/>
                    <a:pt x="283" y="28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5" name="Freeform 160"/>
            <p:cNvSpPr>
              <a:spLocks noEditPoints="1"/>
            </p:cNvSpPr>
            <p:nvPr userDrawn="1"/>
          </p:nvSpPr>
          <p:spPr bwMode="auto">
            <a:xfrm>
              <a:off x="5947" y="3392"/>
              <a:ext cx="204" cy="243"/>
            </a:xfrm>
            <a:custGeom>
              <a:avLst/>
              <a:gdLst>
                <a:gd name="T0" fmla="*/ 65 w 105"/>
                <a:gd name="T1" fmla="*/ 60 h 125"/>
                <a:gd name="T2" fmla="*/ 58 w 105"/>
                <a:gd name="T3" fmla="*/ 63 h 125"/>
                <a:gd name="T4" fmla="*/ 50 w 105"/>
                <a:gd name="T5" fmla="*/ 59 h 125"/>
                <a:gd name="T6" fmla="*/ 46 w 105"/>
                <a:gd name="T7" fmla="*/ 66 h 125"/>
                <a:gd name="T8" fmla="*/ 39 w 105"/>
                <a:gd name="T9" fmla="*/ 78 h 125"/>
                <a:gd name="T10" fmla="*/ 16 w 105"/>
                <a:gd name="T11" fmla="*/ 94 h 125"/>
                <a:gd name="T12" fmla="*/ 5 w 105"/>
                <a:gd name="T13" fmla="*/ 104 h 125"/>
                <a:gd name="T14" fmla="*/ 3 w 105"/>
                <a:gd name="T15" fmla="*/ 113 h 125"/>
                <a:gd name="T16" fmla="*/ 11 w 105"/>
                <a:gd name="T17" fmla="*/ 116 h 125"/>
                <a:gd name="T18" fmla="*/ 17 w 105"/>
                <a:gd name="T19" fmla="*/ 119 h 125"/>
                <a:gd name="T20" fmla="*/ 32 w 105"/>
                <a:gd name="T21" fmla="*/ 115 h 125"/>
                <a:gd name="T22" fmla="*/ 38 w 105"/>
                <a:gd name="T23" fmla="*/ 105 h 125"/>
                <a:gd name="T24" fmla="*/ 42 w 105"/>
                <a:gd name="T25" fmla="*/ 96 h 125"/>
                <a:gd name="T26" fmla="*/ 51 w 105"/>
                <a:gd name="T27" fmla="*/ 91 h 125"/>
                <a:gd name="T28" fmla="*/ 54 w 105"/>
                <a:gd name="T29" fmla="*/ 86 h 125"/>
                <a:gd name="T30" fmla="*/ 60 w 105"/>
                <a:gd name="T31" fmla="*/ 78 h 125"/>
                <a:gd name="T32" fmla="*/ 66 w 105"/>
                <a:gd name="T33" fmla="*/ 67 h 125"/>
                <a:gd name="T34" fmla="*/ 65 w 105"/>
                <a:gd name="T35" fmla="*/ 60 h 125"/>
                <a:gd name="T36" fmla="*/ 11 w 105"/>
                <a:gd name="T37" fmla="*/ 125 h 125"/>
                <a:gd name="T38" fmla="*/ 14 w 105"/>
                <a:gd name="T39" fmla="*/ 121 h 125"/>
                <a:gd name="T40" fmla="*/ 11 w 105"/>
                <a:gd name="T41" fmla="*/ 125 h 125"/>
                <a:gd name="T42" fmla="*/ 96 w 105"/>
                <a:gd name="T43" fmla="*/ 30 h 125"/>
                <a:gd name="T44" fmla="*/ 87 w 105"/>
                <a:gd name="T45" fmla="*/ 30 h 125"/>
                <a:gd name="T46" fmla="*/ 82 w 105"/>
                <a:gd name="T47" fmla="*/ 25 h 125"/>
                <a:gd name="T48" fmla="*/ 79 w 105"/>
                <a:gd name="T49" fmla="*/ 18 h 125"/>
                <a:gd name="T50" fmla="*/ 78 w 105"/>
                <a:gd name="T51" fmla="*/ 23 h 125"/>
                <a:gd name="T52" fmla="*/ 75 w 105"/>
                <a:gd name="T53" fmla="*/ 21 h 125"/>
                <a:gd name="T54" fmla="*/ 72 w 105"/>
                <a:gd name="T55" fmla="*/ 15 h 125"/>
                <a:gd name="T56" fmla="*/ 69 w 105"/>
                <a:gd name="T57" fmla="*/ 7 h 125"/>
                <a:gd name="T58" fmla="*/ 58 w 105"/>
                <a:gd name="T59" fmla="*/ 0 h 125"/>
                <a:gd name="T60" fmla="*/ 61 w 105"/>
                <a:gd name="T61" fmla="*/ 9 h 125"/>
                <a:gd name="T62" fmla="*/ 67 w 105"/>
                <a:gd name="T63" fmla="*/ 15 h 125"/>
                <a:gd name="T64" fmla="*/ 72 w 105"/>
                <a:gd name="T65" fmla="*/ 21 h 125"/>
                <a:gd name="T66" fmla="*/ 70 w 105"/>
                <a:gd name="T67" fmla="*/ 34 h 125"/>
                <a:gd name="T68" fmla="*/ 64 w 105"/>
                <a:gd name="T69" fmla="*/ 42 h 125"/>
                <a:gd name="T70" fmla="*/ 75 w 105"/>
                <a:gd name="T71" fmla="*/ 52 h 125"/>
                <a:gd name="T72" fmla="*/ 72 w 105"/>
                <a:gd name="T73" fmla="*/ 65 h 125"/>
                <a:gd name="T74" fmla="*/ 80 w 105"/>
                <a:gd name="T75" fmla="*/ 66 h 125"/>
                <a:gd name="T76" fmla="*/ 89 w 105"/>
                <a:gd name="T77" fmla="*/ 53 h 125"/>
                <a:gd name="T78" fmla="*/ 92 w 105"/>
                <a:gd name="T79" fmla="*/ 44 h 125"/>
                <a:gd name="T80" fmla="*/ 98 w 105"/>
                <a:gd name="T81" fmla="*/ 43 h 125"/>
                <a:gd name="T82" fmla="*/ 101 w 105"/>
                <a:gd name="T83" fmla="*/ 37 h 125"/>
                <a:gd name="T84" fmla="*/ 104 w 105"/>
                <a:gd name="T85" fmla="*/ 30 h 125"/>
                <a:gd name="T86" fmla="*/ 96 w 105"/>
                <a:gd name="T87" fmla="*/ 30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05" h="125">
                  <a:moveTo>
                    <a:pt x="65" y="60"/>
                  </a:moveTo>
                  <a:cubicBezTo>
                    <a:pt x="63" y="59"/>
                    <a:pt x="61" y="61"/>
                    <a:pt x="58" y="63"/>
                  </a:cubicBezTo>
                  <a:cubicBezTo>
                    <a:pt x="56" y="64"/>
                    <a:pt x="54" y="56"/>
                    <a:pt x="50" y="59"/>
                  </a:cubicBezTo>
                  <a:cubicBezTo>
                    <a:pt x="47" y="62"/>
                    <a:pt x="50" y="63"/>
                    <a:pt x="46" y="66"/>
                  </a:cubicBezTo>
                  <a:cubicBezTo>
                    <a:pt x="42" y="70"/>
                    <a:pt x="44" y="71"/>
                    <a:pt x="39" y="78"/>
                  </a:cubicBezTo>
                  <a:cubicBezTo>
                    <a:pt x="34" y="85"/>
                    <a:pt x="18" y="90"/>
                    <a:pt x="16" y="94"/>
                  </a:cubicBezTo>
                  <a:cubicBezTo>
                    <a:pt x="13" y="97"/>
                    <a:pt x="5" y="101"/>
                    <a:pt x="5" y="104"/>
                  </a:cubicBezTo>
                  <a:cubicBezTo>
                    <a:pt x="5" y="107"/>
                    <a:pt x="0" y="109"/>
                    <a:pt x="3" y="113"/>
                  </a:cubicBezTo>
                  <a:cubicBezTo>
                    <a:pt x="5" y="116"/>
                    <a:pt x="8" y="114"/>
                    <a:pt x="11" y="116"/>
                  </a:cubicBezTo>
                  <a:cubicBezTo>
                    <a:pt x="13" y="119"/>
                    <a:pt x="16" y="116"/>
                    <a:pt x="17" y="119"/>
                  </a:cubicBezTo>
                  <a:cubicBezTo>
                    <a:pt x="18" y="121"/>
                    <a:pt x="26" y="121"/>
                    <a:pt x="32" y="115"/>
                  </a:cubicBezTo>
                  <a:cubicBezTo>
                    <a:pt x="38" y="109"/>
                    <a:pt x="35" y="107"/>
                    <a:pt x="38" y="105"/>
                  </a:cubicBezTo>
                  <a:cubicBezTo>
                    <a:pt x="40" y="104"/>
                    <a:pt x="41" y="99"/>
                    <a:pt x="42" y="96"/>
                  </a:cubicBezTo>
                  <a:cubicBezTo>
                    <a:pt x="44" y="94"/>
                    <a:pt x="45" y="91"/>
                    <a:pt x="51" y="91"/>
                  </a:cubicBezTo>
                  <a:cubicBezTo>
                    <a:pt x="58" y="91"/>
                    <a:pt x="55" y="89"/>
                    <a:pt x="54" y="86"/>
                  </a:cubicBezTo>
                  <a:cubicBezTo>
                    <a:pt x="54" y="83"/>
                    <a:pt x="60" y="82"/>
                    <a:pt x="60" y="78"/>
                  </a:cubicBezTo>
                  <a:cubicBezTo>
                    <a:pt x="60" y="74"/>
                    <a:pt x="68" y="71"/>
                    <a:pt x="66" y="67"/>
                  </a:cubicBezTo>
                  <a:cubicBezTo>
                    <a:pt x="65" y="64"/>
                    <a:pt x="68" y="62"/>
                    <a:pt x="65" y="60"/>
                  </a:cubicBezTo>
                  <a:close/>
                  <a:moveTo>
                    <a:pt x="11" y="125"/>
                  </a:moveTo>
                  <a:cubicBezTo>
                    <a:pt x="13" y="125"/>
                    <a:pt x="17" y="124"/>
                    <a:pt x="14" y="121"/>
                  </a:cubicBezTo>
                  <a:cubicBezTo>
                    <a:pt x="12" y="118"/>
                    <a:pt x="8" y="124"/>
                    <a:pt x="11" y="125"/>
                  </a:cubicBezTo>
                  <a:close/>
                  <a:moveTo>
                    <a:pt x="96" y="30"/>
                  </a:moveTo>
                  <a:cubicBezTo>
                    <a:pt x="94" y="33"/>
                    <a:pt x="91" y="30"/>
                    <a:pt x="87" y="30"/>
                  </a:cubicBezTo>
                  <a:cubicBezTo>
                    <a:pt x="84" y="30"/>
                    <a:pt x="82" y="27"/>
                    <a:pt x="82" y="25"/>
                  </a:cubicBezTo>
                  <a:cubicBezTo>
                    <a:pt x="82" y="22"/>
                    <a:pt x="82" y="18"/>
                    <a:pt x="79" y="18"/>
                  </a:cubicBezTo>
                  <a:cubicBezTo>
                    <a:pt x="76" y="18"/>
                    <a:pt x="80" y="21"/>
                    <a:pt x="78" y="23"/>
                  </a:cubicBezTo>
                  <a:cubicBezTo>
                    <a:pt x="77" y="24"/>
                    <a:pt x="77" y="21"/>
                    <a:pt x="75" y="21"/>
                  </a:cubicBezTo>
                  <a:cubicBezTo>
                    <a:pt x="74" y="21"/>
                    <a:pt x="72" y="19"/>
                    <a:pt x="72" y="15"/>
                  </a:cubicBezTo>
                  <a:cubicBezTo>
                    <a:pt x="72" y="11"/>
                    <a:pt x="69" y="12"/>
                    <a:pt x="69" y="7"/>
                  </a:cubicBezTo>
                  <a:cubicBezTo>
                    <a:pt x="69" y="3"/>
                    <a:pt x="62" y="0"/>
                    <a:pt x="58" y="0"/>
                  </a:cubicBezTo>
                  <a:cubicBezTo>
                    <a:pt x="55" y="0"/>
                    <a:pt x="59" y="7"/>
                    <a:pt x="61" y="9"/>
                  </a:cubicBezTo>
                  <a:cubicBezTo>
                    <a:pt x="63" y="11"/>
                    <a:pt x="67" y="13"/>
                    <a:pt x="67" y="15"/>
                  </a:cubicBezTo>
                  <a:cubicBezTo>
                    <a:pt x="67" y="16"/>
                    <a:pt x="70" y="21"/>
                    <a:pt x="72" y="21"/>
                  </a:cubicBezTo>
                  <a:cubicBezTo>
                    <a:pt x="74" y="22"/>
                    <a:pt x="70" y="29"/>
                    <a:pt x="70" y="34"/>
                  </a:cubicBezTo>
                  <a:cubicBezTo>
                    <a:pt x="70" y="39"/>
                    <a:pt x="66" y="38"/>
                    <a:pt x="64" y="42"/>
                  </a:cubicBezTo>
                  <a:cubicBezTo>
                    <a:pt x="61" y="45"/>
                    <a:pt x="71" y="48"/>
                    <a:pt x="75" y="52"/>
                  </a:cubicBezTo>
                  <a:cubicBezTo>
                    <a:pt x="79" y="55"/>
                    <a:pt x="71" y="63"/>
                    <a:pt x="72" y="65"/>
                  </a:cubicBezTo>
                  <a:cubicBezTo>
                    <a:pt x="73" y="66"/>
                    <a:pt x="76" y="67"/>
                    <a:pt x="80" y="66"/>
                  </a:cubicBezTo>
                  <a:cubicBezTo>
                    <a:pt x="84" y="65"/>
                    <a:pt x="86" y="56"/>
                    <a:pt x="89" y="53"/>
                  </a:cubicBezTo>
                  <a:cubicBezTo>
                    <a:pt x="92" y="51"/>
                    <a:pt x="90" y="46"/>
                    <a:pt x="92" y="44"/>
                  </a:cubicBezTo>
                  <a:cubicBezTo>
                    <a:pt x="93" y="42"/>
                    <a:pt x="95" y="43"/>
                    <a:pt x="98" y="43"/>
                  </a:cubicBezTo>
                  <a:cubicBezTo>
                    <a:pt x="100" y="43"/>
                    <a:pt x="98" y="37"/>
                    <a:pt x="101" y="37"/>
                  </a:cubicBezTo>
                  <a:cubicBezTo>
                    <a:pt x="104" y="37"/>
                    <a:pt x="102" y="34"/>
                    <a:pt x="104" y="30"/>
                  </a:cubicBezTo>
                  <a:cubicBezTo>
                    <a:pt x="105" y="26"/>
                    <a:pt x="97" y="28"/>
                    <a:pt x="96" y="3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6" name="Freeform 161"/>
            <p:cNvSpPr>
              <a:spLocks/>
            </p:cNvSpPr>
            <p:nvPr userDrawn="1"/>
          </p:nvSpPr>
          <p:spPr bwMode="auto">
            <a:xfrm>
              <a:off x="4098" y="2038"/>
              <a:ext cx="235" cy="148"/>
            </a:xfrm>
            <a:custGeom>
              <a:avLst/>
              <a:gdLst>
                <a:gd name="T0" fmla="*/ 120 w 121"/>
                <a:gd name="T1" fmla="*/ 48 h 76"/>
                <a:gd name="T2" fmla="*/ 113 w 121"/>
                <a:gd name="T3" fmla="*/ 45 h 76"/>
                <a:gd name="T4" fmla="*/ 104 w 121"/>
                <a:gd name="T5" fmla="*/ 40 h 76"/>
                <a:gd name="T6" fmla="*/ 94 w 121"/>
                <a:gd name="T7" fmla="*/ 34 h 76"/>
                <a:gd name="T8" fmla="*/ 86 w 121"/>
                <a:gd name="T9" fmla="*/ 28 h 76"/>
                <a:gd name="T10" fmla="*/ 82 w 121"/>
                <a:gd name="T11" fmla="*/ 21 h 76"/>
                <a:gd name="T12" fmla="*/ 79 w 121"/>
                <a:gd name="T13" fmla="*/ 15 h 76"/>
                <a:gd name="T14" fmla="*/ 66 w 121"/>
                <a:gd name="T15" fmla="*/ 14 h 76"/>
                <a:gd name="T16" fmla="*/ 63 w 121"/>
                <a:gd name="T17" fmla="*/ 5 h 76"/>
                <a:gd name="T18" fmla="*/ 57 w 121"/>
                <a:gd name="T19" fmla="*/ 3 h 76"/>
                <a:gd name="T20" fmla="*/ 51 w 121"/>
                <a:gd name="T21" fmla="*/ 1 h 76"/>
                <a:gd name="T22" fmla="*/ 47 w 121"/>
                <a:gd name="T23" fmla="*/ 3 h 76"/>
                <a:gd name="T24" fmla="*/ 44 w 121"/>
                <a:gd name="T25" fmla="*/ 6 h 76"/>
                <a:gd name="T26" fmla="*/ 38 w 121"/>
                <a:gd name="T27" fmla="*/ 10 h 76"/>
                <a:gd name="T28" fmla="*/ 35 w 121"/>
                <a:gd name="T29" fmla="*/ 14 h 76"/>
                <a:gd name="T30" fmla="*/ 29 w 121"/>
                <a:gd name="T31" fmla="*/ 13 h 76"/>
                <a:gd name="T32" fmla="*/ 23 w 121"/>
                <a:gd name="T33" fmla="*/ 12 h 76"/>
                <a:gd name="T34" fmla="*/ 13 w 121"/>
                <a:gd name="T35" fmla="*/ 4 h 76"/>
                <a:gd name="T36" fmla="*/ 4 w 121"/>
                <a:gd name="T37" fmla="*/ 8 h 76"/>
                <a:gd name="T38" fmla="*/ 8 w 121"/>
                <a:gd name="T39" fmla="*/ 7 h 76"/>
                <a:gd name="T40" fmla="*/ 15 w 121"/>
                <a:gd name="T41" fmla="*/ 14 h 76"/>
                <a:gd name="T42" fmla="*/ 19 w 121"/>
                <a:gd name="T43" fmla="*/ 19 h 76"/>
                <a:gd name="T44" fmla="*/ 10 w 121"/>
                <a:gd name="T45" fmla="*/ 21 h 76"/>
                <a:gd name="T46" fmla="*/ 3 w 121"/>
                <a:gd name="T47" fmla="*/ 21 h 76"/>
                <a:gd name="T48" fmla="*/ 4 w 121"/>
                <a:gd name="T49" fmla="*/ 28 h 76"/>
                <a:gd name="T50" fmla="*/ 5 w 121"/>
                <a:gd name="T51" fmla="*/ 33 h 76"/>
                <a:gd name="T52" fmla="*/ 10 w 121"/>
                <a:gd name="T53" fmla="*/ 35 h 76"/>
                <a:gd name="T54" fmla="*/ 11 w 121"/>
                <a:gd name="T55" fmla="*/ 42 h 76"/>
                <a:gd name="T56" fmla="*/ 11 w 121"/>
                <a:gd name="T57" fmla="*/ 53 h 76"/>
                <a:gd name="T58" fmla="*/ 18 w 121"/>
                <a:gd name="T59" fmla="*/ 52 h 76"/>
                <a:gd name="T60" fmla="*/ 26 w 121"/>
                <a:gd name="T61" fmla="*/ 47 h 76"/>
                <a:gd name="T62" fmla="*/ 32 w 121"/>
                <a:gd name="T63" fmla="*/ 46 h 76"/>
                <a:gd name="T64" fmla="*/ 41 w 121"/>
                <a:gd name="T65" fmla="*/ 46 h 76"/>
                <a:gd name="T66" fmla="*/ 48 w 121"/>
                <a:gd name="T67" fmla="*/ 49 h 76"/>
                <a:gd name="T68" fmla="*/ 52 w 121"/>
                <a:gd name="T69" fmla="*/ 51 h 76"/>
                <a:gd name="T70" fmla="*/ 59 w 121"/>
                <a:gd name="T71" fmla="*/ 53 h 76"/>
                <a:gd name="T72" fmla="*/ 63 w 121"/>
                <a:gd name="T73" fmla="*/ 56 h 76"/>
                <a:gd name="T74" fmla="*/ 68 w 121"/>
                <a:gd name="T75" fmla="*/ 61 h 76"/>
                <a:gd name="T76" fmla="*/ 74 w 121"/>
                <a:gd name="T77" fmla="*/ 62 h 76"/>
                <a:gd name="T78" fmla="*/ 76 w 121"/>
                <a:gd name="T79" fmla="*/ 72 h 76"/>
                <a:gd name="T80" fmla="*/ 78 w 121"/>
                <a:gd name="T81" fmla="*/ 72 h 76"/>
                <a:gd name="T82" fmla="*/ 84 w 121"/>
                <a:gd name="T83" fmla="*/ 74 h 76"/>
                <a:gd name="T84" fmla="*/ 91 w 121"/>
                <a:gd name="T85" fmla="*/ 71 h 76"/>
                <a:gd name="T86" fmla="*/ 103 w 121"/>
                <a:gd name="T87" fmla="*/ 64 h 76"/>
                <a:gd name="T88" fmla="*/ 108 w 121"/>
                <a:gd name="T89" fmla="*/ 56 h 76"/>
                <a:gd name="T90" fmla="*/ 115 w 121"/>
                <a:gd name="T91" fmla="*/ 52 h 76"/>
                <a:gd name="T92" fmla="*/ 121 w 121"/>
                <a:gd name="T93" fmla="*/ 53 h 76"/>
                <a:gd name="T94" fmla="*/ 120 w 121"/>
                <a:gd name="T95" fmla="*/ 48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</a:cxnLst>
              <a:rect l="0" t="0" r="r" b="b"/>
              <a:pathLst>
                <a:path w="121" h="76">
                  <a:moveTo>
                    <a:pt x="120" y="48"/>
                  </a:moveTo>
                  <a:cubicBezTo>
                    <a:pt x="120" y="48"/>
                    <a:pt x="115" y="45"/>
                    <a:pt x="113" y="45"/>
                  </a:cubicBezTo>
                  <a:cubicBezTo>
                    <a:pt x="111" y="46"/>
                    <a:pt x="107" y="41"/>
                    <a:pt x="104" y="40"/>
                  </a:cubicBezTo>
                  <a:cubicBezTo>
                    <a:pt x="100" y="38"/>
                    <a:pt x="96" y="36"/>
                    <a:pt x="94" y="34"/>
                  </a:cubicBezTo>
                  <a:cubicBezTo>
                    <a:pt x="93" y="32"/>
                    <a:pt x="87" y="29"/>
                    <a:pt x="86" y="28"/>
                  </a:cubicBezTo>
                  <a:cubicBezTo>
                    <a:pt x="85" y="26"/>
                    <a:pt x="84" y="23"/>
                    <a:pt x="82" y="21"/>
                  </a:cubicBezTo>
                  <a:cubicBezTo>
                    <a:pt x="80" y="18"/>
                    <a:pt x="80" y="15"/>
                    <a:pt x="79" y="15"/>
                  </a:cubicBezTo>
                  <a:cubicBezTo>
                    <a:pt x="77" y="15"/>
                    <a:pt x="66" y="15"/>
                    <a:pt x="66" y="14"/>
                  </a:cubicBezTo>
                  <a:cubicBezTo>
                    <a:pt x="66" y="12"/>
                    <a:pt x="65" y="5"/>
                    <a:pt x="63" y="5"/>
                  </a:cubicBezTo>
                  <a:cubicBezTo>
                    <a:pt x="61" y="4"/>
                    <a:pt x="58" y="4"/>
                    <a:pt x="57" y="3"/>
                  </a:cubicBezTo>
                  <a:cubicBezTo>
                    <a:pt x="55" y="1"/>
                    <a:pt x="51" y="0"/>
                    <a:pt x="51" y="1"/>
                  </a:cubicBezTo>
                  <a:cubicBezTo>
                    <a:pt x="50" y="2"/>
                    <a:pt x="48" y="3"/>
                    <a:pt x="47" y="3"/>
                  </a:cubicBezTo>
                  <a:cubicBezTo>
                    <a:pt x="46" y="3"/>
                    <a:pt x="47" y="6"/>
                    <a:pt x="44" y="6"/>
                  </a:cubicBezTo>
                  <a:cubicBezTo>
                    <a:pt x="42" y="6"/>
                    <a:pt x="38" y="9"/>
                    <a:pt x="38" y="10"/>
                  </a:cubicBezTo>
                  <a:cubicBezTo>
                    <a:pt x="38" y="12"/>
                    <a:pt x="38" y="15"/>
                    <a:pt x="35" y="14"/>
                  </a:cubicBezTo>
                  <a:cubicBezTo>
                    <a:pt x="34" y="14"/>
                    <a:pt x="31" y="14"/>
                    <a:pt x="29" y="13"/>
                  </a:cubicBezTo>
                  <a:cubicBezTo>
                    <a:pt x="29" y="13"/>
                    <a:pt x="26" y="15"/>
                    <a:pt x="23" y="12"/>
                  </a:cubicBezTo>
                  <a:cubicBezTo>
                    <a:pt x="20" y="8"/>
                    <a:pt x="16" y="4"/>
                    <a:pt x="13" y="4"/>
                  </a:cubicBezTo>
                  <a:cubicBezTo>
                    <a:pt x="11" y="4"/>
                    <a:pt x="3" y="4"/>
                    <a:pt x="4" y="8"/>
                  </a:cubicBezTo>
                  <a:cubicBezTo>
                    <a:pt x="5" y="7"/>
                    <a:pt x="6" y="7"/>
                    <a:pt x="8" y="7"/>
                  </a:cubicBezTo>
                  <a:cubicBezTo>
                    <a:pt x="14" y="7"/>
                    <a:pt x="12" y="14"/>
                    <a:pt x="15" y="14"/>
                  </a:cubicBezTo>
                  <a:cubicBezTo>
                    <a:pt x="18" y="15"/>
                    <a:pt x="22" y="20"/>
                    <a:pt x="19" y="19"/>
                  </a:cubicBezTo>
                  <a:cubicBezTo>
                    <a:pt x="16" y="19"/>
                    <a:pt x="13" y="22"/>
                    <a:pt x="10" y="21"/>
                  </a:cubicBezTo>
                  <a:cubicBezTo>
                    <a:pt x="7" y="20"/>
                    <a:pt x="4" y="18"/>
                    <a:pt x="3" y="21"/>
                  </a:cubicBezTo>
                  <a:cubicBezTo>
                    <a:pt x="2" y="25"/>
                    <a:pt x="0" y="28"/>
                    <a:pt x="4" y="28"/>
                  </a:cubicBezTo>
                  <a:cubicBezTo>
                    <a:pt x="8" y="28"/>
                    <a:pt x="8" y="31"/>
                    <a:pt x="5" y="33"/>
                  </a:cubicBezTo>
                  <a:cubicBezTo>
                    <a:pt x="2" y="36"/>
                    <a:pt x="9" y="33"/>
                    <a:pt x="10" y="35"/>
                  </a:cubicBezTo>
                  <a:cubicBezTo>
                    <a:pt x="10" y="38"/>
                    <a:pt x="12" y="38"/>
                    <a:pt x="11" y="42"/>
                  </a:cubicBezTo>
                  <a:cubicBezTo>
                    <a:pt x="11" y="45"/>
                    <a:pt x="11" y="50"/>
                    <a:pt x="11" y="53"/>
                  </a:cubicBezTo>
                  <a:cubicBezTo>
                    <a:pt x="14" y="53"/>
                    <a:pt x="18" y="53"/>
                    <a:pt x="18" y="52"/>
                  </a:cubicBezTo>
                  <a:cubicBezTo>
                    <a:pt x="20" y="50"/>
                    <a:pt x="24" y="47"/>
                    <a:pt x="26" y="47"/>
                  </a:cubicBezTo>
                  <a:cubicBezTo>
                    <a:pt x="28" y="47"/>
                    <a:pt x="31" y="48"/>
                    <a:pt x="32" y="46"/>
                  </a:cubicBezTo>
                  <a:cubicBezTo>
                    <a:pt x="33" y="44"/>
                    <a:pt x="40" y="45"/>
                    <a:pt x="41" y="46"/>
                  </a:cubicBezTo>
                  <a:cubicBezTo>
                    <a:pt x="43" y="48"/>
                    <a:pt x="47" y="49"/>
                    <a:pt x="48" y="49"/>
                  </a:cubicBezTo>
                  <a:cubicBezTo>
                    <a:pt x="49" y="49"/>
                    <a:pt x="49" y="51"/>
                    <a:pt x="52" y="51"/>
                  </a:cubicBezTo>
                  <a:cubicBezTo>
                    <a:pt x="54" y="51"/>
                    <a:pt x="59" y="52"/>
                    <a:pt x="59" y="53"/>
                  </a:cubicBezTo>
                  <a:cubicBezTo>
                    <a:pt x="59" y="55"/>
                    <a:pt x="61" y="56"/>
                    <a:pt x="63" y="56"/>
                  </a:cubicBezTo>
                  <a:cubicBezTo>
                    <a:pt x="65" y="56"/>
                    <a:pt x="66" y="61"/>
                    <a:pt x="68" y="61"/>
                  </a:cubicBezTo>
                  <a:cubicBezTo>
                    <a:pt x="70" y="61"/>
                    <a:pt x="74" y="61"/>
                    <a:pt x="74" y="62"/>
                  </a:cubicBezTo>
                  <a:cubicBezTo>
                    <a:pt x="74" y="63"/>
                    <a:pt x="75" y="69"/>
                    <a:pt x="76" y="72"/>
                  </a:cubicBezTo>
                  <a:cubicBezTo>
                    <a:pt x="77" y="72"/>
                    <a:pt x="77" y="72"/>
                    <a:pt x="78" y="72"/>
                  </a:cubicBezTo>
                  <a:cubicBezTo>
                    <a:pt x="79" y="73"/>
                    <a:pt x="83" y="71"/>
                    <a:pt x="84" y="74"/>
                  </a:cubicBezTo>
                  <a:cubicBezTo>
                    <a:pt x="84" y="76"/>
                    <a:pt x="91" y="75"/>
                    <a:pt x="91" y="71"/>
                  </a:cubicBezTo>
                  <a:cubicBezTo>
                    <a:pt x="91" y="67"/>
                    <a:pt x="102" y="67"/>
                    <a:pt x="103" y="64"/>
                  </a:cubicBezTo>
                  <a:cubicBezTo>
                    <a:pt x="104" y="61"/>
                    <a:pt x="105" y="55"/>
                    <a:pt x="108" y="56"/>
                  </a:cubicBezTo>
                  <a:cubicBezTo>
                    <a:pt x="111" y="57"/>
                    <a:pt x="112" y="52"/>
                    <a:pt x="115" y="52"/>
                  </a:cubicBezTo>
                  <a:cubicBezTo>
                    <a:pt x="117" y="52"/>
                    <a:pt x="118" y="54"/>
                    <a:pt x="121" y="53"/>
                  </a:cubicBezTo>
                  <a:lnTo>
                    <a:pt x="120" y="48"/>
                  </a:ln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7" name="Freeform 162"/>
            <p:cNvSpPr>
              <a:spLocks/>
            </p:cNvSpPr>
            <p:nvPr userDrawn="1"/>
          </p:nvSpPr>
          <p:spPr bwMode="auto">
            <a:xfrm>
              <a:off x="3956" y="2092"/>
              <a:ext cx="324" cy="273"/>
            </a:xfrm>
            <a:custGeom>
              <a:avLst/>
              <a:gdLst>
                <a:gd name="T0" fmla="*/ 162 w 167"/>
                <a:gd name="T1" fmla="*/ 121 h 140"/>
                <a:gd name="T2" fmla="*/ 158 w 167"/>
                <a:gd name="T3" fmla="*/ 112 h 140"/>
                <a:gd name="T4" fmla="*/ 149 w 167"/>
                <a:gd name="T5" fmla="*/ 104 h 140"/>
                <a:gd name="T6" fmla="*/ 144 w 167"/>
                <a:gd name="T7" fmla="*/ 97 h 140"/>
                <a:gd name="T8" fmla="*/ 152 w 167"/>
                <a:gd name="T9" fmla="*/ 85 h 140"/>
                <a:gd name="T10" fmla="*/ 144 w 167"/>
                <a:gd name="T11" fmla="*/ 81 h 140"/>
                <a:gd name="T12" fmla="*/ 143 w 167"/>
                <a:gd name="T13" fmla="*/ 71 h 140"/>
                <a:gd name="T14" fmla="*/ 143 w 167"/>
                <a:gd name="T15" fmla="*/ 62 h 140"/>
                <a:gd name="T16" fmla="*/ 144 w 167"/>
                <a:gd name="T17" fmla="*/ 55 h 140"/>
                <a:gd name="T18" fmla="*/ 147 w 167"/>
                <a:gd name="T19" fmla="*/ 48 h 140"/>
                <a:gd name="T20" fmla="*/ 149 w 167"/>
                <a:gd name="T21" fmla="*/ 44 h 140"/>
                <a:gd name="T22" fmla="*/ 147 w 167"/>
                <a:gd name="T23" fmla="*/ 34 h 140"/>
                <a:gd name="T24" fmla="*/ 141 w 167"/>
                <a:gd name="T25" fmla="*/ 33 h 140"/>
                <a:gd name="T26" fmla="*/ 136 w 167"/>
                <a:gd name="T27" fmla="*/ 28 h 140"/>
                <a:gd name="T28" fmla="*/ 132 w 167"/>
                <a:gd name="T29" fmla="*/ 25 h 140"/>
                <a:gd name="T30" fmla="*/ 125 w 167"/>
                <a:gd name="T31" fmla="*/ 23 h 140"/>
                <a:gd name="T32" fmla="*/ 121 w 167"/>
                <a:gd name="T33" fmla="*/ 21 h 140"/>
                <a:gd name="T34" fmla="*/ 114 w 167"/>
                <a:gd name="T35" fmla="*/ 18 h 140"/>
                <a:gd name="T36" fmla="*/ 105 w 167"/>
                <a:gd name="T37" fmla="*/ 18 h 140"/>
                <a:gd name="T38" fmla="*/ 99 w 167"/>
                <a:gd name="T39" fmla="*/ 19 h 140"/>
                <a:gd name="T40" fmla="*/ 91 w 167"/>
                <a:gd name="T41" fmla="*/ 24 h 140"/>
                <a:gd name="T42" fmla="*/ 84 w 167"/>
                <a:gd name="T43" fmla="*/ 25 h 140"/>
                <a:gd name="T44" fmla="*/ 84 w 167"/>
                <a:gd name="T45" fmla="*/ 30 h 140"/>
                <a:gd name="T46" fmla="*/ 66 w 167"/>
                <a:gd name="T47" fmla="*/ 34 h 140"/>
                <a:gd name="T48" fmla="*/ 51 w 167"/>
                <a:gd name="T49" fmla="*/ 25 h 140"/>
                <a:gd name="T50" fmla="*/ 40 w 167"/>
                <a:gd name="T51" fmla="*/ 15 h 140"/>
                <a:gd name="T52" fmla="*/ 34 w 167"/>
                <a:gd name="T53" fmla="*/ 10 h 140"/>
                <a:gd name="T54" fmla="*/ 33 w 167"/>
                <a:gd name="T55" fmla="*/ 3 h 140"/>
                <a:gd name="T56" fmla="*/ 16 w 167"/>
                <a:gd name="T57" fmla="*/ 10 h 140"/>
                <a:gd name="T58" fmla="*/ 10 w 167"/>
                <a:gd name="T59" fmla="*/ 7 h 140"/>
                <a:gd name="T60" fmla="*/ 5 w 167"/>
                <a:gd name="T61" fmla="*/ 0 h 140"/>
                <a:gd name="T62" fmla="*/ 2 w 167"/>
                <a:gd name="T63" fmla="*/ 5 h 140"/>
                <a:gd name="T64" fmla="*/ 2 w 167"/>
                <a:gd name="T65" fmla="*/ 12 h 140"/>
                <a:gd name="T66" fmla="*/ 2 w 167"/>
                <a:gd name="T67" fmla="*/ 21 h 140"/>
                <a:gd name="T68" fmla="*/ 6 w 167"/>
                <a:gd name="T69" fmla="*/ 27 h 140"/>
                <a:gd name="T70" fmla="*/ 9 w 167"/>
                <a:gd name="T71" fmla="*/ 34 h 140"/>
                <a:gd name="T72" fmla="*/ 14 w 167"/>
                <a:gd name="T73" fmla="*/ 39 h 140"/>
                <a:gd name="T74" fmla="*/ 17 w 167"/>
                <a:gd name="T75" fmla="*/ 42 h 140"/>
                <a:gd name="T76" fmla="*/ 16 w 167"/>
                <a:gd name="T77" fmla="*/ 47 h 140"/>
                <a:gd name="T78" fmla="*/ 13 w 167"/>
                <a:gd name="T79" fmla="*/ 53 h 140"/>
                <a:gd name="T80" fmla="*/ 14 w 167"/>
                <a:gd name="T81" fmla="*/ 61 h 140"/>
                <a:gd name="T82" fmla="*/ 18 w 167"/>
                <a:gd name="T83" fmla="*/ 66 h 140"/>
                <a:gd name="T84" fmla="*/ 27 w 167"/>
                <a:gd name="T85" fmla="*/ 72 h 140"/>
                <a:gd name="T86" fmla="*/ 31 w 167"/>
                <a:gd name="T87" fmla="*/ 77 h 140"/>
                <a:gd name="T88" fmla="*/ 31 w 167"/>
                <a:gd name="T89" fmla="*/ 83 h 140"/>
                <a:gd name="T90" fmla="*/ 34 w 167"/>
                <a:gd name="T91" fmla="*/ 88 h 140"/>
                <a:gd name="T92" fmla="*/ 38 w 167"/>
                <a:gd name="T93" fmla="*/ 95 h 140"/>
                <a:gd name="T94" fmla="*/ 40 w 167"/>
                <a:gd name="T95" fmla="*/ 95 h 140"/>
                <a:gd name="T96" fmla="*/ 44 w 167"/>
                <a:gd name="T97" fmla="*/ 94 h 140"/>
                <a:gd name="T98" fmla="*/ 50 w 167"/>
                <a:gd name="T99" fmla="*/ 93 h 140"/>
                <a:gd name="T100" fmla="*/ 59 w 167"/>
                <a:gd name="T101" fmla="*/ 107 h 140"/>
                <a:gd name="T102" fmla="*/ 64 w 167"/>
                <a:gd name="T103" fmla="*/ 114 h 140"/>
                <a:gd name="T104" fmla="*/ 74 w 167"/>
                <a:gd name="T105" fmla="*/ 119 h 140"/>
                <a:gd name="T106" fmla="*/ 93 w 167"/>
                <a:gd name="T107" fmla="*/ 127 h 140"/>
                <a:gd name="T108" fmla="*/ 107 w 167"/>
                <a:gd name="T109" fmla="*/ 123 h 140"/>
                <a:gd name="T110" fmla="*/ 113 w 167"/>
                <a:gd name="T111" fmla="*/ 134 h 140"/>
                <a:gd name="T112" fmla="*/ 142 w 167"/>
                <a:gd name="T113" fmla="*/ 140 h 140"/>
                <a:gd name="T114" fmla="*/ 151 w 167"/>
                <a:gd name="T115" fmla="*/ 140 h 140"/>
                <a:gd name="T116" fmla="*/ 151 w 167"/>
                <a:gd name="T117" fmla="*/ 138 h 140"/>
                <a:gd name="T118" fmla="*/ 156 w 167"/>
                <a:gd name="T119" fmla="*/ 130 h 140"/>
                <a:gd name="T120" fmla="*/ 164 w 167"/>
                <a:gd name="T121" fmla="*/ 127 h 140"/>
                <a:gd name="T122" fmla="*/ 162 w 167"/>
                <a:gd name="T123" fmla="*/ 121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7" h="140">
                  <a:moveTo>
                    <a:pt x="162" y="121"/>
                  </a:moveTo>
                  <a:cubicBezTo>
                    <a:pt x="160" y="120"/>
                    <a:pt x="162" y="113"/>
                    <a:pt x="158" y="112"/>
                  </a:cubicBezTo>
                  <a:cubicBezTo>
                    <a:pt x="154" y="110"/>
                    <a:pt x="150" y="107"/>
                    <a:pt x="149" y="104"/>
                  </a:cubicBezTo>
                  <a:cubicBezTo>
                    <a:pt x="148" y="102"/>
                    <a:pt x="143" y="99"/>
                    <a:pt x="144" y="97"/>
                  </a:cubicBezTo>
                  <a:cubicBezTo>
                    <a:pt x="144" y="95"/>
                    <a:pt x="154" y="89"/>
                    <a:pt x="152" y="85"/>
                  </a:cubicBezTo>
                  <a:cubicBezTo>
                    <a:pt x="151" y="81"/>
                    <a:pt x="145" y="82"/>
                    <a:pt x="144" y="81"/>
                  </a:cubicBezTo>
                  <a:cubicBezTo>
                    <a:pt x="143" y="79"/>
                    <a:pt x="144" y="75"/>
                    <a:pt x="143" y="71"/>
                  </a:cubicBezTo>
                  <a:cubicBezTo>
                    <a:pt x="141" y="67"/>
                    <a:pt x="144" y="64"/>
                    <a:pt x="143" y="62"/>
                  </a:cubicBezTo>
                  <a:cubicBezTo>
                    <a:pt x="141" y="60"/>
                    <a:pt x="143" y="56"/>
                    <a:pt x="144" y="55"/>
                  </a:cubicBezTo>
                  <a:cubicBezTo>
                    <a:pt x="144" y="53"/>
                    <a:pt x="147" y="51"/>
                    <a:pt x="147" y="48"/>
                  </a:cubicBezTo>
                  <a:cubicBezTo>
                    <a:pt x="147" y="46"/>
                    <a:pt x="148" y="45"/>
                    <a:pt x="149" y="44"/>
                  </a:cubicBezTo>
                  <a:cubicBezTo>
                    <a:pt x="148" y="41"/>
                    <a:pt x="147" y="35"/>
                    <a:pt x="147" y="34"/>
                  </a:cubicBezTo>
                  <a:cubicBezTo>
                    <a:pt x="147" y="33"/>
                    <a:pt x="143" y="33"/>
                    <a:pt x="141" y="33"/>
                  </a:cubicBezTo>
                  <a:cubicBezTo>
                    <a:pt x="139" y="33"/>
                    <a:pt x="138" y="28"/>
                    <a:pt x="136" y="28"/>
                  </a:cubicBezTo>
                  <a:cubicBezTo>
                    <a:pt x="134" y="28"/>
                    <a:pt x="132" y="27"/>
                    <a:pt x="132" y="25"/>
                  </a:cubicBezTo>
                  <a:cubicBezTo>
                    <a:pt x="132" y="24"/>
                    <a:pt x="127" y="23"/>
                    <a:pt x="125" y="23"/>
                  </a:cubicBezTo>
                  <a:cubicBezTo>
                    <a:pt x="122" y="23"/>
                    <a:pt x="122" y="21"/>
                    <a:pt x="121" y="21"/>
                  </a:cubicBezTo>
                  <a:cubicBezTo>
                    <a:pt x="120" y="21"/>
                    <a:pt x="116" y="20"/>
                    <a:pt x="114" y="18"/>
                  </a:cubicBezTo>
                  <a:cubicBezTo>
                    <a:pt x="113" y="17"/>
                    <a:pt x="106" y="16"/>
                    <a:pt x="105" y="18"/>
                  </a:cubicBezTo>
                  <a:cubicBezTo>
                    <a:pt x="104" y="20"/>
                    <a:pt x="101" y="19"/>
                    <a:pt x="99" y="19"/>
                  </a:cubicBezTo>
                  <a:cubicBezTo>
                    <a:pt x="97" y="19"/>
                    <a:pt x="93" y="22"/>
                    <a:pt x="91" y="24"/>
                  </a:cubicBezTo>
                  <a:cubicBezTo>
                    <a:pt x="91" y="25"/>
                    <a:pt x="87" y="25"/>
                    <a:pt x="84" y="25"/>
                  </a:cubicBezTo>
                  <a:cubicBezTo>
                    <a:pt x="84" y="27"/>
                    <a:pt x="84" y="29"/>
                    <a:pt x="84" y="30"/>
                  </a:cubicBezTo>
                  <a:cubicBezTo>
                    <a:pt x="83" y="32"/>
                    <a:pt x="73" y="34"/>
                    <a:pt x="66" y="34"/>
                  </a:cubicBezTo>
                  <a:cubicBezTo>
                    <a:pt x="59" y="34"/>
                    <a:pt x="58" y="25"/>
                    <a:pt x="51" y="25"/>
                  </a:cubicBezTo>
                  <a:cubicBezTo>
                    <a:pt x="45" y="25"/>
                    <a:pt x="41" y="19"/>
                    <a:pt x="40" y="15"/>
                  </a:cubicBezTo>
                  <a:cubicBezTo>
                    <a:pt x="37" y="13"/>
                    <a:pt x="34" y="11"/>
                    <a:pt x="34" y="10"/>
                  </a:cubicBezTo>
                  <a:cubicBezTo>
                    <a:pt x="35" y="9"/>
                    <a:pt x="37" y="1"/>
                    <a:pt x="33" y="3"/>
                  </a:cubicBezTo>
                  <a:cubicBezTo>
                    <a:pt x="29" y="5"/>
                    <a:pt x="23" y="11"/>
                    <a:pt x="16" y="10"/>
                  </a:cubicBezTo>
                  <a:cubicBezTo>
                    <a:pt x="8" y="9"/>
                    <a:pt x="14" y="8"/>
                    <a:pt x="10" y="7"/>
                  </a:cubicBezTo>
                  <a:cubicBezTo>
                    <a:pt x="6" y="5"/>
                    <a:pt x="9" y="1"/>
                    <a:pt x="5" y="0"/>
                  </a:cubicBezTo>
                  <a:cubicBezTo>
                    <a:pt x="1" y="0"/>
                    <a:pt x="4" y="5"/>
                    <a:pt x="2" y="5"/>
                  </a:cubicBezTo>
                  <a:cubicBezTo>
                    <a:pt x="0" y="5"/>
                    <a:pt x="2" y="10"/>
                    <a:pt x="2" y="12"/>
                  </a:cubicBezTo>
                  <a:cubicBezTo>
                    <a:pt x="3" y="13"/>
                    <a:pt x="1" y="20"/>
                    <a:pt x="2" y="21"/>
                  </a:cubicBezTo>
                  <a:cubicBezTo>
                    <a:pt x="4" y="21"/>
                    <a:pt x="7" y="26"/>
                    <a:pt x="6" y="27"/>
                  </a:cubicBezTo>
                  <a:cubicBezTo>
                    <a:pt x="6" y="28"/>
                    <a:pt x="9" y="32"/>
                    <a:pt x="9" y="34"/>
                  </a:cubicBezTo>
                  <a:cubicBezTo>
                    <a:pt x="9" y="36"/>
                    <a:pt x="12" y="39"/>
                    <a:pt x="14" y="39"/>
                  </a:cubicBezTo>
                  <a:cubicBezTo>
                    <a:pt x="16" y="39"/>
                    <a:pt x="18" y="40"/>
                    <a:pt x="17" y="42"/>
                  </a:cubicBezTo>
                  <a:cubicBezTo>
                    <a:pt x="17" y="44"/>
                    <a:pt x="18" y="47"/>
                    <a:pt x="16" y="47"/>
                  </a:cubicBezTo>
                  <a:cubicBezTo>
                    <a:pt x="14" y="47"/>
                    <a:pt x="15" y="52"/>
                    <a:pt x="13" y="53"/>
                  </a:cubicBezTo>
                  <a:cubicBezTo>
                    <a:pt x="11" y="54"/>
                    <a:pt x="13" y="60"/>
                    <a:pt x="14" y="61"/>
                  </a:cubicBezTo>
                  <a:cubicBezTo>
                    <a:pt x="15" y="62"/>
                    <a:pt x="18" y="63"/>
                    <a:pt x="18" y="66"/>
                  </a:cubicBezTo>
                  <a:cubicBezTo>
                    <a:pt x="18" y="68"/>
                    <a:pt x="25" y="72"/>
                    <a:pt x="27" y="72"/>
                  </a:cubicBezTo>
                  <a:cubicBezTo>
                    <a:pt x="30" y="72"/>
                    <a:pt x="30" y="76"/>
                    <a:pt x="31" y="77"/>
                  </a:cubicBezTo>
                  <a:cubicBezTo>
                    <a:pt x="33" y="78"/>
                    <a:pt x="30" y="81"/>
                    <a:pt x="31" y="83"/>
                  </a:cubicBezTo>
                  <a:cubicBezTo>
                    <a:pt x="31" y="84"/>
                    <a:pt x="34" y="86"/>
                    <a:pt x="34" y="88"/>
                  </a:cubicBezTo>
                  <a:cubicBezTo>
                    <a:pt x="33" y="90"/>
                    <a:pt x="36" y="93"/>
                    <a:pt x="38" y="95"/>
                  </a:cubicBezTo>
                  <a:cubicBezTo>
                    <a:pt x="39" y="95"/>
                    <a:pt x="40" y="95"/>
                    <a:pt x="40" y="95"/>
                  </a:cubicBezTo>
                  <a:cubicBezTo>
                    <a:pt x="43" y="95"/>
                    <a:pt x="43" y="92"/>
                    <a:pt x="44" y="94"/>
                  </a:cubicBezTo>
                  <a:cubicBezTo>
                    <a:pt x="46" y="95"/>
                    <a:pt x="48" y="93"/>
                    <a:pt x="50" y="93"/>
                  </a:cubicBezTo>
                  <a:cubicBezTo>
                    <a:pt x="52" y="93"/>
                    <a:pt x="57" y="102"/>
                    <a:pt x="59" y="107"/>
                  </a:cubicBezTo>
                  <a:cubicBezTo>
                    <a:pt x="61" y="111"/>
                    <a:pt x="61" y="112"/>
                    <a:pt x="64" y="114"/>
                  </a:cubicBezTo>
                  <a:cubicBezTo>
                    <a:pt x="66" y="116"/>
                    <a:pt x="70" y="115"/>
                    <a:pt x="74" y="119"/>
                  </a:cubicBezTo>
                  <a:cubicBezTo>
                    <a:pt x="78" y="124"/>
                    <a:pt x="88" y="126"/>
                    <a:pt x="93" y="127"/>
                  </a:cubicBezTo>
                  <a:cubicBezTo>
                    <a:pt x="97" y="127"/>
                    <a:pt x="101" y="122"/>
                    <a:pt x="107" y="123"/>
                  </a:cubicBezTo>
                  <a:cubicBezTo>
                    <a:pt x="112" y="124"/>
                    <a:pt x="111" y="131"/>
                    <a:pt x="113" y="134"/>
                  </a:cubicBezTo>
                  <a:cubicBezTo>
                    <a:pt x="115" y="137"/>
                    <a:pt x="138" y="138"/>
                    <a:pt x="142" y="140"/>
                  </a:cubicBezTo>
                  <a:cubicBezTo>
                    <a:pt x="144" y="140"/>
                    <a:pt x="147" y="140"/>
                    <a:pt x="151" y="140"/>
                  </a:cubicBezTo>
                  <a:cubicBezTo>
                    <a:pt x="151" y="139"/>
                    <a:pt x="151" y="139"/>
                    <a:pt x="151" y="138"/>
                  </a:cubicBezTo>
                  <a:cubicBezTo>
                    <a:pt x="151" y="134"/>
                    <a:pt x="154" y="131"/>
                    <a:pt x="156" y="130"/>
                  </a:cubicBezTo>
                  <a:cubicBezTo>
                    <a:pt x="159" y="128"/>
                    <a:pt x="161" y="128"/>
                    <a:pt x="164" y="127"/>
                  </a:cubicBezTo>
                  <a:cubicBezTo>
                    <a:pt x="167" y="127"/>
                    <a:pt x="164" y="122"/>
                    <a:pt x="162" y="12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8" name="Freeform 163"/>
            <p:cNvSpPr>
              <a:spLocks noEditPoints="1"/>
            </p:cNvSpPr>
            <p:nvPr userDrawn="1"/>
          </p:nvSpPr>
          <p:spPr bwMode="auto">
            <a:xfrm>
              <a:off x="3997" y="1768"/>
              <a:ext cx="665" cy="313"/>
            </a:xfrm>
            <a:custGeom>
              <a:avLst/>
              <a:gdLst>
                <a:gd name="T0" fmla="*/ 332 w 343"/>
                <a:gd name="T1" fmla="*/ 67 h 161"/>
                <a:gd name="T2" fmla="*/ 321 w 343"/>
                <a:gd name="T3" fmla="*/ 56 h 161"/>
                <a:gd name="T4" fmla="*/ 299 w 343"/>
                <a:gd name="T5" fmla="*/ 52 h 161"/>
                <a:gd name="T6" fmla="*/ 279 w 343"/>
                <a:gd name="T7" fmla="*/ 38 h 161"/>
                <a:gd name="T8" fmla="*/ 255 w 343"/>
                <a:gd name="T9" fmla="*/ 13 h 161"/>
                <a:gd name="T10" fmla="*/ 232 w 343"/>
                <a:gd name="T11" fmla="*/ 22 h 161"/>
                <a:gd name="T12" fmla="*/ 226 w 343"/>
                <a:gd name="T13" fmla="*/ 16 h 161"/>
                <a:gd name="T14" fmla="*/ 213 w 343"/>
                <a:gd name="T15" fmla="*/ 15 h 161"/>
                <a:gd name="T16" fmla="*/ 207 w 343"/>
                <a:gd name="T17" fmla="*/ 2 h 161"/>
                <a:gd name="T18" fmla="*/ 178 w 343"/>
                <a:gd name="T19" fmla="*/ 7 h 161"/>
                <a:gd name="T20" fmla="*/ 145 w 343"/>
                <a:gd name="T21" fmla="*/ 15 h 161"/>
                <a:gd name="T22" fmla="*/ 128 w 343"/>
                <a:gd name="T23" fmla="*/ 23 h 161"/>
                <a:gd name="T24" fmla="*/ 125 w 343"/>
                <a:gd name="T25" fmla="*/ 35 h 161"/>
                <a:gd name="T26" fmla="*/ 128 w 343"/>
                <a:gd name="T27" fmla="*/ 45 h 161"/>
                <a:gd name="T28" fmla="*/ 119 w 343"/>
                <a:gd name="T29" fmla="*/ 52 h 161"/>
                <a:gd name="T30" fmla="*/ 106 w 343"/>
                <a:gd name="T31" fmla="*/ 51 h 161"/>
                <a:gd name="T32" fmla="*/ 85 w 343"/>
                <a:gd name="T33" fmla="*/ 52 h 161"/>
                <a:gd name="T34" fmla="*/ 70 w 343"/>
                <a:gd name="T35" fmla="*/ 52 h 161"/>
                <a:gd name="T36" fmla="*/ 47 w 343"/>
                <a:gd name="T37" fmla="*/ 43 h 161"/>
                <a:gd name="T38" fmla="*/ 27 w 343"/>
                <a:gd name="T39" fmla="*/ 49 h 161"/>
                <a:gd name="T40" fmla="*/ 20 w 343"/>
                <a:gd name="T41" fmla="*/ 63 h 161"/>
                <a:gd name="T42" fmla="*/ 3 w 343"/>
                <a:gd name="T43" fmla="*/ 66 h 161"/>
                <a:gd name="T44" fmla="*/ 1 w 343"/>
                <a:gd name="T45" fmla="*/ 78 h 161"/>
                <a:gd name="T46" fmla="*/ 14 w 343"/>
                <a:gd name="T47" fmla="*/ 85 h 161"/>
                <a:gd name="T48" fmla="*/ 22 w 343"/>
                <a:gd name="T49" fmla="*/ 100 h 161"/>
                <a:gd name="T50" fmla="*/ 44 w 343"/>
                <a:gd name="T51" fmla="*/ 95 h 161"/>
                <a:gd name="T52" fmla="*/ 49 w 343"/>
                <a:gd name="T53" fmla="*/ 112 h 161"/>
                <a:gd name="T54" fmla="*/ 33 w 343"/>
                <a:gd name="T55" fmla="*/ 123 h 161"/>
                <a:gd name="T56" fmla="*/ 49 w 343"/>
                <a:gd name="T57" fmla="*/ 139 h 161"/>
                <a:gd name="T58" fmla="*/ 56 w 343"/>
                <a:gd name="T59" fmla="*/ 147 h 161"/>
                <a:gd name="T60" fmla="*/ 81 w 343"/>
                <a:gd name="T61" fmla="*/ 152 h 161"/>
                <a:gd name="T62" fmla="*/ 104 w 343"/>
                <a:gd name="T63" fmla="*/ 108 h 161"/>
                <a:gd name="T64" fmla="*/ 118 w 343"/>
                <a:gd name="T65" fmla="*/ 109 h 161"/>
                <a:gd name="T66" fmla="*/ 143 w 343"/>
                <a:gd name="T67" fmla="*/ 130 h 161"/>
                <a:gd name="T68" fmla="*/ 169 w 343"/>
                <a:gd name="T69" fmla="*/ 144 h 161"/>
                <a:gd name="T70" fmla="*/ 187 w 343"/>
                <a:gd name="T71" fmla="*/ 159 h 161"/>
                <a:gd name="T72" fmla="*/ 205 w 343"/>
                <a:gd name="T73" fmla="*/ 150 h 161"/>
                <a:gd name="T74" fmla="*/ 224 w 343"/>
                <a:gd name="T75" fmla="*/ 140 h 161"/>
                <a:gd name="T76" fmla="*/ 252 w 343"/>
                <a:gd name="T77" fmla="*/ 138 h 161"/>
                <a:gd name="T78" fmla="*/ 288 w 343"/>
                <a:gd name="T79" fmla="*/ 144 h 161"/>
                <a:gd name="T80" fmla="*/ 289 w 343"/>
                <a:gd name="T81" fmla="*/ 125 h 161"/>
                <a:gd name="T82" fmla="*/ 300 w 343"/>
                <a:gd name="T83" fmla="*/ 113 h 161"/>
                <a:gd name="T84" fmla="*/ 311 w 343"/>
                <a:gd name="T85" fmla="*/ 94 h 161"/>
                <a:gd name="T86" fmla="*/ 333 w 343"/>
                <a:gd name="T87" fmla="*/ 92 h 161"/>
                <a:gd name="T88" fmla="*/ 341 w 343"/>
                <a:gd name="T89" fmla="*/ 74 h 161"/>
                <a:gd name="T90" fmla="*/ 129 w 343"/>
                <a:gd name="T91" fmla="*/ 102 h 161"/>
                <a:gd name="T92" fmla="*/ 270 w 343"/>
                <a:gd name="T93" fmla="*/ 101 h 161"/>
                <a:gd name="T94" fmla="*/ 236 w 343"/>
                <a:gd name="T95" fmla="*/ 102 h 161"/>
                <a:gd name="T96" fmla="*/ 270 w 343"/>
                <a:gd name="T97" fmla="*/ 101 h 16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</a:cxnLst>
              <a:rect l="0" t="0" r="r" b="b"/>
              <a:pathLst>
                <a:path w="343" h="161">
                  <a:moveTo>
                    <a:pt x="342" y="66"/>
                  </a:moveTo>
                  <a:cubicBezTo>
                    <a:pt x="341" y="64"/>
                    <a:pt x="340" y="65"/>
                    <a:pt x="339" y="66"/>
                  </a:cubicBezTo>
                  <a:cubicBezTo>
                    <a:pt x="337" y="66"/>
                    <a:pt x="333" y="67"/>
                    <a:pt x="332" y="67"/>
                  </a:cubicBezTo>
                  <a:cubicBezTo>
                    <a:pt x="330" y="67"/>
                    <a:pt x="328" y="65"/>
                    <a:pt x="328" y="63"/>
                  </a:cubicBezTo>
                  <a:cubicBezTo>
                    <a:pt x="328" y="62"/>
                    <a:pt x="327" y="60"/>
                    <a:pt x="326" y="60"/>
                  </a:cubicBezTo>
                  <a:cubicBezTo>
                    <a:pt x="324" y="60"/>
                    <a:pt x="322" y="59"/>
                    <a:pt x="321" y="56"/>
                  </a:cubicBezTo>
                  <a:cubicBezTo>
                    <a:pt x="319" y="52"/>
                    <a:pt x="317" y="52"/>
                    <a:pt x="315" y="51"/>
                  </a:cubicBezTo>
                  <a:cubicBezTo>
                    <a:pt x="314" y="50"/>
                    <a:pt x="309" y="53"/>
                    <a:pt x="307" y="54"/>
                  </a:cubicBezTo>
                  <a:cubicBezTo>
                    <a:pt x="305" y="55"/>
                    <a:pt x="301" y="53"/>
                    <a:pt x="299" y="52"/>
                  </a:cubicBezTo>
                  <a:cubicBezTo>
                    <a:pt x="296" y="52"/>
                    <a:pt x="295" y="47"/>
                    <a:pt x="292" y="48"/>
                  </a:cubicBezTo>
                  <a:cubicBezTo>
                    <a:pt x="290" y="48"/>
                    <a:pt x="289" y="53"/>
                    <a:pt x="287" y="53"/>
                  </a:cubicBezTo>
                  <a:cubicBezTo>
                    <a:pt x="285" y="53"/>
                    <a:pt x="282" y="44"/>
                    <a:pt x="279" y="38"/>
                  </a:cubicBezTo>
                  <a:cubicBezTo>
                    <a:pt x="275" y="33"/>
                    <a:pt x="269" y="22"/>
                    <a:pt x="263" y="20"/>
                  </a:cubicBezTo>
                  <a:cubicBezTo>
                    <a:pt x="257" y="18"/>
                    <a:pt x="259" y="15"/>
                    <a:pt x="261" y="13"/>
                  </a:cubicBezTo>
                  <a:cubicBezTo>
                    <a:pt x="262" y="12"/>
                    <a:pt x="257" y="12"/>
                    <a:pt x="255" y="13"/>
                  </a:cubicBezTo>
                  <a:cubicBezTo>
                    <a:pt x="253" y="14"/>
                    <a:pt x="250" y="17"/>
                    <a:pt x="247" y="17"/>
                  </a:cubicBezTo>
                  <a:cubicBezTo>
                    <a:pt x="245" y="18"/>
                    <a:pt x="241" y="22"/>
                    <a:pt x="238" y="21"/>
                  </a:cubicBezTo>
                  <a:cubicBezTo>
                    <a:pt x="235" y="20"/>
                    <a:pt x="234" y="24"/>
                    <a:pt x="232" y="22"/>
                  </a:cubicBezTo>
                  <a:cubicBezTo>
                    <a:pt x="230" y="20"/>
                    <a:pt x="235" y="19"/>
                    <a:pt x="235" y="17"/>
                  </a:cubicBezTo>
                  <a:cubicBezTo>
                    <a:pt x="235" y="15"/>
                    <a:pt x="231" y="18"/>
                    <a:pt x="230" y="16"/>
                  </a:cubicBezTo>
                  <a:cubicBezTo>
                    <a:pt x="229" y="15"/>
                    <a:pt x="226" y="14"/>
                    <a:pt x="226" y="16"/>
                  </a:cubicBezTo>
                  <a:cubicBezTo>
                    <a:pt x="226" y="18"/>
                    <a:pt x="224" y="17"/>
                    <a:pt x="224" y="15"/>
                  </a:cubicBezTo>
                  <a:cubicBezTo>
                    <a:pt x="224" y="14"/>
                    <a:pt x="222" y="12"/>
                    <a:pt x="221" y="13"/>
                  </a:cubicBezTo>
                  <a:cubicBezTo>
                    <a:pt x="219" y="15"/>
                    <a:pt x="214" y="16"/>
                    <a:pt x="213" y="15"/>
                  </a:cubicBezTo>
                  <a:cubicBezTo>
                    <a:pt x="212" y="13"/>
                    <a:pt x="214" y="13"/>
                    <a:pt x="214" y="11"/>
                  </a:cubicBezTo>
                  <a:cubicBezTo>
                    <a:pt x="214" y="9"/>
                    <a:pt x="212" y="7"/>
                    <a:pt x="213" y="5"/>
                  </a:cubicBezTo>
                  <a:cubicBezTo>
                    <a:pt x="213" y="3"/>
                    <a:pt x="209" y="1"/>
                    <a:pt x="207" y="2"/>
                  </a:cubicBezTo>
                  <a:cubicBezTo>
                    <a:pt x="205" y="2"/>
                    <a:pt x="203" y="2"/>
                    <a:pt x="201" y="1"/>
                  </a:cubicBezTo>
                  <a:cubicBezTo>
                    <a:pt x="199" y="0"/>
                    <a:pt x="191" y="1"/>
                    <a:pt x="190" y="3"/>
                  </a:cubicBezTo>
                  <a:cubicBezTo>
                    <a:pt x="190" y="5"/>
                    <a:pt x="180" y="7"/>
                    <a:pt x="178" y="7"/>
                  </a:cubicBezTo>
                  <a:cubicBezTo>
                    <a:pt x="176" y="8"/>
                    <a:pt x="169" y="9"/>
                    <a:pt x="166" y="10"/>
                  </a:cubicBezTo>
                  <a:cubicBezTo>
                    <a:pt x="163" y="10"/>
                    <a:pt x="161" y="12"/>
                    <a:pt x="157" y="12"/>
                  </a:cubicBezTo>
                  <a:cubicBezTo>
                    <a:pt x="154" y="12"/>
                    <a:pt x="148" y="13"/>
                    <a:pt x="145" y="15"/>
                  </a:cubicBezTo>
                  <a:cubicBezTo>
                    <a:pt x="142" y="17"/>
                    <a:pt x="137" y="15"/>
                    <a:pt x="135" y="16"/>
                  </a:cubicBezTo>
                  <a:cubicBezTo>
                    <a:pt x="132" y="17"/>
                    <a:pt x="129" y="16"/>
                    <a:pt x="127" y="16"/>
                  </a:cubicBezTo>
                  <a:cubicBezTo>
                    <a:pt x="126" y="17"/>
                    <a:pt x="127" y="21"/>
                    <a:pt x="128" y="23"/>
                  </a:cubicBezTo>
                  <a:cubicBezTo>
                    <a:pt x="129" y="25"/>
                    <a:pt x="135" y="26"/>
                    <a:pt x="135" y="27"/>
                  </a:cubicBezTo>
                  <a:cubicBezTo>
                    <a:pt x="136" y="28"/>
                    <a:pt x="129" y="28"/>
                    <a:pt x="126" y="29"/>
                  </a:cubicBezTo>
                  <a:cubicBezTo>
                    <a:pt x="123" y="29"/>
                    <a:pt x="124" y="33"/>
                    <a:pt x="125" y="35"/>
                  </a:cubicBezTo>
                  <a:cubicBezTo>
                    <a:pt x="126" y="36"/>
                    <a:pt x="122" y="38"/>
                    <a:pt x="120" y="39"/>
                  </a:cubicBezTo>
                  <a:cubicBezTo>
                    <a:pt x="117" y="40"/>
                    <a:pt x="120" y="44"/>
                    <a:pt x="122" y="44"/>
                  </a:cubicBezTo>
                  <a:cubicBezTo>
                    <a:pt x="124" y="44"/>
                    <a:pt x="126" y="45"/>
                    <a:pt x="128" y="45"/>
                  </a:cubicBezTo>
                  <a:cubicBezTo>
                    <a:pt x="130" y="45"/>
                    <a:pt x="130" y="49"/>
                    <a:pt x="130" y="51"/>
                  </a:cubicBezTo>
                  <a:cubicBezTo>
                    <a:pt x="130" y="54"/>
                    <a:pt x="128" y="54"/>
                    <a:pt x="125" y="54"/>
                  </a:cubicBezTo>
                  <a:cubicBezTo>
                    <a:pt x="122" y="54"/>
                    <a:pt x="120" y="52"/>
                    <a:pt x="119" y="52"/>
                  </a:cubicBezTo>
                  <a:cubicBezTo>
                    <a:pt x="117" y="51"/>
                    <a:pt x="117" y="55"/>
                    <a:pt x="116" y="56"/>
                  </a:cubicBezTo>
                  <a:cubicBezTo>
                    <a:pt x="114" y="57"/>
                    <a:pt x="114" y="53"/>
                    <a:pt x="111" y="53"/>
                  </a:cubicBezTo>
                  <a:cubicBezTo>
                    <a:pt x="109" y="53"/>
                    <a:pt x="107" y="53"/>
                    <a:pt x="106" y="51"/>
                  </a:cubicBezTo>
                  <a:cubicBezTo>
                    <a:pt x="105" y="48"/>
                    <a:pt x="100" y="48"/>
                    <a:pt x="98" y="50"/>
                  </a:cubicBezTo>
                  <a:cubicBezTo>
                    <a:pt x="95" y="52"/>
                    <a:pt x="95" y="51"/>
                    <a:pt x="93" y="50"/>
                  </a:cubicBezTo>
                  <a:cubicBezTo>
                    <a:pt x="91" y="48"/>
                    <a:pt x="85" y="51"/>
                    <a:pt x="85" y="52"/>
                  </a:cubicBezTo>
                  <a:cubicBezTo>
                    <a:pt x="84" y="54"/>
                    <a:pt x="80" y="55"/>
                    <a:pt x="77" y="53"/>
                  </a:cubicBezTo>
                  <a:cubicBezTo>
                    <a:pt x="74" y="51"/>
                    <a:pt x="72" y="51"/>
                    <a:pt x="72" y="53"/>
                  </a:cubicBezTo>
                  <a:cubicBezTo>
                    <a:pt x="72" y="56"/>
                    <a:pt x="70" y="54"/>
                    <a:pt x="70" y="52"/>
                  </a:cubicBezTo>
                  <a:cubicBezTo>
                    <a:pt x="70" y="51"/>
                    <a:pt x="65" y="48"/>
                    <a:pt x="62" y="46"/>
                  </a:cubicBezTo>
                  <a:cubicBezTo>
                    <a:pt x="60" y="45"/>
                    <a:pt x="53" y="45"/>
                    <a:pt x="53" y="43"/>
                  </a:cubicBezTo>
                  <a:cubicBezTo>
                    <a:pt x="52" y="42"/>
                    <a:pt x="48" y="41"/>
                    <a:pt x="47" y="43"/>
                  </a:cubicBezTo>
                  <a:cubicBezTo>
                    <a:pt x="46" y="46"/>
                    <a:pt x="44" y="44"/>
                    <a:pt x="42" y="43"/>
                  </a:cubicBezTo>
                  <a:cubicBezTo>
                    <a:pt x="41" y="42"/>
                    <a:pt x="37" y="44"/>
                    <a:pt x="36" y="45"/>
                  </a:cubicBezTo>
                  <a:cubicBezTo>
                    <a:pt x="34" y="46"/>
                    <a:pt x="30" y="49"/>
                    <a:pt x="27" y="49"/>
                  </a:cubicBezTo>
                  <a:cubicBezTo>
                    <a:pt x="24" y="49"/>
                    <a:pt x="26" y="52"/>
                    <a:pt x="23" y="53"/>
                  </a:cubicBezTo>
                  <a:cubicBezTo>
                    <a:pt x="19" y="54"/>
                    <a:pt x="20" y="56"/>
                    <a:pt x="20" y="58"/>
                  </a:cubicBezTo>
                  <a:cubicBezTo>
                    <a:pt x="21" y="59"/>
                    <a:pt x="23" y="62"/>
                    <a:pt x="20" y="63"/>
                  </a:cubicBezTo>
                  <a:cubicBezTo>
                    <a:pt x="17" y="64"/>
                    <a:pt x="15" y="59"/>
                    <a:pt x="13" y="57"/>
                  </a:cubicBezTo>
                  <a:cubicBezTo>
                    <a:pt x="10" y="55"/>
                    <a:pt x="8" y="58"/>
                    <a:pt x="8" y="60"/>
                  </a:cubicBezTo>
                  <a:cubicBezTo>
                    <a:pt x="8" y="63"/>
                    <a:pt x="5" y="63"/>
                    <a:pt x="3" y="66"/>
                  </a:cubicBezTo>
                  <a:cubicBezTo>
                    <a:pt x="2" y="68"/>
                    <a:pt x="6" y="69"/>
                    <a:pt x="6" y="70"/>
                  </a:cubicBezTo>
                  <a:cubicBezTo>
                    <a:pt x="6" y="71"/>
                    <a:pt x="4" y="72"/>
                    <a:pt x="3" y="72"/>
                  </a:cubicBezTo>
                  <a:cubicBezTo>
                    <a:pt x="2" y="73"/>
                    <a:pt x="0" y="76"/>
                    <a:pt x="1" y="78"/>
                  </a:cubicBezTo>
                  <a:cubicBezTo>
                    <a:pt x="2" y="79"/>
                    <a:pt x="6" y="78"/>
                    <a:pt x="6" y="81"/>
                  </a:cubicBezTo>
                  <a:cubicBezTo>
                    <a:pt x="6" y="83"/>
                    <a:pt x="5" y="86"/>
                    <a:pt x="8" y="85"/>
                  </a:cubicBezTo>
                  <a:cubicBezTo>
                    <a:pt x="10" y="85"/>
                    <a:pt x="12" y="85"/>
                    <a:pt x="14" y="85"/>
                  </a:cubicBezTo>
                  <a:cubicBezTo>
                    <a:pt x="15" y="85"/>
                    <a:pt x="16" y="88"/>
                    <a:pt x="19" y="91"/>
                  </a:cubicBezTo>
                  <a:cubicBezTo>
                    <a:pt x="21" y="94"/>
                    <a:pt x="23" y="95"/>
                    <a:pt x="20" y="96"/>
                  </a:cubicBezTo>
                  <a:cubicBezTo>
                    <a:pt x="17" y="97"/>
                    <a:pt x="18" y="98"/>
                    <a:pt x="22" y="100"/>
                  </a:cubicBezTo>
                  <a:cubicBezTo>
                    <a:pt x="23" y="100"/>
                    <a:pt x="24" y="101"/>
                    <a:pt x="25" y="102"/>
                  </a:cubicBezTo>
                  <a:cubicBezTo>
                    <a:pt x="25" y="101"/>
                    <a:pt x="26" y="101"/>
                    <a:pt x="26" y="100"/>
                  </a:cubicBezTo>
                  <a:cubicBezTo>
                    <a:pt x="30" y="97"/>
                    <a:pt x="38" y="93"/>
                    <a:pt x="44" y="95"/>
                  </a:cubicBezTo>
                  <a:cubicBezTo>
                    <a:pt x="49" y="96"/>
                    <a:pt x="54" y="94"/>
                    <a:pt x="57" y="97"/>
                  </a:cubicBezTo>
                  <a:cubicBezTo>
                    <a:pt x="59" y="101"/>
                    <a:pt x="57" y="107"/>
                    <a:pt x="58" y="110"/>
                  </a:cubicBezTo>
                  <a:cubicBezTo>
                    <a:pt x="59" y="112"/>
                    <a:pt x="53" y="112"/>
                    <a:pt x="49" y="112"/>
                  </a:cubicBezTo>
                  <a:cubicBezTo>
                    <a:pt x="46" y="111"/>
                    <a:pt x="38" y="113"/>
                    <a:pt x="39" y="116"/>
                  </a:cubicBezTo>
                  <a:cubicBezTo>
                    <a:pt x="40" y="118"/>
                    <a:pt x="43" y="123"/>
                    <a:pt x="38" y="120"/>
                  </a:cubicBezTo>
                  <a:cubicBezTo>
                    <a:pt x="33" y="118"/>
                    <a:pt x="31" y="123"/>
                    <a:pt x="33" y="123"/>
                  </a:cubicBezTo>
                  <a:cubicBezTo>
                    <a:pt x="36" y="123"/>
                    <a:pt x="40" y="126"/>
                    <a:pt x="40" y="129"/>
                  </a:cubicBezTo>
                  <a:cubicBezTo>
                    <a:pt x="40" y="131"/>
                    <a:pt x="40" y="136"/>
                    <a:pt x="43" y="135"/>
                  </a:cubicBezTo>
                  <a:cubicBezTo>
                    <a:pt x="45" y="134"/>
                    <a:pt x="45" y="139"/>
                    <a:pt x="49" y="139"/>
                  </a:cubicBezTo>
                  <a:cubicBezTo>
                    <a:pt x="52" y="138"/>
                    <a:pt x="55" y="140"/>
                    <a:pt x="53" y="143"/>
                  </a:cubicBezTo>
                  <a:cubicBezTo>
                    <a:pt x="50" y="146"/>
                    <a:pt x="54" y="155"/>
                    <a:pt x="55" y="153"/>
                  </a:cubicBezTo>
                  <a:cubicBezTo>
                    <a:pt x="56" y="152"/>
                    <a:pt x="55" y="149"/>
                    <a:pt x="56" y="147"/>
                  </a:cubicBezTo>
                  <a:cubicBezTo>
                    <a:pt x="55" y="143"/>
                    <a:pt x="63" y="143"/>
                    <a:pt x="65" y="143"/>
                  </a:cubicBezTo>
                  <a:cubicBezTo>
                    <a:pt x="68" y="143"/>
                    <a:pt x="72" y="147"/>
                    <a:pt x="75" y="151"/>
                  </a:cubicBezTo>
                  <a:cubicBezTo>
                    <a:pt x="78" y="155"/>
                    <a:pt x="81" y="152"/>
                    <a:pt x="81" y="152"/>
                  </a:cubicBezTo>
                  <a:cubicBezTo>
                    <a:pt x="82" y="115"/>
                    <a:pt x="82" y="115"/>
                    <a:pt x="82" y="115"/>
                  </a:cubicBezTo>
                  <a:cubicBezTo>
                    <a:pt x="104" y="109"/>
                    <a:pt x="104" y="109"/>
                    <a:pt x="104" y="109"/>
                  </a:cubicBezTo>
                  <a:cubicBezTo>
                    <a:pt x="104" y="109"/>
                    <a:pt x="104" y="108"/>
                    <a:pt x="104" y="108"/>
                  </a:cubicBezTo>
                  <a:cubicBezTo>
                    <a:pt x="107" y="104"/>
                    <a:pt x="111" y="107"/>
                    <a:pt x="112" y="108"/>
                  </a:cubicBezTo>
                  <a:cubicBezTo>
                    <a:pt x="113" y="109"/>
                    <a:pt x="113" y="104"/>
                    <a:pt x="116" y="104"/>
                  </a:cubicBezTo>
                  <a:cubicBezTo>
                    <a:pt x="119" y="104"/>
                    <a:pt x="115" y="109"/>
                    <a:pt x="118" y="109"/>
                  </a:cubicBezTo>
                  <a:cubicBezTo>
                    <a:pt x="119" y="109"/>
                    <a:pt x="123" y="115"/>
                    <a:pt x="122" y="120"/>
                  </a:cubicBezTo>
                  <a:cubicBezTo>
                    <a:pt x="125" y="123"/>
                    <a:pt x="131" y="129"/>
                    <a:pt x="132" y="131"/>
                  </a:cubicBezTo>
                  <a:cubicBezTo>
                    <a:pt x="133" y="133"/>
                    <a:pt x="141" y="129"/>
                    <a:pt x="143" y="130"/>
                  </a:cubicBezTo>
                  <a:cubicBezTo>
                    <a:pt x="145" y="131"/>
                    <a:pt x="158" y="131"/>
                    <a:pt x="160" y="131"/>
                  </a:cubicBezTo>
                  <a:cubicBezTo>
                    <a:pt x="162" y="131"/>
                    <a:pt x="164" y="135"/>
                    <a:pt x="167" y="136"/>
                  </a:cubicBezTo>
                  <a:cubicBezTo>
                    <a:pt x="169" y="136"/>
                    <a:pt x="168" y="141"/>
                    <a:pt x="169" y="144"/>
                  </a:cubicBezTo>
                  <a:cubicBezTo>
                    <a:pt x="169" y="147"/>
                    <a:pt x="173" y="150"/>
                    <a:pt x="173" y="152"/>
                  </a:cubicBezTo>
                  <a:cubicBezTo>
                    <a:pt x="174" y="155"/>
                    <a:pt x="178" y="154"/>
                    <a:pt x="180" y="154"/>
                  </a:cubicBezTo>
                  <a:cubicBezTo>
                    <a:pt x="183" y="155"/>
                    <a:pt x="187" y="156"/>
                    <a:pt x="187" y="159"/>
                  </a:cubicBezTo>
                  <a:cubicBezTo>
                    <a:pt x="188" y="161"/>
                    <a:pt x="191" y="159"/>
                    <a:pt x="191" y="157"/>
                  </a:cubicBezTo>
                  <a:cubicBezTo>
                    <a:pt x="192" y="155"/>
                    <a:pt x="195" y="153"/>
                    <a:pt x="200" y="151"/>
                  </a:cubicBezTo>
                  <a:cubicBezTo>
                    <a:pt x="202" y="150"/>
                    <a:pt x="204" y="150"/>
                    <a:pt x="205" y="150"/>
                  </a:cubicBezTo>
                  <a:cubicBezTo>
                    <a:pt x="206" y="148"/>
                    <a:pt x="207" y="146"/>
                    <a:pt x="208" y="145"/>
                  </a:cubicBezTo>
                  <a:cubicBezTo>
                    <a:pt x="209" y="145"/>
                    <a:pt x="212" y="142"/>
                    <a:pt x="213" y="140"/>
                  </a:cubicBezTo>
                  <a:cubicBezTo>
                    <a:pt x="213" y="137"/>
                    <a:pt x="220" y="137"/>
                    <a:pt x="224" y="140"/>
                  </a:cubicBezTo>
                  <a:cubicBezTo>
                    <a:pt x="229" y="142"/>
                    <a:pt x="231" y="142"/>
                    <a:pt x="232" y="138"/>
                  </a:cubicBezTo>
                  <a:cubicBezTo>
                    <a:pt x="232" y="135"/>
                    <a:pt x="238" y="134"/>
                    <a:pt x="240" y="135"/>
                  </a:cubicBezTo>
                  <a:cubicBezTo>
                    <a:pt x="242" y="136"/>
                    <a:pt x="249" y="139"/>
                    <a:pt x="252" y="138"/>
                  </a:cubicBezTo>
                  <a:cubicBezTo>
                    <a:pt x="255" y="137"/>
                    <a:pt x="269" y="138"/>
                    <a:pt x="273" y="139"/>
                  </a:cubicBezTo>
                  <a:cubicBezTo>
                    <a:pt x="277" y="140"/>
                    <a:pt x="278" y="138"/>
                    <a:pt x="281" y="142"/>
                  </a:cubicBezTo>
                  <a:cubicBezTo>
                    <a:pt x="284" y="145"/>
                    <a:pt x="285" y="142"/>
                    <a:pt x="288" y="144"/>
                  </a:cubicBezTo>
                  <a:cubicBezTo>
                    <a:pt x="288" y="143"/>
                    <a:pt x="288" y="142"/>
                    <a:pt x="288" y="141"/>
                  </a:cubicBezTo>
                  <a:cubicBezTo>
                    <a:pt x="288" y="138"/>
                    <a:pt x="292" y="136"/>
                    <a:pt x="293" y="134"/>
                  </a:cubicBezTo>
                  <a:cubicBezTo>
                    <a:pt x="293" y="133"/>
                    <a:pt x="289" y="127"/>
                    <a:pt x="289" y="125"/>
                  </a:cubicBezTo>
                  <a:cubicBezTo>
                    <a:pt x="289" y="123"/>
                    <a:pt x="289" y="119"/>
                    <a:pt x="287" y="118"/>
                  </a:cubicBezTo>
                  <a:cubicBezTo>
                    <a:pt x="285" y="117"/>
                    <a:pt x="291" y="114"/>
                    <a:pt x="292" y="115"/>
                  </a:cubicBezTo>
                  <a:cubicBezTo>
                    <a:pt x="295" y="115"/>
                    <a:pt x="299" y="112"/>
                    <a:pt x="300" y="113"/>
                  </a:cubicBezTo>
                  <a:cubicBezTo>
                    <a:pt x="301" y="114"/>
                    <a:pt x="304" y="115"/>
                    <a:pt x="306" y="115"/>
                  </a:cubicBezTo>
                  <a:cubicBezTo>
                    <a:pt x="308" y="115"/>
                    <a:pt x="307" y="112"/>
                    <a:pt x="306" y="111"/>
                  </a:cubicBezTo>
                  <a:cubicBezTo>
                    <a:pt x="305" y="109"/>
                    <a:pt x="310" y="98"/>
                    <a:pt x="311" y="94"/>
                  </a:cubicBezTo>
                  <a:cubicBezTo>
                    <a:pt x="312" y="91"/>
                    <a:pt x="314" y="94"/>
                    <a:pt x="317" y="94"/>
                  </a:cubicBezTo>
                  <a:cubicBezTo>
                    <a:pt x="320" y="95"/>
                    <a:pt x="323" y="94"/>
                    <a:pt x="325" y="95"/>
                  </a:cubicBezTo>
                  <a:cubicBezTo>
                    <a:pt x="326" y="96"/>
                    <a:pt x="331" y="94"/>
                    <a:pt x="333" y="92"/>
                  </a:cubicBezTo>
                  <a:cubicBezTo>
                    <a:pt x="334" y="90"/>
                    <a:pt x="331" y="90"/>
                    <a:pt x="331" y="85"/>
                  </a:cubicBezTo>
                  <a:cubicBezTo>
                    <a:pt x="332" y="81"/>
                    <a:pt x="334" y="79"/>
                    <a:pt x="337" y="79"/>
                  </a:cubicBezTo>
                  <a:cubicBezTo>
                    <a:pt x="340" y="79"/>
                    <a:pt x="341" y="76"/>
                    <a:pt x="341" y="74"/>
                  </a:cubicBezTo>
                  <a:cubicBezTo>
                    <a:pt x="341" y="73"/>
                    <a:pt x="343" y="71"/>
                    <a:pt x="343" y="69"/>
                  </a:cubicBezTo>
                  <a:cubicBezTo>
                    <a:pt x="343" y="68"/>
                    <a:pt x="342" y="67"/>
                    <a:pt x="342" y="66"/>
                  </a:cubicBezTo>
                  <a:close/>
                  <a:moveTo>
                    <a:pt x="129" y="102"/>
                  </a:moveTo>
                  <a:cubicBezTo>
                    <a:pt x="128" y="104"/>
                    <a:pt x="118" y="101"/>
                    <a:pt x="117" y="99"/>
                  </a:cubicBezTo>
                  <a:cubicBezTo>
                    <a:pt x="116" y="97"/>
                    <a:pt x="131" y="99"/>
                    <a:pt x="129" y="102"/>
                  </a:cubicBezTo>
                  <a:close/>
                  <a:moveTo>
                    <a:pt x="270" y="101"/>
                  </a:moveTo>
                  <a:cubicBezTo>
                    <a:pt x="263" y="101"/>
                    <a:pt x="248" y="98"/>
                    <a:pt x="241" y="105"/>
                  </a:cubicBezTo>
                  <a:cubicBezTo>
                    <a:pt x="235" y="111"/>
                    <a:pt x="240" y="115"/>
                    <a:pt x="237" y="115"/>
                  </a:cubicBezTo>
                  <a:cubicBezTo>
                    <a:pt x="234" y="116"/>
                    <a:pt x="232" y="105"/>
                    <a:pt x="236" y="102"/>
                  </a:cubicBezTo>
                  <a:cubicBezTo>
                    <a:pt x="239" y="98"/>
                    <a:pt x="251" y="97"/>
                    <a:pt x="258" y="98"/>
                  </a:cubicBezTo>
                  <a:cubicBezTo>
                    <a:pt x="265" y="100"/>
                    <a:pt x="277" y="97"/>
                    <a:pt x="279" y="97"/>
                  </a:cubicBezTo>
                  <a:cubicBezTo>
                    <a:pt x="280" y="98"/>
                    <a:pt x="277" y="101"/>
                    <a:pt x="270" y="10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49" name="Freeform 164"/>
            <p:cNvSpPr>
              <a:spLocks noEditPoints="1"/>
            </p:cNvSpPr>
            <p:nvPr userDrawn="1"/>
          </p:nvSpPr>
          <p:spPr bwMode="auto">
            <a:xfrm>
              <a:off x="3560" y="997"/>
              <a:ext cx="2792" cy="1072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0" name="Freeform 165"/>
            <p:cNvSpPr>
              <a:spLocks noEditPoints="1"/>
            </p:cNvSpPr>
            <p:nvPr userDrawn="1"/>
          </p:nvSpPr>
          <p:spPr bwMode="auto">
            <a:xfrm>
              <a:off x="3560" y="997"/>
              <a:ext cx="2792" cy="1072"/>
            </a:xfrm>
            <a:custGeom>
              <a:avLst/>
              <a:gdLst>
                <a:gd name="T0" fmla="*/ 378 w 1439"/>
                <a:gd name="T1" fmla="*/ 11 h 552"/>
                <a:gd name="T2" fmla="*/ 639 w 1439"/>
                <a:gd name="T3" fmla="*/ 5 h 552"/>
                <a:gd name="T4" fmla="*/ 503 w 1439"/>
                <a:gd name="T5" fmla="*/ 158 h 552"/>
                <a:gd name="T6" fmla="*/ 694 w 1439"/>
                <a:gd name="T7" fmla="*/ 52 h 552"/>
                <a:gd name="T8" fmla="*/ 1050 w 1439"/>
                <a:gd name="T9" fmla="*/ 116 h 552"/>
                <a:gd name="T10" fmla="*/ 1103 w 1439"/>
                <a:gd name="T11" fmla="*/ 123 h 552"/>
                <a:gd name="T12" fmla="*/ 1028 w 1439"/>
                <a:gd name="T13" fmla="*/ 446 h 552"/>
                <a:gd name="T14" fmla="*/ 255 w 1439"/>
                <a:gd name="T15" fmla="*/ 23 h 552"/>
                <a:gd name="T16" fmla="*/ 1395 w 1439"/>
                <a:gd name="T17" fmla="*/ 253 h 552"/>
                <a:gd name="T18" fmla="*/ 1250 w 1439"/>
                <a:gd name="T19" fmla="*/ 212 h 552"/>
                <a:gd name="T20" fmla="*/ 1113 w 1439"/>
                <a:gd name="T21" fmla="*/ 185 h 552"/>
                <a:gd name="T22" fmla="*/ 1019 w 1439"/>
                <a:gd name="T23" fmla="*/ 157 h 552"/>
                <a:gd name="T24" fmla="*/ 945 w 1439"/>
                <a:gd name="T25" fmla="*/ 176 h 552"/>
                <a:gd name="T26" fmla="*/ 884 w 1439"/>
                <a:gd name="T27" fmla="*/ 145 h 552"/>
                <a:gd name="T28" fmla="*/ 783 w 1439"/>
                <a:gd name="T29" fmla="*/ 143 h 552"/>
                <a:gd name="T30" fmla="*/ 772 w 1439"/>
                <a:gd name="T31" fmla="*/ 123 h 552"/>
                <a:gd name="T32" fmla="*/ 732 w 1439"/>
                <a:gd name="T33" fmla="*/ 88 h 552"/>
                <a:gd name="T34" fmla="*/ 660 w 1439"/>
                <a:gd name="T35" fmla="*/ 100 h 552"/>
                <a:gd name="T36" fmla="*/ 572 w 1439"/>
                <a:gd name="T37" fmla="*/ 120 h 552"/>
                <a:gd name="T38" fmla="*/ 544 w 1439"/>
                <a:gd name="T39" fmla="*/ 144 h 552"/>
                <a:gd name="T40" fmla="*/ 501 w 1439"/>
                <a:gd name="T41" fmla="*/ 186 h 552"/>
                <a:gd name="T42" fmla="*/ 477 w 1439"/>
                <a:gd name="T43" fmla="*/ 214 h 552"/>
                <a:gd name="T44" fmla="*/ 442 w 1439"/>
                <a:gd name="T45" fmla="*/ 255 h 552"/>
                <a:gd name="T46" fmla="*/ 458 w 1439"/>
                <a:gd name="T47" fmla="*/ 223 h 552"/>
                <a:gd name="T48" fmla="*/ 405 w 1439"/>
                <a:gd name="T49" fmla="*/ 196 h 552"/>
                <a:gd name="T50" fmla="*/ 342 w 1439"/>
                <a:gd name="T51" fmla="*/ 205 h 552"/>
                <a:gd name="T52" fmla="*/ 281 w 1439"/>
                <a:gd name="T53" fmla="*/ 221 h 552"/>
                <a:gd name="T54" fmla="*/ 205 w 1439"/>
                <a:gd name="T55" fmla="*/ 224 h 552"/>
                <a:gd name="T56" fmla="*/ 157 w 1439"/>
                <a:gd name="T57" fmla="*/ 275 h 552"/>
                <a:gd name="T58" fmla="*/ 108 w 1439"/>
                <a:gd name="T59" fmla="*/ 244 h 552"/>
                <a:gd name="T60" fmla="*/ 112 w 1439"/>
                <a:gd name="T61" fmla="*/ 209 h 552"/>
                <a:gd name="T62" fmla="*/ 82 w 1439"/>
                <a:gd name="T63" fmla="*/ 241 h 552"/>
                <a:gd name="T64" fmla="*/ 74 w 1439"/>
                <a:gd name="T65" fmla="*/ 330 h 552"/>
                <a:gd name="T66" fmla="*/ 77 w 1439"/>
                <a:gd name="T67" fmla="*/ 388 h 552"/>
                <a:gd name="T68" fmla="*/ 120 w 1439"/>
                <a:gd name="T69" fmla="*/ 432 h 552"/>
                <a:gd name="T70" fmla="*/ 168 w 1439"/>
                <a:gd name="T71" fmla="*/ 472 h 552"/>
                <a:gd name="T72" fmla="*/ 172 w 1439"/>
                <a:gd name="T73" fmla="*/ 526 h 552"/>
                <a:gd name="T74" fmla="*/ 250 w 1439"/>
                <a:gd name="T75" fmla="*/ 499 h 552"/>
                <a:gd name="T76" fmla="*/ 248 w 1439"/>
                <a:gd name="T77" fmla="*/ 450 h 552"/>
                <a:gd name="T78" fmla="*/ 341 w 1439"/>
                <a:gd name="T79" fmla="*/ 453 h 552"/>
                <a:gd name="T80" fmla="*/ 391 w 1439"/>
                <a:gd name="T81" fmla="*/ 407 h 552"/>
                <a:gd name="T82" fmla="*/ 472 w 1439"/>
                <a:gd name="T83" fmla="*/ 414 h 552"/>
                <a:gd name="T84" fmla="*/ 567 w 1439"/>
                <a:gd name="T85" fmla="*/ 463 h 552"/>
                <a:gd name="T86" fmla="*/ 654 w 1439"/>
                <a:gd name="T87" fmla="*/ 453 h 552"/>
                <a:gd name="T88" fmla="*/ 729 w 1439"/>
                <a:gd name="T89" fmla="*/ 458 h 552"/>
                <a:gd name="T90" fmla="*/ 842 w 1439"/>
                <a:gd name="T91" fmla="*/ 439 h 552"/>
                <a:gd name="T92" fmla="*/ 930 w 1439"/>
                <a:gd name="T93" fmla="*/ 474 h 552"/>
                <a:gd name="T94" fmla="*/ 941 w 1439"/>
                <a:gd name="T95" fmla="*/ 532 h 552"/>
                <a:gd name="T96" fmla="*/ 1006 w 1439"/>
                <a:gd name="T97" fmla="*/ 412 h 552"/>
                <a:gd name="T98" fmla="*/ 1015 w 1439"/>
                <a:gd name="T99" fmla="*/ 365 h 552"/>
                <a:gd name="T100" fmla="*/ 1129 w 1439"/>
                <a:gd name="T101" fmla="*/ 353 h 552"/>
                <a:gd name="T102" fmla="*/ 1206 w 1439"/>
                <a:gd name="T103" fmla="*/ 313 h 552"/>
                <a:gd name="T104" fmla="*/ 1150 w 1439"/>
                <a:gd name="T105" fmla="*/ 444 h 552"/>
                <a:gd name="T106" fmla="*/ 1205 w 1439"/>
                <a:gd name="T107" fmla="*/ 369 h 552"/>
                <a:gd name="T108" fmla="*/ 1293 w 1439"/>
                <a:gd name="T109" fmla="*/ 324 h 552"/>
                <a:gd name="T110" fmla="*/ 1353 w 1439"/>
                <a:gd name="T111" fmla="*/ 274 h 552"/>
                <a:gd name="T112" fmla="*/ 1411 w 1439"/>
                <a:gd name="T113" fmla="*/ 280 h 552"/>
                <a:gd name="T114" fmla="*/ 740 w 1439"/>
                <a:gd name="T115" fmla="*/ 411 h 552"/>
                <a:gd name="T116" fmla="*/ 289 w 1439"/>
                <a:gd name="T117" fmla="*/ 25 h 552"/>
                <a:gd name="T118" fmla="*/ 295 w 1439"/>
                <a:gd name="T119" fmla="*/ 15 h 552"/>
                <a:gd name="T120" fmla="*/ 314 w 1439"/>
                <a:gd name="T121" fmla="*/ 152 h 552"/>
                <a:gd name="T122" fmla="*/ 314 w 1439"/>
                <a:gd name="T123" fmla="*/ 116 h 55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39" h="552">
                  <a:moveTo>
                    <a:pt x="22" y="399"/>
                  </a:moveTo>
                  <a:cubicBezTo>
                    <a:pt x="21" y="399"/>
                    <a:pt x="18" y="398"/>
                    <a:pt x="17" y="397"/>
                  </a:cubicBezTo>
                  <a:cubicBezTo>
                    <a:pt x="16" y="396"/>
                    <a:pt x="14" y="396"/>
                    <a:pt x="12" y="397"/>
                  </a:cubicBezTo>
                  <a:cubicBezTo>
                    <a:pt x="12" y="397"/>
                    <a:pt x="13" y="397"/>
                    <a:pt x="13" y="398"/>
                  </a:cubicBezTo>
                  <a:cubicBezTo>
                    <a:pt x="14" y="400"/>
                    <a:pt x="9" y="400"/>
                    <a:pt x="10" y="402"/>
                  </a:cubicBezTo>
                  <a:cubicBezTo>
                    <a:pt x="12" y="405"/>
                    <a:pt x="6" y="405"/>
                    <a:pt x="6" y="402"/>
                  </a:cubicBezTo>
                  <a:cubicBezTo>
                    <a:pt x="6" y="400"/>
                    <a:pt x="0" y="401"/>
                    <a:pt x="1" y="403"/>
                  </a:cubicBezTo>
                  <a:cubicBezTo>
                    <a:pt x="1" y="403"/>
                    <a:pt x="1" y="404"/>
                    <a:pt x="0" y="405"/>
                  </a:cubicBezTo>
                  <a:cubicBezTo>
                    <a:pt x="2" y="405"/>
                    <a:pt x="4" y="406"/>
                    <a:pt x="4" y="406"/>
                  </a:cubicBezTo>
                  <a:cubicBezTo>
                    <a:pt x="6" y="407"/>
                    <a:pt x="20" y="408"/>
                    <a:pt x="26" y="407"/>
                  </a:cubicBezTo>
                  <a:cubicBezTo>
                    <a:pt x="26" y="406"/>
                    <a:pt x="27" y="403"/>
                    <a:pt x="27" y="402"/>
                  </a:cubicBezTo>
                  <a:cubicBezTo>
                    <a:pt x="27" y="400"/>
                    <a:pt x="23" y="398"/>
                    <a:pt x="22" y="399"/>
                  </a:cubicBezTo>
                  <a:close/>
                  <a:moveTo>
                    <a:pt x="382" y="15"/>
                  </a:moveTo>
                  <a:cubicBezTo>
                    <a:pt x="392" y="14"/>
                    <a:pt x="391" y="9"/>
                    <a:pt x="386" y="8"/>
                  </a:cubicBezTo>
                  <a:cubicBezTo>
                    <a:pt x="381" y="7"/>
                    <a:pt x="381" y="11"/>
                    <a:pt x="378" y="11"/>
                  </a:cubicBezTo>
                  <a:cubicBezTo>
                    <a:pt x="376" y="11"/>
                    <a:pt x="366" y="13"/>
                    <a:pt x="368" y="15"/>
                  </a:cubicBezTo>
                  <a:cubicBezTo>
                    <a:pt x="371" y="17"/>
                    <a:pt x="377" y="16"/>
                    <a:pt x="382" y="15"/>
                  </a:cubicBezTo>
                  <a:close/>
                  <a:moveTo>
                    <a:pt x="430" y="154"/>
                  </a:moveTo>
                  <a:cubicBezTo>
                    <a:pt x="434" y="154"/>
                    <a:pt x="442" y="153"/>
                    <a:pt x="443" y="151"/>
                  </a:cubicBezTo>
                  <a:cubicBezTo>
                    <a:pt x="444" y="149"/>
                    <a:pt x="440" y="147"/>
                    <a:pt x="434" y="147"/>
                  </a:cubicBezTo>
                  <a:cubicBezTo>
                    <a:pt x="428" y="147"/>
                    <a:pt x="427" y="153"/>
                    <a:pt x="430" y="154"/>
                  </a:cubicBezTo>
                  <a:close/>
                  <a:moveTo>
                    <a:pt x="614" y="27"/>
                  </a:moveTo>
                  <a:cubicBezTo>
                    <a:pt x="619" y="29"/>
                    <a:pt x="617" y="30"/>
                    <a:pt x="612" y="30"/>
                  </a:cubicBezTo>
                  <a:cubicBezTo>
                    <a:pt x="607" y="30"/>
                    <a:pt x="603" y="32"/>
                    <a:pt x="606" y="33"/>
                  </a:cubicBezTo>
                  <a:cubicBezTo>
                    <a:pt x="609" y="34"/>
                    <a:pt x="609" y="37"/>
                    <a:pt x="614" y="38"/>
                  </a:cubicBezTo>
                  <a:cubicBezTo>
                    <a:pt x="619" y="39"/>
                    <a:pt x="624" y="35"/>
                    <a:pt x="624" y="32"/>
                  </a:cubicBezTo>
                  <a:cubicBezTo>
                    <a:pt x="623" y="29"/>
                    <a:pt x="642" y="26"/>
                    <a:pt x="647" y="25"/>
                  </a:cubicBezTo>
                  <a:cubicBezTo>
                    <a:pt x="652" y="24"/>
                    <a:pt x="644" y="18"/>
                    <a:pt x="649" y="18"/>
                  </a:cubicBezTo>
                  <a:cubicBezTo>
                    <a:pt x="655" y="17"/>
                    <a:pt x="652" y="15"/>
                    <a:pt x="646" y="14"/>
                  </a:cubicBezTo>
                  <a:cubicBezTo>
                    <a:pt x="639" y="13"/>
                    <a:pt x="642" y="7"/>
                    <a:pt x="639" y="5"/>
                  </a:cubicBezTo>
                  <a:cubicBezTo>
                    <a:pt x="637" y="3"/>
                    <a:pt x="636" y="8"/>
                    <a:pt x="627" y="9"/>
                  </a:cubicBezTo>
                  <a:cubicBezTo>
                    <a:pt x="618" y="11"/>
                    <a:pt x="614" y="13"/>
                    <a:pt x="618" y="15"/>
                  </a:cubicBezTo>
                  <a:cubicBezTo>
                    <a:pt x="621" y="17"/>
                    <a:pt x="618" y="21"/>
                    <a:pt x="614" y="21"/>
                  </a:cubicBezTo>
                  <a:cubicBezTo>
                    <a:pt x="610" y="21"/>
                    <a:pt x="610" y="25"/>
                    <a:pt x="614" y="27"/>
                  </a:cubicBezTo>
                  <a:close/>
                  <a:moveTo>
                    <a:pt x="627" y="34"/>
                  </a:moveTo>
                  <a:cubicBezTo>
                    <a:pt x="627" y="36"/>
                    <a:pt x="619" y="39"/>
                    <a:pt x="622" y="41"/>
                  </a:cubicBezTo>
                  <a:cubicBezTo>
                    <a:pt x="624" y="43"/>
                    <a:pt x="625" y="42"/>
                    <a:pt x="628" y="43"/>
                  </a:cubicBezTo>
                  <a:cubicBezTo>
                    <a:pt x="630" y="43"/>
                    <a:pt x="632" y="50"/>
                    <a:pt x="636" y="49"/>
                  </a:cubicBezTo>
                  <a:cubicBezTo>
                    <a:pt x="641" y="48"/>
                    <a:pt x="653" y="54"/>
                    <a:pt x="660" y="54"/>
                  </a:cubicBezTo>
                  <a:cubicBezTo>
                    <a:pt x="667" y="54"/>
                    <a:pt x="668" y="48"/>
                    <a:pt x="666" y="47"/>
                  </a:cubicBezTo>
                  <a:cubicBezTo>
                    <a:pt x="664" y="47"/>
                    <a:pt x="666" y="44"/>
                    <a:pt x="670" y="38"/>
                  </a:cubicBezTo>
                  <a:cubicBezTo>
                    <a:pt x="673" y="32"/>
                    <a:pt x="657" y="28"/>
                    <a:pt x="657" y="32"/>
                  </a:cubicBezTo>
                  <a:cubicBezTo>
                    <a:pt x="657" y="37"/>
                    <a:pt x="652" y="31"/>
                    <a:pt x="651" y="29"/>
                  </a:cubicBezTo>
                  <a:cubicBezTo>
                    <a:pt x="649" y="26"/>
                    <a:pt x="627" y="31"/>
                    <a:pt x="627" y="34"/>
                  </a:cubicBezTo>
                  <a:close/>
                  <a:moveTo>
                    <a:pt x="503" y="158"/>
                  </a:moveTo>
                  <a:cubicBezTo>
                    <a:pt x="507" y="160"/>
                    <a:pt x="510" y="159"/>
                    <a:pt x="509" y="155"/>
                  </a:cubicBezTo>
                  <a:cubicBezTo>
                    <a:pt x="509" y="151"/>
                    <a:pt x="500" y="156"/>
                    <a:pt x="503" y="158"/>
                  </a:cubicBezTo>
                  <a:close/>
                  <a:moveTo>
                    <a:pt x="608" y="9"/>
                  </a:moveTo>
                  <a:cubicBezTo>
                    <a:pt x="609" y="5"/>
                    <a:pt x="592" y="7"/>
                    <a:pt x="597" y="10"/>
                  </a:cubicBezTo>
                  <a:cubicBezTo>
                    <a:pt x="598" y="12"/>
                    <a:pt x="607" y="13"/>
                    <a:pt x="608" y="9"/>
                  </a:cubicBezTo>
                  <a:close/>
                  <a:moveTo>
                    <a:pt x="1340" y="189"/>
                  </a:moveTo>
                  <a:cubicBezTo>
                    <a:pt x="1345" y="192"/>
                    <a:pt x="1348" y="186"/>
                    <a:pt x="1352" y="189"/>
                  </a:cubicBezTo>
                  <a:cubicBezTo>
                    <a:pt x="1356" y="192"/>
                    <a:pt x="1366" y="188"/>
                    <a:pt x="1370" y="187"/>
                  </a:cubicBezTo>
                  <a:cubicBezTo>
                    <a:pt x="1374" y="186"/>
                    <a:pt x="1372" y="181"/>
                    <a:pt x="1361" y="180"/>
                  </a:cubicBezTo>
                  <a:cubicBezTo>
                    <a:pt x="1350" y="179"/>
                    <a:pt x="1335" y="187"/>
                    <a:pt x="1340" y="189"/>
                  </a:cubicBezTo>
                  <a:close/>
                  <a:moveTo>
                    <a:pt x="666" y="69"/>
                  </a:moveTo>
                  <a:cubicBezTo>
                    <a:pt x="670" y="71"/>
                    <a:pt x="681" y="66"/>
                    <a:pt x="688" y="66"/>
                  </a:cubicBezTo>
                  <a:cubicBezTo>
                    <a:pt x="696" y="67"/>
                    <a:pt x="717" y="61"/>
                    <a:pt x="717" y="57"/>
                  </a:cubicBezTo>
                  <a:cubicBezTo>
                    <a:pt x="718" y="53"/>
                    <a:pt x="710" y="53"/>
                    <a:pt x="706" y="50"/>
                  </a:cubicBezTo>
                  <a:cubicBezTo>
                    <a:pt x="703" y="46"/>
                    <a:pt x="696" y="49"/>
                    <a:pt x="694" y="52"/>
                  </a:cubicBezTo>
                  <a:cubicBezTo>
                    <a:pt x="692" y="55"/>
                    <a:pt x="690" y="52"/>
                    <a:pt x="695" y="48"/>
                  </a:cubicBezTo>
                  <a:cubicBezTo>
                    <a:pt x="700" y="43"/>
                    <a:pt x="690" y="39"/>
                    <a:pt x="690" y="42"/>
                  </a:cubicBezTo>
                  <a:cubicBezTo>
                    <a:pt x="690" y="45"/>
                    <a:pt x="681" y="43"/>
                    <a:pt x="681" y="45"/>
                  </a:cubicBezTo>
                  <a:cubicBezTo>
                    <a:pt x="681" y="48"/>
                    <a:pt x="678" y="49"/>
                    <a:pt x="678" y="52"/>
                  </a:cubicBezTo>
                  <a:cubicBezTo>
                    <a:pt x="678" y="55"/>
                    <a:pt x="672" y="51"/>
                    <a:pt x="672" y="57"/>
                  </a:cubicBezTo>
                  <a:cubicBezTo>
                    <a:pt x="672" y="63"/>
                    <a:pt x="662" y="67"/>
                    <a:pt x="666" y="69"/>
                  </a:cubicBezTo>
                  <a:close/>
                  <a:moveTo>
                    <a:pt x="987" y="120"/>
                  </a:moveTo>
                  <a:cubicBezTo>
                    <a:pt x="991" y="122"/>
                    <a:pt x="992" y="123"/>
                    <a:pt x="994" y="125"/>
                  </a:cubicBezTo>
                  <a:cubicBezTo>
                    <a:pt x="996" y="127"/>
                    <a:pt x="1003" y="124"/>
                    <a:pt x="1006" y="123"/>
                  </a:cubicBezTo>
                  <a:cubicBezTo>
                    <a:pt x="1009" y="122"/>
                    <a:pt x="1010" y="128"/>
                    <a:pt x="1014" y="125"/>
                  </a:cubicBezTo>
                  <a:cubicBezTo>
                    <a:pt x="1019" y="122"/>
                    <a:pt x="1024" y="123"/>
                    <a:pt x="1029" y="123"/>
                  </a:cubicBezTo>
                  <a:cubicBezTo>
                    <a:pt x="1035" y="123"/>
                    <a:pt x="1028" y="117"/>
                    <a:pt x="1029" y="114"/>
                  </a:cubicBezTo>
                  <a:cubicBezTo>
                    <a:pt x="1029" y="111"/>
                    <a:pt x="1035" y="113"/>
                    <a:pt x="1033" y="115"/>
                  </a:cubicBezTo>
                  <a:cubicBezTo>
                    <a:pt x="1031" y="118"/>
                    <a:pt x="1036" y="123"/>
                    <a:pt x="1044" y="123"/>
                  </a:cubicBezTo>
                  <a:cubicBezTo>
                    <a:pt x="1052" y="122"/>
                    <a:pt x="1046" y="118"/>
                    <a:pt x="1050" y="116"/>
                  </a:cubicBezTo>
                  <a:cubicBezTo>
                    <a:pt x="1054" y="114"/>
                    <a:pt x="1053" y="112"/>
                    <a:pt x="1048" y="109"/>
                  </a:cubicBezTo>
                  <a:cubicBezTo>
                    <a:pt x="1042" y="105"/>
                    <a:pt x="1034" y="107"/>
                    <a:pt x="1030" y="105"/>
                  </a:cubicBezTo>
                  <a:cubicBezTo>
                    <a:pt x="1024" y="103"/>
                    <a:pt x="1018" y="103"/>
                    <a:pt x="1018" y="108"/>
                  </a:cubicBezTo>
                  <a:cubicBezTo>
                    <a:pt x="1017" y="114"/>
                    <a:pt x="1007" y="102"/>
                    <a:pt x="1001" y="100"/>
                  </a:cubicBezTo>
                  <a:cubicBezTo>
                    <a:pt x="996" y="99"/>
                    <a:pt x="979" y="116"/>
                    <a:pt x="987" y="120"/>
                  </a:cubicBezTo>
                  <a:close/>
                  <a:moveTo>
                    <a:pt x="1039" y="152"/>
                  </a:moveTo>
                  <a:cubicBezTo>
                    <a:pt x="1044" y="151"/>
                    <a:pt x="1036" y="143"/>
                    <a:pt x="1028" y="141"/>
                  </a:cubicBezTo>
                  <a:cubicBezTo>
                    <a:pt x="1021" y="140"/>
                    <a:pt x="1013" y="147"/>
                    <a:pt x="1014" y="148"/>
                  </a:cubicBezTo>
                  <a:cubicBezTo>
                    <a:pt x="1017" y="151"/>
                    <a:pt x="1035" y="153"/>
                    <a:pt x="1039" y="152"/>
                  </a:cubicBezTo>
                  <a:close/>
                  <a:moveTo>
                    <a:pt x="1019" y="135"/>
                  </a:moveTo>
                  <a:cubicBezTo>
                    <a:pt x="1019" y="132"/>
                    <a:pt x="1006" y="137"/>
                    <a:pt x="1011" y="139"/>
                  </a:cubicBezTo>
                  <a:cubicBezTo>
                    <a:pt x="1014" y="140"/>
                    <a:pt x="1019" y="139"/>
                    <a:pt x="1019" y="135"/>
                  </a:cubicBezTo>
                  <a:close/>
                  <a:moveTo>
                    <a:pt x="1063" y="120"/>
                  </a:moveTo>
                  <a:cubicBezTo>
                    <a:pt x="1069" y="120"/>
                    <a:pt x="1072" y="126"/>
                    <a:pt x="1083" y="127"/>
                  </a:cubicBezTo>
                  <a:cubicBezTo>
                    <a:pt x="1094" y="127"/>
                    <a:pt x="1103" y="125"/>
                    <a:pt x="1103" y="123"/>
                  </a:cubicBezTo>
                  <a:cubicBezTo>
                    <a:pt x="1103" y="120"/>
                    <a:pt x="1093" y="117"/>
                    <a:pt x="1090" y="119"/>
                  </a:cubicBezTo>
                  <a:cubicBezTo>
                    <a:pt x="1086" y="120"/>
                    <a:pt x="1084" y="115"/>
                    <a:pt x="1080" y="117"/>
                  </a:cubicBezTo>
                  <a:cubicBezTo>
                    <a:pt x="1076" y="118"/>
                    <a:pt x="1070" y="118"/>
                    <a:pt x="1068" y="114"/>
                  </a:cubicBezTo>
                  <a:cubicBezTo>
                    <a:pt x="1066" y="111"/>
                    <a:pt x="1060" y="120"/>
                    <a:pt x="1063" y="120"/>
                  </a:cubicBezTo>
                  <a:close/>
                  <a:moveTo>
                    <a:pt x="231" y="19"/>
                  </a:moveTo>
                  <a:cubicBezTo>
                    <a:pt x="237" y="13"/>
                    <a:pt x="244" y="18"/>
                    <a:pt x="245" y="16"/>
                  </a:cubicBezTo>
                  <a:cubicBezTo>
                    <a:pt x="246" y="13"/>
                    <a:pt x="234" y="13"/>
                    <a:pt x="230" y="15"/>
                  </a:cubicBezTo>
                  <a:cubicBezTo>
                    <a:pt x="226" y="17"/>
                    <a:pt x="216" y="15"/>
                    <a:pt x="217" y="18"/>
                  </a:cubicBezTo>
                  <a:cubicBezTo>
                    <a:pt x="218" y="20"/>
                    <a:pt x="225" y="24"/>
                    <a:pt x="231" y="19"/>
                  </a:cubicBezTo>
                  <a:close/>
                  <a:moveTo>
                    <a:pt x="1037" y="439"/>
                  </a:moveTo>
                  <a:cubicBezTo>
                    <a:pt x="1034" y="432"/>
                    <a:pt x="1041" y="425"/>
                    <a:pt x="1036" y="421"/>
                  </a:cubicBezTo>
                  <a:cubicBezTo>
                    <a:pt x="1031" y="418"/>
                    <a:pt x="1033" y="410"/>
                    <a:pt x="1031" y="412"/>
                  </a:cubicBezTo>
                  <a:cubicBezTo>
                    <a:pt x="1028" y="413"/>
                    <a:pt x="1031" y="420"/>
                    <a:pt x="1027" y="420"/>
                  </a:cubicBezTo>
                  <a:cubicBezTo>
                    <a:pt x="1023" y="421"/>
                    <a:pt x="1027" y="424"/>
                    <a:pt x="1025" y="429"/>
                  </a:cubicBezTo>
                  <a:cubicBezTo>
                    <a:pt x="1024" y="434"/>
                    <a:pt x="1026" y="442"/>
                    <a:pt x="1028" y="446"/>
                  </a:cubicBezTo>
                  <a:cubicBezTo>
                    <a:pt x="1030" y="451"/>
                    <a:pt x="1025" y="475"/>
                    <a:pt x="1027" y="479"/>
                  </a:cubicBezTo>
                  <a:cubicBezTo>
                    <a:pt x="1029" y="482"/>
                    <a:pt x="1024" y="500"/>
                    <a:pt x="1026" y="502"/>
                  </a:cubicBezTo>
                  <a:cubicBezTo>
                    <a:pt x="1029" y="506"/>
                    <a:pt x="1027" y="497"/>
                    <a:pt x="1031" y="497"/>
                  </a:cubicBezTo>
                  <a:cubicBezTo>
                    <a:pt x="1035" y="496"/>
                    <a:pt x="1035" y="502"/>
                    <a:pt x="1038" y="503"/>
                  </a:cubicBezTo>
                  <a:cubicBezTo>
                    <a:pt x="1041" y="504"/>
                    <a:pt x="1039" y="495"/>
                    <a:pt x="1037" y="495"/>
                  </a:cubicBezTo>
                  <a:cubicBezTo>
                    <a:pt x="1034" y="496"/>
                    <a:pt x="1032" y="489"/>
                    <a:pt x="1031" y="485"/>
                  </a:cubicBezTo>
                  <a:cubicBezTo>
                    <a:pt x="1030" y="481"/>
                    <a:pt x="1033" y="477"/>
                    <a:pt x="1033" y="472"/>
                  </a:cubicBezTo>
                  <a:cubicBezTo>
                    <a:pt x="1033" y="467"/>
                    <a:pt x="1040" y="467"/>
                    <a:pt x="1043" y="471"/>
                  </a:cubicBezTo>
                  <a:cubicBezTo>
                    <a:pt x="1047" y="475"/>
                    <a:pt x="1048" y="472"/>
                    <a:pt x="1046" y="469"/>
                  </a:cubicBezTo>
                  <a:cubicBezTo>
                    <a:pt x="1045" y="467"/>
                    <a:pt x="1040" y="447"/>
                    <a:pt x="1037" y="439"/>
                  </a:cubicBezTo>
                  <a:close/>
                  <a:moveTo>
                    <a:pt x="254" y="16"/>
                  </a:moveTo>
                  <a:cubicBezTo>
                    <a:pt x="258" y="19"/>
                    <a:pt x="245" y="18"/>
                    <a:pt x="243" y="21"/>
                  </a:cubicBezTo>
                  <a:cubicBezTo>
                    <a:pt x="241" y="23"/>
                    <a:pt x="233" y="22"/>
                    <a:pt x="235" y="25"/>
                  </a:cubicBezTo>
                  <a:cubicBezTo>
                    <a:pt x="236" y="28"/>
                    <a:pt x="249" y="28"/>
                    <a:pt x="249" y="26"/>
                  </a:cubicBezTo>
                  <a:cubicBezTo>
                    <a:pt x="249" y="23"/>
                    <a:pt x="255" y="26"/>
                    <a:pt x="255" y="23"/>
                  </a:cubicBezTo>
                  <a:cubicBezTo>
                    <a:pt x="256" y="21"/>
                    <a:pt x="258" y="19"/>
                    <a:pt x="265" y="18"/>
                  </a:cubicBezTo>
                  <a:cubicBezTo>
                    <a:pt x="272" y="18"/>
                    <a:pt x="272" y="15"/>
                    <a:pt x="266" y="12"/>
                  </a:cubicBezTo>
                  <a:cubicBezTo>
                    <a:pt x="259" y="9"/>
                    <a:pt x="251" y="14"/>
                    <a:pt x="254" y="16"/>
                  </a:cubicBezTo>
                  <a:close/>
                  <a:moveTo>
                    <a:pt x="244" y="218"/>
                  </a:moveTo>
                  <a:cubicBezTo>
                    <a:pt x="250" y="224"/>
                    <a:pt x="256" y="215"/>
                    <a:pt x="259" y="214"/>
                  </a:cubicBezTo>
                  <a:cubicBezTo>
                    <a:pt x="262" y="214"/>
                    <a:pt x="257" y="210"/>
                    <a:pt x="252" y="209"/>
                  </a:cubicBezTo>
                  <a:cubicBezTo>
                    <a:pt x="246" y="207"/>
                    <a:pt x="238" y="213"/>
                    <a:pt x="244" y="218"/>
                  </a:cubicBezTo>
                  <a:close/>
                  <a:moveTo>
                    <a:pt x="1436" y="260"/>
                  </a:moveTo>
                  <a:cubicBezTo>
                    <a:pt x="1434" y="259"/>
                    <a:pt x="1426" y="254"/>
                    <a:pt x="1424" y="251"/>
                  </a:cubicBezTo>
                  <a:cubicBezTo>
                    <a:pt x="1422" y="248"/>
                    <a:pt x="1412" y="247"/>
                    <a:pt x="1412" y="248"/>
                  </a:cubicBezTo>
                  <a:cubicBezTo>
                    <a:pt x="1412" y="250"/>
                    <a:pt x="1409" y="248"/>
                    <a:pt x="1408" y="246"/>
                  </a:cubicBezTo>
                  <a:cubicBezTo>
                    <a:pt x="1408" y="245"/>
                    <a:pt x="1397" y="245"/>
                    <a:pt x="1397" y="246"/>
                  </a:cubicBezTo>
                  <a:cubicBezTo>
                    <a:pt x="1397" y="248"/>
                    <a:pt x="1400" y="248"/>
                    <a:pt x="1401" y="250"/>
                  </a:cubicBezTo>
                  <a:cubicBezTo>
                    <a:pt x="1403" y="252"/>
                    <a:pt x="1399" y="253"/>
                    <a:pt x="1400" y="256"/>
                  </a:cubicBezTo>
                  <a:cubicBezTo>
                    <a:pt x="1401" y="258"/>
                    <a:pt x="1396" y="254"/>
                    <a:pt x="1395" y="253"/>
                  </a:cubicBezTo>
                  <a:cubicBezTo>
                    <a:pt x="1393" y="252"/>
                    <a:pt x="1394" y="247"/>
                    <a:pt x="1394" y="245"/>
                  </a:cubicBezTo>
                  <a:cubicBezTo>
                    <a:pt x="1395" y="242"/>
                    <a:pt x="1391" y="243"/>
                    <a:pt x="1391" y="240"/>
                  </a:cubicBezTo>
                  <a:cubicBezTo>
                    <a:pt x="1391" y="238"/>
                    <a:pt x="1379" y="233"/>
                    <a:pt x="1375" y="231"/>
                  </a:cubicBezTo>
                  <a:cubicBezTo>
                    <a:pt x="1370" y="229"/>
                    <a:pt x="1364" y="227"/>
                    <a:pt x="1362" y="224"/>
                  </a:cubicBezTo>
                  <a:cubicBezTo>
                    <a:pt x="1361" y="222"/>
                    <a:pt x="1352" y="222"/>
                    <a:pt x="1349" y="218"/>
                  </a:cubicBezTo>
                  <a:cubicBezTo>
                    <a:pt x="1346" y="215"/>
                    <a:pt x="1331" y="209"/>
                    <a:pt x="1325" y="209"/>
                  </a:cubicBezTo>
                  <a:cubicBezTo>
                    <a:pt x="1319" y="208"/>
                    <a:pt x="1321" y="205"/>
                    <a:pt x="1318" y="205"/>
                  </a:cubicBezTo>
                  <a:cubicBezTo>
                    <a:pt x="1315" y="206"/>
                    <a:pt x="1302" y="205"/>
                    <a:pt x="1298" y="205"/>
                  </a:cubicBezTo>
                  <a:cubicBezTo>
                    <a:pt x="1294" y="204"/>
                    <a:pt x="1293" y="207"/>
                    <a:pt x="1290" y="206"/>
                  </a:cubicBezTo>
                  <a:cubicBezTo>
                    <a:pt x="1287" y="205"/>
                    <a:pt x="1272" y="199"/>
                    <a:pt x="1271" y="201"/>
                  </a:cubicBezTo>
                  <a:cubicBezTo>
                    <a:pt x="1269" y="203"/>
                    <a:pt x="1270" y="206"/>
                    <a:pt x="1268" y="207"/>
                  </a:cubicBezTo>
                  <a:cubicBezTo>
                    <a:pt x="1266" y="207"/>
                    <a:pt x="1268" y="210"/>
                    <a:pt x="1272" y="213"/>
                  </a:cubicBezTo>
                  <a:cubicBezTo>
                    <a:pt x="1276" y="217"/>
                    <a:pt x="1274" y="220"/>
                    <a:pt x="1270" y="222"/>
                  </a:cubicBezTo>
                  <a:cubicBezTo>
                    <a:pt x="1266" y="223"/>
                    <a:pt x="1260" y="220"/>
                    <a:pt x="1258" y="217"/>
                  </a:cubicBezTo>
                  <a:cubicBezTo>
                    <a:pt x="1257" y="214"/>
                    <a:pt x="1251" y="216"/>
                    <a:pt x="1250" y="212"/>
                  </a:cubicBezTo>
                  <a:cubicBezTo>
                    <a:pt x="1249" y="208"/>
                    <a:pt x="1252" y="208"/>
                    <a:pt x="1254" y="210"/>
                  </a:cubicBezTo>
                  <a:cubicBezTo>
                    <a:pt x="1257" y="212"/>
                    <a:pt x="1260" y="210"/>
                    <a:pt x="1260" y="207"/>
                  </a:cubicBezTo>
                  <a:cubicBezTo>
                    <a:pt x="1261" y="205"/>
                    <a:pt x="1254" y="203"/>
                    <a:pt x="1250" y="203"/>
                  </a:cubicBezTo>
                  <a:cubicBezTo>
                    <a:pt x="1246" y="203"/>
                    <a:pt x="1244" y="209"/>
                    <a:pt x="1240" y="211"/>
                  </a:cubicBezTo>
                  <a:cubicBezTo>
                    <a:pt x="1236" y="213"/>
                    <a:pt x="1220" y="210"/>
                    <a:pt x="1219" y="208"/>
                  </a:cubicBezTo>
                  <a:cubicBezTo>
                    <a:pt x="1217" y="207"/>
                    <a:pt x="1196" y="208"/>
                    <a:pt x="1193" y="210"/>
                  </a:cubicBezTo>
                  <a:cubicBezTo>
                    <a:pt x="1191" y="211"/>
                    <a:pt x="1193" y="217"/>
                    <a:pt x="1192" y="218"/>
                  </a:cubicBezTo>
                  <a:cubicBezTo>
                    <a:pt x="1191" y="218"/>
                    <a:pt x="1189" y="211"/>
                    <a:pt x="1189" y="210"/>
                  </a:cubicBezTo>
                  <a:cubicBezTo>
                    <a:pt x="1189" y="208"/>
                    <a:pt x="1187" y="207"/>
                    <a:pt x="1183" y="207"/>
                  </a:cubicBezTo>
                  <a:cubicBezTo>
                    <a:pt x="1179" y="207"/>
                    <a:pt x="1177" y="207"/>
                    <a:pt x="1179" y="206"/>
                  </a:cubicBezTo>
                  <a:cubicBezTo>
                    <a:pt x="1180" y="204"/>
                    <a:pt x="1177" y="202"/>
                    <a:pt x="1180" y="200"/>
                  </a:cubicBezTo>
                  <a:cubicBezTo>
                    <a:pt x="1183" y="198"/>
                    <a:pt x="1175" y="191"/>
                    <a:pt x="1166" y="188"/>
                  </a:cubicBezTo>
                  <a:cubicBezTo>
                    <a:pt x="1158" y="185"/>
                    <a:pt x="1139" y="187"/>
                    <a:pt x="1134" y="188"/>
                  </a:cubicBezTo>
                  <a:cubicBezTo>
                    <a:pt x="1129" y="190"/>
                    <a:pt x="1120" y="189"/>
                    <a:pt x="1115" y="189"/>
                  </a:cubicBezTo>
                  <a:cubicBezTo>
                    <a:pt x="1110" y="190"/>
                    <a:pt x="1114" y="188"/>
                    <a:pt x="1113" y="185"/>
                  </a:cubicBezTo>
                  <a:cubicBezTo>
                    <a:pt x="1111" y="183"/>
                    <a:pt x="1103" y="180"/>
                    <a:pt x="1102" y="182"/>
                  </a:cubicBezTo>
                  <a:cubicBezTo>
                    <a:pt x="1101" y="184"/>
                    <a:pt x="1099" y="182"/>
                    <a:pt x="1099" y="181"/>
                  </a:cubicBezTo>
                  <a:cubicBezTo>
                    <a:pt x="1099" y="180"/>
                    <a:pt x="1091" y="177"/>
                    <a:pt x="1088" y="177"/>
                  </a:cubicBezTo>
                  <a:cubicBezTo>
                    <a:pt x="1085" y="178"/>
                    <a:pt x="1084" y="175"/>
                    <a:pt x="1087" y="175"/>
                  </a:cubicBezTo>
                  <a:cubicBezTo>
                    <a:pt x="1091" y="175"/>
                    <a:pt x="1097" y="175"/>
                    <a:pt x="1094" y="171"/>
                  </a:cubicBezTo>
                  <a:cubicBezTo>
                    <a:pt x="1091" y="167"/>
                    <a:pt x="1069" y="166"/>
                    <a:pt x="1067" y="167"/>
                  </a:cubicBezTo>
                  <a:cubicBezTo>
                    <a:pt x="1065" y="168"/>
                    <a:pt x="1067" y="171"/>
                    <a:pt x="1062" y="175"/>
                  </a:cubicBezTo>
                  <a:cubicBezTo>
                    <a:pt x="1057" y="180"/>
                    <a:pt x="1052" y="177"/>
                    <a:pt x="1053" y="174"/>
                  </a:cubicBezTo>
                  <a:cubicBezTo>
                    <a:pt x="1054" y="172"/>
                    <a:pt x="1060" y="173"/>
                    <a:pt x="1060" y="170"/>
                  </a:cubicBezTo>
                  <a:cubicBezTo>
                    <a:pt x="1060" y="168"/>
                    <a:pt x="1051" y="169"/>
                    <a:pt x="1050" y="167"/>
                  </a:cubicBezTo>
                  <a:cubicBezTo>
                    <a:pt x="1049" y="166"/>
                    <a:pt x="1052" y="164"/>
                    <a:pt x="1055" y="165"/>
                  </a:cubicBezTo>
                  <a:cubicBezTo>
                    <a:pt x="1058" y="166"/>
                    <a:pt x="1063" y="167"/>
                    <a:pt x="1063" y="165"/>
                  </a:cubicBezTo>
                  <a:cubicBezTo>
                    <a:pt x="1064" y="164"/>
                    <a:pt x="1060" y="164"/>
                    <a:pt x="1055" y="163"/>
                  </a:cubicBezTo>
                  <a:cubicBezTo>
                    <a:pt x="1050" y="162"/>
                    <a:pt x="1038" y="159"/>
                    <a:pt x="1032" y="160"/>
                  </a:cubicBezTo>
                  <a:cubicBezTo>
                    <a:pt x="1026" y="160"/>
                    <a:pt x="1023" y="157"/>
                    <a:pt x="1019" y="157"/>
                  </a:cubicBezTo>
                  <a:cubicBezTo>
                    <a:pt x="1016" y="157"/>
                    <a:pt x="1016" y="159"/>
                    <a:pt x="1017" y="161"/>
                  </a:cubicBezTo>
                  <a:cubicBezTo>
                    <a:pt x="1019" y="163"/>
                    <a:pt x="1014" y="164"/>
                    <a:pt x="1010" y="163"/>
                  </a:cubicBezTo>
                  <a:cubicBezTo>
                    <a:pt x="1006" y="163"/>
                    <a:pt x="1000" y="166"/>
                    <a:pt x="1002" y="169"/>
                  </a:cubicBezTo>
                  <a:cubicBezTo>
                    <a:pt x="1004" y="172"/>
                    <a:pt x="1007" y="168"/>
                    <a:pt x="1009" y="169"/>
                  </a:cubicBezTo>
                  <a:cubicBezTo>
                    <a:pt x="1011" y="170"/>
                    <a:pt x="1004" y="172"/>
                    <a:pt x="1007" y="173"/>
                  </a:cubicBezTo>
                  <a:cubicBezTo>
                    <a:pt x="1010" y="175"/>
                    <a:pt x="1009" y="178"/>
                    <a:pt x="1009" y="179"/>
                  </a:cubicBezTo>
                  <a:cubicBezTo>
                    <a:pt x="1009" y="180"/>
                    <a:pt x="1004" y="181"/>
                    <a:pt x="1002" y="179"/>
                  </a:cubicBezTo>
                  <a:cubicBezTo>
                    <a:pt x="1001" y="177"/>
                    <a:pt x="998" y="179"/>
                    <a:pt x="994" y="179"/>
                  </a:cubicBezTo>
                  <a:cubicBezTo>
                    <a:pt x="991" y="178"/>
                    <a:pt x="988" y="180"/>
                    <a:pt x="992" y="180"/>
                  </a:cubicBezTo>
                  <a:cubicBezTo>
                    <a:pt x="996" y="181"/>
                    <a:pt x="997" y="183"/>
                    <a:pt x="992" y="184"/>
                  </a:cubicBezTo>
                  <a:cubicBezTo>
                    <a:pt x="987" y="184"/>
                    <a:pt x="988" y="179"/>
                    <a:pt x="985" y="180"/>
                  </a:cubicBezTo>
                  <a:cubicBezTo>
                    <a:pt x="982" y="180"/>
                    <a:pt x="976" y="177"/>
                    <a:pt x="972" y="178"/>
                  </a:cubicBezTo>
                  <a:cubicBezTo>
                    <a:pt x="969" y="178"/>
                    <a:pt x="967" y="180"/>
                    <a:pt x="963" y="181"/>
                  </a:cubicBezTo>
                  <a:cubicBezTo>
                    <a:pt x="958" y="181"/>
                    <a:pt x="952" y="178"/>
                    <a:pt x="950" y="176"/>
                  </a:cubicBezTo>
                  <a:cubicBezTo>
                    <a:pt x="948" y="173"/>
                    <a:pt x="947" y="173"/>
                    <a:pt x="945" y="176"/>
                  </a:cubicBezTo>
                  <a:cubicBezTo>
                    <a:pt x="943" y="178"/>
                    <a:pt x="943" y="184"/>
                    <a:pt x="941" y="184"/>
                  </a:cubicBezTo>
                  <a:cubicBezTo>
                    <a:pt x="938" y="185"/>
                    <a:pt x="938" y="189"/>
                    <a:pt x="935" y="191"/>
                  </a:cubicBezTo>
                  <a:cubicBezTo>
                    <a:pt x="933" y="192"/>
                    <a:pt x="933" y="189"/>
                    <a:pt x="930" y="189"/>
                  </a:cubicBezTo>
                  <a:cubicBezTo>
                    <a:pt x="927" y="189"/>
                    <a:pt x="918" y="180"/>
                    <a:pt x="917" y="178"/>
                  </a:cubicBezTo>
                  <a:cubicBezTo>
                    <a:pt x="917" y="175"/>
                    <a:pt x="911" y="170"/>
                    <a:pt x="910" y="169"/>
                  </a:cubicBezTo>
                  <a:cubicBezTo>
                    <a:pt x="908" y="168"/>
                    <a:pt x="911" y="168"/>
                    <a:pt x="913" y="169"/>
                  </a:cubicBezTo>
                  <a:cubicBezTo>
                    <a:pt x="915" y="171"/>
                    <a:pt x="917" y="171"/>
                    <a:pt x="919" y="170"/>
                  </a:cubicBezTo>
                  <a:cubicBezTo>
                    <a:pt x="921" y="169"/>
                    <a:pt x="921" y="164"/>
                    <a:pt x="918" y="164"/>
                  </a:cubicBezTo>
                  <a:cubicBezTo>
                    <a:pt x="914" y="164"/>
                    <a:pt x="916" y="161"/>
                    <a:pt x="917" y="161"/>
                  </a:cubicBezTo>
                  <a:cubicBezTo>
                    <a:pt x="919" y="160"/>
                    <a:pt x="913" y="155"/>
                    <a:pt x="915" y="155"/>
                  </a:cubicBezTo>
                  <a:cubicBezTo>
                    <a:pt x="917" y="154"/>
                    <a:pt x="917" y="152"/>
                    <a:pt x="914" y="152"/>
                  </a:cubicBezTo>
                  <a:cubicBezTo>
                    <a:pt x="911" y="152"/>
                    <a:pt x="908" y="149"/>
                    <a:pt x="908" y="148"/>
                  </a:cubicBezTo>
                  <a:cubicBezTo>
                    <a:pt x="908" y="147"/>
                    <a:pt x="896" y="146"/>
                    <a:pt x="897" y="148"/>
                  </a:cubicBezTo>
                  <a:cubicBezTo>
                    <a:pt x="897" y="150"/>
                    <a:pt x="893" y="150"/>
                    <a:pt x="894" y="148"/>
                  </a:cubicBezTo>
                  <a:cubicBezTo>
                    <a:pt x="894" y="146"/>
                    <a:pt x="890" y="147"/>
                    <a:pt x="884" y="145"/>
                  </a:cubicBezTo>
                  <a:cubicBezTo>
                    <a:pt x="879" y="144"/>
                    <a:pt x="879" y="140"/>
                    <a:pt x="877" y="140"/>
                  </a:cubicBezTo>
                  <a:cubicBezTo>
                    <a:pt x="875" y="139"/>
                    <a:pt x="876" y="145"/>
                    <a:pt x="873" y="144"/>
                  </a:cubicBezTo>
                  <a:cubicBezTo>
                    <a:pt x="870" y="143"/>
                    <a:pt x="867" y="145"/>
                    <a:pt x="869" y="148"/>
                  </a:cubicBezTo>
                  <a:cubicBezTo>
                    <a:pt x="870" y="151"/>
                    <a:pt x="869" y="152"/>
                    <a:pt x="868" y="154"/>
                  </a:cubicBezTo>
                  <a:cubicBezTo>
                    <a:pt x="868" y="157"/>
                    <a:pt x="867" y="156"/>
                    <a:pt x="863" y="155"/>
                  </a:cubicBezTo>
                  <a:cubicBezTo>
                    <a:pt x="860" y="154"/>
                    <a:pt x="860" y="158"/>
                    <a:pt x="853" y="156"/>
                  </a:cubicBezTo>
                  <a:cubicBezTo>
                    <a:pt x="846" y="154"/>
                    <a:pt x="843" y="156"/>
                    <a:pt x="842" y="154"/>
                  </a:cubicBezTo>
                  <a:cubicBezTo>
                    <a:pt x="841" y="151"/>
                    <a:pt x="839" y="151"/>
                    <a:pt x="838" y="153"/>
                  </a:cubicBezTo>
                  <a:cubicBezTo>
                    <a:pt x="838" y="155"/>
                    <a:pt x="827" y="154"/>
                    <a:pt x="826" y="151"/>
                  </a:cubicBezTo>
                  <a:cubicBezTo>
                    <a:pt x="826" y="149"/>
                    <a:pt x="828" y="148"/>
                    <a:pt x="830" y="148"/>
                  </a:cubicBezTo>
                  <a:cubicBezTo>
                    <a:pt x="832" y="147"/>
                    <a:pt x="828" y="146"/>
                    <a:pt x="822" y="146"/>
                  </a:cubicBezTo>
                  <a:cubicBezTo>
                    <a:pt x="817" y="146"/>
                    <a:pt x="813" y="143"/>
                    <a:pt x="807" y="144"/>
                  </a:cubicBezTo>
                  <a:cubicBezTo>
                    <a:pt x="801" y="144"/>
                    <a:pt x="788" y="146"/>
                    <a:pt x="786" y="146"/>
                  </a:cubicBezTo>
                  <a:cubicBezTo>
                    <a:pt x="784" y="147"/>
                    <a:pt x="787" y="151"/>
                    <a:pt x="785" y="151"/>
                  </a:cubicBezTo>
                  <a:cubicBezTo>
                    <a:pt x="782" y="151"/>
                    <a:pt x="784" y="145"/>
                    <a:pt x="783" y="143"/>
                  </a:cubicBezTo>
                  <a:cubicBezTo>
                    <a:pt x="783" y="140"/>
                    <a:pt x="778" y="140"/>
                    <a:pt x="779" y="142"/>
                  </a:cubicBezTo>
                  <a:cubicBezTo>
                    <a:pt x="780" y="144"/>
                    <a:pt x="772" y="145"/>
                    <a:pt x="770" y="143"/>
                  </a:cubicBezTo>
                  <a:cubicBezTo>
                    <a:pt x="768" y="141"/>
                    <a:pt x="765" y="139"/>
                    <a:pt x="761" y="138"/>
                  </a:cubicBezTo>
                  <a:cubicBezTo>
                    <a:pt x="756" y="137"/>
                    <a:pt x="750" y="142"/>
                    <a:pt x="751" y="143"/>
                  </a:cubicBezTo>
                  <a:cubicBezTo>
                    <a:pt x="752" y="145"/>
                    <a:pt x="756" y="144"/>
                    <a:pt x="756" y="145"/>
                  </a:cubicBezTo>
                  <a:cubicBezTo>
                    <a:pt x="756" y="147"/>
                    <a:pt x="746" y="146"/>
                    <a:pt x="746" y="148"/>
                  </a:cubicBezTo>
                  <a:cubicBezTo>
                    <a:pt x="746" y="150"/>
                    <a:pt x="736" y="152"/>
                    <a:pt x="733" y="152"/>
                  </a:cubicBezTo>
                  <a:cubicBezTo>
                    <a:pt x="725" y="153"/>
                    <a:pt x="723" y="153"/>
                    <a:pt x="719" y="156"/>
                  </a:cubicBezTo>
                  <a:cubicBezTo>
                    <a:pt x="715" y="160"/>
                    <a:pt x="718" y="154"/>
                    <a:pt x="721" y="151"/>
                  </a:cubicBezTo>
                  <a:cubicBezTo>
                    <a:pt x="724" y="148"/>
                    <a:pt x="727" y="149"/>
                    <a:pt x="729" y="147"/>
                  </a:cubicBezTo>
                  <a:cubicBezTo>
                    <a:pt x="731" y="144"/>
                    <a:pt x="734" y="144"/>
                    <a:pt x="738" y="144"/>
                  </a:cubicBezTo>
                  <a:cubicBezTo>
                    <a:pt x="743" y="143"/>
                    <a:pt x="743" y="140"/>
                    <a:pt x="745" y="139"/>
                  </a:cubicBezTo>
                  <a:cubicBezTo>
                    <a:pt x="747" y="138"/>
                    <a:pt x="753" y="136"/>
                    <a:pt x="754" y="134"/>
                  </a:cubicBezTo>
                  <a:cubicBezTo>
                    <a:pt x="755" y="132"/>
                    <a:pt x="766" y="128"/>
                    <a:pt x="768" y="128"/>
                  </a:cubicBezTo>
                  <a:cubicBezTo>
                    <a:pt x="770" y="128"/>
                    <a:pt x="771" y="123"/>
                    <a:pt x="772" y="123"/>
                  </a:cubicBezTo>
                  <a:cubicBezTo>
                    <a:pt x="773" y="123"/>
                    <a:pt x="780" y="121"/>
                    <a:pt x="782" y="120"/>
                  </a:cubicBezTo>
                  <a:cubicBezTo>
                    <a:pt x="785" y="118"/>
                    <a:pt x="786" y="116"/>
                    <a:pt x="786" y="114"/>
                  </a:cubicBezTo>
                  <a:cubicBezTo>
                    <a:pt x="786" y="113"/>
                    <a:pt x="783" y="113"/>
                    <a:pt x="783" y="112"/>
                  </a:cubicBezTo>
                  <a:cubicBezTo>
                    <a:pt x="782" y="110"/>
                    <a:pt x="784" y="111"/>
                    <a:pt x="787" y="110"/>
                  </a:cubicBezTo>
                  <a:cubicBezTo>
                    <a:pt x="789" y="109"/>
                    <a:pt x="787" y="106"/>
                    <a:pt x="785" y="106"/>
                  </a:cubicBezTo>
                  <a:cubicBezTo>
                    <a:pt x="783" y="107"/>
                    <a:pt x="786" y="104"/>
                    <a:pt x="784" y="102"/>
                  </a:cubicBezTo>
                  <a:cubicBezTo>
                    <a:pt x="782" y="100"/>
                    <a:pt x="778" y="103"/>
                    <a:pt x="778" y="101"/>
                  </a:cubicBezTo>
                  <a:cubicBezTo>
                    <a:pt x="779" y="99"/>
                    <a:pt x="778" y="96"/>
                    <a:pt x="777" y="94"/>
                  </a:cubicBezTo>
                  <a:cubicBezTo>
                    <a:pt x="775" y="93"/>
                    <a:pt x="772" y="97"/>
                    <a:pt x="769" y="94"/>
                  </a:cubicBezTo>
                  <a:cubicBezTo>
                    <a:pt x="766" y="92"/>
                    <a:pt x="757" y="91"/>
                    <a:pt x="757" y="92"/>
                  </a:cubicBezTo>
                  <a:cubicBezTo>
                    <a:pt x="757" y="93"/>
                    <a:pt x="753" y="90"/>
                    <a:pt x="752" y="91"/>
                  </a:cubicBezTo>
                  <a:cubicBezTo>
                    <a:pt x="751" y="92"/>
                    <a:pt x="744" y="92"/>
                    <a:pt x="742" y="91"/>
                  </a:cubicBezTo>
                  <a:cubicBezTo>
                    <a:pt x="739" y="91"/>
                    <a:pt x="736" y="92"/>
                    <a:pt x="736" y="94"/>
                  </a:cubicBezTo>
                  <a:cubicBezTo>
                    <a:pt x="736" y="97"/>
                    <a:pt x="727" y="96"/>
                    <a:pt x="726" y="95"/>
                  </a:cubicBezTo>
                  <a:cubicBezTo>
                    <a:pt x="724" y="95"/>
                    <a:pt x="732" y="89"/>
                    <a:pt x="732" y="88"/>
                  </a:cubicBezTo>
                  <a:cubicBezTo>
                    <a:pt x="732" y="87"/>
                    <a:pt x="719" y="88"/>
                    <a:pt x="718" y="87"/>
                  </a:cubicBezTo>
                  <a:cubicBezTo>
                    <a:pt x="717" y="85"/>
                    <a:pt x="711" y="85"/>
                    <a:pt x="708" y="85"/>
                  </a:cubicBezTo>
                  <a:cubicBezTo>
                    <a:pt x="705" y="85"/>
                    <a:pt x="708" y="84"/>
                    <a:pt x="710" y="84"/>
                  </a:cubicBezTo>
                  <a:cubicBezTo>
                    <a:pt x="713" y="84"/>
                    <a:pt x="715" y="82"/>
                    <a:pt x="718" y="81"/>
                  </a:cubicBezTo>
                  <a:cubicBezTo>
                    <a:pt x="721" y="81"/>
                    <a:pt x="720" y="80"/>
                    <a:pt x="719" y="78"/>
                  </a:cubicBezTo>
                  <a:cubicBezTo>
                    <a:pt x="718" y="76"/>
                    <a:pt x="715" y="77"/>
                    <a:pt x="712" y="76"/>
                  </a:cubicBezTo>
                  <a:cubicBezTo>
                    <a:pt x="709" y="75"/>
                    <a:pt x="706" y="74"/>
                    <a:pt x="703" y="74"/>
                  </a:cubicBezTo>
                  <a:cubicBezTo>
                    <a:pt x="701" y="74"/>
                    <a:pt x="698" y="75"/>
                    <a:pt x="692" y="76"/>
                  </a:cubicBezTo>
                  <a:cubicBezTo>
                    <a:pt x="686" y="77"/>
                    <a:pt x="686" y="82"/>
                    <a:pt x="683" y="83"/>
                  </a:cubicBezTo>
                  <a:cubicBezTo>
                    <a:pt x="680" y="85"/>
                    <a:pt x="675" y="90"/>
                    <a:pt x="677" y="91"/>
                  </a:cubicBezTo>
                  <a:cubicBezTo>
                    <a:pt x="680" y="91"/>
                    <a:pt x="678" y="93"/>
                    <a:pt x="679" y="94"/>
                  </a:cubicBezTo>
                  <a:cubicBezTo>
                    <a:pt x="679" y="96"/>
                    <a:pt x="677" y="96"/>
                    <a:pt x="674" y="96"/>
                  </a:cubicBezTo>
                  <a:cubicBezTo>
                    <a:pt x="671" y="95"/>
                    <a:pt x="661" y="95"/>
                    <a:pt x="661" y="97"/>
                  </a:cubicBezTo>
                  <a:cubicBezTo>
                    <a:pt x="661" y="100"/>
                    <a:pt x="667" y="101"/>
                    <a:pt x="667" y="102"/>
                  </a:cubicBezTo>
                  <a:cubicBezTo>
                    <a:pt x="666" y="103"/>
                    <a:pt x="662" y="102"/>
                    <a:pt x="660" y="100"/>
                  </a:cubicBezTo>
                  <a:cubicBezTo>
                    <a:pt x="658" y="99"/>
                    <a:pt x="654" y="100"/>
                    <a:pt x="653" y="102"/>
                  </a:cubicBezTo>
                  <a:cubicBezTo>
                    <a:pt x="652" y="104"/>
                    <a:pt x="649" y="104"/>
                    <a:pt x="647" y="103"/>
                  </a:cubicBezTo>
                  <a:cubicBezTo>
                    <a:pt x="646" y="103"/>
                    <a:pt x="644" y="104"/>
                    <a:pt x="642" y="104"/>
                  </a:cubicBezTo>
                  <a:cubicBezTo>
                    <a:pt x="640" y="103"/>
                    <a:pt x="646" y="100"/>
                    <a:pt x="644" y="99"/>
                  </a:cubicBezTo>
                  <a:cubicBezTo>
                    <a:pt x="643" y="97"/>
                    <a:pt x="637" y="99"/>
                    <a:pt x="636" y="101"/>
                  </a:cubicBezTo>
                  <a:cubicBezTo>
                    <a:pt x="636" y="103"/>
                    <a:pt x="632" y="99"/>
                    <a:pt x="631" y="100"/>
                  </a:cubicBezTo>
                  <a:cubicBezTo>
                    <a:pt x="629" y="101"/>
                    <a:pt x="628" y="102"/>
                    <a:pt x="625" y="103"/>
                  </a:cubicBezTo>
                  <a:cubicBezTo>
                    <a:pt x="623" y="104"/>
                    <a:pt x="618" y="102"/>
                    <a:pt x="617" y="104"/>
                  </a:cubicBezTo>
                  <a:cubicBezTo>
                    <a:pt x="616" y="106"/>
                    <a:pt x="622" y="106"/>
                    <a:pt x="622" y="107"/>
                  </a:cubicBezTo>
                  <a:cubicBezTo>
                    <a:pt x="622" y="108"/>
                    <a:pt x="609" y="108"/>
                    <a:pt x="608" y="109"/>
                  </a:cubicBezTo>
                  <a:cubicBezTo>
                    <a:pt x="608" y="111"/>
                    <a:pt x="603" y="111"/>
                    <a:pt x="598" y="111"/>
                  </a:cubicBezTo>
                  <a:cubicBezTo>
                    <a:pt x="592" y="111"/>
                    <a:pt x="594" y="114"/>
                    <a:pt x="590" y="114"/>
                  </a:cubicBezTo>
                  <a:cubicBezTo>
                    <a:pt x="585" y="115"/>
                    <a:pt x="583" y="115"/>
                    <a:pt x="582" y="118"/>
                  </a:cubicBezTo>
                  <a:cubicBezTo>
                    <a:pt x="581" y="120"/>
                    <a:pt x="577" y="120"/>
                    <a:pt x="576" y="119"/>
                  </a:cubicBezTo>
                  <a:cubicBezTo>
                    <a:pt x="574" y="117"/>
                    <a:pt x="570" y="119"/>
                    <a:pt x="572" y="120"/>
                  </a:cubicBezTo>
                  <a:cubicBezTo>
                    <a:pt x="574" y="120"/>
                    <a:pt x="572" y="122"/>
                    <a:pt x="571" y="122"/>
                  </a:cubicBezTo>
                  <a:cubicBezTo>
                    <a:pt x="570" y="121"/>
                    <a:pt x="566" y="124"/>
                    <a:pt x="568" y="124"/>
                  </a:cubicBezTo>
                  <a:cubicBezTo>
                    <a:pt x="570" y="123"/>
                    <a:pt x="571" y="125"/>
                    <a:pt x="570" y="127"/>
                  </a:cubicBezTo>
                  <a:cubicBezTo>
                    <a:pt x="569" y="128"/>
                    <a:pt x="564" y="125"/>
                    <a:pt x="563" y="126"/>
                  </a:cubicBezTo>
                  <a:cubicBezTo>
                    <a:pt x="562" y="128"/>
                    <a:pt x="565" y="129"/>
                    <a:pt x="567" y="129"/>
                  </a:cubicBezTo>
                  <a:cubicBezTo>
                    <a:pt x="570" y="129"/>
                    <a:pt x="571" y="130"/>
                    <a:pt x="571" y="132"/>
                  </a:cubicBezTo>
                  <a:cubicBezTo>
                    <a:pt x="571" y="133"/>
                    <a:pt x="566" y="131"/>
                    <a:pt x="565" y="132"/>
                  </a:cubicBezTo>
                  <a:cubicBezTo>
                    <a:pt x="564" y="134"/>
                    <a:pt x="566" y="134"/>
                    <a:pt x="568" y="134"/>
                  </a:cubicBezTo>
                  <a:cubicBezTo>
                    <a:pt x="570" y="135"/>
                    <a:pt x="569" y="136"/>
                    <a:pt x="571" y="137"/>
                  </a:cubicBezTo>
                  <a:cubicBezTo>
                    <a:pt x="571" y="138"/>
                    <a:pt x="571" y="138"/>
                    <a:pt x="571" y="138"/>
                  </a:cubicBezTo>
                  <a:cubicBezTo>
                    <a:pt x="572" y="139"/>
                    <a:pt x="570" y="140"/>
                    <a:pt x="570" y="141"/>
                  </a:cubicBezTo>
                  <a:cubicBezTo>
                    <a:pt x="571" y="143"/>
                    <a:pt x="568" y="144"/>
                    <a:pt x="568" y="142"/>
                  </a:cubicBezTo>
                  <a:cubicBezTo>
                    <a:pt x="568" y="141"/>
                    <a:pt x="561" y="140"/>
                    <a:pt x="560" y="142"/>
                  </a:cubicBezTo>
                  <a:cubicBezTo>
                    <a:pt x="559" y="143"/>
                    <a:pt x="558" y="145"/>
                    <a:pt x="556" y="143"/>
                  </a:cubicBezTo>
                  <a:cubicBezTo>
                    <a:pt x="554" y="142"/>
                    <a:pt x="550" y="144"/>
                    <a:pt x="544" y="144"/>
                  </a:cubicBezTo>
                  <a:cubicBezTo>
                    <a:pt x="537" y="144"/>
                    <a:pt x="525" y="145"/>
                    <a:pt x="522" y="146"/>
                  </a:cubicBezTo>
                  <a:cubicBezTo>
                    <a:pt x="519" y="147"/>
                    <a:pt x="516" y="151"/>
                    <a:pt x="519" y="154"/>
                  </a:cubicBezTo>
                  <a:cubicBezTo>
                    <a:pt x="522" y="157"/>
                    <a:pt x="519" y="158"/>
                    <a:pt x="519" y="160"/>
                  </a:cubicBezTo>
                  <a:cubicBezTo>
                    <a:pt x="519" y="162"/>
                    <a:pt x="526" y="166"/>
                    <a:pt x="530" y="166"/>
                  </a:cubicBezTo>
                  <a:cubicBezTo>
                    <a:pt x="534" y="166"/>
                    <a:pt x="538" y="171"/>
                    <a:pt x="535" y="174"/>
                  </a:cubicBezTo>
                  <a:cubicBezTo>
                    <a:pt x="533" y="177"/>
                    <a:pt x="526" y="173"/>
                    <a:pt x="521" y="170"/>
                  </a:cubicBezTo>
                  <a:cubicBezTo>
                    <a:pt x="516" y="166"/>
                    <a:pt x="505" y="164"/>
                    <a:pt x="502" y="165"/>
                  </a:cubicBezTo>
                  <a:cubicBezTo>
                    <a:pt x="498" y="165"/>
                    <a:pt x="500" y="161"/>
                    <a:pt x="496" y="162"/>
                  </a:cubicBezTo>
                  <a:cubicBezTo>
                    <a:pt x="491" y="162"/>
                    <a:pt x="487" y="166"/>
                    <a:pt x="490" y="166"/>
                  </a:cubicBezTo>
                  <a:cubicBezTo>
                    <a:pt x="493" y="166"/>
                    <a:pt x="495" y="166"/>
                    <a:pt x="494" y="167"/>
                  </a:cubicBezTo>
                  <a:cubicBezTo>
                    <a:pt x="492" y="169"/>
                    <a:pt x="495" y="168"/>
                    <a:pt x="498" y="170"/>
                  </a:cubicBezTo>
                  <a:cubicBezTo>
                    <a:pt x="502" y="171"/>
                    <a:pt x="495" y="174"/>
                    <a:pt x="491" y="171"/>
                  </a:cubicBezTo>
                  <a:cubicBezTo>
                    <a:pt x="488" y="168"/>
                    <a:pt x="483" y="171"/>
                    <a:pt x="482" y="173"/>
                  </a:cubicBezTo>
                  <a:cubicBezTo>
                    <a:pt x="481" y="175"/>
                    <a:pt x="487" y="181"/>
                    <a:pt x="493" y="182"/>
                  </a:cubicBezTo>
                  <a:cubicBezTo>
                    <a:pt x="500" y="183"/>
                    <a:pt x="498" y="185"/>
                    <a:pt x="501" y="186"/>
                  </a:cubicBezTo>
                  <a:cubicBezTo>
                    <a:pt x="504" y="187"/>
                    <a:pt x="502" y="188"/>
                    <a:pt x="500" y="188"/>
                  </a:cubicBezTo>
                  <a:cubicBezTo>
                    <a:pt x="498" y="188"/>
                    <a:pt x="493" y="185"/>
                    <a:pt x="490" y="183"/>
                  </a:cubicBezTo>
                  <a:cubicBezTo>
                    <a:pt x="487" y="182"/>
                    <a:pt x="478" y="184"/>
                    <a:pt x="476" y="182"/>
                  </a:cubicBezTo>
                  <a:cubicBezTo>
                    <a:pt x="474" y="180"/>
                    <a:pt x="477" y="178"/>
                    <a:pt x="475" y="177"/>
                  </a:cubicBezTo>
                  <a:cubicBezTo>
                    <a:pt x="474" y="175"/>
                    <a:pt x="475" y="172"/>
                    <a:pt x="477" y="168"/>
                  </a:cubicBezTo>
                  <a:cubicBezTo>
                    <a:pt x="480" y="165"/>
                    <a:pt x="477" y="159"/>
                    <a:pt x="474" y="158"/>
                  </a:cubicBezTo>
                  <a:cubicBezTo>
                    <a:pt x="470" y="157"/>
                    <a:pt x="471" y="160"/>
                    <a:pt x="471" y="161"/>
                  </a:cubicBezTo>
                  <a:cubicBezTo>
                    <a:pt x="472" y="162"/>
                    <a:pt x="472" y="167"/>
                    <a:pt x="469" y="170"/>
                  </a:cubicBezTo>
                  <a:cubicBezTo>
                    <a:pt x="467" y="173"/>
                    <a:pt x="459" y="173"/>
                    <a:pt x="459" y="175"/>
                  </a:cubicBezTo>
                  <a:cubicBezTo>
                    <a:pt x="459" y="177"/>
                    <a:pt x="454" y="179"/>
                    <a:pt x="456" y="180"/>
                  </a:cubicBezTo>
                  <a:cubicBezTo>
                    <a:pt x="458" y="182"/>
                    <a:pt x="464" y="190"/>
                    <a:pt x="465" y="192"/>
                  </a:cubicBezTo>
                  <a:cubicBezTo>
                    <a:pt x="466" y="194"/>
                    <a:pt x="459" y="202"/>
                    <a:pt x="461" y="206"/>
                  </a:cubicBezTo>
                  <a:cubicBezTo>
                    <a:pt x="462" y="211"/>
                    <a:pt x="460" y="213"/>
                    <a:pt x="461" y="215"/>
                  </a:cubicBezTo>
                  <a:cubicBezTo>
                    <a:pt x="462" y="217"/>
                    <a:pt x="465" y="215"/>
                    <a:pt x="467" y="216"/>
                  </a:cubicBezTo>
                  <a:cubicBezTo>
                    <a:pt x="469" y="217"/>
                    <a:pt x="473" y="215"/>
                    <a:pt x="477" y="214"/>
                  </a:cubicBezTo>
                  <a:cubicBezTo>
                    <a:pt x="482" y="213"/>
                    <a:pt x="490" y="218"/>
                    <a:pt x="493" y="219"/>
                  </a:cubicBezTo>
                  <a:cubicBezTo>
                    <a:pt x="496" y="221"/>
                    <a:pt x="495" y="223"/>
                    <a:pt x="496" y="226"/>
                  </a:cubicBezTo>
                  <a:cubicBezTo>
                    <a:pt x="498" y="228"/>
                    <a:pt x="493" y="228"/>
                    <a:pt x="493" y="232"/>
                  </a:cubicBezTo>
                  <a:cubicBezTo>
                    <a:pt x="493" y="236"/>
                    <a:pt x="502" y="237"/>
                    <a:pt x="502" y="238"/>
                  </a:cubicBezTo>
                  <a:cubicBezTo>
                    <a:pt x="503" y="240"/>
                    <a:pt x="496" y="239"/>
                    <a:pt x="493" y="238"/>
                  </a:cubicBezTo>
                  <a:cubicBezTo>
                    <a:pt x="490" y="237"/>
                    <a:pt x="490" y="233"/>
                    <a:pt x="489" y="232"/>
                  </a:cubicBezTo>
                  <a:cubicBezTo>
                    <a:pt x="488" y="232"/>
                    <a:pt x="491" y="229"/>
                    <a:pt x="491" y="226"/>
                  </a:cubicBezTo>
                  <a:cubicBezTo>
                    <a:pt x="491" y="224"/>
                    <a:pt x="488" y="222"/>
                    <a:pt x="487" y="221"/>
                  </a:cubicBezTo>
                  <a:cubicBezTo>
                    <a:pt x="486" y="219"/>
                    <a:pt x="484" y="217"/>
                    <a:pt x="482" y="217"/>
                  </a:cubicBezTo>
                  <a:cubicBezTo>
                    <a:pt x="479" y="218"/>
                    <a:pt x="471" y="219"/>
                    <a:pt x="469" y="221"/>
                  </a:cubicBezTo>
                  <a:cubicBezTo>
                    <a:pt x="466" y="223"/>
                    <a:pt x="469" y="229"/>
                    <a:pt x="470" y="233"/>
                  </a:cubicBezTo>
                  <a:cubicBezTo>
                    <a:pt x="472" y="236"/>
                    <a:pt x="463" y="240"/>
                    <a:pt x="463" y="242"/>
                  </a:cubicBezTo>
                  <a:cubicBezTo>
                    <a:pt x="464" y="245"/>
                    <a:pt x="461" y="246"/>
                    <a:pt x="457" y="248"/>
                  </a:cubicBezTo>
                  <a:cubicBezTo>
                    <a:pt x="453" y="250"/>
                    <a:pt x="449" y="252"/>
                    <a:pt x="449" y="255"/>
                  </a:cubicBezTo>
                  <a:cubicBezTo>
                    <a:pt x="449" y="258"/>
                    <a:pt x="444" y="256"/>
                    <a:pt x="442" y="255"/>
                  </a:cubicBezTo>
                  <a:cubicBezTo>
                    <a:pt x="439" y="253"/>
                    <a:pt x="436" y="256"/>
                    <a:pt x="432" y="256"/>
                  </a:cubicBezTo>
                  <a:cubicBezTo>
                    <a:pt x="428" y="255"/>
                    <a:pt x="428" y="252"/>
                    <a:pt x="425" y="253"/>
                  </a:cubicBezTo>
                  <a:cubicBezTo>
                    <a:pt x="422" y="255"/>
                    <a:pt x="420" y="252"/>
                    <a:pt x="421" y="250"/>
                  </a:cubicBezTo>
                  <a:cubicBezTo>
                    <a:pt x="422" y="248"/>
                    <a:pt x="425" y="249"/>
                    <a:pt x="426" y="251"/>
                  </a:cubicBezTo>
                  <a:cubicBezTo>
                    <a:pt x="426" y="253"/>
                    <a:pt x="428" y="252"/>
                    <a:pt x="431" y="250"/>
                  </a:cubicBezTo>
                  <a:cubicBezTo>
                    <a:pt x="433" y="249"/>
                    <a:pt x="432" y="252"/>
                    <a:pt x="435" y="252"/>
                  </a:cubicBezTo>
                  <a:cubicBezTo>
                    <a:pt x="439" y="253"/>
                    <a:pt x="437" y="251"/>
                    <a:pt x="440" y="251"/>
                  </a:cubicBezTo>
                  <a:cubicBezTo>
                    <a:pt x="442" y="251"/>
                    <a:pt x="443" y="250"/>
                    <a:pt x="442" y="249"/>
                  </a:cubicBezTo>
                  <a:cubicBezTo>
                    <a:pt x="441" y="247"/>
                    <a:pt x="444" y="246"/>
                    <a:pt x="445" y="246"/>
                  </a:cubicBezTo>
                  <a:cubicBezTo>
                    <a:pt x="447" y="245"/>
                    <a:pt x="446" y="242"/>
                    <a:pt x="448" y="241"/>
                  </a:cubicBezTo>
                  <a:cubicBezTo>
                    <a:pt x="450" y="240"/>
                    <a:pt x="449" y="239"/>
                    <a:pt x="450" y="239"/>
                  </a:cubicBezTo>
                  <a:cubicBezTo>
                    <a:pt x="452" y="238"/>
                    <a:pt x="453" y="236"/>
                    <a:pt x="454" y="236"/>
                  </a:cubicBezTo>
                  <a:cubicBezTo>
                    <a:pt x="456" y="236"/>
                    <a:pt x="457" y="233"/>
                    <a:pt x="456" y="232"/>
                  </a:cubicBezTo>
                  <a:cubicBezTo>
                    <a:pt x="455" y="230"/>
                    <a:pt x="457" y="227"/>
                    <a:pt x="458" y="226"/>
                  </a:cubicBezTo>
                  <a:cubicBezTo>
                    <a:pt x="460" y="226"/>
                    <a:pt x="460" y="224"/>
                    <a:pt x="458" y="223"/>
                  </a:cubicBezTo>
                  <a:cubicBezTo>
                    <a:pt x="457" y="222"/>
                    <a:pt x="451" y="218"/>
                    <a:pt x="452" y="216"/>
                  </a:cubicBezTo>
                  <a:cubicBezTo>
                    <a:pt x="452" y="213"/>
                    <a:pt x="451" y="209"/>
                    <a:pt x="452" y="207"/>
                  </a:cubicBezTo>
                  <a:cubicBezTo>
                    <a:pt x="452" y="205"/>
                    <a:pt x="452" y="202"/>
                    <a:pt x="451" y="199"/>
                  </a:cubicBezTo>
                  <a:cubicBezTo>
                    <a:pt x="451" y="197"/>
                    <a:pt x="453" y="195"/>
                    <a:pt x="454" y="190"/>
                  </a:cubicBezTo>
                  <a:cubicBezTo>
                    <a:pt x="454" y="186"/>
                    <a:pt x="449" y="182"/>
                    <a:pt x="447" y="181"/>
                  </a:cubicBezTo>
                  <a:cubicBezTo>
                    <a:pt x="444" y="180"/>
                    <a:pt x="446" y="178"/>
                    <a:pt x="449" y="175"/>
                  </a:cubicBezTo>
                  <a:cubicBezTo>
                    <a:pt x="453" y="172"/>
                    <a:pt x="453" y="162"/>
                    <a:pt x="453" y="160"/>
                  </a:cubicBezTo>
                  <a:cubicBezTo>
                    <a:pt x="453" y="158"/>
                    <a:pt x="445" y="156"/>
                    <a:pt x="443" y="157"/>
                  </a:cubicBezTo>
                  <a:cubicBezTo>
                    <a:pt x="440" y="157"/>
                    <a:pt x="429" y="156"/>
                    <a:pt x="427" y="156"/>
                  </a:cubicBezTo>
                  <a:cubicBezTo>
                    <a:pt x="424" y="155"/>
                    <a:pt x="423" y="158"/>
                    <a:pt x="422" y="161"/>
                  </a:cubicBezTo>
                  <a:cubicBezTo>
                    <a:pt x="421" y="163"/>
                    <a:pt x="418" y="167"/>
                    <a:pt x="416" y="173"/>
                  </a:cubicBezTo>
                  <a:cubicBezTo>
                    <a:pt x="415" y="178"/>
                    <a:pt x="408" y="180"/>
                    <a:pt x="405" y="181"/>
                  </a:cubicBezTo>
                  <a:cubicBezTo>
                    <a:pt x="402" y="182"/>
                    <a:pt x="400" y="187"/>
                    <a:pt x="402" y="189"/>
                  </a:cubicBezTo>
                  <a:cubicBezTo>
                    <a:pt x="403" y="191"/>
                    <a:pt x="405" y="189"/>
                    <a:pt x="406" y="190"/>
                  </a:cubicBezTo>
                  <a:cubicBezTo>
                    <a:pt x="408" y="190"/>
                    <a:pt x="406" y="196"/>
                    <a:pt x="405" y="196"/>
                  </a:cubicBezTo>
                  <a:cubicBezTo>
                    <a:pt x="404" y="197"/>
                    <a:pt x="407" y="199"/>
                    <a:pt x="405" y="200"/>
                  </a:cubicBezTo>
                  <a:cubicBezTo>
                    <a:pt x="403" y="202"/>
                    <a:pt x="401" y="205"/>
                    <a:pt x="402" y="206"/>
                  </a:cubicBezTo>
                  <a:cubicBezTo>
                    <a:pt x="403" y="208"/>
                    <a:pt x="409" y="208"/>
                    <a:pt x="412" y="210"/>
                  </a:cubicBezTo>
                  <a:cubicBezTo>
                    <a:pt x="414" y="211"/>
                    <a:pt x="413" y="214"/>
                    <a:pt x="415" y="217"/>
                  </a:cubicBezTo>
                  <a:cubicBezTo>
                    <a:pt x="417" y="219"/>
                    <a:pt x="420" y="218"/>
                    <a:pt x="421" y="219"/>
                  </a:cubicBezTo>
                  <a:cubicBezTo>
                    <a:pt x="422" y="221"/>
                    <a:pt x="417" y="227"/>
                    <a:pt x="415" y="228"/>
                  </a:cubicBezTo>
                  <a:cubicBezTo>
                    <a:pt x="414" y="228"/>
                    <a:pt x="407" y="221"/>
                    <a:pt x="405" y="220"/>
                  </a:cubicBezTo>
                  <a:cubicBezTo>
                    <a:pt x="403" y="218"/>
                    <a:pt x="395" y="216"/>
                    <a:pt x="392" y="214"/>
                  </a:cubicBezTo>
                  <a:cubicBezTo>
                    <a:pt x="388" y="212"/>
                    <a:pt x="385" y="212"/>
                    <a:pt x="380" y="209"/>
                  </a:cubicBezTo>
                  <a:cubicBezTo>
                    <a:pt x="376" y="206"/>
                    <a:pt x="373" y="205"/>
                    <a:pt x="365" y="205"/>
                  </a:cubicBezTo>
                  <a:cubicBezTo>
                    <a:pt x="357" y="205"/>
                    <a:pt x="352" y="203"/>
                    <a:pt x="349" y="204"/>
                  </a:cubicBezTo>
                  <a:cubicBezTo>
                    <a:pt x="347" y="204"/>
                    <a:pt x="348" y="201"/>
                    <a:pt x="343" y="199"/>
                  </a:cubicBezTo>
                  <a:cubicBezTo>
                    <a:pt x="339" y="197"/>
                    <a:pt x="336" y="194"/>
                    <a:pt x="333" y="196"/>
                  </a:cubicBezTo>
                  <a:cubicBezTo>
                    <a:pt x="330" y="197"/>
                    <a:pt x="331" y="202"/>
                    <a:pt x="335" y="203"/>
                  </a:cubicBezTo>
                  <a:cubicBezTo>
                    <a:pt x="339" y="203"/>
                    <a:pt x="337" y="205"/>
                    <a:pt x="342" y="205"/>
                  </a:cubicBezTo>
                  <a:cubicBezTo>
                    <a:pt x="346" y="205"/>
                    <a:pt x="347" y="206"/>
                    <a:pt x="347" y="209"/>
                  </a:cubicBezTo>
                  <a:cubicBezTo>
                    <a:pt x="347" y="212"/>
                    <a:pt x="349" y="214"/>
                    <a:pt x="351" y="216"/>
                  </a:cubicBezTo>
                  <a:cubicBezTo>
                    <a:pt x="353" y="218"/>
                    <a:pt x="352" y="221"/>
                    <a:pt x="348" y="221"/>
                  </a:cubicBezTo>
                  <a:cubicBezTo>
                    <a:pt x="345" y="221"/>
                    <a:pt x="341" y="221"/>
                    <a:pt x="343" y="223"/>
                  </a:cubicBezTo>
                  <a:cubicBezTo>
                    <a:pt x="344" y="226"/>
                    <a:pt x="342" y="226"/>
                    <a:pt x="338" y="225"/>
                  </a:cubicBezTo>
                  <a:cubicBezTo>
                    <a:pt x="335" y="224"/>
                    <a:pt x="337" y="222"/>
                    <a:pt x="338" y="220"/>
                  </a:cubicBezTo>
                  <a:cubicBezTo>
                    <a:pt x="340" y="219"/>
                    <a:pt x="335" y="217"/>
                    <a:pt x="333" y="216"/>
                  </a:cubicBezTo>
                  <a:cubicBezTo>
                    <a:pt x="331" y="216"/>
                    <a:pt x="322" y="222"/>
                    <a:pt x="320" y="223"/>
                  </a:cubicBezTo>
                  <a:cubicBezTo>
                    <a:pt x="318" y="224"/>
                    <a:pt x="312" y="221"/>
                    <a:pt x="306" y="223"/>
                  </a:cubicBezTo>
                  <a:cubicBezTo>
                    <a:pt x="300" y="224"/>
                    <a:pt x="300" y="229"/>
                    <a:pt x="298" y="229"/>
                  </a:cubicBezTo>
                  <a:cubicBezTo>
                    <a:pt x="296" y="228"/>
                    <a:pt x="289" y="229"/>
                    <a:pt x="287" y="228"/>
                  </a:cubicBezTo>
                  <a:cubicBezTo>
                    <a:pt x="284" y="226"/>
                    <a:pt x="286" y="225"/>
                    <a:pt x="289" y="225"/>
                  </a:cubicBezTo>
                  <a:cubicBezTo>
                    <a:pt x="291" y="226"/>
                    <a:pt x="292" y="225"/>
                    <a:pt x="291" y="223"/>
                  </a:cubicBezTo>
                  <a:cubicBezTo>
                    <a:pt x="289" y="221"/>
                    <a:pt x="293" y="218"/>
                    <a:pt x="293" y="217"/>
                  </a:cubicBezTo>
                  <a:cubicBezTo>
                    <a:pt x="293" y="216"/>
                    <a:pt x="283" y="219"/>
                    <a:pt x="281" y="221"/>
                  </a:cubicBezTo>
                  <a:cubicBezTo>
                    <a:pt x="280" y="222"/>
                    <a:pt x="281" y="224"/>
                    <a:pt x="280" y="225"/>
                  </a:cubicBezTo>
                  <a:cubicBezTo>
                    <a:pt x="278" y="226"/>
                    <a:pt x="278" y="224"/>
                    <a:pt x="276" y="223"/>
                  </a:cubicBezTo>
                  <a:cubicBezTo>
                    <a:pt x="274" y="222"/>
                    <a:pt x="259" y="226"/>
                    <a:pt x="257" y="229"/>
                  </a:cubicBezTo>
                  <a:cubicBezTo>
                    <a:pt x="254" y="232"/>
                    <a:pt x="249" y="232"/>
                    <a:pt x="249" y="234"/>
                  </a:cubicBezTo>
                  <a:cubicBezTo>
                    <a:pt x="249" y="236"/>
                    <a:pt x="242" y="235"/>
                    <a:pt x="239" y="237"/>
                  </a:cubicBezTo>
                  <a:cubicBezTo>
                    <a:pt x="237" y="238"/>
                    <a:pt x="238" y="243"/>
                    <a:pt x="237" y="245"/>
                  </a:cubicBezTo>
                  <a:cubicBezTo>
                    <a:pt x="236" y="248"/>
                    <a:pt x="226" y="247"/>
                    <a:pt x="223" y="247"/>
                  </a:cubicBezTo>
                  <a:cubicBezTo>
                    <a:pt x="220" y="247"/>
                    <a:pt x="219" y="241"/>
                    <a:pt x="216" y="241"/>
                  </a:cubicBezTo>
                  <a:cubicBezTo>
                    <a:pt x="214" y="241"/>
                    <a:pt x="215" y="237"/>
                    <a:pt x="216" y="236"/>
                  </a:cubicBezTo>
                  <a:cubicBezTo>
                    <a:pt x="217" y="234"/>
                    <a:pt x="219" y="235"/>
                    <a:pt x="222" y="233"/>
                  </a:cubicBezTo>
                  <a:cubicBezTo>
                    <a:pt x="225" y="231"/>
                    <a:pt x="228" y="234"/>
                    <a:pt x="229" y="233"/>
                  </a:cubicBezTo>
                  <a:cubicBezTo>
                    <a:pt x="231" y="232"/>
                    <a:pt x="225" y="228"/>
                    <a:pt x="224" y="225"/>
                  </a:cubicBezTo>
                  <a:cubicBezTo>
                    <a:pt x="224" y="222"/>
                    <a:pt x="217" y="221"/>
                    <a:pt x="214" y="222"/>
                  </a:cubicBezTo>
                  <a:cubicBezTo>
                    <a:pt x="210" y="223"/>
                    <a:pt x="206" y="222"/>
                    <a:pt x="203" y="221"/>
                  </a:cubicBezTo>
                  <a:cubicBezTo>
                    <a:pt x="201" y="220"/>
                    <a:pt x="201" y="223"/>
                    <a:pt x="205" y="224"/>
                  </a:cubicBezTo>
                  <a:cubicBezTo>
                    <a:pt x="209" y="225"/>
                    <a:pt x="207" y="228"/>
                    <a:pt x="207" y="230"/>
                  </a:cubicBezTo>
                  <a:cubicBezTo>
                    <a:pt x="208" y="232"/>
                    <a:pt x="206" y="236"/>
                    <a:pt x="204" y="239"/>
                  </a:cubicBezTo>
                  <a:cubicBezTo>
                    <a:pt x="202" y="242"/>
                    <a:pt x="203" y="242"/>
                    <a:pt x="207" y="242"/>
                  </a:cubicBezTo>
                  <a:cubicBezTo>
                    <a:pt x="210" y="242"/>
                    <a:pt x="210" y="246"/>
                    <a:pt x="210" y="250"/>
                  </a:cubicBezTo>
                  <a:cubicBezTo>
                    <a:pt x="210" y="253"/>
                    <a:pt x="207" y="254"/>
                    <a:pt x="207" y="256"/>
                  </a:cubicBezTo>
                  <a:cubicBezTo>
                    <a:pt x="207" y="259"/>
                    <a:pt x="204" y="255"/>
                    <a:pt x="204" y="256"/>
                  </a:cubicBezTo>
                  <a:cubicBezTo>
                    <a:pt x="203" y="257"/>
                    <a:pt x="202" y="256"/>
                    <a:pt x="201" y="254"/>
                  </a:cubicBezTo>
                  <a:cubicBezTo>
                    <a:pt x="201" y="252"/>
                    <a:pt x="195" y="253"/>
                    <a:pt x="193" y="252"/>
                  </a:cubicBezTo>
                  <a:cubicBezTo>
                    <a:pt x="190" y="251"/>
                    <a:pt x="189" y="252"/>
                    <a:pt x="187" y="255"/>
                  </a:cubicBezTo>
                  <a:cubicBezTo>
                    <a:pt x="186" y="257"/>
                    <a:pt x="182" y="258"/>
                    <a:pt x="180" y="258"/>
                  </a:cubicBezTo>
                  <a:cubicBezTo>
                    <a:pt x="177" y="258"/>
                    <a:pt x="174" y="262"/>
                    <a:pt x="172" y="264"/>
                  </a:cubicBezTo>
                  <a:cubicBezTo>
                    <a:pt x="169" y="265"/>
                    <a:pt x="169" y="268"/>
                    <a:pt x="172" y="271"/>
                  </a:cubicBezTo>
                  <a:cubicBezTo>
                    <a:pt x="175" y="274"/>
                    <a:pt x="176" y="276"/>
                    <a:pt x="176" y="278"/>
                  </a:cubicBezTo>
                  <a:cubicBezTo>
                    <a:pt x="175" y="279"/>
                    <a:pt x="167" y="279"/>
                    <a:pt x="166" y="277"/>
                  </a:cubicBezTo>
                  <a:cubicBezTo>
                    <a:pt x="164" y="275"/>
                    <a:pt x="159" y="275"/>
                    <a:pt x="157" y="275"/>
                  </a:cubicBezTo>
                  <a:cubicBezTo>
                    <a:pt x="155" y="275"/>
                    <a:pt x="150" y="269"/>
                    <a:pt x="147" y="269"/>
                  </a:cubicBezTo>
                  <a:cubicBezTo>
                    <a:pt x="145" y="269"/>
                    <a:pt x="143" y="272"/>
                    <a:pt x="142" y="274"/>
                  </a:cubicBezTo>
                  <a:cubicBezTo>
                    <a:pt x="141" y="276"/>
                    <a:pt x="143" y="276"/>
                    <a:pt x="145" y="279"/>
                  </a:cubicBezTo>
                  <a:cubicBezTo>
                    <a:pt x="146" y="282"/>
                    <a:pt x="151" y="282"/>
                    <a:pt x="153" y="282"/>
                  </a:cubicBezTo>
                  <a:cubicBezTo>
                    <a:pt x="155" y="282"/>
                    <a:pt x="154" y="285"/>
                    <a:pt x="154" y="287"/>
                  </a:cubicBezTo>
                  <a:cubicBezTo>
                    <a:pt x="153" y="288"/>
                    <a:pt x="149" y="289"/>
                    <a:pt x="147" y="288"/>
                  </a:cubicBezTo>
                  <a:cubicBezTo>
                    <a:pt x="146" y="286"/>
                    <a:pt x="141" y="288"/>
                    <a:pt x="141" y="286"/>
                  </a:cubicBezTo>
                  <a:cubicBezTo>
                    <a:pt x="141" y="284"/>
                    <a:pt x="137" y="281"/>
                    <a:pt x="133" y="281"/>
                  </a:cubicBezTo>
                  <a:cubicBezTo>
                    <a:pt x="129" y="282"/>
                    <a:pt x="128" y="280"/>
                    <a:pt x="129" y="277"/>
                  </a:cubicBezTo>
                  <a:cubicBezTo>
                    <a:pt x="129" y="274"/>
                    <a:pt x="127" y="272"/>
                    <a:pt x="127" y="270"/>
                  </a:cubicBezTo>
                  <a:cubicBezTo>
                    <a:pt x="127" y="269"/>
                    <a:pt x="125" y="266"/>
                    <a:pt x="127" y="265"/>
                  </a:cubicBezTo>
                  <a:cubicBezTo>
                    <a:pt x="129" y="264"/>
                    <a:pt x="127" y="262"/>
                    <a:pt x="128" y="260"/>
                  </a:cubicBezTo>
                  <a:cubicBezTo>
                    <a:pt x="128" y="258"/>
                    <a:pt x="124" y="255"/>
                    <a:pt x="121" y="255"/>
                  </a:cubicBezTo>
                  <a:cubicBezTo>
                    <a:pt x="118" y="255"/>
                    <a:pt x="119" y="252"/>
                    <a:pt x="116" y="251"/>
                  </a:cubicBezTo>
                  <a:cubicBezTo>
                    <a:pt x="113" y="251"/>
                    <a:pt x="108" y="246"/>
                    <a:pt x="108" y="244"/>
                  </a:cubicBezTo>
                  <a:cubicBezTo>
                    <a:pt x="107" y="242"/>
                    <a:pt x="103" y="242"/>
                    <a:pt x="105" y="242"/>
                  </a:cubicBezTo>
                  <a:cubicBezTo>
                    <a:pt x="106" y="241"/>
                    <a:pt x="109" y="242"/>
                    <a:pt x="111" y="244"/>
                  </a:cubicBezTo>
                  <a:cubicBezTo>
                    <a:pt x="114" y="246"/>
                    <a:pt x="117" y="248"/>
                    <a:pt x="123" y="249"/>
                  </a:cubicBezTo>
                  <a:cubicBezTo>
                    <a:pt x="129" y="250"/>
                    <a:pt x="131" y="253"/>
                    <a:pt x="138" y="254"/>
                  </a:cubicBezTo>
                  <a:cubicBezTo>
                    <a:pt x="144" y="255"/>
                    <a:pt x="148" y="256"/>
                    <a:pt x="158" y="257"/>
                  </a:cubicBezTo>
                  <a:cubicBezTo>
                    <a:pt x="167" y="258"/>
                    <a:pt x="179" y="249"/>
                    <a:pt x="182" y="246"/>
                  </a:cubicBezTo>
                  <a:cubicBezTo>
                    <a:pt x="185" y="244"/>
                    <a:pt x="181" y="238"/>
                    <a:pt x="181" y="236"/>
                  </a:cubicBezTo>
                  <a:cubicBezTo>
                    <a:pt x="181" y="234"/>
                    <a:pt x="177" y="234"/>
                    <a:pt x="176" y="233"/>
                  </a:cubicBezTo>
                  <a:cubicBezTo>
                    <a:pt x="176" y="231"/>
                    <a:pt x="173" y="228"/>
                    <a:pt x="169" y="228"/>
                  </a:cubicBezTo>
                  <a:cubicBezTo>
                    <a:pt x="166" y="228"/>
                    <a:pt x="165" y="224"/>
                    <a:pt x="162" y="224"/>
                  </a:cubicBezTo>
                  <a:cubicBezTo>
                    <a:pt x="160" y="225"/>
                    <a:pt x="158" y="223"/>
                    <a:pt x="150" y="218"/>
                  </a:cubicBezTo>
                  <a:cubicBezTo>
                    <a:pt x="143" y="213"/>
                    <a:pt x="132" y="210"/>
                    <a:pt x="130" y="210"/>
                  </a:cubicBezTo>
                  <a:cubicBezTo>
                    <a:pt x="129" y="211"/>
                    <a:pt x="127" y="212"/>
                    <a:pt x="126" y="210"/>
                  </a:cubicBezTo>
                  <a:cubicBezTo>
                    <a:pt x="125" y="208"/>
                    <a:pt x="122" y="208"/>
                    <a:pt x="120" y="210"/>
                  </a:cubicBezTo>
                  <a:cubicBezTo>
                    <a:pt x="118" y="211"/>
                    <a:pt x="116" y="209"/>
                    <a:pt x="112" y="209"/>
                  </a:cubicBezTo>
                  <a:cubicBezTo>
                    <a:pt x="108" y="210"/>
                    <a:pt x="106" y="208"/>
                    <a:pt x="107" y="207"/>
                  </a:cubicBezTo>
                  <a:cubicBezTo>
                    <a:pt x="108" y="206"/>
                    <a:pt x="114" y="207"/>
                    <a:pt x="114" y="205"/>
                  </a:cubicBezTo>
                  <a:cubicBezTo>
                    <a:pt x="113" y="203"/>
                    <a:pt x="111" y="205"/>
                    <a:pt x="108" y="202"/>
                  </a:cubicBezTo>
                  <a:cubicBezTo>
                    <a:pt x="105" y="200"/>
                    <a:pt x="103" y="202"/>
                    <a:pt x="102" y="204"/>
                  </a:cubicBezTo>
                  <a:cubicBezTo>
                    <a:pt x="101" y="205"/>
                    <a:pt x="99" y="205"/>
                    <a:pt x="97" y="203"/>
                  </a:cubicBezTo>
                  <a:cubicBezTo>
                    <a:pt x="97" y="203"/>
                    <a:pt x="97" y="203"/>
                    <a:pt x="96" y="203"/>
                  </a:cubicBezTo>
                  <a:cubicBezTo>
                    <a:pt x="96" y="206"/>
                    <a:pt x="94" y="206"/>
                    <a:pt x="92" y="206"/>
                  </a:cubicBezTo>
                  <a:cubicBezTo>
                    <a:pt x="90" y="205"/>
                    <a:pt x="88" y="209"/>
                    <a:pt x="85" y="209"/>
                  </a:cubicBezTo>
                  <a:cubicBezTo>
                    <a:pt x="83" y="209"/>
                    <a:pt x="80" y="212"/>
                    <a:pt x="79" y="214"/>
                  </a:cubicBezTo>
                  <a:cubicBezTo>
                    <a:pt x="79" y="216"/>
                    <a:pt x="76" y="215"/>
                    <a:pt x="76" y="217"/>
                  </a:cubicBezTo>
                  <a:cubicBezTo>
                    <a:pt x="76" y="218"/>
                    <a:pt x="76" y="220"/>
                    <a:pt x="75" y="221"/>
                  </a:cubicBezTo>
                  <a:cubicBezTo>
                    <a:pt x="74" y="223"/>
                    <a:pt x="75" y="223"/>
                    <a:pt x="76" y="226"/>
                  </a:cubicBezTo>
                  <a:cubicBezTo>
                    <a:pt x="77" y="228"/>
                    <a:pt x="80" y="228"/>
                    <a:pt x="81" y="229"/>
                  </a:cubicBezTo>
                  <a:cubicBezTo>
                    <a:pt x="83" y="230"/>
                    <a:pt x="87" y="234"/>
                    <a:pt x="87" y="235"/>
                  </a:cubicBezTo>
                  <a:cubicBezTo>
                    <a:pt x="87" y="237"/>
                    <a:pt x="84" y="240"/>
                    <a:pt x="82" y="241"/>
                  </a:cubicBezTo>
                  <a:cubicBezTo>
                    <a:pt x="81" y="242"/>
                    <a:pt x="79" y="245"/>
                    <a:pt x="80" y="246"/>
                  </a:cubicBezTo>
                  <a:cubicBezTo>
                    <a:pt x="81" y="248"/>
                    <a:pt x="85" y="254"/>
                    <a:pt x="88" y="259"/>
                  </a:cubicBezTo>
                  <a:cubicBezTo>
                    <a:pt x="90" y="264"/>
                    <a:pt x="87" y="262"/>
                    <a:pt x="85" y="264"/>
                  </a:cubicBezTo>
                  <a:cubicBezTo>
                    <a:pt x="83" y="266"/>
                    <a:pt x="86" y="269"/>
                    <a:pt x="86" y="270"/>
                  </a:cubicBezTo>
                  <a:cubicBezTo>
                    <a:pt x="87" y="272"/>
                    <a:pt x="84" y="272"/>
                    <a:pt x="84" y="273"/>
                  </a:cubicBezTo>
                  <a:cubicBezTo>
                    <a:pt x="84" y="274"/>
                    <a:pt x="88" y="275"/>
                    <a:pt x="88" y="276"/>
                  </a:cubicBezTo>
                  <a:cubicBezTo>
                    <a:pt x="89" y="277"/>
                    <a:pt x="86" y="278"/>
                    <a:pt x="87" y="280"/>
                  </a:cubicBezTo>
                  <a:cubicBezTo>
                    <a:pt x="88" y="282"/>
                    <a:pt x="91" y="282"/>
                    <a:pt x="92" y="284"/>
                  </a:cubicBezTo>
                  <a:cubicBezTo>
                    <a:pt x="92" y="287"/>
                    <a:pt x="86" y="287"/>
                    <a:pt x="86" y="289"/>
                  </a:cubicBezTo>
                  <a:cubicBezTo>
                    <a:pt x="87" y="291"/>
                    <a:pt x="94" y="294"/>
                    <a:pt x="97" y="297"/>
                  </a:cubicBezTo>
                  <a:cubicBezTo>
                    <a:pt x="100" y="301"/>
                    <a:pt x="100" y="302"/>
                    <a:pt x="99" y="304"/>
                  </a:cubicBezTo>
                  <a:cubicBezTo>
                    <a:pt x="98" y="308"/>
                    <a:pt x="89" y="311"/>
                    <a:pt x="87" y="316"/>
                  </a:cubicBezTo>
                  <a:cubicBezTo>
                    <a:pt x="85" y="320"/>
                    <a:pt x="77" y="323"/>
                    <a:pt x="74" y="326"/>
                  </a:cubicBezTo>
                  <a:cubicBezTo>
                    <a:pt x="73" y="328"/>
                    <a:pt x="71" y="330"/>
                    <a:pt x="70" y="332"/>
                  </a:cubicBezTo>
                  <a:cubicBezTo>
                    <a:pt x="71" y="331"/>
                    <a:pt x="73" y="331"/>
                    <a:pt x="74" y="330"/>
                  </a:cubicBezTo>
                  <a:cubicBezTo>
                    <a:pt x="75" y="329"/>
                    <a:pt x="77" y="334"/>
                    <a:pt x="79" y="336"/>
                  </a:cubicBezTo>
                  <a:cubicBezTo>
                    <a:pt x="81" y="337"/>
                    <a:pt x="85" y="336"/>
                    <a:pt x="86" y="337"/>
                  </a:cubicBezTo>
                  <a:cubicBezTo>
                    <a:pt x="88" y="339"/>
                    <a:pt x="85" y="339"/>
                    <a:pt x="82" y="338"/>
                  </a:cubicBezTo>
                  <a:cubicBezTo>
                    <a:pt x="79" y="338"/>
                    <a:pt x="79" y="340"/>
                    <a:pt x="74" y="341"/>
                  </a:cubicBezTo>
                  <a:cubicBezTo>
                    <a:pt x="71" y="342"/>
                    <a:pt x="71" y="344"/>
                    <a:pt x="70" y="344"/>
                  </a:cubicBezTo>
                  <a:cubicBezTo>
                    <a:pt x="72" y="347"/>
                    <a:pt x="69" y="348"/>
                    <a:pt x="68" y="350"/>
                  </a:cubicBezTo>
                  <a:cubicBezTo>
                    <a:pt x="67" y="352"/>
                    <a:pt x="66" y="353"/>
                    <a:pt x="65" y="354"/>
                  </a:cubicBezTo>
                  <a:cubicBezTo>
                    <a:pt x="65" y="356"/>
                    <a:pt x="66" y="357"/>
                    <a:pt x="66" y="359"/>
                  </a:cubicBezTo>
                  <a:cubicBezTo>
                    <a:pt x="66" y="361"/>
                    <a:pt x="67" y="362"/>
                    <a:pt x="68" y="364"/>
                  </a:cubicBezTo>
                  <a:cubicBezTo>
                    <a:pt x="69" y="365"/>
                    <a:pt x="67" y="365"/>
                    <a:pt x="66" y="366"/>
                  </a:cubicBezTo>
                  <a:cubicBezTo>
                    <a:pt x="65" y="367"/>
                    <a:pt x="65" y="369"/>
                    <a:pt x="67" y="371"/>
                  </a:cubicBezTo>
                  <a:cubicBezTo>
                    <a:pt x="68" y="372"/>
                    <a:pt x="68" y="374"/>
                    <a:pt x="68" y="376"/>
                  </a:cubicBezTo>
                  <a:cubicBezTo>
                    <a:pt x="67" y="377"/>
                    <a:pt x="69" y="379"/>
                    <a:pt x="70" y="380"/>
                  </a:cubicBezTo>
                  <a:cubicBezTo>
                    <a:pt x="72" y="382"/>
                    <a:pt x="71" y="385"/>
                    <a:pt x="73" y="386"/>
                  </a:cubicBezTo>
                  <a:cubicBezTo>
                    <a:pt x="74" y="387"/>
                    <a:pt x="75" y="388"/>
                    <a:pt x="77" y="388"/>
                  </a:cubicBezTo>
                  <a:cubicBezTo>
                    <a:pt x="79" y="387"/>
                    <a:pt x="80" y="388"/>
                    <a:pt x="81" y="390"/>
                  </a:cubicBezTo>
                  <a:cubicBezTo>
                    <a:pt x="82" y="391"/>
                    <a:pt x="84" y="390"/>
                    <a:pt x="86" y="390"/>
                  </a:cubicBezTo>
                  <a:cubicBezTo>
                    <a:pt x="88" y="389"/>
                    <a:pt x="93" y="391"/>
                    <a:pt x="94" y="392"/>
                  </a:cubicBezTo>
                  <a:cubicBezTo>
                    <a:pt x="95" y="392"/>
                    <a:pt x="94" y="396"/>
                    <a:pt x="94" y="398"/>
                  </a:cubicBezTo>
                  <a:cubicBezTo>
                    <a:pt x="95" y="400"/>
                    <a:pt x="93" y="402"/>
                    <a:pt x="95" y="404"/>
                  </a:cubicBezTo>
                  <a:cubicBezTo>
                    <a:pt x="97" y="405"/>
                    <a:pt x="97" y="408"/>
                    <a:pt x="99" y="409"/>
                  </a:cubicBezTo>
                  <a:cubicBezTo>
                    <a:pt x="102" y="410"/>
                    <a:pt x="103" y="413"/>
                    <a:pt x="104" y="413"/>
                  </a:cubicBezTo>
                  <a:cubicBezTo>
                    <a:pt x="106" y="414"/>
                    <a:pt x="108" y="416"/>
                    <a:pt x="109" y="418"/>
                  </a:cubicBezTo>
                  <a:cubicBezTo>
                    <a:pt x="109" y="419"/>
                    <a:pt x="106" y="421"/>
                    <a:pt x="104" y="422"/>
                  </a:cubicBezTo>
                  <a:cubicBezTo>
                    <a:pt x="103" y="422"/>
                    <a:pt x="100" y="419"/>
                    <a:pt x="99" y="421"/>
                  </a:cubicBezTo>
                  <a:cubicBezTo>
                    <a:pt x="97" y="422"/>
                    <a:pt x="99" y="424"/>
                    <a:pt x="100" y="429"/>
                  </a:cubicBezTo>
                  <a:cubicBezTo>
                    <a:pt x="101" y="433"/>
                    <a:pt x="102" y="433"/>
                    <a:pt x="103" y="433"/>
                  </a:cubicBezTo>
                  <a:cubicBezTo>
                    <a:pt x="105" y="433"/>
                    <a:pt x="106" y="432"/>
                    <a:pt x="107" y="431"/>
                  </a:cubicBezTo>
                  <a:cubicBezTo>
                    <a:pt x="109" y="430"/>
                    <a:pt x="112" y="431"/>
                    <a:pt x="113" y="431"/>
                  </a:cubicBezTo>
                  <a:cubicBezTo>
                    <a:pt x="114" y="430"/>
                    <a:pt x="119" y="430"/>
                    <a:pt x="120" y="432"/>
                  </a:cubicBezTo>
                  <a:cubicBezTo>
                    <a:pt x="121" y="433"/>
                    <a:pt x="122" y="437"/>
                    <a:pt x="121" y="438"/>
                  </a:cubicBezTo>
                  <a:cubicBezTo>
                    <a:pt x="120" y="439"/>
                    <a:pt x="122" y="441"/>
                    <a:pt x="123" y="443"/>
                  </a:cubicBezTo>
                  <a:cubicBezTo>
                    <a:pt x="124" y="444"/>
                    <a:pt x="128" y="444"/>
                    <a:pt x="129" y="444"/>
                  </a:cubicBezTo>
                  <a:cubicBezTo>
                    <a:pt x="130" y="445"/>
                    <a:pt x="133" y="449"/>
                    <a:pt x="133" y="451"/>
                  </a:cubicBezTo>
                  <a:cubicBezTo>
                    <a:pt x="132" y="452"/>
                    <a:pt x="135" y="453"/>
                    <a:pt x="136" y="452"/>
                  </a:cubicBezTo>
                  <a:cubicBezTo>
                    <a:pt x="137" y="452"/>
                    <a:pt x="138" y="453"/>
                    <a:pt x="140" y="454"/>
                  </a:cubicBezTo>
                  <a:cubicBezTo>
                    <a:pt x="141" y="455"/>
                    <a:pt x="143" y="455"/>
                    <a:pt x="144" y="454"/>
                  </a:cubicBezTo>
                  <a:cubicBezTo>
                    <a:pt x="146" y="453"/>
                    <a:pt x="148" y="452"/>
                    <a:pt x="149" y="453"/>
                  </a:cubicBezTo>
                  <a:cubicBezTo>
                    <a:pt x="150" y="455"/>
                    <a:pt x="153" y="457"/>
                    <a:pt x="153" y="458"/>
                  </a:cubicBezTo>
                  <a:cubicBezTo>
                    <a:pt x="153" y="459"/>
                    <a:pt x="157" y="458"/>
                    <a:pt x="160" y="459"/>
                  </a:cubicBezTo>
                  <a:cubicBezTo>
                    <a:pt x="162" y="460"/>
                    <a:pt x="164" y="460"/>
                    <a:pt x="167" y="461"/>
                  </a:cubicBezTo>
                  <a:cubicBezTo>
                    <a:pt x="169" y="462"/>
                    <a:pt x="171" y="462"/>
                    <a:pt x="172" y="464"/>
                  </a:cubicBezTo>
                  <a:cubicBezTo>
                    <a:pt x="172" y="465"/>
                    <a:pt x="169" y="467"/>
                    <a:pt x="169" y="467"/>
                  </a:cubicBezTo>
                  <a:cubicBezTo>
                    <a:pt x="169" y="468"/>
                    <a:pt x="171" y="469"/>
                    <a:pt x="171" y="470"/>
                  </a:cubicBezTo>
                  <a:cubicBezTo>
                    <a:pt x="171" y="471"/>
                    <a:pt x="169" y="471"/>
                    <a:pt x="168" y="472"/>
                  </a:cubicBezTo>
                  <a:cubicBezTo>
                    <a:pt x="168" y="473"/>
                    <a:pt x="170" y="474"/>
                    <a:pt x="170" y="475"/>
                  </a:cubicBezTo>
                  <a:cubicBezTo>
                    <a:pt x="170" y="476"/>
                    <a:pt x="169" y="479"/>
                    <a:pt x="169" y="480"/>
                  </a:cubicBezTo>
                  <a:cubicBezTo>
                    <a:pt x="169" y="481"/>
                    <a:pt x="163" y="480"/>
                    <a:pt x="162" y="480"/>
                  </a:cubicBezTo>
                  <a:cubicBezTo>
                    <a:pt x="160" y="480"/>
                    <a:pt x="156" y="484"/>
                    <a:pt x="155" y="484"/>
                  </a:cubicBezTo>
                  <a:cubicBezTo>
                    <a:pt x="154" y="485"/>
                    <a:pt x="155" y="487"/>
                    <a:pt x="155" y="488"/>
                  </a:cubicBezTo>
                  <a:cubicBezTo>
                    <a:pt x="159" y="488"/>
                    <a:pt x="163" y="487"/>
                    <a:pt x="164" y="488"/>
                  </a:cubicBezTo>
                  <a:cubicBezTo>
                    <a:pt x="164" y="490"/>
                    <a:pt x="155" y="494"/>
                    <a:pt x="153" y="494"/>
                  </a:cubicBezTo>
                  <a:cubicBezTo>
                    <a:pt x="151" y="495"/>
                    <a:pt x="156" y="498"/>
                    <a:pt x="156" y="499"/>
                  </a:cubicBezTo>
                  <a:cubicBezTo>
                    <a:pt x="156" y="501"/>
                    <a:pt x="151" y="501"/>
                    <a:pt x="151" y="504"/>
                  </a:cubicBezTo>
                  <a:cubicBezTo>
                    <a:pt x="152" y="507"/>
                    <a:pt x="150" y="508"/>
                    <a:pt x="147" y="508"/>
                  </a:cubicBezTo>
                  <a:cubicBezTo>
                    <a:pt x="144" y="508"/>
                    <a:pt x="143" y="509"/>
                    <a:pt x="144" y="509"/>
                  </a:cubicBezTo>
                  <a:cubicBezTo>
                    <a:pt x="146" y="510"/>
                    <a:pt x="146" y="513"/>
                    <a:pt x="151" y="515"/>
                  </a:cubicBezTo>
                  <a:cubicBezTo>
                    <a:pt x="156" y="516"/>
                    <a:pt x="162" y="521"/>
                    <a:pt x="167" y="526"/>
                  </a:cubicBezTo>
                  <a:cubicBezTo>
                    <a:pt x="167" y="527"/>
                    <a:pt x="168" y="527"/>
                    <a:pt x="169" y="528"/>
                  </a:cubicBezTo>
                  <a:cubicBezTo>
                    <a:pt x="170" y="527"/>
                    <a:pt x="171" y="527"/>
                    <a:pt x="172" y="526"/>
                  </a:cubicBezTo>
                  <a:cubicBezTo>
                    <a:pt x="175" y="526"/>
                    <a:pt x="180" y="528"/>
                    <a:pt x="182" y="529"/>
                  </a:cubicBezTo>
                  <a:cubicBezTo>
                    <a:pt x="185" y="531"/>
                    <a:pt x="194" y="529"/>
                    <a:pt x="195" y="531"/>
                  </a:cubicBezTo>
                  <a:cubicBezTo>
                    <a:pt x="196" y="532"/>
                    <a:pt x="199" y="534"/>
                    <a:pt x="200" y="534"/>
                  </a:cubicBezTo>
                  <a:cubicBezTo>
                    <a:pt x="202" y="534"/>
                    <a:pt x="204" y="538"/>
                    <a:pt x="206" y="537"/>
                  </a:cubicBezTo>
                  <a:cubicBezTo>
                    <a:pt x="207" y="535"/>
                    <a:pt x="213" y="535"/>
                    <a:pt x="214" y="535"/>
                  </a:cubicBezTo>
                  <a:cubicBezTo>
                    <a:pt x="216" y="535"/>
                    <a:pt x="216" y="537"/>
                    <a:pt x="217" y="537"/>
                  </a:cubicBezTo>
                  <a:cubicBezTo>
                    <a:pt x="219" y="537"/>
                    <a:pt x="219" y="542"/>
                    <a:pt x="220" y="542"/>
                  </a:cubicBezTo>
                  <a:cubicBezTo>
                    <a:pt x="221" y="541"/>
                    <a:pt x="225" y="545"/>
                    <a:pt x="228" y="545"/>
                  </a:cubicBezTo>
                  <a:cubicBezTo>
                    <a:pt x="230" y="546"/>
                    <a:pt x="233" y="550"/>
                    <a:pt x="234" y="550"/>
                  </a:cubicBezTo>
                  <a:cubicBezTo>
                    <a:pt x="235" y="550"/>
                    <a:pt x="237" y="552"/>
                    <a:pt x="238" y="550"/>
                  </a:cubicBezTo>
                  <a:cubicBezTo>
                    <a:pt x="239" y="548"/>
                    <a:pt x="242" y="549"/>
                    <a:pt x="243" y="546"/>
                  </a:cubicBezTo>
                  <a:cubicBezTo>
                    <a:pt x="239" y="540"/>
                    <a:pt x="233" y="534"/>
                    <a:pt x="234" y="531"/>
                  </a:cubicBezTo>
                  <a:cubicBezTo>
                    <a:pt x="234" y="527"/>
                    <a:pt x="236" y="524"/>
                    <a:pt x="230" y="520"/>
                  </a:cubicBezTo>
                  <a:cubicBezTo>
                    <a:pt x="225" y="515"/>
                    <a:pt x="231" y="512"/>
                    <a:pt x="235" y="508"/>
                  </a:cubicBezTo>
                  <a:cubicBezTo>
                    <a:pt x="238" y="503"/>
                    <a:pt x="245" y="502"/>
                    <a:pt x="250" y="499"/>
                  </a:cubicBezTo>
                  <a:cubicBezTo>
                    <a:pt x="249" y="498"/>
                    <a:pt x="248" y="497"/>
                    <a:pt x="247" y="497"/>
                  </a:cubicBezTo>
                  <a:cubicBezTo>
                    <a:pt x="243" y="495"/>
                    <a:pt x="242" y="494"/>
                    <a:pt x="245" y="493"/>
                  </a:cubicBezTo>
                  <a:cubicBezTo>
                    <a:pt x="248" y="492"/>
                    <a:pt x="246" y="491"/>
                    <a:pt x="244" y="488"/>
                  </a:cubicBezTo>
                  <a:cubicBezTo>
                    <a:pt x="241" y="485"/>
                    <a:pt x="240" y="482"/>
                    <a:pt x="239" y="482"/>
                  </a:cubicBezTo>
                  <a:cubicBezTo>
                    <a:pt x="237" y="482"/>
                    <a:pt x="235" y="482"/>
                    <a:pt x="233" y="482"/>
                  </a:cubicBezTo>
                  <a:cubicBezTo>
                    <a:pt x="230" y="483"/>
                    <a:pt x="231" y="480"/>
                    <a:pt x="231" y="478"/>
                  </a:cubicBezTo>
                  <a:cubicBezTo>
                    <a:pt x="231" y="475"/>
                    <a:pt x="227" y="476"/>
                    <a:pt x="226" y="475"/>
                  </a:cubicBezTo>
                  <a:cubicBezTo>
                    <a:pt x="225" y="473"/>
                    <a:pt x="227" y="470"/>
                    <a:pt x="228" y="469"/>
                  </a:cubicBezTo>
                  <a:cubicBezTo>
                    <a:pt x="229" y="469"/>
                    <a:pt x="231" y="468"/>
                    <a:pt x="231" y="467"/>
                  </a:cubicBezTo>
                  <a:cubicBezTo>
                    <a:pt x="231" y="466"/>
                    <a:pt x="227" y="465"/>
                    <a:pt x="228" y="463"/>
                  </a:cubicBezTo>
                  <a:cubicBezTo>
                    <a:pt x="230" y="460"/>
                    <a:pt x="233" y="460"/>
                    <a:pt x="233" y="457"/>
                  </a:cubicBezTo>
                  <a:cubicBezTo>
                    <a:pt x="233" y="455"/>
                    <a:pt x="235" y="452"/>
                    <a:pt x="238" y="454"/>
                  </a:cubicBezTo>
                  <a:cubicBezTo>
                    <a:pt x="240" y="456"/>
                    <a:pt x="242" y="461"/>
                    <a:pt x="245" y="460"/>
                  </a:cubicBezTo>
                  <a:cubicBezTo>
                    <a:pt x="248" y="459"/>
                    <a:pt x="246" y="456"/>
                    <a:pt x="245" y="455"/>
                  </a:cubicBezTo>
                  <a:cubicBezTo>
                    <a:pt x="245" y="453"/>
                    <a:pt x="244" y="451"/>
                    <a:pt x="248" y="450"/>
                  </a:cubicBezTo>
                  <a:cubicBezTo>
                    <a:pt x="251" y="449"/>
                    <a:pt x="249" y="446"/>
                    <a:pt x="252" y="446"/>
                  </a:cubicBezTo>
                  <a:cubicBezTo>
                    <a:pt x="255" y="446"/>
                    <a:pt x="259" y="443"/>
                    <a:pt x="261" y="442"/>
                  </a:cubicBezTo>
                  <a:cubicBezTo>
                    <a:pt x="262" y="441"/>
                    <a:pt x="266" y="439"/>
                    <a:pt x="267" y="440"/>
                  </a:cubicBezTo>
                  <a:cubicBezTo>
                    <a:pt x="269" y="441"/>
                    <a:pt x="271" y="443"/>
                    <a:pt x="272" y="440"/>
                  </a:cubicBezTo>
                  <a:cubicBezTo>
                    <a:pt x="273" y="438"/>
                    <a:pt x="277" y="439"/>
                    <a:pt x="278" y="440"/>
                  </a:cubicBezTo>
                  <a:cubicBezTo>
                    <a:pt x="278" y="442"/>
                    <a:pt x="285" y="442"/>
                    <a:pt x="287" y="443"/>
                  </a:cubicBezTo>
                  <a:cubicBezTo>
                    <a:pt x="290" y="445"/>
                    <a:pt x="295" y="448"/>
                    <a:pt x="295" y="449"/>
                  </a:cubicBezTo>
                  <a:cubicBezTo>
                    <a:pt x="295" y="451"/>
                    <a:pt x="297" y="453"/>
                    <a:pt x="297" y="450"/>
                  </a:cubicBezTo>
                  <a:cubicBezTo>
                    <a:pt x="297" y="448"/>
                    <a:pt x="299" y="448"/>
                    <a:pt x="302" y="450"/>
                  </a:cubicBezTo>
                  <a:cubicBezTo>
                    <a:pt x="305" y="452"/>
                    <a:pt x="309" y="451"/>
                    <a:pt x="310" y="449"/>
                  </a:cubicBezTo>
                  <a:cubicBezTo>
                    <a:pt x="310" y="448"/>
                    <a:pt x="316" y="445"/>
                    <a:pt x="318" y="447"/>
                  </a:cubicBezTo>
                  <a:cubicBezTo>
                    <a:pt x="320" y="448"/>
                    <a:pt x="320" y="449"/>
                    <a:pt x="323" y="447"/>
                  </a:cubicBezTo>
                  <a:cubicBezTo>
                    <a:pt x="325" y="445"/>
                    <a:pt x="330" y="445"/>
                    <a:pt x="331" y="448"/>
                  </a:cubicBezTo>
                  <a:cubicBezTo>
                    <a:pt x="332" y="450"/>
                    <a:pt x="334" y="450"/>
                    <a:pt x="336" y="450"/>
                  </a:cubicBezTo>
                  <a:cubicBezTo>
                    <a:pt x="339" y="450"/>
                    <a:pt x="339" y="454"/>
                    <a:pt x="341" y="453"/>
                  </a:cubicBezTo>
                  <a:cubicBezTo>
                    <a:pt x="342" y="452"/>
                    <a:pt x="342" y="448"/>
                    <a:pt x="344" y="449"/>
                  </a:cubicBezTo>
                  <a:cubicBezTo>
                    <a:pt x="345" y="449"/>
                    <a:pt x="347" y="451"/>
                    <a:pt x="350" y="451"/>
                  </a:cubicBezTo>
                  <a:cubicBezTo>
                    <a:pt x="353" y="451"/>
                    <a:pt x="355" y="451"/>
                    <a:pt x="355" y="448"/>
                  </a:cubicBezTo>
                  <a:cubicBezTo>
                    <a:pt x="355" y="446"/>
                    <a:pt x="355" y="442"/>
                    <a:pt x="353" y="442"/>
                  </a:cubicBezTo>
                  <a:cubicBezTo>
                    <a:pt x="351" y="442"/>
                    <a:pt x="349" y="441"/>
                    <a:pt x="347" y="441"/>
                  </a:cubicBezTo>
                  <a:cubicBezTo>
                    <a:pt x="345" y="441"/>
                    <a:pt x="342" y="437"/>
                    <a:pt x="345" y="436"/>
                  </a:cubicBezTo>
                  <a:cubicBezTo>
                    <a:pt x="347" y="435"/>
                    <a:pt x="351" y="433"/>
                    <a:pt x="350" y="432"/>
                  </a:cubicBezTo>
                  <a:cubicBezTo>
                    <a:pt x="349" y="430"/>
                    <a:pt x="348" y="426"/>
                    <a:pt x="351" y="426"/>
                  </a:cubicBezTo>
                  <a:cubicBezTo>
                    <a:pt x="354" y="425"/>
                    <a:pt x="361" y="425"/>
                    <a:pt x="360" y="424"/>
                  </a:cubicBezTo>
                  <a:cubicBezTo>
                    <a:pt x="360" y="423"/>
                    <a:pt x="354" y="422"/>
                    <a:pt x="353" y="420"/>
                  </a:cubicBezTo>
                  <a:cubicBezTo>
                    <a:pt x="352" y="418"/>
                    <a:pt x="351" y="414"/>
                    <a:pt x="352" y="413"/>
                  </a:cubicBezTo>
                  <a:cubicBezTo>
                    <a:pt x="354" y="413"/>
                    <a:pt x="357" y="414"/>
                    <a:pt x="360" y="413"/>
                  </a:cubicBezTo>
                  <a:cubicBezTo>
                    <a:pt x="362" y="412"/>
                    <a:pt x="367" y="414"/>
                    <a:pt x="370" y="412"/>
                  </a:cubicBezTo>
                  <a:cubicBezTo>
                    <a:pt x="373" y="410"/>
                    <a:pt x="379" y="409"/>
                    <a:pt x="382" y="409"/>
                  </a:cubicBezTo>
                  <a:cubicBezTo>
                    <a:pt x="386" y="409"/>
                    <a:pt x="388" y="407"/>
                    <a:pt x="391" y="407"/>
                  </a:cubicBezTo>
                  <a:cubicBezTo>
                    <a:pt x="394" y="406"/>
                    <a:pt x="401" y="405"/>
                    <a:pt x="403" y="404"/>
                  </a:cubicBezTo>
                  <a:cubicBezTo>
                    <a:pt x="405" y="404"/>
                    <a:pt x="415" y="402"/>
                    <a:pt x="415" y="400"/>
                  </a:cubicBezTo>
                  <a:cubicBezTo>
                    <a:pt x="416" y="398"/>
                    <a:pt x="424" y="397"/>
                    <a:pt x="426" y="398"/>
                  </a:cubicBezTo>
                  <a:cubicBezTo>
                    <a:pt x="428" y="399"/>
                    <a:pt x="430" y="399"/>
                    <a:pt x="432" y="399"/>
                  </a:cubicBezTo>
                  <a:cubicBezTo>
                    <a:pt x="434" y="398"/>
                    <a:pt x="438" y="400"/>
                    <a:pt x="438" y="402"/>
                  </a:cubicBezTo>
                  <a:cubicBezTo>
                    <a:pt x="437" y="404"/>
                    <a:pt x="439" y="406"/>
                    <a:pt x="439" y="408"/>
                  </a:cubicBezTo>
                  <a:cubicBezTo>
                    <a:pt x="439" y="410"/>
                    <a:pt x="437" y="410"/>
                    <a:pt x="438" y="412"/>
                  </a:cubicBezTo>
                  <a:cubicBezTo>
                    <a:pt x="439" y="413"/>
                    <a:pt x="444" y="412"/>
                    <a:pt x="446" y="410"/>
                  </a:cubicBezTo>
                  <a:cubicBezTo>
                    <a:pt x="447" y="409"/>
                    <a:pt x="449" y="411"/>
                    <a:pt x="449" y="412"/>
                  </a:cubicBezTo>
                  <a:cubicBezTo>
                    <a:pt x="449" y="414"/>
                    <a:pt x="451" y="415"/>
                    <a:pt x="451" y="413"/>
                  </a:cubicBezTo>
                  <a:cubicBezTo>
                    <a:pt x="451" y="411"/>
                    <a:pt x="454" y="412"/>
                    <a:pt x="455" y="413"/>
                  </a:cubicBezTo>
                  <a:cubicBezTo>
                    <a:pt x="456" y="415"/>
                    <a:pt x="460" y="412"/>
                    <a:pt x="460" y="414"/>
                  </a:cubicBezTo>
                  <a:cubicBezTo>
                    <a:pt x="460" y="416"/>
                    <a:pt x="455" y="417"/>
                    <a:pt x="457" y="419"/>
                  </a:cubicBezTo>
                  <a:cubicBezTo>
                    <a:pt x="459" y="421"/>
                    <a:pt x="460" y="417"/>
                    <a:pt x="463" y="418"/>
                  </a:cubicBezTo>
                  <a:cubicBezTo>
                    <a:pt x="466" y="419"/>
                    <a:pt x="470" y="415"/>
                    <a:pt x="472" y="414"/>
                  </a:cubicBezTo>
                  <a:cubicBezTo>
                    <a:pt x="475" y="414"/>
                    <a:pt x="478" y="411"/>
                    <a:pt x="480" y="410"/>
                  </a:cubicBezTo>
                  <a:cubicBezTo>
                    <a:pt x="482" y="409"/>
                    <a:pt x="487" y="409"/>
                    <a:pt x="486" y="410"/>
                  </a:cubicBezTo>
                  <a:cubicBezTo>
                    <a:pt x="484" y="412"/>
                    <a:pt x="482" y="415"/>
                    <a:pt x="488" y="417"/>
                  </a:cubicBezTo>
                  <a:cubicBezTo>
                    <a:pt x="494" y="419"/>
                    <a:pt x="500" y="430"/>
                    <a:pt x="504" y="435"/>
                  </a:cubicBezTo>
                  <a:cubicBezTo>
                    <a:pt x="507" y="441"/>
                    <a:pt x="510" y="450"/>
                    <a:pt x="512" y="450"/>
                  </a:cubicBezTo>
                  <a:cubicBezTo>
                    <a:pt x="514" y="450"/>
                    <a:pt x="515" y="445"/>
                    <a:pt x="517" y="445"/>
                  </a:cubicBezTo>
                  <a:cubicBezTo>
                    <a:pt x="520" y="444"/>
                    <a:pt x="521" y="449"/>
                    <a:pt x="524" y="449"/>
                  </a:cubicBezTo>
                  <a:cubicBezTo>
                    <a:pt x="526" y="450"/>
                    <a:pt x="530" y="452"/>
                    <a:pt x="532" y="451"/>
                  </a:cubicBezTo>
                  <a:cubicBezTo>
                    <a:pt x="534" y="450"/>
                    <a:pt x="539" y="447"/>
                    <a:pt x="540" y="448"/>
                  </a:cubicBezTo>
                  <a:cubicBezTo>
                    <a:pt x="542" y="449"/>
                    <a:pt x="544" y="449"/>
                    <a:pt x="546" y="453"/>
                  </a:cubicBezTo>
                  <a:cubicBezTo>
                    <a:pt x="547" y="456"/>
                    <a:pt x="549" y="457"/>
                    <a:pt x="551" y="457"/>
                  </a:cubicBezTo>
                  <a:cubicBezTo>
                    <a:pt x="552" y="457"/>
                    <a:pt x="553" y="459"/>
                    <a:pt x="553" y="460"/>
                  </a:cubicBezTo>
                  <a:cubicBezTo>
                    <a:pt x="553" y="462"/>
                    <a:pt x="555" y="464"/>
                    <a:pt x="557" y="464"/>
                  </a:cubicBezTo>
                  <a:cubicBezTo>
                    <a:pt x="558" y="464"/>
                    <a:pt x="562" y="463"/>
                    <a:pt x="564" y="463"/>
                  </a:cubicBezTo>
                  <a:cubicBezTo>
                    <a:pt x="565" y="462"/>
                    <a:pt x="566" y="461"/>
                    <a:pt x="567" y="463"/>
                  </a:cubicBezTo>
                  <a:cubicBezTo>
                    <a:pt x="567" y="465"/>
                    <a:pt x="569" y="467"/>
                    <a:pt x="571" y="467"/>
                  </a:cubicBezTo>
                  <a:cubicBezTo>
                    <a:pt x="572" y="467"/>
                    <a:pt x="575" y="469"/>
                    <a:pt x="575" y="467"/>
                  </a:cubicBezTo>
                  <a:cubicBezTo>
                    <a:pt x="576" y="466"/>
                    <a:pt x="580" y="465"/>
                    <a:pt x="581" y="465"/>
                  </a:cubicBezTo>
                  <a:cubicBezTo>
                    <a:pt x="583" y="465"/>
                    <a:pt x="588" y="464"/>
                    <a:pt x="589" y="462"/>
                  </a:cubicBezTo>
                  <a:cubicBezTo>
                    <a:pt x="590" y="459"/>
                    <a:pt x="594" y="459"/>
                    <a:pt x="595" y="458"/>
                  </a:cubicBezTo>
                  <a:cubicBezTo>
                    <a:pt x="597" y="456"/>
                    <a:pt x="600" y="456"/>
                    <a:pt x="601" y="454"/>
                  </a:cubicBezTo>
                  <a:cubicBezTo>
                    <a:pt x="602" y="453"/>
                    <a:pt x="606" y="453"/>
                    <a:pt x="607" y="452"/>
                  </a:cubicBezTo>
                  <a:cubicBezTo>
                    <a:pt x="607" y="450"/>
                    <a:pt x="611" y="450"/>
                    <a:pt x="613" y="451"/>
                  </a:cubicBezTo>
                  <a:cubicBezTo>
                    <a:pt x="614" y="451"/>
                    <a:pt x="623" y="453"/>
                    <a:pt x="624" y="453"/>
                  </a:cubicBezTo>
                  <a:cubicBezTo>
                    <a:pt x="625" y="452"/>
                    <a:pt x="626" y="457"/>
                    <a:pt x="627" y="457"/>
                  </a:cubicBezTo>
                  <a:cubicBezTo>
                    <a:pt x="628" y="458"/>
                    <a:pt x="633" y="461"/>
                    <a:pt x="634" y="460"/>
                  </a:cubicBezTo>
                  <a:cubicBezTo>
                    <a:pt x="635" y="459"/>
                    <a:pt x="638" y="458"/>
                    <a:pt x="641" y="460"/>
                  </a:cubicBezTo>
                  <a:cubicBezTo>
                    <a:pt x="643" y="461"/>
                    <a:pt x="646" y="463"/>
                    <a:pt x="647" y="461"/>
                  </a:cubicBezTo>
                  <a:cubicBezTo>
                    <a:pt x="648" y="460"/>
                    <a:pt x="653" y="459"/>
                    <a:pt x="654" y="458"/>
                  </a:cubicBezTo>
                  <a:cubicBezTo>
                    <a:pt x="654" y="457"/>
                    <a:pt x="655" y="454"/>
                    <a:pt x="654" y="453"/>
                  </a:cubicBezTo>
                  <a:cubicBezTo>
                    <a:pt x="653" y="452"/>
                    <a:pt x="651" y="448"/>
                    <a:pt x="651" y="446"/>
                  </a:cubicBezTo>
                  <a:cubicBezTo>
                    <a:pt x="650" y="444"/>
                    <a:pt x="654" y="443"/>
                    <a:pt x="654" y="442"/>
                  </a:cubicBezTo>
                  <a:cubicBezTo>
                    <a:pt x="655" y="440"/>
                    <a:pt x="658" y="440"/>
                    <a:pt x="659" y="439"/>
                  </a:cubicBezTo>
                  <a:cubicBezTo>
                    <a:pt x="660" y="438"/>
                    <a:pt x="660" y="435"/>
                    <a:pt x="662" y="436"/>
                  </a:cubicBezTo>
                  <a:cubicBezTo>
                    <a:pt x="664" y="436"/>
                    <a:pt x="667" y="438"/>
                    <a:pt x="668" y="438"/>
                  </a:cubicBezTo>
                  <a:cubicBezTo>
                    <a:pt x="669" y="439"/>
                    <a:pt x="672" y="440"/>
                    <a:pt x="673" y="440"/>
                  </a:cubicBezTo>
                  <a:cubicBezTo>
                    <a:pt x="675" y="440"/>
                    <a:pt x="678" y="441"/>
                    <a:pt x="679" y="442"/>
                  </a:cubicBezTo>
                  <a:cubicBezTo>
                    <a:pt x="681" y="443"/>
                    <a:pt x="687" y="443"/>
                    <a:pt x="688" y="445"/>
                  </a:cubicBezTo>
                  <a:cubicBezTo>
                    <a:pt x="689" y="446"/>
                    <a:pt x="687" y="450"/>
                    <a:pt x="689" y="452"/>
                  </a:cubicBezTo>
                  <a:cubicBezTo>
                    <a:pt x="690" y="453"/>
                    <a:pt x="693" y="457"/>
                    <a:pt x="694" y="456"/>
                  </a:cubicBezTo>
                  <a:cubicBezTo>
                    <a:pt x="695" y="455"/>
                    <a:pt x="700" y="458"/>
                    <a:pt x="701" y="458"/>
                  </a:cubicBezTo>
                  <a:cubicBezTo>
                    <a:pt x="703" y="458"/>
                    <a:pt x="706" y="455"/>
                    <a:pt x="707" y="455"/>
                  </a:cubicBezTo>
                  <a:cubicBezTo>
                    <a:pt x="709" y="455"/>
                    <a:pt x="714" y="454"/>
                    <a:pt x="715" y="454"/>
                  </a:cubicBezTo>
                  <a:cubicBezTo>
                    <a:pt x="717" y="454"/>
                    <a:pt x="722" y="456"/>
                    <a:pt x="723" y="456"/>
                  </a:cubicBezTo>
                  <a:cubicBezTo>
                    <a:pt x="724" y="455"/>
                    <a:pt x="729" y="456"/>
                    <a:pt x="729" y="458"/>
                  </a:cubicBezTo>
                  <a:cubicBezTo>
                    <a:pt x="730" y="459"/>
                    <a:pt x="736" y="459"/>
                    <a:pt x="736" y="461"/>
                  </a:cubicBezTo>
                  <a:cubicBezTo>
                    <a:pt x="736" y="463"/>
                    <a:pt x="740" y="464"/>
                    <a:pt x="741" y="466"/>
                  </a:cubicBezTo>
                  <a:cubicBezTo>
                    <a:pt x="742" y="468"/>
                    <a:pt x="750" y="466"/>
                    <a:pt x="751" y="468"/>
                  </a:cubicBezTo>
                  <a:cubicBezTo>
                    <a:pt x="753" y="469"/>
                    <a:pt x="762" y="469"/>
                    <a:pt x="763" y="468"/>
                  </a:cubicBezTo>
                  <a:cubicBezTo>
                    <a:pt x="763" y="467"/>
                    <a:pt x="772" y="466"/>
                    <a:pt x="774" y="465"/>
                  </a:cubicBezTo>
                  <a:cubicBezTo>
                    <a:pt x="775" y="464"/>
                    <a:pt x="780" y="464"/>
                    <a:pt x="780" y="462"/>
                  </a:cubicBezTo>
                  <a:cubicBezTo>
                    <a:pt x="781" y="461"/>
                    <a:pt x="785" y="459"/>
                    <a:pt x="787" y="458"/>
                  </a:cubicBezTo>
                  <a:cubicBezTo>
                    <a:pt x="789" y="456"/>
                    <a:pt x="797" y="457"/>
                    <a:pt x="797" y="458"/>
                  </a:cubicBezTo>
                  <a:cubicBezTo>
                    <a:pt x="798" y="460"/>
                    <a:pt x="803" y="461"/>
                    <a:pt x="805" y="460"/>
                  </a:cubicBezTo>
                  <a:cubicBezTo>
                    <a:pt x="807" y="459"/>
                    <a:pt x="812" y="460"/>
                    <a:pt x="813" y="462"/>
                  </a:cubicBezTo>
                  <a:cubicBezTo>
                    <a:pt x="813" y="464"/>
                    <a:pt x="819" y="465"/>
                    <a:pt x="821" y="464"/>
                  </a:cubicBezTo>
                  <a:cubicBezTo>
                    <a:pt x="822" y="464"/>
                    <a:pt x="827" y="460"/>
                    <a:pt x="829" y="460"/>
                  </a:cubicBezTo>
                  <a:cubicBezTo>
                    <a:pt x="831" y="460"/>
                    <a:pt x="833" y="458"/>
                    <a:pt x="833" y="456"/>
                  </a:cubicBezTo>
                  <a:cubicBezTo>
                    <a:pt x="832" y="454"/>
                    <a:pt x="836" y="449"/>
                    <a:pt x="837" y="447"/>
                  </a:cubicBezTo>
                  <a:cubicBezTo>
                    <a:pt x="837" y="445"/>
                    <a:pt x="841" y="440"/>
                    <a:pt x="842" y="439"/>
                  </a:cubicBezTo>
                  <a:cubicBezTo>
                    <a:pt x="843" y="439"/>
                    <a:pt x="846" y="437"/>
                    <a:pt x="846" y="435"/>
                  </a:cubicBezTo>
                  <a:cubicBezTo>
                    <a:pt x="845" y="434"/>
                    <a:pt x="845" y="429"/>
                    <a:pt x="843" y="429"/>
                  </a:cubicBezTo>
                  <a:cubicBezTo>
                    <a:pt x="842" y="429"/>
                    <a:pt x="839" y="429"/>
                    <a:pt x="842" y="425"/>
                  </a:cubicBezTo>
                  <a:cubicBezTo>
                    <a:pt x="846" y="420"/>
                    <a:pt x="852" y="421"/>
                    <a:pt x="853" y="421"/>
                  </a:cubicBezTo>
                  <a:cubicBezTo>
                    <a:pt x="854" y="421"/>
                    <a:pt x="862" y="419"/>
                    <a:pt x="865" y="420"/>
                  </a:cubicBezTo>
                  <a:cubicBezTo>
                    <a:pt x="869" y="421"/>
                    <a:pt x="871" y="420"/>
                    <a:pt x="875" y="422"/>
                  </a:cubicBezTo>
                  <a:cubicBezTo>
                    <a:pt x="879" y="424"/>
                    <a:pt x="884" y="423"/>
                    <a:pt x="885" y="425"/>
                  </a:cubicBezTo>
                  <a:cubicBezTo>
                    <a:pt x="886" y="426"/>
                    <a:pt x="891" y="428"/>
                    <a:pt x="891" y="431"/>
                  </a:cubicBezTo>
                  <a:cubicBezTo>
                    <a:pt x="890" y="434"/>
                    <a:pt x="893" y="432"/>
                    <a:pt x="895" y="439"/>
                  </a:cubicBezTo>
                  <a:cubicBezTo>
                    <a:pt x="896" y="445"/>
                    <a:pt x="899" y="446"/>
                    <a:pt x="900" y="449"/>
                  </a:cubicBezTo>
                  <a:cubicBezTo>
                    <a:pt x="900" y="452"/>
                    <a:pt x="904" y="457"/>
                    <a:pt x="904" y="459"/>
                  </a:cubicBezTo>
                  <a:cubicBezTo>
                    <a:pt x="903" y="461"/>
                    <a:pt x="903" y="463"/>
                    <a:pt x="907" y="464"/>
                  </a:cubicBezTo>
                  <a:cubicBezTo>
                    <a:pt x="911" y="464"/>
                    <a:pt x="914" y="467"/>
                    <a:pt x="915" y="467"/>
                  </a:cubicBezTo>
                  <a:cubicBezTo>
                    <a:pt x="916" y="466"/>
                    <a:pt x="921" y="468"/>
                    <a:pt x="924" y="470"/>
                  </a:cubicBezTo>
                  <a:cubicBezTo>
                    <a:pt x="926" y="473"/>
                    <a:pt x="930" y="472"/>
                    <a:pt x="930" y="474"/>
                  </a:cubicBezTo>
                  <a:cubicBezTo>
                    <a:pt x="929" y="477"/>
                    <a:pt x="932" y="479"/>
                    <a:pt x="931" y="481"/>
                  </a:cubicBezTo>
                  <a:cubicBezTo>
                    <a:pt x="931" y="484"/>
                    <a:pt x="936" y="485"/>
                    <a:pt x="940" y="485"/>
                  </a:cubicBezTo>
                  <a:cubicBezTo>
                    <a:pt x="943" y="484"/>
                    <a:pt x="946" y="486"/>
                    <a:pt x="947" y="483"/>
                  </a:cubicBezTo>
                  <a:cubicBezTo>
                    <a:pt x="949" y="480"/>
                    <a:pt x="954" y="481"/>
                    <a:pt x="955" y="480"/>
                  </a:cubicBezTo>
                  <a:cubicBezTo>
                    <a:pt x="957" y="479"/>
                    <a:pt x="962" y="477"/>
                    <a:pt x="962" y="482"/>
                  </a:cubicBezTo>
                  <a:cubicBezTo>
                    <a:pt x="962" y="486"/>
                    <a:pt x="965" y="487"/>
                    <a:pt x="962" y="489"/>
                  </a:cubicBezTo>
                  <a:cubicBezTo>
                    <a:pt x="960" y="490"/>
                    <a:pt x="959" y="497"/>
                    <a:pt x="958" y="499"/>
                  </a:cubicBezTo>
                  <a:cubicBezTo>
                    <a:pt x="957" y="502"/>
                    <a:pt x="953" y="503"/>
                    <a:pt x="953" y="506"/>
                  </a:cubicBezTo>
                  <a:cubicBezTo>
                    <a:pt x="952" y="509"/>
                    <a:pt x="949" y="509"/>
                    <a:pt x="949" y="511"/>
                  </a:cubicBezTo>
                  <a:cubicBezTo>
                    <a:pt x="949" y="514"/>
                    <a:pt x="944" y="513"/>
                    <a:pt x="941" y="511"/>
                  </a:cubicBezTo>
                  <a:cubicBezTo>
                    <a:pt x="939" y="510"/>
                    <a:pt x="936" y="515"/>
                    <a:pt x="934" y="515"/>
                  </a:cubicBezTo>
                  <a:cubicBezTo>
                    <a:pt x="932" y="515"/>
                    <a:pt x="933" y="519"/>
                    <a:pt x="933" y="521"/>
                  </a:cubicBezTo>
                  <a:cubicBezTo>
                    <a:pt x="934" y="522"/>
                    <a:pt x="932" y="525"/>
                    <a:pt x="934" y="528"/>
                  </a:cubicBezTo>
                  <a:cubicBezTo>
                    <a:pt x="934" y="529"/>
                    <a:pt x="934" y="532"/>
                    <a:pt x="934" y="536"/>
                  </a:cubicBezTo>
                  <a:cubicBezTo>
                    <a:pt x="937" y="533"/>
                    <a:pt x="940" y="532"/>
                    <a:pt x="941" y="532"/>
                  </a:cubicBezTo>
                  <a:cubicBezTo>
                    <a:pt x="944" y="532"/>
                    <a:pt x="947" y="537"/>
                    <a:pt x="951" y="537"/>
                  </a:cubicBezTo>
                  <a:cubicBezTo>
                    <a:pt x="954" y="537"/>
                    <a:pt x="970" y="527"/>
                    <a:pt x="970" y="525"/>
                  </a:cubicBezTo>
                  <a:cubicBezTo>
                    <a:pt x="971" y="523"/>
                    <a:pt x="980" y="514"/>
                    <a:pt x="984" y="510"/>
                  </a:cubicBezTo>
                  <a:cubicBezTo>
                    <a:pt x="988" y="505"/>
                    <a:pt x="994" y="499"/>
                    <a:pt x="996" y="493"/>
                  </a:cubicBezTo>
                  <a:cubicBezTo>
                    <a:pt x="998" y="490"/>
                    <a:pt x="1004" y="484"/>
                    <a:pt x="1005" y="481"/>
                  </a:cubicBezTo>
                  <a:cubicBezTo>
                    <a:pt x="1007" y="479"/>
                    <a:pt x="1008" y="479"/>
                    <a:pt x="1011" y="473"/>
                  </a:cubicBezTo>
                  <a:cubicBezTo>
                    <a:pt x="1013" y="467"/>
                    <a:pt x="1013" y="452"/>
                    <a:pt x="1014" y="451"/>
                  </a:cubicBezTo>
                  <a:cubicBezTo>
                    <a:pt x="1015" y="450"/>
                    <a:pt x="1015" y="447"/>
                    <a:pt x="1016" y="445"/>
                  </a:cubicBezTo>
                  <a:cubicBezTo>
                    <a:pt x="1017" y="444"/>
                    <a:pt x="1016" y="442"/>
                    <a:pt x="1019" y="439"/>
                  </a:cubicBezTo>
                  <a:cubicBezTo>
                    <a:pt x="1021" y="437"/>
                    <a:pt x="1021" y="435"/>
                    <a:pt x="1020" y="434"/>
                  </a:cubicBezTo>
                  <a:cubicBezTo>
                    <a:pt x="1020" y="432"/>
                    <a:pt x="1020" y="429"/>
                    <a:pt x="1020" y="427"/>
                  </a:cubicBezTo>
                  <a:cubicBezTo>
                    <a:pt x="1019" y="426"/>
                    <a:pt x="1019" y="426"/>
                    <a:pt x="1021" y="425"/>
                  </a:cubicBezTo>
                  <a:cubicBezTo>
                    <a:pt x="1022" y="424"/>
                    <a:pt x="1020" y="422"/>
                    <a:pt x="1018" y="421"/>
                  </a:cubicBezTo>
                  <a:cubicBezTo>
                    <a:pt x="1016" y="420"/>
                    <a:pt x="1013" y="419"/>
                    <a:pt x="1013" y="417"/>
                  </a:cubicBezTo>
                  <a:cubicBezTo>
                    <a:pt x="1012" y="414"/>
                    <a:pt x="1009" y="411"/>
                    <a:pt x="1006" y="412"/>
                  </a:cubicBezTo>
                  <a:cubicBezTo>
                    <a:pt x="1003" y="412"/>
                    <a:pt x="998" y="410"/>
                    <a:pt x="999" y="412"/>
                  </a:cubicBezTo>
                  <a:cubicBezTo>
                    <a:pt x="999" y="414"/>
                    <a:pt x="999" y="415"/>
                    <a:pt x="997" y="415"/>
                  </a:cubicBezTo>
                  <a:cubicBezTo>
                    <a:pt x="996" y="414"/>
                    <a:pt x="995" y="416"/>
                    <a:pt x="994" y="418"/>
                  </a:cubicBezTo>
                  <a:cubicBezTo>
                    <a:pt x="992" y="420"/>
                    <a:pt x="986" y="421"/>
                    <a:pt x="989" y="418"/>
                  </a:cubicBezTo>
                  <a:cubicBezTo>
                    <a:pt x="991" y="416"/>
                    <a:pt x="988" y="416"/>
                    <a:pt x="988" y="413"/>
                  </a:cubicBezTo>
                  <a:cubicBezTo>
                    <a:pt x="989" y="411"/>
                    <a:pt x="991" y="408"/>
                    <a:pt x="988" y="410"/>
                  </a:cubicBezTo>
                  <a:cubicBezTo>
                    <a:pt x="985" y="412"/>
                    <a:pt x="985" y="416"/>
                    <a:pt x="983" y="416"/>
                  </a:cubicBezTo>
                  <a:cubicBezTo>
                    <a:pt x="981" y="417"/>
                    <a:pt x="981" y="409"/>
                    <a:pt x="982" y="407"/>
                  </a:cubicBezTo>
                  <a:cubicBezTo>
                    <a:pt x="983" y="406"/>
                    <a:pt x="978" y="408"/>
                    <a:pt x="972" y="407"/>
                  </a:cubicBezTo>
                  <a:cubicBezTo>
                    <a:pt x="967" y="407"/>
                    <a:pt x="969" y="403"/>
                    <a:pt x="973" y="401"/>
                  </a:cubicBezTo>
                  <a:cubicBezTo>
                    <a:pt x="977" y="399"/>
                    <a:pt x="976" y="397"/>
                    <a:pt x="978" y="396"/>
                  </a:cubicBezTo>
                  <a:cubicBezTo>
                    <a:pt x="980" y="395"/>
                    <a:pt x="986" y="391"/>
                    <a:pt x="989" y="389"/>
                  </a:cubicBezTo>
                  <a:cubicBezTo>
                    <a:pt x="992" y="388"/>
                    <a:pt x="993" y="385"/>
                    <a:pt x="994" y="383"/>
                  </a:cubicBezTo>
                  <a:cubicBezTo>
                    <a:pt x="995" y="381"/>
                    <a:pt x="1001" y="379"/>
                    <a:pt x="1006" y="374"/>
                  </a:cubicBezTo>
                  <a:cubicBezTo>
                    <a:pt x="1011" y="370"/>
                    <a:pt x="1014" y="367"/>
                    <a:pt x="1015" y="365"/>
                  </a:cubicBezTo>
                  <a:cubicBezTo>
                    <a:pt x="1016" y="362"/>
                    <a:pt x="1024" y="359"/>
                    <a:pt x="1024" y="357"/>
                  </a:cubicBezTo>
                  <a:cubicBezTo>
                    <a:pt x="1025" y="355"/>
                    <a:pt x="1034" y="350"/>
                    <a:pt x="1040" y="349"/>
                  </a:cubicBezTo>
                  <a:cubicBezTo>
                    <a:pt x="1047" y="347"/>
                    <a:pt x="1057" y="349"/>
                    <a:pt x="1059" y="351"/>
                  </a:cubicBezTo>
                  <a:cubicBezTo>
                    <a:pt x="1060" y="353"/>
                    <a:pt x="1062" y="352"/>
                    <a:pt x="1063" y="351"/>
                  </a:cubicBezTo>
                  <a:cubicBezTo>
                    <a:pt x="1064" y="350"/>
                    <a:pt x="1066" y="350"/>
                    <a:pt x="1071" y="351"/>
                  </a:cubicBezTo>
                  <a:cubicBezTo>
                    <a:pt x="1075" y="351"/>
                    <a:pt x="1076" y="349"/>
                    <a:pt x="1079" y="350"/>
                  </a:cubicBezTo>
                  <a:cubicBezTo>
                    <a:pt x="1082" y="350"/>
                    <a:pt x="1084" y="351"/>
                    <a:pt x="1086" y="348"/>
                  </a:cubicBezTo>
                  <a:cubicBezTo>
                    <a:pt x="1088" y="344"/>
                    <a:pt x="1096" y="345"/>
                    <a:pt x="1098" y="346"/>
                  </a:cubicBezTo>
                  <a:cubicBezTo>
                    <a:pt x="1099" y="348"/>
                    <a:pt x="1101" y="349"/>
                    <a:pt x="1104" y="347"/>
                  </a:cubicBezTo>
                  <a:cubicBezTo>
                    <a:pt x="1107" y="345"/>
                    <a:pt x="1107" y="350"/>
                    <a:pt x="1110" y="350"/>
                  </a:cubicBezTo>
                  <a:cubicBezTo>
                    <a:pt x="1113" y="351"/>
                    <a:pt x="1111" y="353"/>
                    <a:pt x="1108" y="353"/>
                  </a:cubicBezTo>
                  <a:cubicBezTo>
                    <a:pt x="1106" y="353"/>
                    <a:pt x="1103" y="354"/>
                    <a:pt x="1106" y="356"/>
                  </a:cubicBezTo>
                  <a:cubicBezTo>
                    <a:pt x="1108" y="358"/>
                    <a:pt x="1112" y="354"/>
                    <a:pt x="1114" y="355"/>
                  </a:cubicBezTo>
                  <a:cubicBezTo>
                    <a:pt x="1116" y="355"/>
                    <a:pt x="1120" y="355"/>
                    <a:pt x="1123" y="353"/>
                  </a:cubicBezTo>
                  <a:cubicBezTo>
                    <a:pt x="1126" y="351"/>
                    <a:pt x="1127" y="355"/>
                    <a:pt x="1129" y="353"/>
                  </a:cubicBezTo>
                  <a:cubicBezTo>
                    <a:pt x="1131" y="351"/>
                    <a:pt x="1135" y="351"/>
                    <a:pt x="1138" y="351"/>
                  </a:cubicBezTo>
                  <a:cubicBezTo>
                    <a:pt x="1140" y="351"/>
                    <a:pt x="1138" y="348"/>
                    <a:pt x="1134" y="348"/>
                  </a:cubicBezTo>
                  <a:cubicBezTo>
                    <a:pt x="1130" y="348"/>
                    <a:pt x="1131" y="346"/>
                    <a:pt x="1134" y="341"/>
                  </a:cubicBezTo>
                  <a:cubicBezTo>
                    <a:pt x="1137" y="336"/>
                    <a:pt x="1142" y="333"/>
                    <a:pt x="1146" y="330"/>
                  </a:cubicBezTo>
                  <a:cubicBezTo>
                    <a:pt x="1150" y="327"/>
                    <a:pt x="1152" y="329"/>
                    <a:pt x="1152" y="327"/>
                  </a:cubicBezTo>
                  <a:cubicBezTo>
                    <a:pt x="1152" y="325"/>
                    <a:pt x="1154" y="319"/>
                    <a:pt x="1157" y="319"/>
                  </a:cubicBezTo>
                  <a:cubicBezTo>
                    <a:pt x="1159" y="319"/>
                    <a:pt x="1166" y="320"/>
                    <a:pt x="1170" y="318"/>
                  </a:cubicBezTo>
                  <a:cubicBezTo>
                    <a:pt x="1175" y="315"/>
                    <a:pt x="1174" y="319"/>
                    <a:pt x="1176" y="320"/>
                  </a:cubicBezTo>
                  <a:cubicBezTo>
                    <a:pt x="1178" y="321"/>
                    <a:pt x="1180" y="316"/>
                    <a:pt x="1182" y="318"/>
                  </a:cubicBezTo>
                  <a:cubicBezTo>
                    <a:pt x="1184" y="319"/>
                    <a:pt x="1179" y="322"/>
                    <a:pt x="1178" y="326"/>
                  </a:cubicBezTo>
                  <a:cubicBezTo>
                    <a:pt x="1177" y="329"/>
                    <a:pt x="1181" y="328"/>
                    <a:pt x="1183" y="329"/>
                  </a:cubicBezTo>
                  <a:cubicBezTo>
                    <a:pt x="1185" y="330"/>
                    <a:pt x="1180" y="331"/>
                    <a:pt x="1181" y="332"/>
                  </a:cubicBezTo>
                  <a:cubicBezTo>
                    <a:pt x="1181" y="333"/>
                    <a:pt x="1185" y="333"/>
                    <a:pt x="1191" y="328"/>
                  </a:cubicBezTo>
                  <a:cubicBezTo>
                    <a:pt x="1196" y="322"/>
                    <a:pt x="1201" y="321"/>
                    <a:pt x="1205" y="321"/>
                  </a:cubicBezTo>
                  <a:cubicBezTo>
                    <a:pt x="1208" y="322"/>
                    <a:pt x="1206" y="318"/>
                    <a:pt x="1206" y="313"/>
                  </a:cubicBezTo>
                  <a:cubicBezTo>
                    <a:pt x="1207" y="308"/>
                    <a:pt x="1217" y="306"/>
                    <a:pt x="1221" y="308"/>
                  </a:cubicBezTo>
                  <a:cubicBezTo>
                    <a:pt x="1224" y="309"/>
                    <a:pt x="1224" y="311"/>
                    <a:pt x="1221" y="310"/>
                  </a:cubicBezTo>
                  <a:cubicBezTo>
                    <a:pt x="1217" y="309"/>
                    <a:pt x="1214" y="312"/>
                    <a:pt x="1214" y="316"/>
                  </a:cubicBezTo>
                  <a:cubicBezTo>
                    <a:pt x="1214" y="320"/>
                    <a:pt x="1211" y="322"/>
                    <a:pt x="1213" y="323"/>
                  </a:cubicBezTo>
                  <a:cubicBezTo>
                    <a:pt x="1215" y="325"/>
                    <a:pt x="1211" y="325"/>
                    <a:pt x="1210" y="327"/>
                  </a:cubicBezTo>
                  <a:cubicBezTo>
                    <a:pt x="1210" y="329"/>
                    <a:pt x="1210" y="330"/>
                    <a:pt x="1208" y="331"/>
                  </a:cubicBezTo>
                  <a:cubicBezTo>
                    <a:pt x="1206" y="332"/>
                    <a:pt x="1197" y="333"/>
                    <a:pt x="1197" y="336"/>
                  </a:cubicBezTo>
                  <a:cubicBezTo>
                    <a:pt x="1197" y="339"/>
                    <a:pt x="1192" y="339"/>
                    <a:pt x="1190" y="343"/>
                  </a:cubicBezTo>
                  <a:cubicBezTo>
                    <a:pt x="1188" y="347"/>
                    <a:pt x="1180" y="350"/>
                    <a:pt x="1175" y="358"/>
                  </a:cubicBezTo>
                  <a:cubicBezTo>
                    <a:pt x="1169" y="366"/>
                    <a:pt x="1161" y="366"/>
                    <a:pt x="1161" y="367"/>
                  </a:cubicBezTo>
                  <a:cubicBezTo>
                    <a:pt x="1161" y="369"/>
                    <a:pt x="1155" y="369"/>
                    <a:pt x="1153" y="369"/>
                  </a:cubicBezTo>
                  <a:cubicBezTo>
                    <a:pt x="1151" y="369"/>
                    <a:pt x="1155" y="374"/>
                    <a:pt x="1150" y="379"/>
                  </a:cubicBezTo>
                  <a:cubicBezTo>
                    <a:pt x="1145" y="384"/>
                    <a:pt x="1142" y="391"/>
                    <a:pt x="1142" y="398"/>
                  </a:cubicBezTo>
                  <a:cubicBezTo>
                    <a:pt x="1142" y="405"/>
                    <a:pt x="1145" y="426"/>
                    <a:pt x="1147" y="429"/>
                  </a:cubicBezTo>
                  <a:cubicBezTo>
                    <a:pt x="1149" y="433"/>
                    <a:pt x="1148" y="442"/>
                    <a:pt x="1150" y="444"/>
                  </a:cubicBezTo>
                  <a:cubicBezTo>
                    <a:pt x="1151" y="446"/>
                    <a:pt x="1151" y="449"/>
                    <a:pt x="1152" y="450"/>
                  </a:cubicBezTo>
                  <a:cubicBezTo>
                    <a:pt x="1153" y="451"/>
                    <a:pt x="1157" y="445"/>
                    <a:pt x="1161" y="442"/>
                  </a:cubicBezTo>
                  <a:cubicBezTo>
                    <a:pt x="1164" y="440"/>
                    <a:pt x="1163" y="439"/>
                    <a:pt x="1165" y="437"/>
                  </a:cubicBezTo>
                  <a:cubicBezTo>
                    <a:pt x="1167" y="436"/>
                    <a:pt x="1166" y="430"/>
                    <a:pt x="1167" y="429"/>
                  </a:cubicBezTo>
                  <a:cubicBezTo>
                    <a:pt x="1167" y="427"/>
                    <a:pt x="1171" y="427"/>
                    <a:pt x="1172" y="425"/>
                  </a:cubicBezTo>
                  <a:cubicBezTo>
                    <a:pt x="1174" y="423"/>
                    <a:pt x="1177" y="424"/>
                    <a:pt x="1179" y="424"/>
                  </a:cubicBezTo>
                  <a:cubicBezTo>
                    <a:pt x="1180" y="423"/>
                    <a:pt x="1179" y="419"/>
                    <a:pt x="1178" y="417"/>
                  </a:cubicBezTo>
                  <a:cubicBezTo>
                    <a:pt x="1177" y="414"/>
                    <a:pt x="1183" y="411"/>
                    <a:pt x="1186" y="409"/>
                  </a:cubicBezTo>
                  <a:cubicBezTo>
                    <a:pt x="1189" y="407"/>
                    <a:pt x="1193" y="410"/>
                    <a:pt x="1196" y="407"/>
                  </a:cubicBezTo>
                  <a:cubicBezTo>
                    <a:pt x="1199" y="404"/>
                    <a:pt x="1196" y="400"/>
                    <a:pt x="1195" y="399"/>
                  </a:cubicBezTo>
                  <a:cubicBezTo>
                    <a:pt x="1193" y="397"/>
                    <a:pt x="1198" y="389"/>
                    <a:pt x="1201" y="389"/>
                  </a:cubicBezTo>
                  <a:cubicBezTo>
                    <a:pt x="1203" y="388"/>
                    <a:pt x="1205" y="390"/>
                    <a:pt x="1207" y="388"/>
                  </a:cubicBezTo>
                  <a:cubicBezTo>
                    <a:pt x="1209" y="386"/>
                    <a:pt x="1205" y="382"/>
                    <a:pt x="1203" y="383"/>
                  </a:cubicBezTo>
                  <a:cubicBezTo>
                    <a:pt x="1201" y="383"/>
                    <a:pt x="1201" y="376"/>
                    <a:pt x="1205" y="373"/>
                  </a:cubicBezTo>
                  <a:cubicBezTo>
                    <a:pt x="1209" y="370"/>
                    <a:pt x="1207" y="369"/>
                    <a:pt x="1205" y="369"/>
                  </a:cubicBezTo>
                  <a:cubicBezTo>
                    <a:pt x="1202" y="368"/>
                    <a:pt x="1201" y="369"/>
                    <a:pt x="1199" y="369"/>
                  </a:cubicBezTo>
                  <a:cubicBezTo>
                    <a:pt x="1197" y="369"/>
                    <a:pt x="1195" y="365"/>
                    <a:pt x="1198" y="360"/>
                  </a:cubicBezTo>
                  <a:cubicBezTo>
                    <a:pt x="1201" y="356"/>
                    <a:pt x="1205" y="357"/>
                    <a:pt x="1205" y="353"/>
                  </a:cubicBezTo>
                  <a:cubicBezTo>
                    <a:pt x="1206" y="349"/>
                    <a:pt x="1210" y="344"/>
                    <a:pt x="1212" y="342"/>
                  </a:cubicBezTo>
                  <a:cubicBezTo>
                    <a:pt x="1213" y="340"/>
                    <a:pt x="1217" y="342"/>
                    <a:pt x="1219" y="342"/>
                  </a:cubicBezTo>
                  <a:cubicBezTo>
                    <a:pt x="1221" y="342"/>
                    <a:pt x="1220" y="345"/>
                    <a:pt x="1222" y="343"/>
                  </a:cubicBezTo>
                  <a:cubicBezTo>
                    <a:pt x="1224" y="342"/>
                    <a:pt x="1228" y="335"/>
                    <a:pt x="1231" y="335"/>
                  </a:cubicBezTo>
                  <a:cubicBezTo>
                    <a:pt x="1234" y="335"/>
                    <a:pt x="1232" y="340"/>
                    <a:pt x="1232" y="343"/>
                  </a:cubicBezTo>
                  <a:cubicBezTo>
                    <a:pt x="1233" y="345"/>
                    <a:pt x="1235" y="342"/>
                    <a:pt x="1240" y="338"/>
                  </a:cubicBezTo>
                  <a:cubicBezTo>
                    <a:pt x="1246" y="334"/>
                    <a:pt x="1258" y="335"/>
                    <a:pt x="1261" y="337"/>
                  </a:cubicBezTo>
                  <a:cubicBezTo>
                    <a:pt x="1265" y="338"/>
                    <a:pt x="1266" y="342"/>
                    <a:pt x="1268" y="342"/>
                  </a:cubicBezTo>
                  <a:cubicBezTo>
                    <a:pt x="1271" y="341"/>
                    <a:pt x="1268" y="338"/>
                    <a:pt x="1271" y="337"/>
                  </a:cubicBezTo>
                  <a:cubicBezTo>
                    <a:pt x="1274" y="336"/>
                    <a:pt x="1279" y="333"/>
                    <a:pt x="1283" y="330"/>
                  </a:cubicBezTo>
                  <a:cubicBezTo>
                    <a:pt x="1287" y="327"/>
                    <a:pt x="1286" y="329"/>
                    <a:pt x="1288" y="327"/>
                  </a:cubicBezTo>
                  <a:cubicBezTo>
                    <a:pt x="1290" y="324"/>
                    <a:pt x="1292" y="325"/>
                    <a:pt x="1293" y="324"/>
                  </a:cubicBezTo>
                  <a:cubicBezTo>
                    <a:pt x="1294" y="322"/>
                    <a:pt x="1299" y="319"/>
                    <a:pt x="1307" y="317"/>
                  </a:cubicBezTo>
                  <a:cubicBezTo>
                    <a:pt x="1315" y="315"/>
                    <a:pt x="1325" y="310"/>
                    <a:pt x="1325" y="309"/>
                  </a:cubicBezTo>
                  <a:cubicBezTo>
                    <a:pt x="1324" y="307"/>
                    <a:pt x="1328" y="306"/>
                    <a:pt x="1328" y="308"/>
                  </a:cubicBezTo>
                  <a:cubicBezTo>
                    <a:pt x="1329" y="309"/>
                    <a:pt x="1331" y="309"/>
                    <a:pt x="1336" y="310"/>
                  </a:cubicBezTo>
                  <a:cubicBezTo>
                    <a:pt x="1340" y="311"/>
                    <a:pt x="1342" y="312"/>
                    <a:pt x="1345" y="309"/>
                  </a:cubicBezTo>
                  <a:cubicBezTo>
                    <a:pt x="1348" y="306"/>
                    <a:pt x="1344" y="305"/>
                    <a:pt x="1345" y="302"/>
                  </a:cubicBezTo>
                  <a:cubicBezTo>
                    <a:pt x="1345" y="300"/>
                    <a:pt x="1339" y="297"/>
                    <a:pt x="1340" y="294"/>
                  </a:cubicBezTo>
                  <a:cubicBezTo>
                    <a:pt x="1340" y="292"/>
                    <a:pt x="1335" y="285"/>
                    <a:pt x="1334" y="286"/>
                  </a:cubicBezTo>
                  <a:cubicBezTo>
                    <a:pt x="1332" y="288"/>
                    <a:pt x="1329" y="285"/>
                    <a:pt x="1329" y="283"/>
                  </a:cubicBezTo>
                  <a:cubicBezTo>
                    <a:pt x="1329" y="281"/>
                    <a:pt x="1329" y="279"/>
                    <a:pt x="1326" y="280"/>
                  </a:cubicBezTo>
                  <a:cubicBezTo>
                    <a:pt x="1324" y="282"/>
                    <a:pt x="1320" y="281"/>
                    <a:pt x="1319" y="279"/>
                  </a:cubicBezTo>
                  <a:cubicBezTo>
                    <a:pt x="1319" y="276"/>
                    <a:pt x="1324" y="275"/>
                    <a:pt x="1328" y="276"/>
                  </a:cubicBezTo>
                  <a:cubicBezTo>
                    <a:pt x="1331" y="278"/>
                    <a:pt x="1330" y="279"/>
                    <a:pt x="1332" y="280"/>
                  </a:cubicBezTo>
                  <a:cubicBezTo>
                    <a:pt x="1334" y="282"/>
                    <a:pt x="1339" y="281"/>
                    <a:pt x="1342" y="280"/>
                  </a:cubicBezTo>
                  <a:cubicBezTo>
                    <a:pt x="1344" y="279"/>
                    <a:pt x="1352" y="276"/>
                    <a:pt x="1353" y="274"/>
                  </a:cubicBezTo>
                  <a:cubicBezTo>
                    <a:pt x="1354" y="272"/>
                    <a:pt x="1353" y="271"/>
                    <a:pt x="1355" y="270"/>
                  </a:cubicBezTo>
                  <a:cubicBezTo>
                    <a:pt x="1358" y="269"/>
                    <a:pt x="1356" y="266"/>
                    <a:pt x="1354" y="265"/>
                  </a:cubicBezTo>
                  <a:cubicBezTo>
                    <a:pt x="1352" y="264"/>
                    <a:pt x="1352" y="261"/>
                    <a:pt x="1354" y="261"/>
                  </a:cubicBezTo>
                  <a:cubicBezTo>
                    <a:pt x="1357" y="261"/>
                    <a:pt x="1356" y="258"/>
                    <a:pt x="1358" y="258"/>
                  </a:cubicBezTo>
                  <a:cubicBezTo>
                    <a:pt x="1359" y="258"/>
                    <a:pt x="1359" y="259"/>
                    <a:pt x="1362" y="258"/>
                  </a:cubicBezTo>
                  <a:cubicBezTo>
                    <a:pt x="1365" y="256"/>
                    <a:pt x="1362" y="260"/>
                    <a:pt x="1361" y="262"/>
                  </a:cubicBezTo>
                  <a:cubicBezTo>
                    <a:pt x="1360" y="265"/>
                    <a:pt x="1363" y="267"/>
                    <a:pt x="1364" y="268"/>
                  </a:cubicBezTo>
                  <a:cubicBezTo>
                    <a:pt x="1364" y="269"/>
                    <a:pt x="1370" y="270"/>
                    <a:pt x="1373" y="268"/>
                  </a:cubicBezTo>
                  <a:cubicBezTo>
                    <a:pt x="1376" y="267"/>
                    <a:pt x="1385" y="270"/>
                    <a:pt x="1386" y="272"/>
                  </a:cubicBezTo>
                  <a:cubicBezTo>
                    <a:pt x="1386" y="275"/>
                    <a:pt x="1388" y="278"/>
                    <a:pt x="1392" y="280"/>
                  </a:cubicBezTo>
                  <a:cubicBezTo>
                    <a:pt x="1396" y="282"/>
                    <a:pt x="1399" y="281"/>
                    <a:pt x="1400" y="283"/>
                  </a:cubicBezTo>
                  <a:cubicBezTo>
                    <a:pt x="1401" y="285"/>
                    <a:pt x="1402" y="286"/>
                    <a:pt x="1405" y="285"/>
                  </a:cubicBezTo>
                  <a:cubicBezTo>
                    <a:pt x="1407" y="285"/>
                    <a:pt x="1408" y="287"/>
                    <a:pt x="1410" y="286"/>
                  </a:cubicBezTo>
                  <a:cubicBezTo>
                    <a:pt x="1411" y="284"/>
                    <a:pt x="1412" y="286"/>
                    <a:pt x="1414" y="285"/>
                  </a:cubicBezTo>
                  <a:cubicBezTo>
                    <a:pt x="1416" y="283"/>
                    <a:pt x="1410" y="281"/>
                    <a:pt x="1411" y="280"/>
                  </a:cubicBezTo>
                  <a:cubicBezTo>
                    <a:pt x="1411" y="278"/>
                    <a:pt x="1413" y="281"/>
                    <a:pt x="1415" y="281"/>
                  </a:cubicBezTo>
                  <a:cubicBezTo>
                    <a:pt x="1417" y="281"/>
                    <a:pt x="1414" y="277"/>
                    <a:pt x="1416" y="277"/>
                  </a:cubicBezTo>
                  <a:cubicBezTo>
                    <a:pt x="1417" y="276"/>
                    <a:pt x="1416" y="269"/>
                    <a:pt x="1414" y="269"/>
                  </a:cubicBezTo>
                  <a:cubicBezTo>
                    <a:pt x="1413" y="268"/>
                    <a:pt x="1414" y="265"/>
                    <a:pt x="1417" y="268"/>
                  </a:cubicBezTo>
                  <a:cubicBezTo>
                    <a:pt x="1420" y="270"/>
                    <a:pt x="1424" y="270"/>
                    <a:pt x="1426" y="270"/>
                  </a:cubicBezTo>
                  <a:cubicBezTo>
                    <a:pt x="1428" y="270"/>
                    <a:pt x="1426" y="268"/>
                    <a:pt x="1424" y="267"/>
                  </a:cubicBezTo>
                  <a:cubicBezTo>
                    <a:pt x="1422" y="267"/>
                    <a:pt x="1425" y="265"/>
                    <a:pt x="1426" y="266"/>
                  </a:cubicBezTo>
                  <a:cubicBezTo>
                    <a:pt x="1428" y="268"/>
                    <a:pt x="1431" y="268"/>
                    <a:pt x="1431" y="267"/>
                  </a:cubicBezTo>
                  <a:cubicBezTo>
                    <a:pt x="1431" y="265"/>
                    <a:pt x="1433" y="262"/>
                    <a:pt x="1435" y="262"/>
                  </a:cubicBezTo>
                  <a:cubicBezTo>
                    <a:pt x="1438" y="262"/>
                    <a:pt x="1439" y="261"/>
                    <a:pt x="1436" y="260"/>
                  </a:cubicBezTo>
                  <a:close/>
                  <a:moveTo>
                    <a:pt x="742" y="423"/>
                  </a:moveTo>
                  <a:cubicBezTo>
                    <a:pt x="735" y="430"/>
                    <a:pt x="721" y="431"/>
                    <a:pt x="721" y="436"/>
                  </a:cubicBezTo>
                  <a:cubicBezTo>
                    <a:pt x="721" y="442"/>
                    <a:pt x="703" y="444"/>
                    <a:pt x="702" y="442"/>
                  </a:cubicBezTo>
                  <a:cubicBezTo>
                    <a:pt x="701" y="440"/>
                    <a:pt x="715" y="439"/>
                    <a:pt x="718" y="432"/>
                  </a:cubicBezTo>
                  <a:cubicBezTo>
                    <a:pt x="721" y="424"/>
                    <a:pt x="734" y="421"/>
                    <a:pt x="740" y="411"/>
                  </a:cubicBezTo>
                  <a:cubicBezTo>
                    <a:pt x="745" y="404"/>
                    <a:pt x="749" y="393"/>
                    <a:pt x="751" y="393"/>
                  </a:cubicBezTo>
                  <a:cubicBezTo>
                    <a:pt x="754" y="394"/>
                    <a:pt x="749" y="417"/>
                    <a:pt x="742" y="423"/>
                  </a:cubicBezTo>
                  <a:close/>
                  <a:moveTo>
                    <a:pt x="774" y="131"/>
                  </a:moveTo>
                  <a:cubicBezTo>
                    <a:pt x="773" y="133"/>
                    <a:pt x="767" y="133"/>
                    <a:pt x="769" y="135"/>
                  </a:cubicBezTo>
                  <a:cubicBezTo>
                    <a:pt x="771" y="138"/>
                    <a:pt x="784" y="136"/>
                    <a:pt x="784" y="132"/>
                  </a:cubicBezTo>
                  <a:cubicBezTo>
                    <a:pt x="784" y="128"/>
                    <a:pt x="775" y="129"/>
                    <a:pt x="774" y="131"/>
                  </a:cubicBezTo>
                  <a:close/>
                  <a:moveTo>
                    <a:pt x="320" y="8"/>
                  </a:moveTo>
                  <a:cubicBezTo>
                    <a:pt x="326" y="8"/>
                    <a:pt x="324" y="4"/>
                    <a:pt x="328" y="5"/>
                  </a:cubicBezTo>
                  <a:cubicBezTo>
                    <a:pt x="332" y="5"/>
                    <a:pt x="338" y="5"/>
                    <a:pt x="336" y="2"/>
                  </a:cubicBezTo>
                  <a:cubicBezTo>
                    <a:pt x="334" y="0"/>
                    <a:pt x="319" y="1"/>
                    <a:pt x="321" y="3"/>
                  </a:cubicBezTo>
                  <a:cubicBezTo>
                    <a:pt x="322" y="5"/>
                    <a:pt x="309" y="4"/>
                    <a:pt x="309" y="5"/>
                  </a:cubicBezTo>
                  <a:cubicBezTo>
                    <a:pt x="310" y="6"/>
                    <a:pt x="314" y="8"/>
                    <a:pt x="320" y="8"/>
                  </a:cubicBezTo>
                  <a:close/>
                  <a:moveTo>
                    <a:pt x="289" y="25"/>
                  </a:moveTo>
                  <a:cubicBezTo>
                    <a:pt x="289" y="21"/>
                    <a:pt x="276" y="25"/>
                    <a:pt x="279" y="26"/>
                  </a:cubicBezTo>
                  <a:cubicBezTo>
                    <a:pt x="281" y="27"/>
                    <a:pt x="289" y="29"/>
                    <a:pt x="289" y="25"/>
                  </a:cubicBezTo>
                  <a:close/>
                  <a:moveTo>
                    <a:pt x="321" y="21"/>
                  </a:moveTo>
                  <a:cubicBezTo>
                    <a:pt x="322" y="23"/>
                    <a:pt x="320" y="24"/>
                    <a:pt x="315" y="24"/>
                  </a:cubicBezTo>
                  <a:cubicBezTo>
                    <a:pt x="310" y="24"/>
                    <a:pt x="308" y="26"/>
                    <a:pt x="310" y="29"/>
                  </a:cubicBezTo>
                  <a:cubicBezTo>
                    <a:pt x="313" y="31"/>
                    <a:pt x="326" y="30"/>
                    <a:pt x="329" y="27"/>
                  </a:cubicBezTo>
                  <a:cubicBezTo>
                    <a:pt x="331" y="24"/>
                    <a:pt x="337" y="27"/>
                    <a:pt x="338" y="24"/>
                  </a:cubicBezTo>
                  <a:cubicBezTo>
                    <a:pt x="339" y="21"/>
                    <a:pt x="321" y="19"/>
                    <a:pt x="321" y="21"/>
                  </a:cubicBezTo>
                  <a:close/>
                  <a:moveTo>
                    <a:pt x="364" y="17"/>
                  </a:moveTo>
                  <a:cubicBezTo>
                    <a:pt x="366" y="14"/>
                    <a:pt x="361" y="14"/>
                    <a:pt x="360" y="12"/>
                  </a:cubicBezTo>
                  <a:cubicBezTo>
                    <a:pt x="360" y="10"/>
                    <a:pt x="346" y="9"/>
                    <a:pt x="347" y="12"/>
                  </a:cubicBezTo>
                  <a:cubicBezTo>
                    <a:pt x="347" y="14"/>
                    <a:pt x="337" y="17"/>
                    <a:pt x="340" y="20"/>
                  </a:cubicBezTo>
                  <a:cubicBezTo>
                    <a:pt x="346" y="24"/>
                    <a:pt x="362" y="19"/>
                    <a:pt x="364" y="17"/>
                  </a:cubicBezTo>
                  <a:close/>
                  <a:moveTo>
                    <a:pt x="324" y="13"/>
                  </a:moveTo>
                  <a:cubicBezTo>
                    <a:pt x="325" y="7"/>
                    <a:pt x="316" y="12"/>
                    <a:pt x="310" y="9"/>
                  </a:cubicBezTo>
                  <a:cubicBezTo>
                    <a:pt x="304" y="6"/>
                    <a:pt x="300" y="6"/>
                    <a:pt x="304" y="10"/>
                  </a:cubicBezTo>
                  <a:cubicBezTo>
                    <a:pt x="306" y="12"/>
                    <a:pt x="293" y="13"/>
                    <a:pt x="295" y="15"/>
                  </a:cubicBezTo>
                  <a:cubicBezTo>
                    <a:pt x="300" y="20"/>
                    <a:pt x="324" y="18"/>
                    <a:pt x="324" y="13"/>
                  </a:cubicBezTo>
                  <a:close/>
                  <a:moveTo>
                    <a:pt x="287" y="151"/>
                  </a:moveTo>
                  <a:cubicBezTo>
                    <a:pt x="288" y="153"/>
                    <a:pt x="286" y="155"/>
                    <a:pt x="281" y="155"/>
                  </a:cubicBezTo>
                  <a:cubicBezTo>
                    <a:pt x="277" y="155"/>
                    <a:pt x="284" y="158"/>
                    <a:pt x="284" y="161"/>
                  </a:cubicBezTo>
                  <a:cubicBezTo>
                    <a:pt x="285" y="164"/>
                    <a:pt x="279" y="162"/>
                    <a:pt x="279" y="166"/>
                  </a:cubicBezTo>
                  <a:cubicBezTo>
                    <a:pt x="279" y="170"/>
                    <a:pt x="270" y="166"/>
                    <a:pt x="269" y="171"/>
                  </a:cubicBezTo>
                  <a:cubicBezTo>
                    <a:pt x="267" y="177"/>
                    <a:pt x="273" y="176"/>
                    <a:pt x="277" y="176"/>
                  </a:cubicBezTo>
                  <a:cubicBezTo>
                    <a:pt x="281" y="177"/>
                    <a:pt x="276" y="180"/>
                    <a:pt x="279" y="182"/>
                  </a:cubicBezTo>
                  <a:cubicBezTo>
                    <a:pt x="282" y="185"/>
                    <a:pt x="284" y="184"/>
                    <a:pt x="282" y="180"/>
                  </a:cubicBezTo>
                  <a:cubicBezTo>
                    <a:pt x="280" y="176"/>
                    <a:pt x="292" y="181"/>
                    <a:pt x="289" y="184"/>
                  </a:cubicBezTo>
                  <a:cubicBezTo>
                    <a:pt x="285" y="188"/>
                    <a:pt x="295" y="190"/>
                    <a:pt x="299" y="190"/>
                  </a:cubicBezTo>
                  <a:cubicBezTo>
                    <a:pt x="304" y="191"/>
                    <a:pt x="321" y="194"/>
                    <a:pt x="321" y="190"/>
                  </a:cubicBezTo>
                  <a:cubicBezTo>
                    <a:pt x="321" y="188"/>
                    <a:pt x="315" y="186"/>
                    <a:pt x="310" y="180"/>
                  </a:cubicBezTo>
                  <a:cubicBezTo>
                    <a:pt x="305" y="175"/>
                    <a:pt x="301" y="166"/>
                    <a:pt x="307" y="162"/>
                  </a:cubicBezTo>
                  <a:cubicBezTo>
                    <a:pt x="313" y="158"/>
                    <a:pt x="308" y="157"/>
                    <a:pt x="314" y="152"/>
                  </a:cubicBezTo>
                  <a:cubicBezTo>
                    <a:pt x="319" y="148"/>
                    <a:pt x="316" y="144"/>
                    <a:pt x="321" y="144"/>
                  </a:cubicBezTo>
                  <a:cubicBezTo>
                    <a:pt x="326" y="143"/>
                    <a:pt x="320" y="139"/>
                    <a:pt x="325" y="138"/>
                  </a:cubicBezTo>
                  <a:cubicBezTo>
                    <a:pt x="330" y="137"/>
                    <a:pt x="331" y="132"/>
                    <a:pt x="331" y="130"/>
                  </a:cubicBezTo>
                  <a:cubicBezTo>
                    <a:pt x="330" y="128"/>
                    <a:pt x="336" y="130"/>
                    <a:pt x="339" y="127"/>
                  </a:cubicBezTo>
                  <a:cubicBezTo>
                    <a:pt x="341" y="124"/>
                    <a:pt x="348" y="126"/>
                    <a:pt x="350" y="122"/>
                  </a:cubicBezTo>
                  <a:cubicBezTo>
                    <a:pt x="352" y="118"/>
                    <a:pt x="380" y="108"/>
                    <a:pt x="397" y="104"/>
                  </a:cubicBezTo>
                  <a:cubicBezTo>
                    <a:pt x="413" y="100"/>
                    <a:pt x="424" y="94"/>
                    <a:pt x="418" y="89"/>
                  </a:cubicBezTo>
                  <a:cubicBezTo>
                    <a:pt x="413" y="85"/>
                    <a:pt x="396" y="91"/>
                    <a:pt x="392" y="94"/>
                  </a:cubicBezTo>
                  <a:cubicBezTo>
                    <a:pt x="388" y="97"/>
                    <a:pt x="383" y="95"/>
                    <a:pt x="379" y="97"/>
                  </a:cubicBezTo>
                  <a:cubicBezTo>
                    <a:pt x="375" y="100"/>
                    <a:pt x="366" y="102"/>
                    <a:pt x="362" y="99"/>
                  </a:cubicBezTo>
                  <a:cubicBezTo>
                    <a:pt x="358" y="96"/>
                    <a:pt x="353" y="102"/>
                    <a:pt x="350" y="102"/>
                  </a:cubicBezTo>
                  <a:cubicBezTo>
                    <a:pt x="346" y="102"/>
                    <a:pt x="343" y="105"/>
                    <a:pt x="339" y="105"/>
                  </a:cubicBezTo>
                  <a:cubicBezTo>
                    <a:pt x="336" y="105"/>
                    <a:pt x="329" y="108"/>
                    <a:pt x="328" y="110"/>
                  </a:cubicBezTo>
                  <a:cubicBezTo>
                    <a:pt x="328" y="112"/>
                    <a:pt x="322" y="111"/>
                    <a:pt x="322" y="114"/>
                  </a:cubicBezTo>
                  <a:cubicBezTo>
                    <a:pt x="322" y="116"/>
                    <a:pt x="317" y="118"/>
                    <a:pt x="314" y="116"/>
                  </a:cubicBezTo>
                  <a:cubicBezTo>
                    <a:pt x="312" y="114"/>
                    <a:pt x="309" y="119"/>
                    <a:pt x="313" y="122"/>
                  </a:cubicBezTo>
                  <a:cubicBezTo>
                    <a:pt x="316" y="125"/>
                    <a:pt x="306" y="125"/>
                    <a:pt x="308" y="127"/>
                  </a:cubicBezTo>
                  <a:cubicBezTo>
                    <a:pt x="310" y="129"/>
                    <a:pt x="304" y="130"/>
                    <a:pt x="305" y="133"/>
                  </a:cubicBezTo>
                  <a:cubicBezTo>
                    <a:pt x="307" y="135"/>
                    <a:pt x="302" y="136"/>
                    <a:pt x="298" y="136"/>
                  </a:cubicBezTo>
                  <a:cubicBezTo>
                    <a:pt x="294" y="137"/>
                    <a:pt x="292" y="142"/>
                    <a:pt x="297" y="142"/>
                  </a:cubicBezTo>
                  <a:cubicBezTo>
                    <a:pt x="302" y="143"/>
                    <a:pt x="294" y="143"/>
                    <a:pt x="295" y="147"/>
                  </a:cubicBezTo>
                  <a:cubicBezTo>
                    <a:pt x="295" y="151"/>
                    <a:pt x="287" y="148"/>
                    <a:pt x="287" y="151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1" name="Freeform 166"/>
            <p:cNvSpPr>
              <a:spLocks/>
            </p:cNvSpPr>
            <p:nvPr userDrawn="1"/>
          </p:nvSpPr>
          <p:spPr bwMode="auto">
            <a:xfrm>
              <a:off x="3442" y="2695"/>
              <a:ext cx="301" cy="315"/>
            </a:xfrm>
            <a:custGeom>
              <a:avLst/>
              <a:gdLst>
                <a:gd name="T0" fmla="*/ 138 w 155"/>
                <a:gd name="T1" fmla="*/ 76 h 162"/>
                <a:gd name="T2" fmla="*/ 138 w 155"/>
                <a:gd name="T3" fmla="*/ 70 h 162"/>
                <a:gd name="T4" fmla="*/ 136 w 155"/>
                <a:gd name="T5" fmla="*/ 68 h 162"/>
                <a:gd name="T6" fmla="*/ 140 w 155"/>
                <a:gd name="T7" fmla="*/ 60 h 162"/>
                <a:gd name="T8" fmla="*/ 142 w 155"/>
                <a:gd name="T9" fmla="*/ 53 h 162"/>
                <a:gd name="T10" fmla="*/ 146 w 155"/>
                <a:gd name="T11" fmla="*/ 40 h 162"/>
                <a:gd name="T12" fmla="*/ 152 w 155"/>
                <a:gd name="T13" fmla="*/ 33 h 162"/>
                <a:gd name="T14" fmla="*/ 152 w 155"/>
                <a:gd name="T15" fmla="*/ 24 h 162"/>
                <a:gd name="T16" fmla="*/ 153 w 155"/>
                <a:gd name="T17" fmla="*/ 17 h 162"/>
                <a:gd name="T18" fmla="*/ 139 w 155"/>
                <a:gd name="T19" fmla="*/ 10 h 162"/>
                <a:gd name="T20" fmla="*/ 129 w 155"/>
                <a:gd name="T21" fmla="*/ 9 h 162"/>
                <a:gd name="T22" fmla="*/ 123 w 155"/>
                <a:gd name="T23" fmla="*/ 3 h 162"/>
                <a:gd name="T24" fmla="*/ 117 w 155"/>
                <a:gd name="T25" fmla="*/ 4 h 162"/>
                <a:gd name="T26" fmla="*/ 101 w 155"/>
                <a:gd name="T27" fmla="*/ 4 h 162"/>
                <a:gd name="T28" fmla="*/ 85 w 155"/>
                <a:gd name="T29" fmla="*/ 7 h 162"/>
                <a:gd name="T30" fmla="*/ 67 w 155"/>
                <a:gd name="T31" fmla="*/ 9 h 162"/>
                <a:gd name="T32" fmla="*/ 51 w 155"/>
                <a:gd name="T33" fmla="*/ 11 h 162"/>
                <a:gd name="T34" fmla="*/ 50 w 155"/>
                <a:gd name="T35" fmla="*/ 26 h 162"/>
                <a:gd name="T36" fmla="*/ 40 w 155"/>
                <a:gd name="T37" fmla="*/ 52 h 162"/>
                <a:gd name="T38" fmla="*/ 33 w 155"/>
                <a:gd name="T39" fmla="*/ 76 h 162"/>
                <a:gd name="T40" fmla="*/ 24 w 155"/>
                <a:gd name="T41" fmla="*/ 87 h 162"/>
                <a:gd name="T42" fmla="*/ 14 w 155"/>
                <a:gd name="T43" fmla="*/ 87 h 162"/>
                <a:gd name="T44" fmla="*/ 0 w 155"/>
                <a:gd name="T45" fmla="*/ 90 h 162"/>
                <a:gd name="T46" fmla="*/ 4 w 155"/>
                <a:gd name="T47" fmla="*/ 101 h 162"/>
                <a:gd name="T48" fmla="*/ 36 w 155"/>
                <a:gd name="T49" fmla="*/ 98 h 162"/>
                <a:gd name="T50" fmla="*/ 40 w 155"/>
                <a:gd name="T51" fmla="*/ 111 h 162"/>
                <a:gd name="T52" fmla="*/ 57 w 155"/>
                <a:gd name="T53" fmla="*/ 115 h 162"/>
                <a:gd name="T54" fmla="*/ 67 w 155"/>
                <a:gd name="T55" fmla="*/ 108 h 162"/>
                <a:gd name="T56" fmla="*/ 77 w 155"/>
                <a:gd name="T57" fmla="*/ 111 h 162"/>
                <a:gd name="T58" fmla="*/ 77 w 155"/>
                <a:gd name="T59" fmla="*/ 129 h 162"/>
                <a:gd name="T60" fmla="*/ 81 w 155"/>
                <a:gd name="T61" fmla="*/ 143 h 162"/>
                <a:gd name="T62" fmla="*/ 93 w 155"/>
                <a:gd name="T63" fmla="*/ 140 h 162"/>
                <a:gd name="T64" fmla="*/ 98 w 155"/>
                <a:gd name="T65" fmla="*/ 142 h 162"/>
                <a:gd name="T66" fmla="*/ 105 w 155"/>
                <a:gd name="T67" fmla="*/ 143 h 162"/>
                <a:gd name="T68" fmla="*/ 115 w 155"/>
                <a:gd name="T69" fmla="*/ 150 h 162"/>
                <a:gd name="T70" fmla="*/ 122 w 155"/>
                <a:gd name="T71" fmla="*/ 147 h 162"/>
                <a:gd name="T72" fmla="*/ 133 w 155"/>
                <a:gd name="T73" fmla="*/ 154 h 162"/>
                <a:gd name="T74" fmla="*/ 142 w 155"/>
                <a:gd name="T75" fmla="*/ 161 h 162"/>
                <a:gd name="T76" fmla="*/ 142 w 155"/>
                <a:gd name="T77" fmla="*/ 151 h 162"/>
                <a:gd name="T78" fmla="*/ 131 w 155"/>
                <a:gd name="T79" fmla="*/ 146 h 162"/>
                <a:gd name="T80" fmla="*/ 133 w 155"/>
                <a:gd name="T81" fmla="*/ 129 h 162"/>
                <a:gd name="T82" fmla="*/ 137 w 155"/>
                <a:gd name="T83" fmla="*/ 119 h 162"/>
                <a:gd name="T84" fmla="*/ 147 w 155"/>
                <a:gd name="T85" fmla="*/ 117 h 162"/>
                <a:gd name="T86" fmla="*/ 142 w 155"/>
                <a:gd name="T87" fmla="*/ 107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</a:cxnLst>
              <a:rect l="0" t="0" r="r" b="b"/>
              <a:pathLst>
                <a:path w="155" h="162">
                  <a:moveTo>
                    <a:pt x="142" y="107"/>
                  </a:moveTo>
                  <a:cubicBezTo>
                    <a:pt x="137" y="105"/>
                    <a:pt x="136" y="77"/>
                    <a:pt x="138" y="76"/>
                  </a:cubicBezTo>
                  <a:cubicBezTo>
                    <a:pt x="138" y="76"/>
                    <a:pt x="138" y="76"/>
                    <a:pt x="139" y="77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8" y="70"/>
                    <a:pt x="138" y="70"/>
                    <a:pt x="138" y="70"/>
                  </a:cubicBezTo>
                  <a:cubicBezTo>
                    <a:pt x="137" y="70"/>
                    <a:pt x="136" y="69"/>
                    <a:pt x="136" y="68"/>
                  </a:cubicBezTo>
                  <a:cubicBezTo>
                    <a:pt x="136" y="65"/>
                    <a:pt x="138" y="65"/>
                    <a:pt x="138" y="65"/>
                  </a:cubicBezTo>
                  <a:cubicBezTo>
                    <a:pt x="138" y="65"/>
                    <a:pt x="137" y="61"/>
                    <a:pt x="140" y="60"/>
                  </a:cubicBezTo>
                  <a:cubicBezTo>
                    <a:pt x="140" y="60"/>
                    <a:pt x="140" y="59"/>
                    <a:pt x="141" y="59"/>
                  </a:cubicBezTo>
                  <a:cubicBezTo>
                    <a:pt x="142" y="58"/>
                    <a:pt x="142" y="55"/>
                    <a:pt x="142" y="53"/>
                  </a:cubicBezTo>
                  <a:cubicBezTo>
                    <a:pt x="142" y="51"/>
                    <a:pt x="143" y="48"/>
                    <a:pt x="143" y="46"/>
                  </a:cubicBezTo>
                  <a:cubicBezTo>
                    <a:pt x="144" y="44"/>
                    <a:pt x="144" y="41"/>
                    <a:pt x="146" y="40"/>
                  </a:cubicBezTo>
                  <a:cubicBezTo>
                    <a:pt x="147" y="39"/>
                    <a:pt x="147" y="36"/>
                    <a:pt x="149" y="35"/>
                  </a:cubicBezTo>
                  <a:cubicBezTo>
                    <a:pt x="151" y="34"/>
                    <a:pt x="152" y="34"/>
                    <a:pt x="152" y="33"/>
                  </a:cubicBezTo>
                  <a:cubicBezTo>
                    <a:pt x="152" y="31"/>
                    <a:pt x="155" y="30"/>
                    <a:pt x="155" y="28"/>
                  </a:cubicBezTo>
                  <a:cubicBezTo>
                    <a:pt x="155" y="27"/>
                    <a:pt x="152" y="26"/>
                    <a:pt x="152" y="24"/>
                  </a:cubicBezTo>
                  <a:cubicBezTo>
                    <a:pt x="152" y="22"/>
                    <a:pt x="153" y="17"/>
                    <a:pt x="153" y="17"/>
                  </a:cubicBezTo>
                  <a:cubicBezTo>
                    <a:pt x="153" y="17"/>
                    <a:pt x="153" y="17"/>
                    <a:pt x="153" y="17"/>
                  </a:cubicBezTo>
                  <a:cubicBezTo>
                    <a:pt x="149" y="13"/>
                    <a:pt x="144" y="9"/>
                    <a:pt x="143" y="9"/>
                  </a:cubicBezTo>
                  <a:cubicBezTo>
                    <a:pt x="141" y="8"/>
                    <a:pt x="139" y="10"/>
                    <a:pt x="139" y="10"/>
                  </a:cubicBezTo>
                  <a:cubicBezTo>
                    <a:pt x="139" y="10"/>
                    <a:pt x="136" y="7"/>
                    <a:pt x="134" y="9"/>
                  </a:cubicBezTo>
                  <a:cubicBezTo>
                    <a:pt x="132" y="11"/>
                    <a:pt x="129" y="9"/>
                    <a:pt x="129" y="9"/>
                  </a:cubicBezTo>
                  <a:cubicBezTo>
                    <a:pt x="129" y="9"/>
                    <a:pt x="126" y="8"/>
                    <a:pt x="125" y="5"/>
                  </a:cubicBezTo>
                  <a:cubicBezTo>
                    <a:pt x="125" y="4"/>
                    <a:pt x="124" y="3"/>
                    <a:pt x="123" y="3"/>
                  </a:cubicBezTo>
                  <a:cubicBezTo>
                    <a:pt x="123" y="3"/>
                    <a:pt x="123" y="3"/>
                    <a:pt x="123" y="3"/>
                  </a:cubicBezTo>
                  <a:cubicBezTo>
                    <a:pt x="117" y="4"/>
                    <a:pt x="117" y="4"/>
                    <a:pt x="117" y="4"/>
                  </a:cubicBezTo>
                  <a:cubicBezTo>
                    <a:pt x="117" y="4"/>
                    <a:pt x="109" y="0"/>
                    <a:pt x="108" y="3"/>
                  </a:cubicBezTo>
                  <a:cubicBezTo>
                    <a:pt x="106" y="6"/>
                    <a:pt x="105" y="4"/>
                    <a:pt x="101" y="4"/>
                  </a:cubicBezTo>
                  <a:cubicBezTo>
                    <a:pt x="97" y="4"/>
                    <a:pt x="94" y="6"/>
                    <a:pt x="92" y="7"/>
                  </a:cubicBezTo>
                  <a:cubicBezTo>
                    <a:pt x="90" y="8"/>
                    <a:pt x="87" y="6"/>
                    <a:pt x="85" y="7"/>
                  </a:cubicBezTo>
                  <a:cubicBezTo>
                    <a:pt x="84" y="8"/>
                    <a:pt x="83" y="12"/>
                    <a:pt x="83" y="12"/>
                  </a:cubicBezTo>
                  <a:cubicBezTo>
                    <a:pt x="67" y="9"/>
                    <a:pt x="67" y="9"/>
                    <a:pt x="67" y="9"/>
                  </a:cubicBezTo>
                  <a:cubicBezTo>
                    <a:pt x="67" y="9"/>
                    <a:pt x="64" y="5"/>
                    <a:pt x="60" y="5"/>
                  </a:cubicBezTo>
                  <a:cubicBezTo>
                    <a:pt x="56" y="5"/>
                    <a:pt x="51" y="11"/>
                    <a:pt x="51" y="11"/>
                  </a:cubicBezTo>
                  <a:cubicBezTo>
                    <a:pt x="51" y="17"/>
                    <a:pt x="51" y="17"/>
                    <a:pt x="51" y="17"/>
                  </a:cubicBezTo>
                  <a:cubicBezTo>
                    <a:pt x="52" y="20"/>
                    <a:pt x="51" y="24"/>
                    <a:pt x="50" y="26"/>
                  </a:cubicBezTo>
                  <a:cubicBezTo>
                    <a:pt x="48" y="28"/>
                    <a:pt x="47" y="29"/>
                    <a:pt x="47" y="35"/>
                  </a:cubicBezTo>
                  <a:cubicBezTo>
                    <a:pt x="47" y="40"/>
                    <a:pt x="40" y="48"/>
                    <a:pt x="40" y="52"/>
                  </a:cubicBezTo>
                  <a:cubicBezTo>
                    <a:pt x="40" y="57"/>
                    <a:pt x="33" y="59"/>
                    <a:pt x="33" y="62"/>
                  </a:cubicBezTo>
                  <a:cubicBezTo>
                    <a:pt x="33" y="64"/>
                    <a:pt x="33" y="70"/>
                    <a:pt x="33" y="76"/>
                  </a:cubicBezTo>
                  <a:cubicBezTo>
                    <a:pt x="33" y="82"/>
                    <a:pt x="30" y="77"/>
                    <a:pt x="30" y="82"/>
                  </a:cubicBezTo>
                  <a:cubicBezTo>
                    <a:pt x="30" y="87"/>
                    <a:pt x="27" y="84"/>
                    <a:pt x="24" y="87"/>
                  </a:cubicBezTo>
                  <a:cubicBezTo>
                    <a:pt x="22" y="89"/>
                    <a:pt x="21" y="90"/>
                    <a:pt x="21" y="87"/>
                  </a:cubicBezTo>
                  <a:cubicBezTo>
                    <a:pt x="21" y="85"/>
                    <a:pt x="17" y="84"/>
                    <a:pt x="14" y="87"/>
                  </a:cubicBezTo>
                  <a:cubicBezTo>
                    <a:pt x="11" y="89"/>
                    <a:pt x="10" y="87"/>
                    <a:pt x="8" y="86"/>
                  </a:cubicBezTo>
                  <a:cubicBezTo>
                    <a:pt x="7" y="86"/>
                    <a:pt x="4" y="88"/>
                    <a:pt x="0" y="90"/>
                  </a:cubicBezTo>
                  <a:cubicBezTo>
                    <a:pt x="2" y="94"/>
                    <a:pt x="3" y="97"/>
                    <a:pt x="3" y="100"/>
                  </a:cubicBezTo>
                  <a:cubicBezTo>
                    <a:pt x="3" y="100"/>
                    <a:pt x="3" y="100"/>
                    <a:pt x="4" y="101"/>
                  </a:cubicBezTo>
                  <a:cubicBezTo>
                    <a:pt x="5" y="99"/>
                    <a:pt x="7" y="98"/>
                    <a:pt x="8" y="98"/>
                  </a:cubicBezTo>
                  <a:cubicBezTo>
                    <a:pt x="11" y="98"/>
                    <a:pt x="36" y="98"/>
                    <a:pt x="36" y="98"/>
                  </a:cubicBezTo>
                  <a:cubicBezTo>
                    <a:pt x="36" y="98"/>
                    <a:pt x="38" y="102"/>
                    <a:pt x="37" y="105"/>
                  </a:cubicBezTo>
                  <a:cubicBezTo>
                    <a:pt x="36" y="108"/>
                    <a:pt x="39" y="107"/>
                    <a:pt x="40" y="111"/>
                  </a:cubicBezTo>
                  <a:cubicBezTo>
                    <a:pt x="42" y="116"/>
                    <a:pt x="44" y="118"/>
                    <a:pt x="47" y="117"/>
                  </a:cubicBezTo>
                  <a:cubicBezTo>
                    <a:pt x="51" y="115"/>
                    <a:pt x="56" y="115"/>
                    <a:pt x="57" y="115"/>
                  </a:cubicBezTo>
                  <a:cubicBezTo>
                    <a:pt x="59" y="115"/>
                    <a:pt x="58" y="109"/>
                    <a:pt x="61" y="108"/>
                  </a:cubicBezTo>
                  <a:cubicBezTo>
                    <a:pt x="63" y="107"/>
                    <a:pt x="67" y="108"/>
                    <a:pt x="67" y="108"/>
                  </a:cubicBezTo>
                  <a:cubicBezTo>
                    <a:pt x="67" y="108"/>
                    <a:pt x="68" y="110"/>
                    <a:pt x="71" y="110"/>
                  </a:cubicBezTo>
                  <a:cubicBezTo>
                    <a:pt x="75" y="110"/>
                    <a:pt x="77" y="108"/>
                    <a:pt x="77" y="111"/>
                  </a:cubicBezTo>
                  <a:cubicBezTo>
                    <a:pt x="77" y="113"/>
                    <a:pt x="77" y="116"/>
                    <a:pt x="78" y="117"/>
                  </a:cubicBezTo>
                  <a:cubicBezTo>
                    <a:pt x="80" y="118"/>
                    <a:pt x="76" y="128"/>
                    <a:pt x="77" y="129"/>
                  </a:cubicBezTo>
                  <a:cubicBezTo>
                    <a:pt x="79" y="131"/>
                    <a:pt x="82" y="134"/>
                    <a:pt x="81" y="136"/>
                  </a:cubicBezTo>
                  <a:cubicBezTo>
                    <a:pt x="81" y="138"/>
                    <a:pt x="80" y="142"/>
                    <a:pt x="81" y="143"/>
                  </a:cubicBezTo>
                  <a:cubicBezTo>
                    <a:pt x="83" y="143"/>
                    <a:pt x="83" y="141"/>
                    <a:pt x="86" y="141"/>
                  </a:cubicBezTo>
                  <a:cubicBezTo>
                    <a:pt x="89" y="141"/>
                    <a:pt x="91" y="141"/>
                    <a:pt x="93" y="140"/>
                  </a:cubicBezTo>
                  <a:cubicBezTo>
                    <a:pt x="94" y="139"/>
                    <a:pt x="95" y="140"/>
                    <a:pt x="96" y="140"/>
                  </a:cubicBezTo>
                  <a:cubicBezTo>
                    <a:pt x="97" y="140"/>
                    <a:pt x="98" y="142"/>
                    <a:pt x="98" y="142"/>
                  </a:cubicBezTo>
                  <a:cubicBezTo>
                    <a:pt x="98" y="142"/>
                    <a:pt x="99" y="145"/>
                    <a:pt x="100" y="144"/>
                  </a:cubicBezTo>
                  <a:cubicBezTo>
                    <a:pt x="102" y="143"/>
                    <a:pt x="106" y="142"/>
                    <a:pt x="105" y="143"/>
                  </a:cubicBezTo>
                  <a:cubicBezTo>
                    <a:pt x="105" y="145"/>
                    <a:pt x="106" y="148"/>
                    <a:pt x="108" y="148"/>
                  </a:cubicBezTo>
                  <a:cubicBezTo>
                    <a:pt x="109" y="147"/>
                    <a:pt x="113" y="150"/>
                    <a:pt x="115" y="150"/>
                  </a:cubicBezTo>
                  <a:cubicBezTo>
                    <a:pt x="117" y="150"/>
                    <a:pt x="119" y="150"/>
                    <a:pt x="119" y="149"/>
                  </a:cubicBezTo>
                  <a:cubicBezTo>
                    <a:pt x="119" y="148"/>
                    <a:pt x="121" y="146"/>
                    <a:pt x="122" y="147"/>
                  </a:cubicBezTo>
                  <a:cubicBezTo>
                    <a:pt x="123" y="149"/>
                    <a:pt x="124" y="152"/>
                    <a:pt x="126" y="152"/>
                  </a:cubicBezTo>
                  <a:cubicBezTo>
                    <a:pt x="128" y="152"/>
                    <a:pt x="133" y="152"/>
                    <a:pt x="133" y="154"/>
                  </a:cubicBezTo>
                  <a:cubicBezTo>
                    <a:pt x="133" y="155"/>
                    <a:pt x="134" y="159"/>
                    <a:pt x="136" y="161"/>
                  </a:cubicBezTo>
                  <a:cubicBezTo>
                    <a:pt x="138" y="162"/>
                    <a:pt x="142" y="161"/>
                    <a:pt x="142" y="161"/>
                  </a:cubicBezTo>
                  <a:cubicBezTo>
                    <a:pt x="142" y="161"/>
                    <a:pt x="143" y="160"/>
                    <a:pt x="143" y="157"/>
                  </a:cubicBezTo>
                  <a:cubicBezTo>
                    <a:pt x="143" y="154"/>
                    <a:pt x="143" y="151"/>
                    <a:pt x="142" y="151"/>
                  </a:cubicBezTo>
                  <a:cubicBezTo>
                    <a:pt x="141" y="151"/>
                    <a:pt x="139" y="154"/>
                    <a:pt x="137" y="153"/>
                  </a:cubicBezTo>
                  <a:cubicBezTo>
                    <a:pt x="134" y="152"/>
                    <a:pt x="132" y="147"/>
                    <a:pt x="131" y="146"/>
                  </a:cubicBezTo>
                  <a:cubicBezTo>
                    <a:pt x="130" y="145"/>
                    <a:pt x="133" y="141"/>
                    <a:pt x="133" y="138"/>
                  </a:cubicBezTo>
                  <a:cubicBezTo>
                    <a:pt x="133" y="136"/>
                    <a:pt x="135" y="130"/>
                    <a:pt x="133" y="129"/>
                  </a:cubicBezTo>
                  <a:cubicBezTo>
                    <a:pt x="132" y="128"/>
                    <a:pt x="133" y="126"/>
                    <a:pt x="135" y="124"/>
                  </a:cubicBezTo>
                  <a:cubicBezTo>
                    <a:pt x="136" y="123"/>
                    <a:pt x="134" y="119"/>
                    <a:pt x="137" y="119"/>
                  </a:cubicBezTo>
                  <a:cubicBezTo>
                    <a:pt x="140" y="119"/>
                    <a:pt x="145" y="119"/>
                    <a:pt x="147" y="117"/>
                  </a:cubicBezTo>
                  <a:cubicBezTo>
                    <a:pt x="147" y="117"/>
                    <a:pt x="147" y="117"/>
                    <a:pt x="147" y="117"/>
                  </a:cubicBezTo>
                  <a:cubicBezTo>
                    <a:pt x="147" y="117"/>
                    <a:pt x="148" y="116"/>
                    <a:pt x="148" y="116"/>
                  </a:cubicBezTo>
                  <a:cubicBezTo>
                    <a:pt x="146" y="113"/>
                    <a:pt x="144" y="108"/>
                    <a:pt x="142" y="10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2" name="Freeform 167"/>
            <p:cNvSpPr>
              <a:spLocks/>
            </p:cNvSpPr>
            <p:nvPr userDrawn="1"/>
          </p:nvSpPr>
          <p:spPr bwMode="auto">
            <a:xfrm>
              <a:off x="3710" y="2827"/>
              <a:ext cx="25" cy="33"/>
            </a:xfrm>
            <a:custGeom>
              <a:avLst/>
              <a:gdLst>
                <a:gd name="T0" fmla="*/ 1 w 13"/>
                <a:gd name="T1" fmla="*/ 9 h 17"/>
                <a:gd name="T2" fmla="*/ 3 w 13"/>
                <a:gd name="T3" fmla="*/ 17 h 17"/>
                <a:gd name="T4" fmla="*/ 6 w 13"/>
                <a:gd name="T5" fmla="*/ 15 h 17"/>
                <a:gd name="T6" fmla="*/ 13 w 13"/>
                <a:gd name="T7" fmla="*/ 5 h 17"/>
                <a:gd name="T8" fmla="*/ 11 w 13"/>
                <a:gd name="T9" fmla="*/ 4 h 17"/>
                <a:gd name="T10" fmla="*/ 11 w 13"/>
                <a:gd name="T11" fmla="*/ 0 h 17"/>
                <a:gd name="T12" fmla="*/ 7 w 13"/>
                <a:gd name="T13" fmla="*/ 0 h 17"/>
                <a:gd name="T14" fmla="*/ 2 w 13"/>
                <a:gd name="T15" fmla="*/ 2 h 17"/>
                <a:gd name="T16" fmla="*/ 0 w 13"/>
                <a:gd name="T17" fmla="*/ 2 h 17"/>
                <a:gd name="T18" fmla="*/ 0 w 13"/>
                <a:gd name="T19" fmla="*/ 2 h 17"/>
                <a:gd name="T20" fmla="*/ 1 w 13"/>
                <a:gd name="T21" fmla="*/ 9 h 1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3" h="17">
                  <a:moveTo>
                    <a:pt x="1" y="9"/>
                  </a:moveTo>
                  <a:cubicBezTo>
                    <a:pt x="1" y="10"/>
                    <a:pt x="2" y="14"/>
                    <a:pt x="3" y="17"/>
                  </a:cubicBezTo>
                  <a:cubicBezTo>
                    <a:pt x="4" y="16"/>
                    <a:pt x="6" y="16"/>
                    <a:pt x="6" y="15"/>
                  </a:cubicBezTo>
                  <a:cubicBezTo>
                    <a:pt x="8" y="14"/>
                    <a:pt x="13" y="5"/>
                    <a:pt x="13" y="5"/>
                  </a:cubicBezTo>
                  <a:cubicBezTo>
                    <a:pt x="11" y="4"/>
                    <a:pt x="11" y="4"/>
                    <a:pt x="11" y="4"/>
                  </a:cubicBezTo>
                  <a:cubicBezTo>
                    <a:pt x="11" y="4"/>
                    <a:pt x="11" y="2"/>
                    <a:pt x="11" y="0"/>
                  </a:cubicBezTo>
                  <a:cubicBezTo>
                    <a:pt x="9" y="0"/>
                    <a:pt x="7" y="0"/>
                    <a:pt x="7" y="0"/>
                  </a:cubicBezTo>
                  <a:cubicBezTo>
                    <a:pt x="7" y="0"/>
                    <a:pt x="7" y="3"/>
                    <a:pt x="2" y="2"/>
                  </a:cubicBezTo>
                  <a:cubicBezTo>
                    <a:pt x="2" y="2"/>
                    <a:pt x="1" y="2"/>
                    <a:pt x="0" y="2"/>
                  </a:cubicBezTo>
                  <a:cubicBezTo>
                    <a:pt x="0" y="2"/>
                    <a:pt x="0" y="2"/>
                    <a:pt x="0" y="2"/>
                  </a:cubicBezTo>
                  <a:lnTo>
                    <a:pt x="1" y="9"/>
                  </a:ln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3" name="Freeform 168"/>
            <p:cNvSpPr>
              <a:spLocks/>
            </p:cNvSpPr>
            <p:nvPr userDrawn="1"/>
          </p:nvSpPr>
          <p:spPr bwMode="auto">
            <a:xfrm>
              <a:off x="3725" y="2961"/>
              <a:ext cx="175" cy="280"/>
            </a:xfrm>
            <a:custGeom>
              <a:avLst/>
              <a:gdLst>
                <a:gd name="T0" fmla="*/ 89 w 90"/>
                <a:gd name="T1" fmla="*/ 37 h 144"/>
                <a:gd name="T2" fmla="*/ 87 w 90"/>
                <a:gd name="T3" fmla="*/ 21 h 144"/>
                <a:gd name="T4" fmla="*/ 86 w 90"/>
                <a:gd name="T5" fmla="*/ 1 h 144"/>
                <a:gd name="T6" fmla="*/ 86 w 90"/>
                <a:gd name="T7" fmla="*/ 0 h 144"/>
                <a:gd name="T8" fmla="*/ 77 w 90"/>
                <a:gd name="T9" fmla="*/ 5 h 144"/>
                <a:gd name="T10" fmla="*/ 71 w 90"/>
                <a:gd name="T11" fmla="*/ 6 h 144"/>
                <a:gd name="T12" fmla="*/ 66 w 90"/>
                <a:gd name="T13" fmla="*/ 6 h 144"/>
                <a:gd name="T14" fmla="*/ 64 w 90"/>
                <a:gd name="T15" fmla="*/ 9 h 144"/>
                <a:gd name="T16" fmla="*/ 59 w 90"/>
                <a:gd name="T17" fmla="*/ 10 h 144"/>
                <a:gd name="T18" fmla="*/ 51 w 90"/>
                <a:gd name="T19" fmla="*/ 11 h 144"/>
                <a:gd name="T20" fmla="*/ 49 w 90"/>
                <a:gd name="T21" fmla="*/ 8 h 144"/>
                <a:gd name="T22" fmla="*/ 44 w 90"/>
                <a:gd name="T23" fmla="*/ 9 h 144"/>
                <a:gd name="T24" fmla="*/ 39 w 90"/>
                <a:gd name="T25" fmla="*/ 9 h 144"/>
                <a:gd name="T26" fmla="*/ 39 w 90"/>
                <a:gd name="T27" fmla="*/ 12 h 144"/>
                <a:gd name="T28" fmla="*/ 42 w 90"/>
                <a:gd name="T29" fmla="*/ 30 h 144"/>
                <a:gd name="T30" fmla="*/ 47 w 90"/>
                <a:gd name="T31" fmla="*/ 35 h 144"/>
                <a:gd name="T32" fmla="*/ 48 w 90"/>
                <a:gd name="T33" fmla="*/ 43 h 144"/>
                <a:gd name="T34" fmla="*/ 43 w 90"/>
                <a:gd name="T35" fmla="*/ 49 h 144"/>
                <a:gd name="T36" fmla="*/ 42 w 90"/>
                <a:gd name="T37" fmla="*/ 56 h 144"/>
                <a:gd name="T38" fmla="*/ 34 w 90"/>
                <a:gd name="T39" fmla="*/ 46 h 144"/>
                <a:gd name="T40" fmla="*/ 36 w 90"/>
                <a:gd name="T41" fmla="*/ 35 h 144"/>
                <a:gd name="T42" fmla="*/ 29 w 90"/>
                <a:gd name="T43" fmla="*/ 34 h 144"/>
                <a:gd name="T44" fmla="*/ 24 w 90"/>
                <a:gd name="T45" fmla="*/ 30 h 144"/>
                <a:gd name="T46" fmla="*/ 0 w 90"/>
                <a:gd name="T47" fmla="*/ 39 h 144"/>
                <a:gd name="T48" fmla="*/ 2 w 90"/>
                <a:gd name="T49" fmla="*/ 45 h 144"/>
                <a:gd name="T50" fmla="*/ 1 w 90"/>
                <a:gd name="T51" fmla="*/ 45 h 144"/>
                <a:gd name="T52" fmla="*/ 3 w 90"/>
                <a:gd name="T53" fmla="*/ 48 h 144"/>
                <a:gd name="T54" fmla="*/ 14 w 90"/>
                <a:gd name="T55" fmla="*/ 50 h 144"/>
                <a:gd name="T56" fmla="*/ 23 w 90"/>
                <a:gd name="T57" fmla="*/ 54 h 144"/>
                <a:gd name="T58" fmla="*/ 24 w 90"/>
                <a:gd name="T59" fmla="*/ 67 h 144"/>
                <a:gd name="T60" fmla="*/ 21 w 90"/>
                <a:gd name="T61" fmla="*/ 74 h 144"/>
                <a:gd name="T62" fmla="*/ 24 w 90"/>
                <a:gd name="T63" fmla="*/ 80 h 144"/>
                <a:gd name="T64" fmla="*/ 19 w 90"/>
                <a:gd name="T65" fmla="*/ 87 h 144"/>
                <a:gd name="T66" fmla="*/ 17 w 90"/>
                <a:gd name="T67" fmla="*/ 95 h 144"/>
                <a:gd name="T68" fmla="*/ 9 w 90"/>
                <a:gd name="T69" fmla="*/ 103 h 144"/>
                <a:gd name="T70" fmla="*/ 9 w 90"/>
                <a:gd name="T71" fmla="*/ 104 h 144"/>
                <a:gd name="T72" fmla="*/ 14 w 90"/>
                <a:gd name="T73" fmla="*/ 119 h 144"/>
                <a:gd name="T74" fmla="*/ 15 w 90"/>
                <a:gd name="T75" fmla="*/ 135 h 144"/>
                <a:gd name="T76" fmla="*/ 16 w 90"/>
                <a:gd name="T77" fmla="*/ 144 h 144"/>
                <a:gd name="T78" fmla="*/ 22 w 90"/>
                <a:gd name="T79" fmla="*/ 144 h 144"/>
                <a:gd name="T80" fmla="*/ 23 w 90"/>
                <a:gd name="T81" fmla="*/ 140 h 144"/>
                <a:gd name="T82" fmla="*/ 19 w 90"/>
                <a:gd name="T83" fmla="*/ 137 h 144"/>
                <a:gd name="T84" fmla="*/ 32 w 90"/>
                <a:gd name="T85" fmla="*/ 127 h 144"/>
                <a:gd name="T86" fmla="*/ 43 w 90"/>
                <a:gd name="T87" fmla="*/ 120 h 144"/>
                <a:gd name="T88" fmla="*/ 44 w 90"/>
                <a:gd name="T89" fmla="*/ 108 h 144"/>
                <a:gd name="T90" fmla="*/ 42 w 90"/>
                <a:gd name="T91" fmla="*/ 97 h 144"/>
                <a:gd name="T92" fmla="*/ 38 w 90"/>
                <a:gd name="T93" fmla="*/ 87 h 144"/>
                <a:gd name="T94" fmla="*/ 40 w 90"/>
                <a:gd name="T95" fmla="*/ 80 h 144"/>
                <a:gd name="T96" fmla="*/ 44 w 90"/>
                <a:gd name="T97" fmla="*/ 76 h 144"/>
                <a:gd name="T98" fmla="*/ 51 w 90"/>
                <a:gd name="T99" fmla="*/ 71 h 144"/>
                <a:gd name="T100" fmla="*/ 59 w 90"/>
                <a:gd name="T101" fmla="*/ 62 h 144"/>
                <a:gd name="T102" fmla="*/ 76 w 90"/>
                <a:gd name="T103" fmla="*/ 55 h 144"/>
                <a:gd name="T104" fmla="*/ 89 w 90"/>
                <a:gd name="T105" fmla="*/ 37 h 1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</a:cxnLst>
              <a:rect l="0" t="0" r="r" b="b"/>
              <a:pathLst>
                <a:path w="90" h="144">
                  <a:moveTo>
                    <a:pt x="89" y="37"/>
                  </a:moveTo>
                  <a:cubicBezTo>
                    <a:pt x="88" y="35"/>
                    <a:pt x="87" y="25"/>
                    <a:pt x="87" y="21"/>
                  </a:cubicBezTo>
                  <a:cubicBezTo>
                    <a:pt x="88" y="17"/>
                    <a:pt x="86" y="6"/>
                    <a:pt x="86" y="1"/>
                  </a:cubicBezTo>
                  <a:cubicBezTo>
                    <a:pt x="86" y="0"/>
                    <a:pt x="86" y="0"/>
                    <a:pt x="86" y="0"/>
                  </a:cubicBezTo>
                  <a:cubicBezTo>
                    <a:pt x="82" y="2"/>
                    <a:pt x="78" y="4"/>
                    <a:pt x="77" y="5"/>
                  </a:cubicBezTo>
                  <a:cubicBezTo>
                    <a:pt x="77" y="6"/>
                    <a:pt x="73" y="5"/>
                    <a:pt x="71" y="6"/>
                  </a:cubicBezTo>
                  <a:cubicBezTo>
                    <a:pt x="69" y="8"/>
                    <a:pt x="68" y="7"/>
                    <a:pt x="66" y="6"/>
                  </a:cubicBezTo>
                  <a:cubicBezTo>
                    <a:pt x="65" y="6"/>
                    <a:pt x="64" y="8"/>
                    <a:pt x="64" y="9"/>
                  </a:cubicBezTo>
                  <a:cubicBezTo>
                    <a:pt x="63" y="11"/>
                    <a:pt x="60" y="10"/>
                    <a:pt x="59" y="10"/>
                  </a:cubicBezTo>
                  <a:cubicBezTo>
                    <a:pt x="57" y="10"/>
                    <a:pt x="53" y="11"/>
                    <a:pt x="51" y="11"/>
                  </a:cubicBezTo>
                  <a:cubicBezTo>
                    <a:pt x="50" y="11"/>
                    <a:pt x="51" y="9"/>
                    <a:pt x="49" y="8"/>
                  </a:cubicBezTo>
                  <a:cubicBezTo>
                    <a:pt x="47" y="8"/>
                    <a:pt x="45" y="9"/>
                    <a:pt x="44" y="9"/>
                  </a:cubicBezTo>
                  <a:cubicBezTo>
                    <a:pt x="43" y="9"/>
                    <a:pt x="41" y="9"/>
                    <a:pt x="39" y="9"/>
                  </a:cubicBezTo>
                  <a:cubicBezTo>
                    <a:pt x="39" y="10"/>
                    <a:pt x="39" y="11"/>
                    <a:pt x="39" y="12"/>
                  </a:cubicBezTo>
                  <a:cubicBezTo>
                    <a:pt x="37" y="16"/>
                    <a:pt x="42" y="26"/>
                    <a:pt x="42" y="30"/>
                  </a:cubicBezTo>
                  <a:cubicBezTo>
                    <a:pt x="44" y="31"/>
                    <a:pt x="46" y="33"/>
                    <a:pt x="47" y="35"/>
                  </a:cubicBezTo>
                  <a:cubicBezTo>
                    <a:pt x="50" y="37"/>
                    <a:pt x="47" y="37"/>
                    <a:pt x="48" y="43"/>
                  </a:cubicBezTo>
                  <a:cubicBezTo>
                    <a:pt x="48" y="49"/>
                    <a:pt x="45" y="47"/>
                    <a:pt x="43" y="49"/>
                  </a:cubicBezTo>
                  <a:cubicBezTo>
                    <a:pt x="41" y="51"/>
                    <a:pt x="43" y="55"/>
                    <a:pt x="42" y="56"/>
                  </a:cubicBezTo>
                  <a:cubicBezTo>
                    <a:pt x="42" y="58"/>
                    <a:pt x="35" y="48"/>
                    <a:pt x="34" y="46"/>
                  </a:cubicBezTo>
                  <a:cubicBezTo>
                    <a:pt x="34" y="45"/>
                    <a:pt x="37" y="39"/>
                    <a:pt x="36" y="35"/>
                  </a:cubicBezTo>
                  <a:cubicBezTo>
                    <a:pt x="35" y="32"/>
                    <a:pt x="31" y="34"/>
                    <a:pt x="29" y="34"/>
                  </a:cubicBezTo>
                  <a:cubicBezTo>
                    <a:pt x="28" y="34"/>
                    <a:pt x="24" y="30"/>
                    <a:pt x="24" y="30"/>
                  </a:cubicBezTo>
                  <a:cubicBezTo>
                    <a:pt x="23" y="30"/>
                    <a:pt x="0" y="39"/>
                    <a:pt x="0" y="39"/>
                  </a:cubicBezTo>
                  <a:cubicBezTo>
                    <a:pt x="2" y="45"/>
                    <a:pt x="2" y="45"/>
                    <a:pt x="2" y="45"/>
                  </a:cubicBezTo>
                  <a:cubicBezTo>
                    <a:pt x="1" y="45"/>
                    <a:pt x="1" y="45"/>
                    <a:pt x="1" y="45"/>
                  </a:cubicBezTo>
                  <a:cubicBezTo>
                    <a:pt x="3" y="48"/>
                    <a:pt x="3" y="48"/>
                    <a:pt x="3" y="48"/>
                  </a:cubicBezTo>
                  <a:cubicBezTo>
                    <a:pt x="3" y="48"/>
                    <a:pt x="10" y="48"/>
                    <a:pt x="14" y="50"/>
                  </a:cubicBezTo>
                  <a:cubicBezTo>
                    <a:pt x="17" y="52"/>
                    <a:pt x="22" y="53"/>
                    <a:pt x="23" y="54"/>
                  </a:cubicBezTo>
                  <a:cubicBezTo>
                    <a:pt x="24" y="54"/>
                    <a:pt x="23" y="63"/>
                    <a:pt x="24" y="67"/>
                  </a:cubicBezTo>
                  <a:cubicBezTo>
                    <a:pt x="24" y="71"/>
                    <a:pt x="19" y="72"/>
                    <a:pt x="21" y="74"/>
                  </a:cubicBezTo>
                  <a:cubicBezTo>
                    <a:pt x="24" y="76"/>
                    <a:pt x="22" y="80"/>
                    <a:pt x="24" y="80"/>
                  </a:cubicBezTo>
                  <a:cubicBezTo>
                    <a:pt x="25" y="81"/>
                    <a:pt x="21" y="86"/>
                    <a:pt x="19" y="87"/>
                  </a:cubicBezTo>
                  <a:cubicBezTo>
                    <a:pt x="18" y="88"/>
                    <a:pt x="19" y="92"/>
                    <a:pt x="17" y="95"/>
                  </a:cubicBezTo>
                  <a:cubicBezTo>
                    <a:pt x="16" y="97"/>
                    <a:pt x="12" y="101"/>
                    <a:pt x="9" y="103"/>
                  </a:cubicBezTo>
                  <a:cubicBezTo>
                    <a:pt x="9" y="104"/>
                    <a:pt x="9" y="104"/>
                    <a:pt x="9" y="104"/>
                  </a:cubicBezTo>
                  <a:cubicBezTo>
                    <a:pt x="10" y="105"/>
                    <a:pt x="12" y="118"/>
                    <a:pt x="14" y="119"/>
                  </a:cubicBezTo>
                  <a:cubicBezTo>
                    <a:pt x="17" y="121"/>
                    <a:pt x="15" y="134"/>
                    <a:pt x="15" y="135"/>
                  </a:cubicBezTo>
                  <a:cubicBezTo>
                    <a:pt x="15" y="136"/>
                    <a:pt x="16" y="144"/>
                    <a:pt x="16" y="144"/>
                  </a:cubicBezTo>
                  <a:cubicBezTo>
                    <a:pt x="16" y="144"/>
                    <a:pt x="19" y="144"/>
                    <a:pt x="22" y="144"/>
                  </a:cubicBezTo>
                  <a:cubicBezTo>
                    <a:pt x="22" y="142"/>
                    <a:pt x="23" y="141"/>
                    <a:pt x="23" y="140"/>
                  </a:cubicBezTo>
                  <a:cubicBezTo>
                    <a:pt x="23" y="136"/>
                    <a:pt x="20" y="139"/>
                    <a:pt x="19" y="137"/>
                  </a:cubicBezTo>
                  <a:cubicBezTo>
                    <a:pt x="18" y="134"/>
                    <a:pt x="25" y="129"/>
                    <a:pt x="32" y="127"/>
                  </a:cubicBezTo>
                  <a:cubicBezTo>
                    <a:pt x="40" y="124"/>
                    <a:pt x="42" y="123"/>
                    <a:pt x="43" y="120"/>
                  </a:cubicBezTo>
                  <a:cubicBezTo>
                    <a:pt x="44" y="118"/>
                    <a:pt x="43" y="111"/>
                    <a:pt x="44" y="108"/>
                  </a:cubicBezTo>
                  <a:cubicBezTo>
                    <a:pt x="45" y="105"/>
                    <a:pt x="43" y="104"/>
                    <a:pt x="42" y="97"/>
                  </a:cubicBezTo>
                  <a:cubicBezTo>
                    <a:pt x="42" y="91"/>
                    <a:pt x="39" y="90"/>
                    <a:pt x="38" y="87"/>
                  </a:cubicBezTo>
                  <a:cubicBezTo>
                    <a:pt x="37" y="83"/>
                    <a:pt x="38" y="81"/>
                    <a:pt x="40" y="80"/>
                  </a:cubicBezTo>
                  <a:cubicBezTo>
                    <a:pt x="42" y="80"/>
                    <a:pt x="42" y="79"/>
                    <a:pt x="44" y="76"/>
                  </a:cubicBezTo>
                  <a:cubicBezTo>
                    <a:pt x="45" y="73"/>
                    <a:pt x="47" y="74"/>
                    <a:pt x="51" y="71"/>
                  </a:cubicBezTo>
                  <a:cubicBezTo>
                    <a:pt x="54" y="69"/>
                    <a:pt x="54" y="66"/>
                    <a:pt x="59" y="62"/>
                  </a:cubicBezTo>
                  <a:cubicBezTo>
                    <a:pt x="65" y="58"/>
                    <a:pt x="71" y="58"/>
                    <a:pt x="76" y="55"/>
                  </a:cubicBezTo>
                  <a:cubicBezTo>
                    <a:pt x="81" y="52"/>
                    <a:pt x="90" y="39"/>
                    <a:pt x="89" y="37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4" name="Freeform 169"/>
            <p:cNvSpPr>
              <a:spLocks/>
            </p:cNvSpPr>
            <p:nvPr userDrawn="1"/>
          </p:nvSpPr>
          <p:spPr bwMode="auto">
            <a:xfrm>
              <a:off x="3716" y="2802"/>
              <a:ext cx="176" cy="180"/>
            </a:xfrm>
            <a:custGeom>
              <a:avLst/>
              <a:gdLst>
                <a:gd name="T0" fmla="*/ 85 w 91"/>
                <a:gd name="T1" fmla="*/ 75 h 93"/>
                <a:gd name="T2" fmla="*/ 82 w 91"/>
                <a:gd name="T3" fmla="*/ 66 h 93"/>
                <a:gd name="T4" fmla="*/ 81 w 91"/>
                <a:gd name="T5" fmla="*/ 59 h 93"/>
                <a:gd name="T6" fmla="*/ 83 w 91"/>
                <a:gd name="T7" fmla="*/ 53 h 93"/>
                <a:gd name="T8" fmla="*/ 78 w 91"/>
                <a:gd name="T9" fmla="*/ 46 h 93"/>
                <a:gd name="T10" fmla="*/ 82 w 91"/>
                <a:gd name="T11" fmla="*/ 33 h 93"/>
                <a:gd name="T12" fmla="*/ 68 w 91"/>
                <a:gd name="T13" fmla="*/ 23 h 93"/>
                <a:gd name="T14" fmla="*/ 68 w 91"/>
                <a:gd name="T15" fmla="*/ 18 h 93"/>
                <a:gd name="T16" fmla="*/ 37 w 91"/>
                <a:gd name="T17" fmla="*/ 1 h 93"/>
                <a:gd name="T18" fmla="*/ 33 w 91"/>
                <a:gd name="T19" fmla="*/ 9 h 93"/>
                <a:gd name="T20" fmla="*/ 33 w 91"/>
                <a:gd name="T21" fmla="*/ 14 h 93"/>
                <a:gd name="T22" fmla="*/ 19 w 91"/>
                <a:gd name="T23" fmla="*/ 13 h 93"/>
                <a:gd name="T24" fmla="*/ 19 w 91"/>
                <a:gd name="T25" fmla="*/ 0 h 93"/>
                <a:gd name="T26" fmla="*/ 12 w 91"/>
                <a:gd name="T27" fmla="*/ 1 h 93"/>
                <a:gd name="T28" fmla="*/ 8 w 91"/>
                <a:gd name="T29" fmla="*/ 2 h 93"/>
                <a:gd name="T30" fmla="*/ 10 w 91"/>
                <a:gd name="T31" fmla="*/ 5 h 93"/>
                <a:gd name="T32" fmla="*/ 11 w 91"/>
                <a:gd name="T33" fmla="*/ 11 h 93"/>
                <a:gd name="T34" fmla="*/ 8 w 91"/>
                <a:gd name="T35" fmla="*/ 13 h 93"/>
                <a:gd name="T36" fmla="*/ 8 w 91"/>
                <a:gd name="T37" fmla="*/ 17 h 93"/>
                <a:gd name="T38" fmla="*/ 10 w 91"/>
                <a:gd name="T39" fmla="*/ 18 h 93"/>
                <a:gd name="T40" fmla="*/ 3 w 91"/>
                <a:gd name="T41" fmla="*/ 28 h 93"/>
                <a:gd name="T42" fmla="*/ 0 w 91"/>
                <a:gd name="T43" fmla="*/ 30 h 93"/>
                <a:gd name="T44" fmla="*/ 5 w 91"/>
                <a:gd name="T45" fmla="*/ 46 h 93"/>
                <a:gd name="T46" fmla="*/ 9 w 91"/>
                <a:gd name="T47" fmla="*/ 58 h 93"/>
                <a:gd name="T48" fmla="*/ 11 w 91"/>
                <a:gd name="T49" fmla="*/ 64 h 93"/>
                <a:gd name="T50" fmla="*/ 7 w 91"/>
                <a:gd name="T51" fmla="*/ 61 h 93"/>
                <a:gd name="T52" fmla="*/ 6 w 91"/>
                <a:gd name="T53" fmla="*/ 62 h 93"/>
                <a:gd name="T54" fmla="*/ 6 w 91"/>
                <a:gd name="T55" fmla="*/ 62 h 93"/>
                <a:gd name="T56" fmla="*/ 12 w 91"/>
                <a:gd name="T57" fmla="*/ 66 h 93"/>
                <a:gd name="T58" fmla="*/ 20 w 91"/>
                <a:gd name="T59" fmla="*/ 69 h 93"/>
                <a:gd name="T60" fmla="*/ 30 w 91"/>
                <a:gd name="T61" fmla="*/ 74 h 93"/>
                <a:gd name="T62" fmla="*/ 31 w 91"/>
                <a:gd name="T63" fmla="*/ 74 h 93"/>
                <a:gd name="T64" fmla="*/ 37 w 91"/>
                <a:gd name="T65" fmla="*/ 74 h 93"/>
                <a:gd name="T66" fmla="*/ 38 w 91"/>
                <a:gd name="T67" fmla="*/ 74 h 93"/>
                <a:gd name="T68" fmla="*/ 44 w 91"/>
                <a:gd name="T69" fmla="*/ 91 h 93"/>
                <a:gd name="T70" fmla="*/ 49 w 91"/>
                <a:gd name="T71" fmla="*/ 91 h 93"/>
                <a:gd name="T72" fmla="*/ 54 w 91"/>
                <a:gd name="T73" fmla="*/ 90 h 93"/>
                <a:gd name="T74" fmla="*/ 56 w 91"/>
                <a:gd name="T75" fmla="*/ 93 h 93"/>
                <a:gd name="T76" fmla="*/ 64 w 91"/>
                <a:gd name="T77" fmla="*/ 92 h 93"/>
                <a:gd name="T78" fmla="*/ 69 w 91"/>
                <a:gd name="T79" fmla="*/ 91 h 93"/>
                <a:gd name="T80" fmla="*/ 71 w 91"/>
                <a:gd name="T81" fmla="*/ 88 h 93"/>
                <a:gd name="T82" fmla="*/ 76 w 91"/>
                <a:gd name="T83" fmla="*/ 88 h 93"/>
                <a:gd name="T84" fmla="*/ 82 w 91"/>
                <a:gd name="T85" fmla="*/ 87 h 93"/>
                <a:gd name="T86" fmla="*/ 91 w 91"/>
                <a:gd name="T87" fmla="*/ 82 h 93"/>
                <a:gd name="T88" fmla="*/ 85 w 91"/>
                <a:gd name="T89" fmla="*/ 75 h 9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</a:cxnLst>
              <a:rect l="0" t="0" r="r" b="b"/>
              <a:pathLst>
                <a:path w="91" h="93">
                  <a:moveTo>
                    <a:pt x="85" y="75"/>
                  </a:moveTo>
                  <a:cubicBezTo>
                    <a:pt x="85" y="69"/>
                    <a:pt x="82" y="69"/>
                    <a:pt x="82" y="66"/>
                  </a:cubicBezTo>
                  <a:cubicBezTo>
                    <a:pt x="82" y="62"/>
                    <a:pt x="83" y="59"/>
                    <a:pt x="81" y="59"/>
                  </a:cubicBezTo>
                  <a:cubicBezTo>
                    <a:pt x="80" y="59"/>
                    <a:pt x="81" y="56"/>
                    <a:pt x="83" y="53"/>
                  </a:cubicBezTo>
                  <a:cubicBezTo>
                    <a:pt x="85" y="50"/>
                    <a:pt x="79" y="49"/>
                    <a:pt x="78" y="46"/>
                  </a:cubicBezTo>
                  <a:cubicBezTo>
                    <a:pt x="78" y="44"/>
                    <a:pt x="80" y="39"/>
                    <a:pt x="82" y="33"/>
                  </a:cubicBezTo>
                  <a:cubicBezTo>
                    <a:pt x="75" y="28"/>
                    <a:pt x="68" y="23"/>
                    <a:pt x="68" y="23"/>
                  </a:cubicBezTo>
                  <a:cubicBezTo>
                    <a:pt x="68" y="18"/>
                    <a:pt x="68" y="18"/>
                    <a:pt x="68" y="18"/>
                  </a:cubicBezTo>
                  <a:cubicBezTo>
                    <a:pt x="37" y="1"/>
                    <a:pt x="37" y="1"/>
                    <a:pt x="37" y="1"/>
                  </a:cubicBezTo>
                  <a:cubicBezTo>
                    <a:pt x="36" y="5"/>
                    <a:pt x="35" y="8"/>
                    <a:pt x="33" y="9"/>
                  </a:cubicBezTo>
                  <a:cubicBezTo>
                    <a:pt x="30" y="10"/>
                    <a:pt x="36" y="13"/>
                    <a:pt x="33" y="14"/>
                  </a:cubicBezTo>
                  <a:cubicBezTo>
                    <a:pt x="30" y="14"/>
                    <a:pt x="24" y="11"/>
                    <a:pt x="19" y="13"/>
                  </a:cubicBezTo>
                  <a:cubicBezTo>
                    <a:pt x="16" y="14"/>
                    <a:pt x="17" y="7"/>
                    <a:pt x="19" y="0"/>
                  </a:cubicBezTo>
                  <a:cubicBezTo>
                    <a:pt x="12" y="1"/>
                    <a:pt x="12" y="1"/>
                    <a:pt x="12" y="1"/>
                  </a:cubicBezTo>
                  <a:cubicBezTo>
                    <a:pt x="12" y="1"/>
                    <a:pt x="10" y="1"/>
                    <a:pt x="8" y="2"/>
                  </a:cubicBezTo>
                  <a:cubicBezTo>
                    <a:pt x="10" y="5"/>
                    <a:pt x="10" y="5"/>
                    <a:pt x="10" y="5"/>
                  </a:cubicBezTo>
                  <a:cubicBezTo>
                    <a:pt x="10" y="5"/>
                    <a:pt x="12" y="9"/>
                    <a:pt x="11" y="11"/>
                  </a:cubicBezTo>
                  <a:cubicBezTo>
                    <a:pt x="11" y="12"/>
                    <a:pt x="9" y="12"/>
                    <a:pt x="8" y="13"/>
                  </a:cubicBezTo>
                  <a:cubicBezTo>
                    <a:pt x="8" y="15"/>
                    <a:pt x="8" y="17"/>
                    <a:pt x="8" y="17"/>
                  </a:cubicBezTo>
                  <a:cubicBezTo>
                    <a:pt x="10" y="18"/>
                    <a:pt x="10" y="18"/>
                    <a:pt x="10" y="18"/>
                  </a:cubicBezTo>
                  <a:cubicBezTo>
                    <a:pt x="10" y="18"/>
                    <a:pt x="5" y="27"/>
                    <a:pt x="3" y="28"/>
                  </a:cubicBezTo>
                  <a:cubicBezTo>
                    <a:pt x="3" y="29"/>
                    <a:pt x="1" y="29"/>
                    <a:pt x="0" y="30"/>
                  </a:cubicBezTo>
                  <a:cubicBezTo>
                    <a:pt x="1" y="37"/>
                    <a:pt x="3" y="44"/>
                    <a:pt x="5" y="46"/>
                  </a:cubicBezTo>
                  <a:cubicBezTo>
                    <a:pt x="9" y="50"/>
                    <a:pt x="8" y="55"/>
                    <a:pt x="9" y="58"/>
                  </a:cubicBezTo>
                  <a:cubicBezTo>
                    <a:pt x="10" y="60"/>
                    <a:pt x="14" y="63"/>
                    <a:pt x="11" y="64"/>
                  </a:cubicBezTo>
                  <a:cubicBezTo>
                    <a:pt x="10" y="65"/>
                    <a:pt x="8" y="63"/>
                    <a:pt x="7" y="61"/>
                  </a:cubicBezTo>
                  <a:cubicBezTo>
                    <a:pt x="7" y="61"/>
                    <a:pt x="6" y="62"/>
                    <a:pt x="6" y="62"/>
                  </a:cubicBezTo>
                  <a:cubicBezTo>
                    <a:pt x="6" y="62"/>
                    <a:pt x="6" y="62"/>
                    <a:pt x="6" y="62"/>
                  </a:cubicBezTo>
                  <a:cubicBezTo>
                    <a:pt x="8" y="64"/>
                    <a:pt x="11" y="66"/>
                    <a:pt x="12" y="66"/>
                  </a:cubicBezTo>
                  <a:cubicBezTo>
                    <a:pt x="14" y="66"/>
                    <a:pt x="18" y="68"/>
                    <a:pt x="20" y="69"/>
                  </a:cubicBezTo>
                  <a:cubicBezTo>
                    <a:pt x="22" y="69"/>
                    <a:pt x="30" y="72"/>
                    <a:pt x="30" y="74"/>
                  </a:cubicBezTo>
                  <a:cubicBezTo>
                    <a:pt x="31" y="74"/>
                    <a:pt x="31" y="74"/>
                    <a:pt x="31" y="74"/>
                  </a:cubicBezTo>
                  <a:cubicBezTo>
                    <a:pt x="33" y="74"/>
                    <a:pt x="35" y="74"/>
                    <a:pt x="37" y="74"/>
                  </a:cubicBezTo>
                  <a:cubicBezTo>
                    <a:pt x="37" y="74"/>
                    <a:pt x="37" y="74"/>
                    <a:pt x="38" y="74"/>
                  </a:cubicBezTo>
                  <a:cubicBezTo>
                    <a:pt x="41" y="74"/>
                    <a:pt x="44" y="85"/>
                    <a:pt x="44" y="91"/>
                  </a:cubicBezTo>
                  <a:cubicBezTo>
                    <a:pt x="46" y="91"/>
                    <a:pt x="48" y="91"/>
                    <a:pt x="49" y="91"/>
                  </a:cubicBezTo>
                  <a:cubicBezTo>
                    <a:pt x="50" y="91"/>
                    <a:pt x="52" y="90"/>
                    <a:pt x="54" y="90"/>
                  </a:cubicBezTo>
                  <a:cubicBezTo>
                    <a:pt x="56" y="91"/>
                    <a:pt x="55" y="93"/>
                    <a:pt x="56" y="93"/>
                  </a:cubicBezTo>
                  <a:cubicBezTo>
                    <a:pt x="58" y="93"/>
                    <a:pt x="62" y="92"/>
                    <a:pt x="64" y="92"/>
                  </a:cubicBezTo>
                  <a:cubicBezTo>
                    <a:pt x="65" y="92"/>
                    <a:pt x="68" y="93"/>
                    <a:pt x="69" y="91"/>
                  </a:cubicBezTo>
                  <a:cubicBezTo>
                    <a:pt x="69" y="90"/>
                    <a:pt x="70" y="88"/>
                    <a:pt x="71" y="88"/>
                  </a:cubicBezTo>
                  <a:cubicBezTo>
                    <a:pt x="73" y="89"/>
                    <a:pt x="74" y="90"/>
                    <a:pt x="76" y="88"/>
                  </a:cubicBezTo>
                  <a:cubicBezTo>
                    <a:pt x="78" y="87"/>
                    <a:pt x="82" y="88"/>
                    <a:pt x="82" y="87"/>
                  </a:cubicBezTo>
                  <a:cubicBezTo>
                    <a:pt x="83" y="86"/>
                    <a:pt x="87" y="84"/>
                    <a:pt x="91" y="82"/>
                  </a:cubicBezTo>
                  <a:cubicBezTo>
                    <a:pt x="91" y="77"/>
                    <a:pt x="86" y="80"/>
                    <a:pt x="85" y="7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5" name="Freeform 170"/>
            <p:cNvSpPr>
              <a:spLocks/>
            </p:cNvSpPr>
            <p:nvPr userDrawn="1"/>
          </p:nvSpPr>
          <p:spPr bwMode="auto">
            <a:xfrm>
              <a:off x="3768" y="2946"/>
              <a:ext cx="54" cy="128"/>
            </a:xfrm>
            <a:custGeom>
              <a:avLst/>
              <a:gdLst>
                <a:gd name="T0" fmla="*/ 25 w 28"/>
                <a:gd name="T1" fmla="*/ 43 h 66"/>
                <a:gd name="T2" fmla="*/ 20 w 28"/>
                <a:gd name="T3" fmla="*/ 38 h 66"/>
                <a:gd name="T4" fmla="*/ 20 w 28"/>
                <a:gd name="T5" fmla="*/ 39 h 66"/>
                <a:gd name="T6" fmla="*/ 11 w 28"/>
                <a:gd name="T7" fmla="*/ 26 h 66"/>
                <a:gd name="T8" fmla="*/ 12 w 28"/>
                <a:gd name="T9" fmla="*/ 11 h 66"/>
                <a:gd name="T10" fmla="*/ 10 w 28"/>
                <a:gd name="T11" fmla="*/ 0 h 66"/>
                <a:gd name="T12" fmla="*/ 4 w 28"/>
                <a:gd name="T13" fmla="*/ 0 h 66"/>
                <a:gd name="T14" fmla="*/ 7 w 28"/>
                <a:gd name="T15" fmla="*/ 9 h 66"/>
                <a:gd name="T16" fmla="*/ 4 w 28"/>
                <a:gd name="T17" fmla="*/ 10 h 66"/>
                <a:gd name="T18" fmla="*/ 5 w 28"/>
                <a:gd name="T19" fmla="*/ 24 h 66"/>
                <a:gd name="T20" fmla="*/ 1 w 28"/>
                <a:gd name="T21" fmla="*/ 26 h 66"/>
                <a:gd name="T22" fmla="*/ 0 w 28"/>
                <a:gd name="T23" fmla="*/ 34 h 66"/>
                <a:gd name="T24" fmla="*/ 2 w 28"/>
                <a:gd name="T25" fmla="*/ 38 h 66"/>
                <a:gd name="T26" fmla="*/ 2 w 28"/>
                <a:gd name="T27" fmla="*/ 38 h 66"/>
                <a:gd name="T28" fmla="*/ 7 w 28"/>
                <a:gd name="T29" fmla="*/ 42 h 66"/>
                <a:gd name="T30" fmla="*/ 14 w 28"/>
                <a:gd name="T31" fmla="*/ 43 h 66"/>
                <a:gd name="T32" fmla="*/ 12 w 28"/>
                <a:gd name="T33" fmla="*/ 54 h 66"/>
                <a:gd name="T34" fmla="*/ 20 w 28"/>
                <a:gd name="T35" fmla="*/ 64 h 66"/>
                <a:gd name="T36" fmla="*/ 21 w 28"/>
                <a:gd name="T37" fmla="*/ 57 h 66"/>
                <a:gd name="T38" fmla="*/ 26 w 28"/>
                <a:gd name="T39" fmla="*/ 51 h 66"/>
                <a:gd name="T40" fmla="*/ 25 w 28"/>
                <a:gd name="T41" fmla="*/ 43 h 6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28" h="66">
                  <a:moveTo>
                    <a:pt x="25" y="43"/>
                  </a:moveTo>
                  <a:cubicBezTo>
                    <a:pt x="24" y="41"/>
                    <a:pt x="22" y="39"/>
                    <a:pt x="20" y="38"/>
                  </a:cubicBezTo>
                  <a:cubicBezTo>
                    <a:pt x="20" y="38"/>
                    <a:pt x="20" y="39"/>
                    <a:pt x="20" y="39"/>
                  </a:cubicBezTo>
                  <a:cubicBezTo>
                    <a:pt x="18" y="42"/>
                    <a:pt x="12" y="32"/>
                    <a:pt x="11" y="26"/>
                  </a:cubicBezTo>
                  <a:cubicBezTo>
                    <a:pt x="10" y="20"/>
                    <a:pt x="14" y="17"/>
                    <a:pt x="12" y="11"/>
                  </a:cubicBezTo>
                  <a:cubicBezTo>
                    <a:pt x="10" y="6"/>
                    <a:pt x="8" y="2"/>
                    <a:pt x="10" y="0"/>
                  </a:cubicBezTo>
                  <a:cubicBezTo>
                    <a:pt x="8" y="0"/>
                    <a:pt x="6" y="0"/>
                    <a:pt x="4" y="0"/>
                  </a:cubicBezTo>
                  <a:cubicBezTo>
                    <a:pt x="5" y="3"/>
                    <a:pt x="7" y="7"/>
                    <a:pt x="7" y="9"/>
                  </a:cubicBezTo>
                  <a:cubicBezTo>
                    <a:pt x="7" y="10"/>
                    <a:pt x="5" y="8"/>
                    <a:pt x="4" y="10"/>
                  </a:cubicBezTo>
                  <a:cubicBezTo>
                    <a:pt x="3" y="12"/>
                    <a:pt x="3" y="22"/>
                    <a:pt x="5" y="24"/>
                  </a:cubicBezTo>
                  <a:cubicBezTo>
                    <a:pt x="7" y="26"/>
                    <a:pt x="1" y="25"/>
                    <a:pt x="1" y="26"/>
                  </a:cubicBezTo>
                  <a:cubicBezTo>
                    <a:pt x="1" y="28"/>
                    <a:pt x="1" y="34"/>
                    <a:pt x="0" y="34"/>
                  </a:cubicBezTo>
                  <a:cubicBezTo>
                    <a:pt x="0" y="35"/>
                    <a:pt x="1" y="36"/>
                    <a:pt x="2" y="38"/>
                  </a:cubicBezTo>
                  <a:cubicBezTo>
                    <a:pt x="2" y="38"/>
                    <a:pt x="2" y="38"/>
                    <a:pt x="2" y="38"/>
                  </a:cubicBezTo>
                  <a:cubicBezTo>
                    <a:pt x="2" y="38"/>
                    <a:pt x="6" y="42"/>
                    <a:pt x="7" y="42"/>
                  </a:cubicBezTo>
                  <a:cubicBezTo>
                    <a:pt x="9" y="42"/>
                    <a:pt x="13" y="40"/>
                    <a:pt x="14" y="43"/>
                  </a:cubicBezTo>
                  <a:cubicBezTo>
                    <a:pt x="15" y="47"/>
                    <a:pt x="12" y="53"/>
                    <a:pt x="12" y="54"/>
                  </a:cubicBezTo>
                  <a:cubicBezTo>
                    <a:pt x="13" y="56"/>
                    <a:pt x="20" y="66"/>
                    <a:pt x="20" y="64"/>
                  </a:cubicBezTo>
                  <a:cubicBezTo>
                    <a:pt x="21" y="63"/>
                    <a:pt x="19" y="59"/>
                    <a:pt x="21" y="57"/>
                  </a:cubicBezTo>
                  <a:cubicBezTo>
                    <a:pt x="23" y="55"/>
                    <a:pt x="26" y="57"/>
                    <a:pt x="26" y="51"/>
                  </a:cubicBezTo>
                  <a:cubicBezTo>
                    <a:pt x="25" y="45"/>
                    <a:pt x="28" y="45"/>
                    <a:pt x="25" y="4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6" name="Freeform 171"/>
            <p:cNvSpPr>
              <a:spLocks/>
            </p:cNvSpPr>
            <p:nvPr userDrawn="1"/>
          </p:nvSpPr>
          <p:spPr bwMode="auto">
            <a:xfrm>
              <a:off x="4348" y="2073"/>
              <a:ext cx="124" cy="86"/>
            </a:xfrm>
            <a:custGeom>
              <a:avLst/>
              <a:gdLst>
                <a:gd name="T0" fmla="*/ 52 w 64"/>
                <a:gd name="T1" fmla="*/ 35 h 44"/>
                <a:gd name="T2" fmla="*/ 56 w 64"/>
                <a:gd name="T3" fmla="*/ 38 h 44"/>
                <a:gd name="T4" fmla="*/ 62 w 64"/>
                <a:gd name="T5" fmla="*/ 40 h 44"/>
                <a:gd name="T6" fmla="*/ 64 w 64"/>
                <a:gd name="T7" fmla="*/ 39 h 44"/>
                <a:gd name="T8" fmla="*/ 63 w 64"/>
                <a:gd name="T9" fmla="*/ 28 h 44"/>
                <a:gd name="T10" fmla="*/ 54 w 64"/>
                <a:gd name="T11" fmla="*/ 23 h 44"/>
                <a:gd name="T12" fmla="*/ 53 w 64"/>
                <a:gd name="T13" fmla="*/ 15 h 44"/>
                <a:gd name="T14" fmla="*/ 42 w 64"/>
                <a:gd name="T15" fmla="*/ 16 h 44"/>
                <a:gd name="T16" fmla="*/ 35 w 64"/>
                <a:gd name="T17" fmla="*/ 15 h 44"/>
                <a:gd name="T18" fmla="*/ 27 w 64"/>
                <a:gd name="T19" fmla="*/ 14 h 44"/>
                <a:gd name="T20" fmla="*/ 15 w 64"/>
                <a:gd name="T21" fmla="*/ 13 h 44"/>
                <a:gd name="T22" fmla="*/ 21 w 64"/>
                <a:gd name="T23" fmla="*/ 8 h 44"/>
                <a:gd name="T24" fmla="*/ 24 w 64"/>
                <a:gd name="T25" fmla="*/ 8 h 44"/>
                <a:gd name="T26" fmla="*/ 27 w 64"/>
                <a:gd name="T27" fmla="*/ 1 h 44"/>
                <a:gd name="T28" fmla="*/ 21 w 64"/>
                <a:gd name="T29" fmla="*/ 3 h 44"/>
                <a:gd name="T30" fmla="*/ 15 w 64"/>
                <a:gd name="T31" fmla="*/ 4 h 44"/>
                <a:gd name="T32" fmla="*/ 11 w 64"/>
                <a:gd name="T33" fmla="*/ 9 h 44"/>
                <a:gd name="T34" fmla="*/ 8 w 64"/>
                <a:gd name="T35" fmla="*/ 13 h 44"/>
                <a:gd name="T36" fmla="*/ 0 w 64"/>
                <a:gd name="T37" fmla="*/ 16 h 44"/>
                <a:gd name="T38" fmla="*/ 5 w 64"/>
                <a:gd name="T39" fmla="*/ 23 h 44"/>
                <a:gd name="T40" fmla="*/ 6 w 64"/>
                <a:gd name="T41" fmla="*/ 30 h 44"/>
                <a:gd name="T42" fmla="*/ 3 w 64"/>
                <a:gd name="T43" fmla="*/ 39 h 44"/>
                <a:gd name="T44" fmla="*/ 7 w 64"/>
                <a:gd name="T45" fmla="*/ 40 h 44"/>
                <a:gd name="T46" fmla="*/ 15 w 64"/>
                <a:gd name="T47" fmla="*/ 37 h 44"/>
                <a:gd name="T48" fmla="*/ 23 w 64"/>
                <a:gd name="T49" fmla="*/ 33 h 44"/>
                <a:gd name="T50" fmla="*/ 31 w 64"/>
                <a:gd name="T51" fmla="*/ 26 h 44"/>
                <a:gd name="T52" fmla="*/ 34 w 64"/>
                <a:gd name="T53" fmla="*/ 33 h 44"/>
                <a:gd name="T54" fmla="*/ 35 w 64"/>
                <a:gd name="T55" fmla="*/ 43 h 44"/>
                <a:gd name="T56" fmla="*/ 39 w 64"/>
                <a:gd name="T57" fmla="*/ 43 h 44"/>
                <a:gd name="T58" fmla="*/ 43 w 64"/>
                <a:gd name="T59" fmla="*/ 42 h 44"/>
                <a:gd name="T60" fmla="*/ 52 w 64"/>
                <a:gd name="T61" fmla="*/ 35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64" h="44">
                  <a:moveTo>
                    <a:pt x="52" y="35"/>
                  </a:moveTo>
                  <a:cubicBezTo>
                    <a:pt x="54" y="37"/>
                    <a:pt x="54" y="38"/>
                    <a:pt x="56" y="38"/>
                  </a:cubicBezTo>
                  <a:cubicBezTo>
                    <a:pt x="57" y="38"/>
                    <a:pt x="60" y="38"/>
                    <a:pt x="62" y="40"/>
                  </a:cubicBezTo>
                  <a:cubicBezTo>
                    <a:pt x="63" y="39"/>
                    <a:pt x="64" y="39"/>
                    <a:pt x="64" y="39"/>
                  </a:cubicBezTo>
                  <a:cubicBezTo>
                    <a:pt x="64" y="39"/>
                    <a:pt x="63" y="31"/>
                    <a:pt x="63" y="28"/>
                  </a:cubicBezTo>
                  <a:cubicBezTo>
                    <a:pt x="62" y="25"/>
                    <a:pt x="54" y="23"/>
                    <a:pt x="54" y="23"/>
                  </a:cubicBezTo>
                  <a:cubicBezTo>
                    <a:pt x="53" y="15"/>
                    <a:pt x="53" y="15"/>
                    <a:pt x="53" y="15"/>
                  </a:cubicBezTo>
                  <a:cubicBezTo>
                    <a:pt x="53" y="15"/>
                    <a:pt x="44" y="17"/>
                    <a:pt x="42" y="16"/>
                  </a:cubicBezTo>
                  <a:cubicBezTo>
                    <a:pt x="40" y="15"/>
                    <a:pt x="37" y="17"/>
                    <a:pt x="35" y="15"/>
                  </a:cubicBezTo>
                  <a:cubicBezTo>
                    <a:pt x="33" y="12"/>
                    <a:pt x="30" y="16"/>
                    <a:pt x="27" y="14"/>
                  </a:cubicBezTo>
                  <a:cubicBezTo>
                    <a:pt x="24" y="12"/>
                    <a:pt x="16" y="15"/>
                    <a:pt x="15" y="13"/>
                  </a:cubicBezTo>
                  <a:cubicBezTo>
                    <a:pt x="15" y="12"/>
                    <a:pt x="19" y="8"/>
                    <a:pt x="21" y="8"/>
                  </a:cubicBezTo>
                  <a:cubicBezTo>
                    <a:pt x="22" y="8"/>
                    <a:pt x="23" y="8"/>
                    <a:pt x="24" y="8"/>
                  </a:cubicBezTo>
                  <a:cubicBezTo>
                    <a:pt x="25" y="7"/>
                    <a:pt x="28" y="2"/>
                    <a:pt x="27" y="1"/>
                  </a:cubicBezTo>
                  <a:cubicBezTo>
                    <a:pt x="26" y="0"/>
                    <a:pt x="23" y="1"/>
                    <a:pt x="21" y="3"/>
                  </a:cubicBezTo>
                  <a:cubicBezTo>
                    <a:pt x="19" y="4"/>
                    <a:pt x="16" y="2"/>
                    <a:pt x="15" y="4"/>
                  </a:cubicBezTo>
                  <a:cubicBezTo>
                    <a:pt x="14" y="6"/>
                    <a:pt x="13" y="9"/>
                    <a:pt x="11" y="9"/>
                  </a:cubicBezTo>
                  <a:cubicBezTo>
                    <a:pt x="9" y="9"/>
                    <a:pt x="10" y="12"/>
                    <a:pt x="8" y="13"/>
                  </a:cubicBezTo>
                  <a:cubicBezTo>
                    <a:pt x="6" y="14"/>
                    <a:pt x="1" y="14"/>
                    <a:pt x="0" y="16"/>
                  </a:cubicBezTo>
                  <a:cubicBezTo>
                    <a:pt x="0" y="19"/>
                    <a:pt x="6" y="20"/>
                    <a:pt x="5" y="23"/>
                  </a:cubicBezTo>
                  <a:cubicBezTo>
                    <a:pt x="5" y="26"/>
                    <a:pt x="9" y="29"/>
                    <a:pt x="6" y="30"/>
                  </a:cubicBezTo>
                  <a:cubicBezTo>
                    <a:pt x="4" y="32"/>
                    <a:pt x="3" y="34"/>
                    <a:pt x="3" y="39"/>
                  </a:cubicBezTo>
                  <a:cubicBezTo>
                    <a:pt x="4" y="40"/>
                    <a:pt x="6" y="41"/>
                    <a:pt x="7" y="40"/>
                  </a:cubicBezTo>
                  <a:cubicBezTo>
                    <a:pt x="8" y="37"/>
                    <a:pt x="15" y="40"/>
                    <a:pt x="15" y="37"/>
                  </a:cubicBezTo>
                  <a:cubicBezTo>
                    <a:pt x="15" y="35"/>
                    <a:pt x="23" y="36"/>
                    <a:pt x="23" y="33"/>
                  </a:cubicBezTo>
                  <a:cubicBezTo>
                    <a:pt x="23" y="31"/>
                    <a:pt x="28" y="26"/>
                    <a:pt x="31" y="26"/>
                  </a:cubicBezTo>
                  <a:cubicBezTo>
                    <a:pt x="34" y="26"/>
                    <a:pt x="31" y="31"/>
                    <a:pt x="34" y="33"/>
                  </a:cubicBezTo>
                  <a:cubicBezTo>
                    <a:pt x="38" y="35"/>
                    <a:pt x="33" y="41"/>
                    <a:pt x="35" y="43"/>
                  </a:cubicBezTo>
                  <a:cubicBezTo>
                    <a:pt x="35" y="44"/>
                    <a:pt x="37" y="44"/>
                    <a:pt x="39" y="43"/>
                  </a:cubicBezTo>
                  <a:cubicBezTo>
                    <a:pt x="40" y="43"/>
                    <a:pt x="42" y="42"/>
                    <a:pt x="43" y="42"/>
                  </a:cubicBezTo>
                  <a:cubicBezTo>
                    <a:pt x="46" y="39"/>
                    <a:pt x="51" y="35"/>
                    <a:pt x="52" y="35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7" name="Freeform 172"/>
            <p:cNvSpPr>
              <a:spLocks/>
            </p:cNvSpPr>
            <p:nvPr userDrawn="1"/>
          </p:nvSpPr>
          <p:spPr bwMode="auto">
            <a:xfrm>
              <a:off x="1954" y="2361"/>
              <a:ext cx="13" cy="29"/>
            </a:xfrm>
            <a:custGeom>
              <a:avLst/>
              <a:gdLst>
                <a:gd name="T0" fmla="*/ 6 w 7"/>
                <a:gd name="T1" fmla="*/ 14 h 15"/>
                <a:gd name="T2" fmla="*/ 3 w 7"/>
                <a:gd name="T3" fmla="*/ 11 h 15"/>
                <a:gd name="T4" fmla="*/ 0 w 7"/>
                <a:gd name="T5" fmla="*/ 5 h 15"/>
                <a:gd name="T6" fmla="*/ 3 w 7"/>
                <a:gd name="T7" fmla="*/ 3 h 15"/>
                <a:gd name="T8" fmla="*/ 4 w 7"/>
                <a:gd name="T9" fmla="*/ 9 h 15"/>
                <a:gd name="T10" fmla="*/ 6 w 7"/>
                <a:gd name="T11" fmla="*/ 14 h 1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" h="15">
                  <a:moveTo>
                    <a:pt x="6" y="14"/>
                  </a:moveTo>
                  <a:cubicBezTo>
                    <a:pt x="6" y="15"/>
                    <a:pt x="3" y="13"/>
                    <a:pt x="3" y="11"/>
                  </a:cubicBezTo>
                  <a:cubicBezTo>
                    <a:pt x="3" y="9"/>
                    <a:pt x="0" y="9"/>
                    <a:pt x="0" y="5"/>
                  </a:cubicBezTo>
                  <a:cubicBezTo>
                    <a:pt x="0" y="2"/>
                    <a:pt x="1" y="0"/>
                    <a:pt x="3" y="3"/>
                  </a:cubicBezTo>
                  <a:cubicBezTo>
                    <a:pt x="5" y="6"/>
                    <a:pt x="3" y="8"/>
                    <a:pt x="4" y="9"/>
                  </a:cubicBezTo>
                  <a:cubicBezTo>
                    <a:pt x="4" y="10"/>
                    <a:pt x="7" y="12"/>
                    <a:pt x="6" y="1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8" name="Freeform 173"/>
            <p:cNvSpPr>
              <a:spLocks/>
            </p:cNvSpPr>
            <p:nvPr userDrawn="1"/>
          </p:nvSpPr>
          <p:spPr bwMode="auto">
            <a:xfrm>
              <a:off x="2223" y="2607"/>
              <a:ext cx="20" cy="18"/>
            </a:xfrm>
            <a:custGeom>
              <a:avLst/>
              <a:gdLst>
                <a:gd name="T0" fmla="*/ 2 w 10"/>
                <a:gd name="T1" fmla="*/ 8 h 9"/>
                <a:gd name="T2" fmla="*/ 1 w 10"/>
                <a:gd name="T3" fmla="*/ 4 h 9"/>
                <a:gd name="T4" fmla="*/ 8 w 10"/>
                <a:gd name="T5" fmla="*/ 2 h 9"/>
                <a:gd name="T6" fmla="*/ 8 w 10"/>
                <a:gd name="T7" fmla="*/ 7 h 9"/>
                <a:gd name="T8" fmla="*/ 2 w 10"/>
                <a:gd name="T9" fmla="*/ 8 h 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" h="9">
                  <a:moveTo>
                    <a:pt x="2" y="8"/>
                  </a:moveTo>
                  <a:cubicBezTo>
                    <a:pt x="0" y="7"/>
                    <a:pt x="3" y="5"/>
                    <a:pt x="1" y="4"/>
                  </a:cubicBezTo>
                  <a:cubicBezTo>
                    <a:pt x="0" y="3"/>
                    <a:pt x="6" y="0"/>
                    <a:pt x="8" y="2"/>
                  </a:cubicBezTo>
                  <a:cubicBezTo>
                    <a:pt x="9" y="4"/>
                    <a:pt x="10" y="6"/>
                    <a:pt x="8" y="7"/>
                  </a:cubicBezTo>
                  <a:cubicBezTo>
                    <a:pt x="6" y="8"/>
                    <a:pt x="3" y="9"/>
                    <a:pt x="2" y="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59" name="Freeform 174"/>
            <p:cNvSpPr>
              <a:spLocks/>
            </p:cNvSpPr>
            <p:nvPr userDrawn="1"/>
          </p:nvSpPr>
          <p:spPr bwMode="auto">
            <a:xfrm>
              <a:off x="3945" y="2065"/>
              <a:ext cx="56" cy="47"/>
            </a:xfrm>
            <a:custGeom>
              <a:avLst/>
              <a:gdLst>
                <a:gd name="T0" fmla="*/ 27 w 29"/>
                <a:gd name="T1" fmla="*/ 19 h 24"/>
                <a:gd name="T2" fmla="*/ 22 w 29"/>
                <a:gd name="T3" fmla="*/ 12 h 24"/>
                <a:gd name="T4" fmla="*/ 19 w 29"/>
                <a:gd name="T5" fmla="*/ 6 h 24"/>
                <a:gd name="T6" fmla="*/ 16 w 29"/>
                <a:gd name="T7" fmla="*/ 1 h 24"/>
                <a:gd name="T8" fmla="*/ 9 w 29"/>
                <a:gd name="T9" fmla="*/ 0 h 24"/>
                <a:gd name="T10" fmla="*/ 0 w 29"/>
                <a:gd name="T11" fmla="*/ 2 h 24"/>
                <a:gd name="T12" fmla="*/ 2 w 29"/>
                <a:gd name="T13" fmla="*/ 8 h 24"/>
                <a:gd name="T14" fmla="*/ 9 w 29"/>
                <a:gd name="T15" fmla="*/ 11 h 24"/>
                <a:gd name="T16" fmla="*/ 10 w 29"/>
                <a:gd name="T17" fmla="*/ 14 h 24"/>
                <a:gd name="T18" fmla="*/ 11 w 29"/>
                <a:gd name="T19" fmla="*/ 14 h 24"/>
                <a:gd name="T20" fmla="*/ 13 w 29"/>
                <a:gd name="T21" fmla="*/ 16 h 24"/>
                <a:gd name="T22" fmla="*/ 17 w 29"/>
                <a:gd name="T23" fmla="*/ 18 h 24"/>
                <a:gd name="T24" fmla="*/ 21 w 29"/>
                <a:gd name="T25" fmla="*/ 19 h 24"/>
                <a:gd name="T26" fmla="*/ 23 w 29"/>
                <a:gd name="T27" fmla="*/ 24 h 24"/>
                <a:gd name="T28" fmla="*/ 29 w 29"/>
                <a:gd name="T29" fmla="*/ 23 h 24"/>
                <a:gd name="T30" fmla="*/ 27 w 29"/>
                <a:gd name="T31" fmla="*/ 19 h 2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29" h="24">
                  <a:moveTo>
                    <a:pt x="27" y="19"/>
                  </a:moveTo>
                  <a:cubicBezTo>
                    <a:pt x="27" y="17"/>
                    <a:pt x="22" y="15"/>
                    <a:pt x="22" y="12"/>
                  </a:cubicBezTo>
                  <a:cubicBezTo>
                    <a:pt x="22" y="10"/>
                    <a:pt x="18" y="8"/>
                    <a:pt x="19" y="6"/>
                  </a:cubicBezTo>
                  <a:cubicBezTo>
                    <a:pt x="19" y="4"/>
                    <a:pt x="17" y="2"/>
                    <a:pt x="16" y="1"/>
                  </a:cubicBezTo>
                  <a:cubicBezTo>
                    <a:pt x="14" y="0"/>
                    <a:pt x="11" y="0"/>
                    <a:pt x="9" y="0"/>
                  </a:cubicBezTo>
                  <a:cubicBezTo>
                    <a:pt x="6" y="0"/>
                    <a:pt x="3" y="1"/>
                    <a:pt x="0" y="2"/>
                  </a:cubicBezTo>
                  <a:cubicBezTo>
                    <a:pt x="2" y="4"/>
                    <a:pt x="1" y="5"/>
                    <a:pt x="2" y="8"/>
                  </a:cubicBezTo>
                  <a:cubicBezTo>
                    <a:pt x="4" y="12"/>
                    <a:pt x="7" y="10"/>
                    <a:pt x="9" y="11"/>
                  </a:cubicBezTo>
                  <a:cubicBezTo>
                    <a:pt x="9" y="12"/>
                    <a:pt x="10" y="13"/>
                    <a:pt x="10" y="14"/>
                  </a:cubicBezTo>
                  <a:cubicBezTo>
                    <a:pt x="10" y="14"/>
                    <a:pt x="11" y="14"/>
                    <a:pt x="11" y="14"/>
                  </a:cubicBezTo>
                  <a:cubicBezTo>
                    <a:pt x="12" y="15"/>
                    <a:pt x="13" y="15"/>
                    <a:pt x="13" y="16"/>
                  </a:cubicBezTo>
                  <a:cubicBezTo>
                    <a:pt x="15" y="17"/>
                    <a:pt x="17" y="18"/>
                    <a:pt x="17" y="18"/>
                  </a:cubicBezTo>
                  <a:cubicBezTo>
                    <a:pt x="18" y="19"/>
                    <a:pt x="19" y="17"/>
                    <a:pt x="21" y="19"/>
                  </a:cubicBezTo>
                  <a:cubicBezTo>
                    <a:pt x="23" y="22"/>
                    <a:pt x="23" y="22"/>
                    <a:pt x="23" y="24"/>
                  </a:cubicBezTo>
                  <a:cubicBezTo>
                    <a:pt x="25" y="24"/>
                    <a:pt x="27" y="24"/>
                    <a:pt x="29" y="23"/>
                  </a:cubicBezTo>
                  <a:cubicBezTo>
                    <a:pt x="28" y="21"/>
                    <a:pt x="27" y="20"/>
                    <a:pt x="27" y="1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0" name="Freeform 175"/>
            <p:cNvSpPr>
              <a:spLocks noEditPoints="1"/>
            </p:cNvSpPr>
            <p:nvPr userDrawn="1"/>
          </p:nvSpPr>
          <p:spPr bwMode="auto">
            <a:xfrm>
              <a:off x="3970" y="2054"/>
              <a:ext cx="81" cy="68"/>
            </a:xfrm>
            <a:custGeom>
              <a:avLst/>
              <a:gdLst>
                <a:gd name="T0" fmla="*/ 40 w 42"/>
                <a:gd name="T1" fmla="*/ 12 h 35"/>
                <a:gd name="T2" fmla="*/ 32 w 42"/>
                <a:gd name="T3" fmla="*/ 2 h 35"/>
                <a:gd name="T4" fmla="*/ 27 w 42"/>
                <a:gd name="T5" fmla="*/ 6 h 35"/>
                <a:gd name="T6" fmla="*/ 23 w 42"/>
                <a:gd name="T7" fmla="*/ 6 h 35"/>
                <a:gd name="T8" fmla="*/ 17 w 42"/>
                <a:gd name="T9" fmla="*/ 1 h 35"/>
                <a:gd name="T10" fmla="*/ 14 w 42"/>
                <a:gd name="T11" fmla="*/ 0 h 35"/>
                <a:gd name="T12" fmla="*/ 12 w 42"/>
                <a:gd name="T13" fmla="*/ 3 h 35"/>
                <a:gd name="T14" fmla="*/ 15 w 42"/>
                <a:gd name="T15" fmla="*/ 7 h 35"/>
                <a:gd name="T16" fmla="*/ 9 w 42"/>
                <a:gd name="T17" fmla="*/ 7 h 35"/>
                <a:gd name="T18" fmla="*/ 3 w 42"/>
                <a:gd name="T19" fmla="*/ 5 h 35"/>
                <a:gd name="T20" fmla="*/ 6 w 42"/>
                <a:gd name="T21" fmla="*/ 12 h 35"/>
                <a:gd name="T22" fmla="*/ 9 w 42"/>
                <a:gd name="T23" fmla="*/ 18 h 35"/>
                <a:gd name="T24" fmla="*/ 14 w 42"/>
                <a:gd name="T25" fmla="*/ 25 h 35"/>
                <a:gd name="T26" fmla="*/ 16 w 42"/>
                <a:gd name="T27" fmla="*/ 29 h 35"/>
                <a:gd name="T28" fmla="*/ 26 w 42"/>
                <a:gd name="T29" fmla="*/ 23 h 35"/>
                <a:gd name="T30" fmla="*/ 27 w 42"/>
                <a:gd name="T31" fmla="*/ 30 h 35"/>
                <a:gd name="T32" fmla="*/ 33 w 42"/>
                <a:gd name="T33" fmla="*/ 35 h 35"/>
                <a:gd name="T34" fmla="*/ 35 w 42"/>
                <a:gd name="T35" fmla="*/ 30 h 35"/>
                <a:gd name="T36" fmla="*/ 40 w 42"/>
                <a:gd name="T37" fmla="*/ 12 h 35"/>
                <a:gd name="T38" fmla="*/ 4 w 42"/>
                <a:gd name="T39" fmla="*/ 24 h 35"/>
                <a:gd name="T40" fmla="*/ 0 w 42"/>
                <a:gd name="T41" fmla="*/ 22 h 35"/>
                <a:gd name="T42" fmla="*/ 3 w 42"/>
                <a:gd name="T43" fmla="*/ 27 h 35"/>
                <a:gd name="T44" fmla="*/ 9 w 42"/>
                <a:gd name="T45" fmla="*/ 30 h 35"/>
                <a:gd name="T46" fmla="*/ 10 w 42"/>
                <a:gd name="T47" fmla="*/ 30 h 35"/>
                <a:gd name="T48" fmla="*/ 8 w 42"/>
                <a:gd name="T49" fmla="*/ 25 h 35"/>
                <a:gd name="T50" fmla="*/ 4 w 42"/>
                <a:gd name="T51" fmla="*/ 24 h 3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</a:cxnLst>
              <a:rect l="0" t="0" r="r" b="b"/>
              <a:pathLst>
                <a:path w="42" h="35">
                  <a:moveTo>
                    <a:pt x="40" y="12"/>
                  </a:moveTo>
                  <a:cubicBezTo>
                    <a:pt x="39" y="10"/>
                    <a:pt x="36" y="6"/>
                    <a:pt x="32" y="2"/>
                  </a:cubicBezTo>
                  <a:cubicBezTo>
                    <a:pt x="31" y="5"/>
                    <a:pt x="28" y="4"/>
                    <a:pt x="27" y="6"/>
                  </a:cubicBezTo>
                  <a:cubicBezTo>
                    <a:pt x="26" y="8"/>
                    <a:pt x="24" y="6"/>
                    <a:pt x="23" y="6"/>
                  </a:cubicBezTo>
                  <a:cubicBezTo>
                    <a:pt x="22" y="6"/>
                    <a:pt x="19" y="2"/>
                    <a:pt x="17" y="1"/>
                  </a:cubicBezTo>
                  <a:cubicBezTo>
                    <a:pt x="16" y="1"/>
                    <a:pt x="15" y="1"/>
                    <a:pt x="14" y="0"/>
                  </a:cubicBezTo>
                  <a:cubicBezTo>
                    <a:pt x="13" y="2"/>
                    <a:pt x="12" y="3"/>
                    <a:pt x="12" y="3"/>
                  </a:cubicBezTo>
                  <a:cubicBezTo>
                    <a:pt x="13" y="5"/>
                    <a:pt x="16" y="6"/>
                    <a:pt x="15" y="7"/>
                  </a:cubicBezTo>
                  <a:cubicBezTo>
                    <a:pt x="14" y="8"/>
                    <a:pt x="10" y="8"/>
                    <a:pt x="9" y="7"/>
                  </a:cubicBezTo>
                  <a:cubicBezTo>
                    <a:pt x="7" y="5"/>
                    <a:pt x="4" y="3"/>
                    <a:pt x="3" y="5"/>
                  </a:cubicBezTo>
                  <a:cubicBezTo>
                    <a:pt x="2" y="6"/>
                    <a:pt x="6" y="10"/>
                    <a:pt x="6" y="12"/>
                  </a:cubicBezTo>
                  <a:cubicBezTo>
                    <a:pt x="5" y="14"/>
                    <a:pt x="9" y="16"/>
                    <a:pt x="9" y="18"/>
                  </a:cubicBezTo>
                  <a:cubicBezTo>
                    <a:pt x="9" y="21"/>
                    <a:pt x="14" y="23"/>
                    <a:pt x="14" y="25"/>
                  </a:cubicBezTo>
                  <a:cubicBezTo>
                    <a:pt x="14" y="26"/>
                    <a:pt x="15" y="27"/>
                    <a:pt x="16" y="29"/>
                  </a:cubicBezTo>
                  <a:cubicBezTo>
                    <a:pt x="20" y="27"/>
                    <a:pt x="23" y="24"/>
                    <a:pt x="26" y="23"/>
                  </a:cubicBezTo>
                  <a:cubicBezTo>
                    <a:pt x="30" y="21"/>
                    <a:pt x="28" y="29"/>
                    <a:pt x="27" y="30"/>
                  </a:cubicBezTo>
                  <a:cubicBezTo>
                    <a:pt x="27" y="31"/>
                    <a:pt x="30" y="33"/>
                    <a:pt x="33" y="35"/>
                  </a:cubicBezTo>
                  <a:cubicBezTo>
                    <a:pt x="33" y="33"/>
                    <a:pt x="34" y="31"/>
                    <a:pt x="35" y="30"/>
                  </a:cubicBezTo>
                  <a:cubicBezTo>
                    <a:pt x="39" y="24"/>
                    <a:pt x="42" y="16"/>
                    <a:pt x="40" y="12"/>
                  </a:cubicBezTo>
                  <a:close/>
                  <a:moveTo>
                    <a:pt x="4" y="24"/>
                  </a:moveTo>
                  <a:cubicBezTo>
                    <a:pt x="4" y="24"/>
                    <a:pt x="2" y="23"/>
                    <a:pt x="0" y="22"/>
                  </a:cubicBezTo>
                  <a:cubicBezTo>
                    <a:pt x="1" y="24"/>
                    <a:pt x="1" y="26"/>
                    <a:pt x="3" y="27"/>
                  </a:cubicBezTo>
                  <a:cubicBezTo>
                    <a:pt x="7" y="28"/>
                    <a:pt x="1" y="29"/>
                    <a:pt x="9" y="30"/>
                  </a:cubicBezTo>
                  <a:cubicBezTo>
                    <a:pt x="9" y="30"/>
                    <a:pt x="10" y="30"/>
                    <a:pt x="10" y="30"/>
                  </a:cubicBezTo>
                  <a:cubicBezTo>
                    <a:pt x="10" y="28"/>
                    <a:pt x="10" y="28"/>
                    <a:pt x="8" y="25"/>
                  </a:cubicBezTo>
                  <a:cubicBezTo>
                    <a:pt x="6" y="23"/>
                    <a:pt x="5" y="25"/>
                    <a:pt x="4" y="24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1" name="Freeform 176"/>
            <p:cNvSpPr>
              <a:spLocks/>
            </p:cNvSpPr>
            <p:nvPr userDrawn="1"/>
          </p:nvSpPr>
          <p:spPr bwMode="auto">
            <a:xfrm>
              <a:off x="4230" y="2124"/>
              <a:ext cx="235" cy="167"/>
            </a:xfrm>
            <a:custGeom>
              <a:avLst/>
              <a:gdLst>
                <a:gd name="T0" fmla="*/ 117 w 121"/>
                <a:gd name="T1" fmla="*/ 12 h 86"/>
                <a:gd name="T2" fmla="*/ 113 w 121"/>
                <a:gd name="T3" fmla="*/ 9 h 86"/>
                <a:gd name="T4" fmla="*/ 104 w 121"/>
                <a:gd name="T5" fmla="*/ 16 h 86"/>
                <a:gd name="T6" fmla="*/ 100 w 121"/>
                <a:gd name="T7" fmla="*/ 17 h 86"/>
                <a:gd name="T8" fmla="*/ 96 w 121"/>
                <a:gd name="T9" fmla="*/ 17 h 86"/>
                <a:gd name="T10" fmla="*/ 95 w 121"/>
                <a:gd name="T11" fmla="*/ 7 h 86"/>
                <a:gd name="T12" fmla="*/ 92 w 121"/>
                <a:gd name="T13" fmla="*/ 0 h 86"/>
                <a:gd name="T14" fmla="*/ 84 w 121"/>
                <a:gd name="T15" fmla="*/ 7 h 86"/>
                <a:gd name="T16" fmla="*/ 76 w 121"/>
                <a:gd name="T17" fmla="*/ 11 h 86"/>
                <a:gd name="T18" fmla="*/ 68 w 121"/>
                <a:gd name="T19" fmla="*/ 14 h 86"/>
                <a:gd name="T20" fmla="*/ 60 w 121"/>
                <a:gd name="T21" fmla="*/ 12 h 86"/>
                <a:gd name="T22" fmla="*/ 54 w 121"/>
                <a:gd name="T23" fmla="*/ 9 h 86"/>
                <a:gd name="T24" fmla="*/ 47 w 121"/>
                <a:gd name="T25" fmla="*/ 8 h 86"/>
                <a:gd name="T26" fmla="*/ 40 w 121"/>
                <a:gd name="T27" fmla="*/ 12 h 86"/>
                <a:gd name="T28" fmla="*/ 35 w 121"/>
                <a:gd name="T29" fmla="*/ 20 h 86"/>
                <a:gd name="T30" fmla="*/ 23 w 121"/>
                <a:gd name="T31" fmla="*/ 27 h 86"/>
                <a:gd name="T32" fmla="*/ 16 w 121"/>
                <a:gd name="T33" fmla="*/ 30 h 86"/>
                <a:gd name="T34" fmla="*/ 10 w 121"/>
                <a:gd name="T35" fmla="*/ 28 h 86"/>
                <a:gd name="T36" fmla="*/ 6 w 121"/>
                <a:gd name="T37" fmla="*/ 32 h 86"/>
                <a:gd name="T38" fmla="*/ 3 w 121"/>
                <a:gd name="T39" fmla="*/ 39 h 86"/>
                <a:gd name="T40" fmla="*/ 2 w 121"/>
                <a:gd name="T41" fmla="*/ 46 h 86"/>
                <a:gd name="T42" fmla="*/ 2 w 121"/>
                <a:gd name="T43" fmla="*/ 55 h 86"/>
                <a:gd name="T44" fmla="*/ 3 w 121"/>
                <a:gd name="T45" fmla="*/ 65 h 86"/>
                <a:gd name="T46" fmla="*/ 11 w 121"/>
                <a:gd name="T47" fmla="*/ 69 h 86"/>
                <a:gd name="T48" fmla="*/ 3 w 121"/>
                <a:gd name="T49" fmla="*/ 81 h 86"/>
                <a:gd name="T50" fmla="*/ 4 w 121"/>
                <a:gd name="T51" fmla="*/ 84 h 86"/>
                <a:gd name="T52" fmla="*/ 17 w 121"/>
                <a:gd name="T53" fmla="*/ 85 h 86"/>
                <a:gd name="T54" fmla="*/ 51 w 121"/>
                <a:gd name="T55" fmla="*/ 81 h 86"/>
                <a:gd name="T56" fmla="*/ 50 w 121"/>
                <a:gd name="T57" fmla="*/ 73 h 86"/>
                <a:gd name="T58" fmla="*/ 57 w 121"/>
                <a:gd name="T59" fmla="*/ 69 h 86"/>
                <a:gd name="T60" fmla="*/ 63 w 121"/>
                <a:gd name="T61" fmla="*/ 67 h 86"/>
                <a:gd name="T62" fmla="*/ 72 w 121"/>
                <a:gd name="T63" fmla="*/ 64 h 86"/>
                <a:gd name="T64" fmla="*/ 76 w 121"/>
                <a:gd name="T65" fmla="*/ 60 h 86"/>
                <a:gd name="T66" fmla="*/ 79 w 121"/>
                <a:gd name="T67" fmla="*/ 51 h 86"/>
                <a:gd name="T68" fmla="*/ 84 w 121"/>
                <a:gd name="T69" fmla="*/ 48 h 86"/>
                <a:gd name="T70" fmla="*/ 82 w 121"/>
                <a:gd name="T71" fmla="*/ 42 h 86"/>
                <a:gd name="T72" fmla="*/ 91 w 121"/>
                <a:gd name="T73" fmla="*/ 43 h 86"/>
                <a:gd name="T74" fmla="*/ 92 w 121"/>
                <a:gd name="T75" fmla="*/ 36 h 86"/>
                <a:gd name="T76" fmla="*/ 96 w 121"/>
                <a:gd name="T77" fmla="*/ 30 h 86"/>
                <a:gd name="T78" fmla="*/ 94 w 121"/>
                <a:gd name="T79" fmla="*/ 25 h 86"/>
                <a:gd name="T80" fmla="*/ 95 w 121"/>
                <a:gd name="T81" fmla="*/ 21 h 86"/>
                <a:gd name="T82" fmla="*/ 97 w 121"/>
                <a:gd name="T83" fmla="*/ 20 h 86"/>
                <a:gd name="T84" fmla="*/ 101 w 121"/>
                <a:gd name="T85" fmla="*/ 19 h 86"/>
                <a:gd name="T86" fmla="*/ 112 w 121"/>
                <a:gd name="T87" fmla="*/ 15 h 86"/>
                <a:gd name="T88" fmla="*/ 121 w 121"/>
                <a:gd name="T89" fmla="*/ 13 h 86"/>
                <a:gd name="T90" fmla="*/ 117 w 121"/>
                <a:gd name="T91" fmla="*/ 12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</a:cxnLst>
              <a:rect l="0" t="0" r="r" b="b"/>
              <a:pathLst>
                <a:path w="121" h="86">
                  <a:moveTo>
                    <a:pt x="117" y="12"/>
                  </a:moveTo>
                  <a:cubicBezTo>
                    <a:pt x="115" y="12"/>
                    <a:pt x="115" y="11"/>
                    <a:pt x="113" y="9"/>
                  </a:cubicBezTo>
                  <a:cubicBezTo>
                    <a:pt x="112" y="9"/>
                    <a:pt x="107" y="13"/>
                    <a:pt x="104" y="16"/>
                  </a:cubicBezTo>
                  <a:cubicBezTo>
                    <a:pt x="103" y="16"/>
                    <a:pt x="101" y="17"/>
                    <a:pt x="100" y="17"/>
                  </a:cubicBezTo>
                  <a:cubicBezTo>
                    <a:pt x="98" y="18"/>
                    <a:pt x="97" y="18"/>
                    <a:pt x="96" y="17"/>
                  </a:cubicBezTo>
                  <a:cubicBezTo>
                    <a:pt x="94" y="15"/>
                    <a:pt x="99" y="9"/>
                    <a:pt x="95" y="7"/>
                  </a:cubicBezTo>
                  <a:cubicBezTo>
                    <a:pt x="92" y="5"/>
                    <a:pt x="95" y="0"/>
                    <a:pt x="92" y="0"/>
                  </a:cubicBezTo>
                  <a:cubicBezTo>
                    <a:pt x="89" y="0"/>
                    <a:pt x="84" y="5"/>
                    <a:pt x="84" y="7"/>
                  </a:cubicBezTo>
                  <a:cubicBezTo>
                    <a:pt x="84" y="10"/>
                    <a:pt x="76" y="9"/>
                    <a:pt x="76" y="11"/>
                  </a:cubicBezTo>
                  <a:cubicBezTo>
                    <a:pt x="76" y="14"/>
                    <a:pt x="69" y="11"/>
                    <a:pt x="68" y="14"/>
                  </a:cubicBezTo>
                  <a:cubicBezTo>
                    <a:pt x="66" y="16"/>
                    <a:pt x="63" y="12"/>
                    <a:pt x="60" y="12"/>
                  </a:cubicBezTo>
                  <a:cubicBezTo>
                    <a:pt x="58" y="12"/>
                    <a:pt x="57" y="8"/>
                    <a:pt x="54" y="9"/>
                  </a:cubicBezTo>
                  <a:cubicBezTo>
                    <a:pt x="51" y="10"/>
                    <a:pt x="49" y="8"/>
                    <a:pt x="47" y="8"/>
                  </a:cubicBezTo>
                  <a:cubicBezTo>
                    <a:pt x="44" y="8"/>
                    <a:pt x="43" y="13"/>
                    <a:pt x="40" y="12"/>
                  </a:cubicBezTo>
                  <a:cubicBezTo>
                    <a:pt x="37" y="11"/>
                    <a:pt x="36" y="17"/>
                    <a:pt x="35" y="20"/>
                  </a:cubicBezTo>
                  <a:cubicBezTo>
                    <a:pt x="34" y="23"/>
                    <a:pt x="23" y="23"/>
                    <a:pt x="23" y="27"/>
                  </a:cubicBezTo>
                  <a:cubicBezTo>
                    <a:pt x="23" y="31"/>
                    <a:pt x="16" y="32"/>
                    <a:pt x="16" y="30"/>
                  </a:cubicBezTo>
                  <a:cubicBezTo>
                    <a:pt x="15" y="27"/>
                    <a:pt x="11" y="29"/>
                    <a:pt x="10" y="28"/>
                  </a:cubicBezTo>
                  <a:cubicBezTo>
                    <a:pt x="9" y="27"/>
                    <a:pt x="6" y="29"/>
                    <a:pt x="6" y="32"/>
                  </a:cubicBezTo>
                  <a:cubicBezTo>
                    <a:pt x="6" y="35"/>
                    <a:pt x="3" y="37"/>
                    <a:pt x="3" y="39"/>
                  </a:cubicBezTo>
                  <a:cubicBezTo>
                    <a:pt x="2" y="40"/>
                    <a:pt x="0" y="44"/>
                    <a:pt x="2" y="46"/>
                  </a:cubicBezTo>
                  <a:cubicBezTo>
                    <a:pt x="3" y="48"/>
                    <a:pt x="0" y="51"/>
                    <a:pt x="2" y="55"/>
                  </a:cubicBezTo>
                  <a:cubicBezTo>
                    <a:pt x="3" y="59"/>
                    <a:pt x="2" y="63"/>
                    <a:pt x="3" y="65"/>
                  </a:cubicBezTo>
                  <a:cubicBezTo>
                    <a:pt x="4" y="66"/>
                    <a:pt x="10" y="65"/>
                    <a:pt x="11" y="69"/>
                  </a:cubicBezTo>
                  <a:cubicBezTo>
                    <a:pt x="13" y="73"/>
                    <a:pt x="3" y="79"/>
                    <a:pt x="3" y="81"/>
                  </a:cubicBezTo>
                  <a:cubicBezTo>
                    <a:pt x="3" y="82"/>
                    <a:pt x="3" y="83"/>
                    <a:pt x="4" y="84"/>
                  </a:cubicBezTo>
                  <a:cubicBezTo>
                    <a:pt x="8" y="84"/>
                    <a:pt x="13" y="84"/>
                    <a:pt x="17" y="85"/>
                  </a:cubicBezTo>
                  <a:cubicBezTo>
                    <a:pt x="23" y="86"/>
                    <a:pt x="51" y="82"/>
                    <a:pt x="51" y="81"/>
                  </a:cubicBezTo>
                  <a:cubicBezTo>
                    <a:pt x="52" y="80"/>
                    <a:pt x="50" y="74"/>
                    <a:pt x="50" y="73"/>
                  </a:cubicBezTo>
                  <a:cubicBezTo>
                    <a:pt x="51" y="71"/>
                    <a:pt x="54" y="68"/>
                    <a:pt x="57" y="69"/>
                  </a:cubicBezTo>
                  <a:cubicBezTo>
                    <a:pt x="60" y="69"/>
                    <a:pt x="63" y="69"/>
                    <a:pt x="63" y="67"/>
                  </a:cubicBezTo>
                  <a:cubicBezTo>
                    <a:pt x="63" y="65"/>
                    <a:pt x="71" y="62"/>
                    <a:pt x="72" y="64"/>
                  </a:cubicBezTo>
                  <a:cubicBezTo>
                    <a:pt x="73" y="66"/>
                    <a:pt x="76" y="65"/>
                    <a:pt x="76" y="60"/>
                  </a:cubicBezTo>
                  <a:cubicBezTo>
                    <a:pt x="76" y="55"/>
                    <a:pt x="76" y="52"/>
                    <a:pt x="79" y="51"/>
                  </a:cubicBezTo>
                  <a:cubicBezTo>
                    <a:pt x="82" y="51"/>
                    <a:pt x="85" y="49"/>
                    <a:pt x="84" y="48"/>
                  </a:cubicBezTo>
                  <a:cubicBezTo>
                    <a:pt x="84" y="46"/>
                    <a:pt x="81" y="43"/>
                    <a:pt x="82" y="42"/>
                  </a:cubicBezTo>
                  <a:cubicBezTo>
                    <a:pt x="83" y="41"/>
                    <a:pt x="90" y="45"/>
                    <a:pt x="91" y="43"/>
                  </a:cubicBezTo>
                  <a:cubicBezTo>
                    <a:pt x="92" y="40"/>
                    <a:pt x="90" y="38"/>
                    <a:pt x="92" y="36"/>
                  </a:cubicBezTo>
                  <a:cubicBezTo>
                    <a:pt x="93" y="34"/>
                    <a:pt x="96" y="32"/>
                    <a:pt x="96" y="30"/>
                  </a:cubicBezTo>
                  <a:cubicBezTo>
                    <a:pt x="95" y="28"/>
                    <a:pt x="96" y="27"/>
                    <a:pt x="94" y="25"/>
                  </a:cubicBezTo>
                  <a:cubicBezTo>
                    <a:pt x="92" y="23"/>
                    <a:pt x="93" y="21"/>
                    <a:pt x="95" y="21"/>
                  </a:cubicBezTo>
                  <a:cubicBezTo>
                    <a:pt x="96" y="21"/>
                    <a:pt x="96" y="20"/>
                    <a:pt x="97" y="20"/>
                  </a:cubicBezTo>
                  <a:cubicBezTo>
                    <a:pt x="98" y="20"/>
                    <a:pt x="100" y="20"/>
                    <a:pt x="101" y="19"/>
                  </a:cubicBezTo>
                  <a:cubicBezTo>
                    <a:pt x="104" y="16"/>
                    <a:pt x="110" y="14"/>
                    <a:pt x="112" y="15"/>
                  </a:cubicBezTo>
                  <a:cubicBezTo>
                    <a:pt x="114" y="16"/>
                    <a:pt x="118" y="15"/>
                    <a:pt x="121" y="13"/>
                  </a:cubicBezTo>
                  <a:cubicBezTo>
                    <a:pt x="119" y="12"/>
                    <a:pt x="118" y="12"/>
                    <a:pt x="117" y="1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2" name="Freeform 177"/>
            <p:cNvSpPr>
              <a:spLocks/>
            </p:cNvSpPr>
            <p:nvPr userDrawn="1"/>
          </p:nvSpPr>
          <p:spPr bwMode="auto">
            <a:xfrm>
              <a:off x="4238" y="2149"/>
              <a:ext cx="271" cy="243"/>
            </a:xfrm>
            <a:custGeom>
              <a:avLst/>
              <a:gdLst>
                <a:gd name="T0" fmla="*/ 129 w 140"/>
                <a:gd name="T1" fmla="*/ 6 h 125"/>
                <a:gd name="T2" fmla="*/ 119 w 140"/>
                <a:gd name="T3" fmla="*/ 1 h 125"/>
                <a:gd name="T4" fmla="*/ 108 w 140"/>
                <a:gd name="T5" fmla="*/ 2 h 125"/>
                <a:gd name="T6" fmla="*/ 93 w 140"/>
                <a:gd name="T7" fmla="*/ 7 h 125"/>
                <a:gd name="T8" fmla="*/ 90 w 140"/>
                <a:gd name="T9" fmla="*/ 12 h 125"/>
                <a:gd name="T10" fmla="*/ 88 w 140"/>
                <a:gd name="T11" fmla="*/ 23 h 125"/>
                <a:gd name="T12" fmla="*/ 78 w 140"/>
                <a:gd name="T13" fmla="*/ 29 h 125"/>
                <a:gd name="T14" fmla="*/ 75 w 140"/>
                <a:gd name="T15" fmla="*/ 38 h 125"/>
                <a:gd name="T16" fmla="*/ 68 w 140"/>
                <a:gd name="T17" fmla="*/ 51 h 125"/>
                <a:gd name="T18" fmla="*/ 53 w 140"/>
                <a:gd name="T19" fmla="*/ 56 h 125"/>
                <a:gd name="T20" fmla="*/ 47 w 140"/>
                <a:gd name="T21" fmla="*/ 68 h 125"/>
                <a:gd name="T22" fmla="*/ 0 w 140"/>
                <a:gd name="T23" fmla="*/ 71 h 125"/>
                <a:gd name="T24" fmla="*/ 13 w 140"/>
                <a:gd name="T25" fmla="*/ 83 h 125"/>
                <a:gd name="T26" fmla="*/ 19 w 140"/>
                <a:gd name="T27" fmla="*/ 98 h 125"/>
                <a:gd name="T28" fmla="*/ 6 w 140"/>
                <a:gd name="T29" fmla="*/ 109 h 125"/>
                <a:gd name="T30" fmla="*/ 22 w 140"/>
                <a:gd name="T31" fmla="*/ 110 h 125"/>
                <a:gd name="T32" fmla="*/ 42 w 140"/>
                <a:gd name="T33" fmla="*/ 109 h 125"/>
                <a:gd name="T34" fmla="*/ 53 w 140"/>
                <a:gd name="T35" fmla="*/ 116 h 125"/>
                <a:gd name="T36" fmla="*/ 62 w 140"/>
                <a:gd name="T37" fmla="*/ 125 h 125"/>
                <a:gd name="T38" fmla="*/ 63 w 140"/>
                <a:gd name="T39" fmla="*/ 125 h 125"/>
                <a:gd name="T40" fmla="*/ 79 w 140"/>
                <a:gd name="T41" fmla="*/ 119 h 125"/>
                <a:gd name="T42" fmla="*/ 82 w 140"/>
                <a:gd name="T43" fmla="*/ 110 h 125"/>
                <a:gd name="T44" fmla="*/ 73 w 140"/>
                <a:gd name="T45" fmla="*/ 95 h 125"/>
                <a:gd name="T46" fmla="*/ 86 w 140"/>
                <a:gd name="T47" fmla="*/ 88 h 125"/>
                <a:gd name="T48" fmla="*/ 96 w 140"/>
                <a:gd name="T49" fmla="*/ 81 h 125"/>
                <a:gd name="T50" fmla="*/ 107 w 140"/>
                <a:gd name="T51" fmla="*/ 68 h 125"/>
                <a:gd name="T52" fmla="*/ 116 w 140"/>
                <a:gd name="T53" fmla="*/ 59 h 125"/>
                <a:gd name="T54" fmla="*/ 122 w 140"/>
                <a:gd name="T55" fmla="*/ 47 h 125"/>
                <a:gd name="T56" fmla="*/ 113 w 140"/>
                <a:gd name="T57" fmla="*/ 35 h 125"/>
                <a:gd name="T58" fmla="*/ 116 w 140"/>
                <a:gd name="T59" fmla="*/ 22 h 125"/>
                <a:gd name="T60" fmla="*/ 137 w 140"/>
                <a:gd name="T61" fmla="*/ 21 h 125"/>
                <a:gd name="T62" fmla="*/ 133 w 140"/>
                <a:gd name="T63" fmla="*/ 13 h 12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</a:cxnLst>
              <a:rect l="0" t="0" r="r" b="b"/>
              <a:pathLst>
                <a:path w="140" h="125">
                  <a:moveTo>
                    <a:pt x="133" y="13"/>
                  </a:moveTo>
                  <a:cubicBezTo>
                    <a:pt x="129" y="11"/>
                    <a:pt x="129" y="8"/>
                    <a:pt x="129" y="6"/>
                  </a:cubicBezTo>
                  <a:cubicBezTo>
                    <a:pt x="129" y="5"/>
                    <a:pt x="124" y="3"/>
                    <a:pt x="121" y="0"/>
                  </a:cubicBezTo>
                  <a:cubicBezTo>
                    <a:pt x="121" y="0"/>
                    <a:pt x="120" y="0"/>
                    <a:pt x="119" y="1"/>
                  </a:cubicBezTo>
                  <a:cubicBezTo>
                    <a:pt x="118" y="0"/>
                    <a:pt x="118" y="0"/>
                    <a:pt x="117" y="0"/>
                  </a:cubicBezTo>
                  <a:cubicBezTo>
                    <a:pt x="114" y="2"/>
                    <a:pt x="110" y="3"/>
                    <a:pt x="108" y="2"/>
                  </a:cubicBezTo>
                  <a:cubicBezTo>
                    <a:pt x="106" y="1"/>
                    <a:pt x="100" y="3"/>
                    <a:pt x="97" y="6"/>
                  </a:cubicBezTo>
                  <a:cubicBezTo>
                    <a:pt x="96" y="7"/>
                    <a:pt x="94" y="7"/>
                    <a:pt x="93" y="7"/>
                  </a:cubicBezTo>
                  <a:cubicBezTo>
                    <a:pt x="92" y="7"/>
                    <a:pt x="92" y="8"/>
                    <a:pt x="91" y="8"/>
                  </a:cubicBezTo>
                  <a:cubicBezTo>
                    <a:pt x="89" y="8"/>
                    <a:pt x="88" y="10"/>
                    <a:pt x="90" y="12"/>
                  </a:cubicBezTo>
                  <a:cubicBezTo>
                    <a:pt x="92" y="14"/>
                    <a:pt x="91" y="15"/>
                    <a:pt x="92" y="17"/>
                  </a:cubicBezTo>
                  <a:cubicBezTo>
                    <a:pt x="92" y="19"/>
                    <a:pt x="89" y="21"/>
                    <a:pt x="88" y="23"/>
                  </a:cubicBezTo>
                  <a:cubicBezTo>
                    <a:pt x="86" y="25"/>
                    <a:pt x="88" y="27"/>
                    <a:pt x="87" y="30"/>
                  </a:cubicBezTo>
                  <a:cubicBezTo>
                    <a:pt x="86" y="32"/>
                    <a:pt x="79" y="28"/>
                    <a:pt x="78" y="29"/>
                  </a:cubicBezTo>
                  <a:cubicBezTo>
                    <a:pt x="77" y="30"/>
                    <a:pt x="80" y="33"/>
                    <a:pt x="80" y="35"/>
                  </a:cubicBezTo>
                  <a:cubicBezTo>
                    <a:pt x="81" y="36"/>
                    <a:pt x="78" y="38"/>
                    <a:pt x="75" y="38"/>
                  </a:cubicBezTo>
                  <a:cubicBezTo>
                    <a:pt x="72" y="39"/>
                    <a:pt x="72" y="42"/>
                    <a:pt x="72" y="47"/>
                  </a:cubicBezTo>
                  <a:cubicBezTo>
                    <a:pt x="72" y="52"/>
                    <a:pt x="69" y="53"/>
                    <a:pt x="68" y="51"/>
                  </a:cubicBezTo>
                  <a:cubicBezTo>
                    <a:pt x="67" y="49"/>
                    <a:pt x="59" y="52"/>
                    <a:pt x="59" y="54"/>
                  </a:cubicBezTo>
                  <a:cubicBezTo>
                    <a:pt x="59" y="56"/>
                    <a:pt x="56" y="56"/>
                    <a:pt x="53" y="56"/>
                  </a:cubicBezTo>
                  <a:cubicBezTo>
                    <a:pt x="50" y="55"/>
                    <a:pt x="47" y="58"/>
                    <a:pt x="46" y="60"/>
                  </a:cubicBezTo>
                  <a:cubicBezTo>
                    <a:pt x="46" y="61"/>
                    <a:pt x="48" y="67"/>
                    <a:pt x="47" y="68"/>
                  </a:cubicBezTo>
                  <a:cubicBezTo>
                    <a:pt x="47" y="69"/>
                    <a:pt x="19" y="73"/>
                    <a:pt x="13" y="72"/>
                  </a:cubicBezTo>
                  <a:cubicBezTo>
                    <a:pt x="9" y="71"/>
                    <a:pt x="4" y="71"/>
                    <a:pt x="0" y="71"/>
                  </a:cubicBezTo>
                  <a:cubicBezTo>
                    <a:pt x="2" y="72"/>
                    <a:pt x="4" y="74"/>
                    <a:pt x="4" y="75"/>
                  </a:cubicBezTo>
                  <a:cubicBezTo>
                    <a:pt x="5" y="78"/>
                    <a:pt x="9" y="81"/>
                    <a:pt x="13" y="83"/>
                  </a:cubicBezTo>
                  <a:cubicBezTo>
                    <a:pt x="17" y="84"/>
                    <a:pt x="15" y="91"/>
                    <a:pt x="17" y="92"/>
                  </a:cubicBezTo>
                  <a:cubicBezTo>
                    <a:pt x="19" y="93"/>
                    <a:pt x="22" y="98"/>
                    <a:pt x="19" y="98"/>
                  </a:cubicBezTo>
                  <a:cubicBezTo>
                    <a:pt x="16" y="99"/>
                    <a:pt x="14" y="99"/>
                    <a:pt x="11" y="101"/>
                  </a:cubicBezTo>
                  <a:cubicBezTo>
                    <a:pt x="9" y="102"/>
                    <a:pt x="6" y="105"/>
                    <a:pt x="6" y="109"/>
                  </a:cubicBezTo>
                  <a:cubicBezTo>
                    <a:pt x="6" y="110"/>
                    <a:pt x="6" y="110"/>
                    <a:pt x="6" y="111"/>
                  </a:cubicBezTo>
                  <a:cubicBezTo>
                    <a:pt x="13" y="111"/>
                    <a:pt x="21" y="111"/>
                    <a:pt x="22" y="110"/>
                  </a:cubicBezTo>
                  <a:cubicBezTo>
                    <a:pt x="23" y="109"/>
                    <a:pt x="26" y="108"/>
                    <a:pt x="28" y="109"/>
                  </a:cubicBezTo>
                  <a:cubicBezTo>
                    <a:pt x="30" y="110"/>
                    <a:pt x="39" y="111"/>
                    <a:pt x="42" y="109"/>
                  </a:cubicBezTo>
                  <a:cubicBezTo>
                    <a:pt x="46" y="107"/>
                    <a:pt x="49" y="109"/>
                    <a:pt x="49" y="111"/>
                  </a:cubicBezTo>
                  <a:cubicBezTo>
                    <a:pt x="49" y="113"/>
                    <a:pt x="51" y="114"/>
                    <a:pt x="53" y="116"/>
                  </a:cubicBezTo>
                  <a:cubicBezTo>
                    <a:pt x="54" y="117"/>
                    <a:pt x="53" y="119"/>
                    <a:pt x="54" y="121"/>
                  </a:cubicBezTo>
                  <a:cubicBezTo>
                    <a:pt x="55" y="123"/>
                    <a:pt x="58" y="123"/>
                    <a:pt x="62" y="125"/>
                  </a:cubicBezTo>
                  <a:cubicBezTo>
                    <a:pt x="62" y="125"/>
                    <a:pt x="63" y="125"/>
                    <a:pt x="63" y="125"/>
                  </a:cubicBezTo>
                  <a:cubicBezTo>
                    <a:pt x="63" y="125"/>
                    <a:pt x="63" y="125"/>
                    <a:pt x="63" y="125"/>
                  </a:cubicBezTo>
                  <a:cubicBezTo>
                    <a:pt x="65" y="123"/>
                    <a:pt x="66" y="119"/>
                    <a:pt x="71" y="120"/>
                  </a:cubicBezTo>
                  <a:cubicBezTo>
                    <a:pt x="76" y="121"/>
                    <a:pt x="76" y="119"/>
                    <a:pt x="79" y="119"/>
                  </a:cubicBezTo>
                  <a:cubicBezTo>
                    <a:pt x="82" y="120"/>
                    <a:pt x="84" y="120"/>
                    <a:pt x="85" y="118"/>
                  </a:cubicBezTo>
                  <a:cubicBezTo>
                    <a:pt x="87" y="116"/>
                    <a:pt x="84" y="112"/>
                    <a:pt x="82" y="110"/>
                  </a:cubicBezTo>
                  <a:cubicBezTo>
                    <a:pt x="81" y="108"/>
                    <a:pt x="78" y="105"/>
                    <a:pt x="79" y="101"/>
                  </a:cubicBezTo>
                  <a:cubicBezTo>
                    <a:pt x="79" y="98"/>
                    <a:pt x="73" y="98"/>
                    <a:pt x="73" y="95"/>
                  </a:cubicBezTo>
                  <a:cubicBezTo>
                    <a:pt x="73" y="93"/>
                    <a:pt x="79" y="88"/>
                    <a:pt x="80" y="87"/>
                  </a:cubicBezTo>
                  <a:cubicBezTo>
                    <a:pt x="81" y="86"/>
                    <a:pt x="85" y="90"/>
                    <a:pt x="86" y="88"/>
                  </a:cubicBezTo>
                  <a:cubicBezTo>
                    <a:pt x="87" y="86"/>
                    <a:pt x="90" y="87"/>
                    <a:pt x="92" y="88"/>
                  </a:cubicBezTo>
                  <a:cubicBezTo>
                    <a:pt x="93" y="88"/>
                    <a:pt x="96" y="84"/>
                    <a:pt x="96" y="81"/>
                  </a:cubicBezTo>
                  <a:cubicBezTo>
                    <a:pt x="97" y="78"/>
                    <a:pt x="102" y="78"/>
                    <a:pt x="103" y="77"/>
                  </a:cubicBezTo>
                  <a:cubicBezTo>
                    <a:pt x="104" y="76"/>
                    <a:pt x="106" y="69"/>
                    <a:pt x="107" y="68"/>
                  </a:cubicBezTo>
                  <a:cubicBezTo>
                    <a:pt x="107" y="67"/>
                    <a:pt x="112" y="68"/>
                    <a:pt x="112" y="64"/>
                  </a:cubicBezTo>
                  <a:cubicBezTo>
                    <a:pt x="112" y="60"/>
                    <a:pt x="114" y="60"/>
                    <a:pt x="116" y="59"/>
                  </a:cubicBezTo>
                  <a:cubicBezTo>
                    <a:pt x="118" y="59"/>
                    <a:pt x="117" y="56"/>
                    <a:pt x="117" y="53"/>
                  </a:cubicBezTo>
                  <a:cubicBezTo>
                    <a:pt x="118" y="50"/>
                    <a:pt x="119" y="47"/>
                    <a:pt x="122" y="47"/>
                  </a:cubicBezTo>
                  <a:cubicBezTo>
                    <a:pt x="124" y="46"/>
                    <a:pt x="121" y="42"/>
                    <a:pt x="118" y="43"/>
                  </a:cubicBezTo>
                  <a:cubicBezTo>
                    <a:pt x="115" y="44"/>
                    <a:pt x="113" y="35"/>
                    <a:pt x="113" y="35"/>
                  </a:cubicBezTo>
                  <a:cubicBezTo>
                    <a:pt x="113" y="35"/>
                    <a:pt x="113" y="28"/>
                    <a:pt x="111" y="27"/>
                  </a:cubicBezTo>
                  <a:cubicBezTo>
                    <a:pt x="110" y="26"/>
                    <a:pt x="112" y="22"/>
                    <a:pt x="116" y="22"/>
                  </a:cubicBezTo>
                  <a:cubicBezTo>
                    <a:pt x="119" y="22"/>
                    <a:pt x="126" y="26"/>
                    <a:pt x="128" y="25"/>
                  </a:cubicBezTo>
                  <a:cubicBezTo>
                    <a:pt x="131" y="23"/>
                    <a:pt x="135" y="22"/>
                    <a:pt x="137" y="21"/>
                  </a:cubicBezTo>
                  <a:cubicBezTo>
                    <a:pt x="138" y="21"/>
                    <a:pt x="139" y="18"/>
                    <a:pt x="140" y="16"/>
                  </a:cubicBezTo>
                  <a:cubicBezTo>
                    <a:pt x="138" y="15"/>
                    <a:pt x="136" y="14"/>
                    <a:pt x="133" y="13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3" name="Freeform 178"/>
            <p:cNvSpPr>
              <a:spLocks noEditPoints="1"/>
            </p:cNvSpPr>
            <p:nvPr userDrawn="1"/>
          </p:nvSpPr>
          <p:spPr bwMode="auto">
            <a:xfrm>
              <a:off x="4779" y="2693"/>
              <a:ext cx="753" cy="274"/>
            </a:xfrm>
            <a:custGeom>
              <a:avLst/>
              <a:gdLst>
                <a:gd name="T0" fmla="*/ 29 w 388"/>
                <a:gd name="T1" fmla="*/ 60 h 141"/>
                <a:gd name="T2" fmla="*/ 110 w 388"/>
                <a:gd name="T3" fmla="*/ 75 h 141"/>
                <a:gd name="T4" fmla="*/ 16 w 388"/>
                <a:gd name="T5" fmla="*/ 38 h 141"/>
                <a:gd name="T6" fmla="*/ 208 w 388"/>
                <a:gd name="T7" fmla="*/ 100 h 141"/>
                <a:gd name="T8" fmla="*/ 217 w 388"/>
                <a:gd name="T9" fmla="*/ 80 h 141"/>
                <a:gd name="T10" fmla="*/ 229 w 388"/>
                <a:gd name="T11" fmla="*/ 83 h 141"/>
                <a:gd name="T12" fmla="*/ 237 w 388"/>
                <a:gd name="T13" fmla="*/ 57 h 141"/>
                <a:gd name="T14" fmla="*/ 237 w 388"/>
                <a:gd name="T15" fmla="*/ 47 h 141"/>
                <a:gd name="T16" fmla="*/ 222 w 388"/>
                <a:gd name="T17" fmla="*/ 40 h 141"/>
                <a:gd name="T18" fmla="*/ 199 w 388"/>
                <a:gd name="T19" fmla="*/ 73 h 141"/>
                <a:gd name="T20" fmla="*/ 92 w 388"/>
                <a:gd name="T21" fmla="*/ 79 h 141"/>
                <a:gd name="T22" fmla="*/ 89 w 388"/>
                <a:gd name="T23" fmla="*/ 65 h 141"/>
                <a:gd name="T24" fmla="*/ 86 w 388"/>
                <a:gd name="T25" fmla="*/ 71 h 141"/>
                <a:gd name="T26" fmla="*/ 71 w 388"/>
                <a:gd name="T27" fmla="*/ 53 h 141"/>
                <a:gd name="T28" fmla="*/ 58 w 388"/>
                <a:gd name="T29" fmla="*/ 37 h 141"/>
                <a:gd name="T30" fmla="*/ 39 w 388"/>
                <a:gd name="T31" fmla="*/ 25 h 141"/>
                <a:gd name="T32" fmla="*/ 2 w 388"/>
                <a:gd name="T33" fmla="*/ 3 h 141"/>
                <a:gd name="T34" fmla="*/ 34 w 388"/>
                <a:gd name="T35" fmla="*/ 48 h 141"/>
                <a:gd name="T36" fmla="*/ 74 w 388"/>
                <a:gd name="T37" fmla="*/ 95 h 141"/>
                <a:gd name="T38" fmla="*/ 91 w 388"/>
                <a:gd name="T39" fmla="*/ 87 h 141"/>
                <a:gd name="T40" fmla="*/ 279 w 388"/>
                <a:gd name="T41" fmla="*/ 39 h 141"/>
                <a:gd name="T42" fmla="*/ 281 w 388"/>
                <a:gd name="T43" fmla="*/ 48 h 141"/>
                <a:gd name="T44" fmla="*/ 260 w 388"/>
                <a:gd name="T45" fmla="*/ 79 h 141"/>
                <a:gd name="T46" fmla="*/ 207 w 388"/>
                <a:gd name="T47" fmla="*/ 125 h 141"/>
                <a:gd name="T48" fmla="*/ 241 w 388"/>
                <a:gd name="T49" fmla="*/ 121 h 141"/>
                <a:gd name="T50" fmla="*/ 289 w 388"/>
                <a:gd name="T51" fmla="*/ 80 h 141"/>
                <a:gd name="T52" fmla="*/ 163 w 388"/>
                <a:gd name="T53" fmla="*/ 118 h 141"/>
                <a:gd name="T54" fmla="*/ 147 w 388"/>
                <a:gd name="T55" fmla="*/ 110 h 141"/>
                <a:gd name="T56" fmla="*/ 92 w 388"/>
                <a:gd name="T57" fmla="*/ 103 h 141"/>
                <a:gd name="T58" fmla="*/ 98 w 388"/>
                <a:gd name="T59" fmla="*/ 114 h 141"/>
                <a:gd name="T60" fmla="*/ 150 w 388"/>
                <a:gd name="T61" fmla="*/ 123 h 141"/>
                <a:gd name="T62" fmla="*/ 163 w 388"/>
                <a:gd name="T63" fmla="*/ 118 h 141"/>
                <a:gd name="T64" fmla="*/ 338 w 388"/>
                <a:gd name="T65" fmla="*/ 79 h 141"/>
                <a:gd name="T66" fmla="*/ 302 w 388"/>
                <a:gd name="T67" fmla="*/ 61 h 141"/>
                <a:gd name="T68" fmla="*/ 325 w 388"/>
                <a:gd name="T69" fmla="*/ 70 h 141"/>
                <a:gd name="T70" fmla="*/ 312 w 388"/>
                <a:gd name="T71" fmla="*/ 75 h 141"/>
                <a:gd name="T72" fmla="*/ 332 w 388"/>
                <a:gd name="T73" fmla="*/ 85 h 141"/>
                <a:gd name="T74" fmla="*/ 367 w 388"/>
                <a:gd name="T75" fmla="*/ 107 h 141"/>
                <a:gd name="T76" fmla="*/ 379 w 388"/>
                <a:gd name="T77" fmla="*/ 120 h 141"/>
                <a:gd name="T78" fmla="*/ 359 w 388"/>
                <a:gd name="T79" fmla="*/ 64 h 141"/>
                <a:gd name="T80" fmla="*/ 247 w 388"/>
                <a:gd name="T81" fmla="*/ 130 h 141"/>
                <a:gd name="T82" fmla="*/ 251 w 388"/>
                <a:gd name="T83" fmla="*/ 132 h 141"/>
                <a:gd name="T84" fmla="*/ 254 w 388"/>
                <a:gd name="T85" fmla="*/ 130 h 141"/>
                <a:gd name="T86" fmla="*/ 187 w 388"/>
                <a:gd name="T87" fmla="*/ 50 h 141"/>
                <a:gd name="T88" fmla="*/ 191 w 388"/>
                <a:gd name="T89" fmla="*/ 29 h 141"/>
                <a:gd name="T90" fmla="*/ 190 w 388"/>
                <a:gd name="T91" fmla="*/ 15 h 141"/>
                <a:gd name="T92" fmla="*/ 168 w 388"/>
                <a:gd name="T93" fmla="*/ 26 h 141"/>
                <a:gd name="T94" fmla="*/ 150 w 388"/>
                <a:gd name="T95" fmla="*/ 38 h 141"/>
                <a:gd name="T96" fmla="*/ 124 w 388"/>
                <a:gd name="T97" fmla="*/ 39 h 141"/>
                <a:gd name="T98" fmla="*/ 115 w 388"/>
                <a:gd name="T99" fmla="*/ 45 h 141"/>
                <a:gd name="T100" fmla="*/ 134 w 388"/>
                <a:gd name="T101" fmla="*/ 77 h 141"/>
                <a:gd name="T102" fmla="*/ 163 w 388"/>
                <a:gd name="T103" fmla="*/ 83 h 141"/>
                <a:gd name="T104" fmla="*/ 200 w 388"/>
                <a:gd name="T105" fmla="*/ 133 h 141"/>
                <a:gd name="T106" fmla="*/ 200 w 388"/>
                <a:gd name="T107" fmla="*/ 133 h 141"/>
                <a:gd name="T108" fmla="*/ 176 w 388"/>
                <a:gd name="T109" fmla="*/ 126 h 141"/>
                <a:gd name="T110" fmla="*/ 188 w 388"/>
                <a:gd name="T111" fmla="*/ 120 h 14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</a:cxnLst>
              <a:rect l="0" t="0" r="r" b="b"/>
              <a:pathLst>
                <a:path w="388" h="141">
                  <a:moveTo>
                    <a:pt x="29" y="60"/>
                  </a:moveTo>
                  <a:cubicBezTo>
                    <a:pt x="28" y="61"/>
                    <a:pt x="31" y="66"/>
                    <a:pt x="33" y="65"/>
                  </a:cubicBezTo>
                  <a:cubicBezTo>
                    <a:pt x="34" y="63"/>
                    <a:pt x="30" y="56"/>
                    <a:pt x="29" y="60"/>
                  </a:cubicBezTo>
                  <a:close/>
                  <a:moveTo>
                    <a:pt x="110" y="75"/>
                  </a:moveTo>
                  <a:cubicBezTo>
                    <a:pt x="110" y="73"/>
                    <a:pt x="104" y="74"/>
                    <a:pt x="105" y="77"/>
                  </a:cubicBezTo>
                  <a:cubicBezTo>
                    <a:pt x="107" y="80"/>
                    <a:pt x="110" y="77"/>
                    <a:pt x="110" y="75"/>
                  </a:cubicBezTo>
                  <a:close/>
                  <a:moveTo>
                    <a:pt x="16" y="38"/>
                  </a:moveTo>
                  <a:cubicBezTo>
                    <a:pt x="16" y="41"/>
                    <a:pt x="19" y="48"/>
                    <a:pt x="22" y="45"/>
                  </a:cubicBezTo>
                  <a:cubicBezTo>
                    <a:pt x="25" y="42"/>
                    <a:pt x="17" y="36"/>
                    <a:pt x="16" y="38"/>
                  </a:cubicBezTo>
                  <a:close/>
                  <a:moveTo>
                    <a:pt x="204" y="81"/>
                  </a:moveTo>
                  <a:cubicBezTo>
                    <a:pt x="208" y="81"/>
                    <a:pt x="208" y="87"/>
                    <a:pt x="207" y="90"/>
                  </a:cubicBezTo>
                  <a:cubicBezTo>
                    <a:pt x="206" y="93"/>
                    <a:pt x="205" y="101"/>
                    <a:pt x="208" y="100"/>
                  </a:cubicBezTo>
                  <a:cubicBezTo>
                    <a:pt x="212" y="98"/>
                    <a:pt x="214" y="93"/>
                    <a:pt x="212" y="91"/>
                  </a:cubicBezTo>
                  <a:cubicBezTo>
                    <a:pt x="210" y="90"/>
                    <a:pt x="210" y="79"/>
                    <a:pt x="211" y="76"/>
                  </a:cubicBezTo>
                  <a:cubicBezTo>
                    <a:pt x="212" y="73"/>
                    <a:pt x="219" y="75"/>
                    <a:pt x="217" y="80"/>
                  </a:cubicBezTo>
                  <a:cubicBezTo>
                    <a:pt x="214" y="84"/>
                    <a:pt x="221" y="83"/>
                    <a:pt x="221" y="88"/>
                  </a:cubicBezTo>
                  <a:cubicBezTo>
                    <a:pt x="221" y="93"/>
                    <a:pt x="224" y="90"/>
                    <a:pt x="228" y="89"/>
                  </a:cubicBezTo>
                  <a:cubicBezTo>
                    <a:pt x="232" y="88"/>
                    <a:pt x="232" y="85"/>
                    <a:pt x="229" y="83"/>
                  </a:cubicBezTo>
                  <a:cubicBezTo>
                    <a:pt x="226" y="80"/>
                    <a:pt x="231" y="75"/>
                    <a:pt x="227" y="73"/>
                  </a:cubicBezTo>
                  <a:cubicBezTo>
                    <a:pt x="224" y="70"/>
                    <a:pt x="221" y="67"/>
                    <a:pt x="224" y="66"/>
                  </a:cubicBezTo>
                  <a:cubicBezTo>
                    <a:pt x="228" y="65"/>
                    <a:pt x="238" y="59"/>
                    <a:pt x="237" y="57"/>
                  </a:cubicBezTo>
                  <a:cubicBezTo>
                    <a:pt x="236" y="54"/>
                    <a:pt x="221" y="57"/>
                    <a:pt x="220" y="62"/>
                  </a:cubicBezTo>
                  <a:cubicBezTo>
                    <a:pt x="219" y="66"/>
                    <a:pt x="208" y="61"/>
                    <a:pt x="210" y="53"/>
                  </a:cubicBezTo>
                  <a:cubicBezTo>
                    <a:pt x="211" y="46"/>
                    <a:pt x="231" y="44"/>
                    <a:pt x="237" y="47"/>
                  </a:cubicBezTo>
                  <a:cubicBezTo>
                    <a:pt x="243" y="50"/>
                    <a:pt x="250" y="43"/>
                    <a:pt x="252" y="38"/>
                  </a:cubicBezTo>
                  <a:cubicBezTo>
                    <a:pt x="254" y="34"/>
                    <a:pt x="247" y="39"/>
                    <a:pt x="243" y="42"/>
                  </a:cubicBezTo>
                  <a:cubicBezTo>
                    <a:pt x="239" y="45"/>
                    <a:pt x="228" y="42"/>
                    <a:pt x="222" y="40"/>
                  </a:cubicBezTo>
                  <a:cubicBezTo>
                    <a:pt x="216" y="38"/>
                    <a:pt x="217" y="43"/>
                    <a:pt x="212" y="44"/>
                  </a:cubicBezTo>
                  <a:cubicBezTo>
                    <a:pt x="207" y="45"/>
                    <a:pt x="208" y="55"/>
                    <a:pt x="206" y="56"/>
                  </a:cubicBezTo>
                  <a:cubicBezTo>
                    <a:pt x="204" y="58"/>
                    <a:pt x="204" y="65"/>
                    <a:pt x="199" y="73"/>
                  </a:cubicBezTo>
                  <a:cubicBezTo>
                    <a:pt x="195" y="80"/>
                    <a:pt x="201" y="81"/>
                    <a:pt x="204" y="81"/>
                  </a:cubicBezTo>
                  <a:close/>
                  <a:moveTo>
                    <a:pt x="91" y="87"/>
                  </a:moveTo>
                  <a:cubicBezTo>
                    <a:pt x="90" y="84"/>
                    <a:pt x="92" y="81"/>
                    <a:pt x="92" y="79"/>
                  </a:cubicBezTo>
                  <a:cubicBezTo>
                    <a:pt x="92" y="77"/>
                    <a:pt x="93" y="76"/>
                    <a:pt x="95" y="77"/>
                  </a:cubicBezTo>
                  <a:cubicBezTo>
                    <a:pt x="98" y="77"/>
                    <a:pt x="97" y="72"/>
                    <a:pt x="96" y="72"/>
                  </a:cubicBezTo>
                  <a:cubicBezTo>
                    <a:pt x="94" y="71"/>
                    <a:pt x="93" y="65"/>
                    <a:pt x="89" y="65"/>
                  </a:cubicBezTo>
                  <a:cubicBezTo>
                    <a:pt x="84" y="65"/>
                    <a:pt x="85" y="68"/>
                    <a:pt x="88" y="69"/>
                  </a:cubicBezTo>
                  <a:cubicBezTo>
                    <a:pt x="90" y="69"/>
                    <a:pt x="92" y="71"/>
                    <a:pt x="91" y="73"/>
                  </a:cubicBezTo>
                  <a:cubicBezTo>
                    <a:pt x="90" y="74"/>
                    <a:pt x="89" y="71"/>
                    <a:pt x="86" y="71"/>
                  </a:cubicBezTo>
                  <a:cubicBezTo>
                    <a:pt x="82" y="71"/>
                    <a:pt x="84" y="67"/>
                    <a:pt x="80" y="67"/>
                  </a:cubicBezTo>
                  <a:cubicBezTo>
                    <a:pt x="76" y="66"/>
                    <a:pt x="77" y="59"/>
                    <a:pt x="73" y="59"/>
                  </a:cubicBezTo>
                  <a:cubicBezTo>
                    <a:pt x="69" y="59"/>
                    <a:pt x="68" y="56"/>
                    <a:pt x="71" y="53"/>
                  </a:cubicBezTo>
                  <a:cubicBezTo>
                    <a:pt x="74" y="51"/>
                    <a:pt x="67" y="48"/>
                    <a:pt x="67" y="45"/>
                  </a:cubicBezTo>
                  <a:cubicBezTo>
                    <a:pt x="67" y="42"/>
                    <a:pt x="62" y="44"/>
                    <a:pt x="62" y="42"/>
                  </a:cubicBezTo>
                  <a:cubicBezTo>
                    <a:pt x="62" y="39"/>
                    <a:pt x="60" y="40"/>
                    <a:pt x="58" y="37"/>
                  </a:cubicBezTo>
                  <a:cubicBezTo>
                    <a:pt x="56" y="34"/>
                    <a:pt x="55" y="37"/>
                    <a:pt x="53" y="35"/>
                  </a:cubicBezTo>
                  <a:cubicBezTo>
                    <a:pt x="51" y="33"/>
                    <a:pt x="48" y="31"/>
                    <a:pt x="46" y="32"/>
                  </a:cubicBezTo>
                  <a:cubicBezTo>
                    <a:pt x="45" y="33"/>
                    <a:pt x="41" y="29"/>
                    <a:pt x="39" y="25"/>
                  </a:cubicBezTo>
                  <a:cubicBezTo>
                    <a:pt x="38" y="22"/>
                    <a:pt x="27" y="17"/>
                    <a:pt x="25" y="12"/>
                  </a:cubicBezTo>
                  <a:cubicBezTo>
                    <a:pt x="24" y="8"/>
                    <a:pt x="20" y="6"/>
                    <a:pt x="13" y="7"/>
                  </a:cubicBezTo>
                  <a:cubicBezTo>
                    <a:pt x="6" y="7"/>
                    <a:pt x="4" y="0"/>
                    <a:pt x="2" y="3"/>
                  </a:cubicBezTo>
                  <a:cubicBezTo>
                    <a:pt x="0" y="8"/>
                    <a:pt x="9" y="17"/>
                    <a:pt x="13" y="20"/>
                  </a:cubicBezTo>
                  <a:cubicBezTo>
                    <a:pt x="18" y="22"/>
                    <a:pt x="20" y="31"/>
                    <a:pt x="25" y="31"/>
                  </a:cubicBezTo>
                  <a:cubicBezTo>
                    <a:pt x="30" y="32"/>
                    <a:pt x="30" y="48"/>
                    <a:pt x="34" y="48"/>
                  </a:cubicBezTo>
                  <a:cubicBezTo>
                    <a:pt x="38" y="49"/>
                    <a:pt x="46" y="61"/>
                    <a:pt x="47" y="68"/>
                  </a:cubicBezTo>
                  <a:cubicBezTo>
                    <a:pt x="48" y="74"/>
                    <a:pt x="56" y="78"/>
                    <a:pt x="59" y="82"/>
                  </a:cubicBezTo>
                  <a:cubicBezTo>
                    <a:pt x="62" y="87"/>
                    <a:pt x="73" y="93"/>
                    <a:pt x="74" y="95"/>
                  </a:cubicBezTo>
                  <a:cubicBezTo>
                    <a:pt x="76" y="97"/>
                    <a:pt x="77" y="102"/>
                    <a:pt x="79" y="100"/>
                  </a:cubicBezTo>
                  <a:cubicBezTo>
                    <a:pt x="80" y="97"/>
                    <a:pt x="85" y="100"/>
                    <a:pt x="88" y="100"/>
                  </a:cubicBezTo>
                  <a:cubicBezTo>
                    <a:pt x="90" y="100"/>
                    <a:pt x="91" y="91"/>
                    <a:pt x="91" y="87"/>
                  </a:cubicBezTo>
                  <a:close/>
                  <a:moveTo>
                    <a:pt x="281" y="48"/>
                  </a:moveTo>
                  <a:cubicBezTo>
                    <a:pt x="286" y="48"/>
                    <a:pt x="284" y="45"/>
                    <a:pt x="284" y="41"/>
                  </a:cubicBezTo>
                  <a:cubicBezTo>
                    <a:pt x="284" y="38"/>
                    <a:pt x="279" y="41"/>
                    <a:pt x="279" y="39"/>
                  </a:cubicBezTo>
                  <a:cubicBezTo>
                    <a:pt x="279" y="37"/>
                    <a:pt x="277" y="30"/>
                    <a:pt x="273" y="36"/>
                  </a:cubicBezTo>
                  <a:cubicBezTo>
                    <a:pt x="269" y="41"/>
                    <a:pt x="274" y="55"/>
                    <a:pt x="278" y="54"/>
                  </a:cubicBezTo>
                  <a:cubicBezTo>
                    <a:pt x="280" y="54"/>
                    <a:pt x="275" y="47"/>
                    <a:pt x="281" y="48"/>
                  </a:cubicBezTo>
                  <a:close/>
                  <a:moveTo>
                    <a:pt x="260" y="79"/>
                  </a:moveTo>
                  <a:cubicBezTo>
                    <a:pt x="261" y="83"/>
                    <a:pt x="269" y="85"/>
                    <a:pt x="271" y="82"/>
                  </a:cubicBezTo>
                  <a:cubicBezTo>
                    <a:pt x="273" y="78"/>
                    <a:pt x="259" y="74"/>
                    <a:pt x="260" y="79"/>
                  </a:cubicBezTo>
                  <a:close/>
                  <a:moveTo>
                    <a:pt x="241" y="121"/>
                  </a:moveTo>
                  <a:cubicBezTo>
                    <a:pt x="234" y="120"/>
                    <a:pt x="229" y="125"/>
                    <a:pt x="223" y="122"/>
                  </a:cubicBezTo>
                  <a:cubicBezTo>
                    <a:pt x="216" y="120"/>
                    <a:pt x="206" y="122"/>
                    <a:pt x="207" y="125"/>
                  </a:cubicBezTo>
                  <a:cubicBezTo>
                    <a:pt x="208" y="127"/>
                    <a:pt x="214" y="127"/>
                    <a:pt x="221" y="127"/>
                  </a:cubicBezTo>
                  <a:cubicBezTo>
                    <a:pt x="227" y="127"/>
                    <a:pt x="233" y="124"/>
                    <a:pt x="238" y="123"/>
                  </a:cubicBezTo>
                  <a:cubicBezTo>
                    <a:pt x="242" y="123"/>
                    <a:pt x="247" y="122"/>
                    <a:pt x="241" y="121"/>
                  </a:cubicBezTo>
                  <a:close/>
                  <a:moveTo>
                    <a:pt x="294" y="75"/>
                  </a:moveTo>
                  <a:cubicBezTo>
                    <a:pt x="287" y="73"/>
                    <a:pt x="276" y="75"/>
                    <a:pt x="278" y="78"/>
                  </a:cubicBezTo>
                  <a:cubicBezTo>
                    <a:pt x="279" y="81"/>
                    <a:pt x="284" y="80"/>
                    <a:pt x="289" y="80"/>
                  </a:cubicBezTo>
                  <a:cubicBezTo>
                    <a:pt x="294" y="80"/>
                    <a:pt x="297" y="84"/>
                    <a:pt x="300" y="84"/>
                  </a:cubicBezTo>
                  <a:cubicBezTo>
                    <a:pt x="302" y="84"/>
                    <a:pt x="300" y="77"/>
                    <a:pt x="294" y="75"/>
                  </a:cubicBezTo>
                  <a:close/>
                  <a:moveTo>
                    <a:pt x="163" y="118"/>
                  </a:moveTo>
                  <a:cubicBezTo>
                    <a:pt x="163" y="115"/>
                    <a:pt x="153" y="118"/>
                    <a:pt x="148" y="116"/>
                  </a:cubicBezTo>
                  <a:cubicBezTo>
                    <a:pt x="143" y="114"/>
                    <a:pt x="153" y="112"/>
                    <a:pt x="157" y="110"/>
                  </a:cubicBezTo>
                  <a:cubicBezTo>
                    <a:pt x="160" y="108"/>
                    <a:pt x="155" y="107"/>
                    <a:pt x="147" y="110"/>
                  </a:cubicBezTo>
                  <a:cubicBezTo>
                    <a:pt x="139" y="112"/>
                    <a:pt x="129" y="104"/>
                    <a:pt x="129" y="108"/>
                  </a:cubicBezTo>
                  <a:cubicBezTo>
                    <a:pt x="129" y="111"/>
                    <a:pt x="115" y="106"/>
                    <a:pt x="111" y="104"/>
                  </a:cubicBezTo>
                  <a:cubicBezTo>
                    <a:pt x="108" y="101"/>
                    <a:pt x="94" y="98"/>
                    <a:pt x="92" y="103"/>
                  </a:cubicBezTo>
                  <a:cubicBezTo>
                    <a:pt x="89" y="108"/>
                    <a:pt x="86" y="103"/>
                    <a:pt x="88" y="108"/>
                  </a:cubicBezTo>
                  <a:cubicBezTo>
                    <a:pt x="88" y="111"/>
                    <a:pt x="92" y="109"/>
                    <a:pt x="94" y="109"/>
                  </a:cubicBezTo>
                  <a:cubicBezTo>
                    <a:pt x="96" y="109"/>
                    <a:pt x="95" y="113"/>
                    <a:pt x="98" y="114"/>
                  </a:cubicBezTo>
                  <a:cubicBezTo>
                    <a:pt x="102" y="114"/>
                    <a:pt x="112" y="117"/>
                    <a:pt x="113" y="115"/>
                  </a:cubicBezTo>
                  <a:cubicBezTo>
                    <a:pt x="114" y="113"/>
                    <a:pt x="124" y="115"/>
                    <a:pt x="129" y="119"/>
                  </a:cubicBezTo>
                  <a:cubicBezTo>
                    <a:pt x="134" y="123"/>
                    <a:pt x="146" y="123"/>
                    <a:pt x="150" y="123"/>
                  </a:cubicBezTo>
                  <a:cubicBezTo>
                    <a:pt x="155" y="122"/>
                    <a:pt x="160" y="126"/>
                    <a:pt x="161" y="123"/>
                  </a:cubicBezTo>
                  <a:cubicBezTo>
                    <a:pt x="163" y="121"/>
                    <a:pt x="166" y="127"/>
                    <a:pt x="171" y="123"/>
                  </a:cubicBezTo>
                  <a:cubicBezTo>
                    <a:pt x="176" y="120"/>
                    <a:pt x="163" y="121"/>
                    <a:pt x="163" y="118"/>
                  </a:cubicBezTo>
                  <a:close/>
                  <a:moveTo>
                    <a:pt x="359" y="64"/>
                  </a:moveTo>
                  <a:cubicBezTo>
                    <a:pt x="355" y="64"/>
                    <a:pt x="354" y="71"/>
                    <a:pt x="351" y="71"/>
                  </a:cubicBezTo>
                  <a:cubicBezTo>
                    <a:pt x="348" y="71"/>
                    <a:pt x="343" y="77"/>
                    <a:pt x="338" y="79"/>
                  </a:cubicBezTo>
                  <a:cubicBezTo>
                    <a:pt x="332" y="81"/>
                    <a:pt x="331" y="62"/>
                    <a:pt x="329" y="58"/>
                  </a:cubicBezTo>
                  <a:cubicBezTo>
                    <a:pt x="326" y="55"/>
                    <a:pt x="311" y="52"/>
                    <a:pt x="309" y="56"/>
                  </a:cubicBezTo>
                  <a:cubicBezTo>
                    <a:pt x="308" y="60"/>
                    <a:pt x="303" y="58"/>
                    <a:pt x="302" y="61"/>
                  </a:cubicBezTo>
                  <a:cubicBezTo>
                    <a:pt x="302" y="65"/>
                    <a:pt x="303" y="64"/>
                    <a:pt x="307" y="64"/>
                  </a:cubicBezTo>
                  <a:cubicBezTo>
                    <a:pt x="310" y="64"/>
                    <a:pt x="310" y="66"/>
                    <a:pt x="311" y="69"/>
                  </a:cubicBezTo>
                  <a:cubicBezTo>
                    <a:pt x="313" y="73"/>
                    <a:pt x="322" y="70"/>
                    <a:pt x="325" y="70"/>
                  </a:cubicBezTo>
                  <a:cubicBezTo>
                    <a:pt x="328" y="70"/>
                    <a:pt x="328" y="74"/>
                    <a:pt x="324" y="73"/>
                  </a:cubicBezTo>
                  <a:cubicBezTo>
                    <a:pt x="320" y="71"/>
                    <a:pt x="320" y="75"/>
                    <a:pt x="317" y="74"/>
                  </a:cubicBezTo>
                  <a:cubicBezTo>
                    <a:pt x="314" y="73"/>
                    <a:pt x="310" y="73"/>
                    <a:pt x="312" y="75"/>
                  </a:cubicBezTo>
                  <a:cubicBezTo>
                    <a:pt x="314" y="77"/>
                    <a:pt x="317" y="79"/>
                    <a:pt x="317" y="83"/>
                  </a:cubicBezTo>
                  <a:cubicBezTo>
                    <a:pt x="317" y="86"/>
                    <a:pt x="323" y="86"/>
                    <a:pt x="323" y="83"/>
                  </a:cubicBezTo>
                  <a:cubicBezTo>
                    <a:pt x="323" y="79"/>
                    <a:pt x="326" y="83"/>
                    <a:pt x="332" y="85"/>
                  </a:cubicBezTo>
                  <a:cubicBezTo>
                    <a:pt x="337" y="86"/>
                    <a:pt x="333" y="89"/>
                    <a:pt x="339" y="89"/>
                  </a:cubicBezTo>
                  <a:cubicBezTo>
                    <a:pt x="345" y="89"/>
                    <a:pt x="358" y="93"/>
                    <a:pt x="363" y="97"/>
                  </a:cubicBezTo>
                  <a:cubicBezTo>
                    <a:pt x="368" y="101"/>
                    <a:pt x="364" y="103"/>
                    <a:pt x="367" y="107"/>
                  </a:cubicBezTo>
                  <a:cubicBezTo>
                    <a:pt x="371" y="110"/>
                    <a:pt x="372" y="114"/>
                    <a:pt x="367" y="114"/>
                  </a:cubicBezTo>
                  <a:cubicBezTo>
                    <a:pt x="363" y="114"/>
                    <a:pt x="358" y="119"/>
                    <a:pt x="359" y="121"/>
                  </a:cubicBezTo>
                  <a:cubicBezTo>
                    <a:pt x="360" y="123"/>
                    <a:pt x="375" y="120"/>
                    <a:pt x="379" y="120"/>
                  </a:cubicBezTo>
                  <a:cubicBezTo>
                    <a:pt x="381" y="120"/>
                    <a:pt x="383" y="124"/>
                    <a:pt x="388" y="127"/>
                  </a:cubicBezTo>
                  <a:cubicBezTo>
                    <a:pt x="388" y="74"/>
                    <a:pt x="388" y="74"/>
                    <a:pt x="388" y="74"/>
                  </a:cubicBezTo>
                  <a:cubicBezTo>
                    <a:pt x="377" y="70"/>
                    <a:pt x="362" y="64"/>
                    <a:pt x="359" y="64"/>
                  </a:cubicBezTo>
                  <a:close/>
                  <a:moveTo>
                    <a:pt x="251" y="127"/>
                  </a:moveTo>
                  <a:cubicBezTo>
                    <a:pt x="250" y="127"/>
                    <a:pt x="249" y="128"/>
                    <a:pt x="248" y="128"/>
                  </a:cubicBezTo>
                  <a:cubicBezTo>
                    <a:pt x="248" y="129"/>
                    <a:pt x="248" y="130"/>
                    <a:pt x="247" y="130"/>
                  </a:cubicBezTo>
                  <a:cubicBezTo>
                    <a:pt x="246" y="131"/>
                    <a:pt x="245" y="130"/>
                    <a:pt x="244" y="129"/>
                  </a:cubicBezTo>
                  <a:cubicBezTo>
                    <a:pt x="239" y="131"/>
                    <a:pt x="237" y="137"/>
                    <a:pt x="240" y="139"/>
                  </a:cubicBezTo>
                  <a:cubicBezTo>
                    <a:pt x="243" y="140"/>
                    <a:pt x="248" y="136"/>
                    <a:pt x="251" y="132"/>
                  </a:cubicBezTo>
                  <a:cubicBezTo>
                    <a:pt x="251" y="132"/>
                    <a:pt x="252" y="131"/>
                    <a:pt x="252" y="131"/>
                  </a:cubicBezTo>
                  <a:cubicBezTo>
                    <a:pt x="252" y="131"/>
                    <a:pt x="252" y="131"/>
                    <a:pt x="253" y="130"/>
                  </a:cubicBezTo>
                  <a:cubicBezTo>
                    <a:pt x="253" y="130"/>
                    <a:pt x="253" y="130"/>
                    <a:pt x="254" y="130"/>
                  </a:cubicBezTo>
                  <a:cubicBezTo>
                    <a:pt x="253" y="129"/>
                    <a:pt x="252" y="128"/>
                    <a:pt x="251" y="127"/>
                  </a:cubicBezTo>
                  <a:close/>
                  <a:moveTo>
                    <a:pt x="182" y="63"/>
                  </a:moveTo>
                  <a:cubicBezTo>
                    <a:pt x="186" y="60"/>
                    <a:pt x="187" y="55"/>
                    <a:pt x="187" y="50"/>
                  </a:cubicBezTo>
                  <a:cubicBezTo>
                    <a:pt x="186" y="45"/>
                    <a:pt x="198" y="45"/>
                    <a:pt x="199" y="43"/>
                  </a:cubicBezTo>
                  <a:cubicBezTo>
                    <a:pt x="201" y="41"/>
                    <a:pt x="197" y="37"/>
                    <a:pt x="194" y="36"/>
                  </a:cubicBezTo>
                  <a:cubicBezTo>
                    <a:pt x="190" y="34"/>
                    <a:pt x="193" y="31"/>
                    <a:pt x="191" y="29"/>
                  </a:cubicBezTo>
                  <a:cubicBezTo>
                    <a:pt x="189" y="27"/>
                    <a:pt x="185" y="22"/>
                    <a:pt x="188" y="22"/>
                  </a:cubicBezTo>
                  <a:cubicBezTo>
                    <a:pt x="191" y="22"/>
                    <a:pt x="186" y="17"/>
                    <a:pt x="189" y="16"/>
                  </a:cubicBezTo>
                  <a:cubicBezTo>
                    <a:pt x="189" y="15"/>
                    <a:pt x="189" y="15"/>
                    <a:pt x="190" y="15"/>
                  </a:cubicBezTo>
                  <a:cubicBezTo>
                    <a:pt x="188" y="14"/>
                    <a:pt x="187" y="14"/>
                    <a:pt x="186" y="14"/>
                  </a:cubicBezTo>
                  <a:cubicBezTo>
                    <a:pt x="182" y="14"/>
                    <a:pt x="172" y="13"/>
                    <a:pt x="173" y="19"/>
                  </a:cubicBezTo>
                  <a:cubicBezTo>
                    <a:pt x="173" y="25"/>
                    <a:pt x="167" y="23"/>
                    <a:pt x="168" y="26"/>
                  </a:cubicBezTo>
                  <a:cubicBezTo>
                    <a:pt x="168" y="30"/>
                    <a:pt x="165" y="30"/>
                    <a:pt x="165" y="34"/>
                  </a:cubicBezTo>
                  <a:cubicBezTo>
                    <a:pt x="166" y="39"/>
                    <a:pt x="163" y="37"/>
                    <a:pt x="158" y="39"/>
                  </a:cubicBezTo>
                  <a:cubicBezTo>
                    <a:pt x="153" y="42"/>
                    <a:pt x="155" y="38"/>
                    <a:pt x="150" y="38"/>
                  </a:cubicBezTo>
                  <a:cubicBezTo>
                    <a:pt x="145" y="38"/>
                    <a:pt x="145" y="40"/>
                    <a:pt x="142" y="41"/>
                  </a:cubicBezTo>
                  <a:cubicBezTo>
                    <a:pt x="139" y="42"/>
                    <a:pt x="133" y="41"/>
                    <a:pt x="131" y="42"/>
                  </a:cubicBezTo>
                  <a:cubicBezTo>
                    <a:pt x="129" y="44"/>
                    <a:pt x="126" y="39"/>
                    <a:pt x="124" y="39"/>
                  </a:cubicBezTo>
                  <a:cubicBezTo>
                    <a:pt x="123" y="39"/>
                    <a:pt x="122" y="36"/>
                    <a:pt x="121" y="34"/>
                  </a:cubicBezTo>
                  <a:cubicBezTo>
                    <a:pt x="121" y="33"/>
                    <a:pt x="120" y="33"/>
                    <a:pt x="120" y="33"/>
                  </a:cubicBezTo>
                  <a:cubicBezTo>
                    <a:pt x="117" y="34"/>
                    <a:pt x="112" y="42"/>
                    <a:pt x="115" y="45"/>
                  </a:cubicBezTo>
                  <a:cubicBezTo>
                    <a:pt x="118" y="49"/>
                    <a:pt x="117" y="54"/>
                    <a:pt x="119" y="57"/>
                  </a:cubicBezTo>
                  <a:cubicBezTo>
                    <a:pt x="121" y="60"/>
                    <a:pt x="126" y="60"/>
                    <a:pt x="126" y="65"/>
                  </a:cubicBezTo>
                  <a:cubicBezTo>
                    <a:pt x="126" y="71"/>
                    <a:pt x="131" y="79"/>
                    <a:pt x="134" y="77"/>
                  </a:cubicBezTo>
                  <a:cubicBezTo>
                    <a:pt x="138" y="74"/>
                    <a:pt x="140" y="78"/>
                    <a:pt x="141" y="80"/>
                  </a:cubicBezTo>
                  <a:cubicBezTo>
                    <a:pt x="142" y="82"/>
                    <a:pt x="150" y="78"/>
                    <a:pt x="152" y="79"/>
                  </a:cubicBezTo>
                  <a:cubicBezTo>
                    <a:pt x="155" y="79"/>
                    <a:pt x="163" y="81"/>
                    <a:pt x="163" y="83"/>
                  </a:cubicBezTo>
                  <a:cubicBezTo>
                    <a:pt x="164" y="86"/>
                    <a:pt x="170" y="83"/>
                    <a:pt x="175" y="82"/>
                  </a:cubicBezTo>
                  <a:cubicBezTo>
                    <a:pt x="180" y="80"/>
                    <a:pt x="177" y="66"/>
                    <a:pt x="182" y="63"/>
                  </a:cubicBezTo>
                  <a:close/>
                  <a:moveTo>
                    <a:pt x="200" y="133"/>
                  </a:moveTo>
                  <a:cubicBezTo>
                    <a:pt x="202" y="135"/>
                    <a:pt x="206" y="135"/>
                    <a:pt x="208" y="136"/>
                  </a:cubicBezTo>
                  <a:cubicBezTo>
                    <a:pt x="210" y="138"/>
                    <a:pt x="216" y="141"/>
                    <a:pt x="216" y="137"/>
                  </a:cubicBezTo>
                  <a:cubicBezTo>
                    <a:pt x="216" y="133"/>
                    <a:pt x="199" y="130"/>
                    <a:pt x="200" y="133"/>
                  </a:cubicBezTo>
                  <a:close/>
                  <a:moveTo>
                    <a:pt x="188" y="120"/>
                  </a:moveTo>
                  <a:cubicBezTo>
                    <a:pt x="187" y="123"/>
                    <a:pt x="183" y="123"/>
                    <a:pt x="180" y="121"/>
                  </a:cubicBezTo>
                  <a:cubicBezTo>
                    <a:pt x="178" y="120"/>
                    <a:pt x="175" y="124"/>
                    <a:pt x="176" y="126"/>
                  </a:cubicBezTo>
                  <a:cubicBezTo>
                    <a:pt x="177" y="127"/>
                    <a:pt x="182" y="131"/>
                    <a:pt x="188" y="128"/>
                  </a:cubicBezTo>
                  <a:cubicBezTo>
                    <a:pt x="195" y="125"/>
                    <a:pt x="199" y="128"/>
                    <a:pt x="200" y="124"/>
                  </a:cubicBezTo>
                  <a:cubicBezTo>
                    <a:pt x="202" y="121"/>
                    <a:pt x="189" y="118"/>
                    <a:pt x="188" y="12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4" name="Freeform 179"/>
            <p:cNvSpPr>
              <a:spLocks noEditPoints="1"/>
            </p:cNvSpPr>
            <p:nvPr userDrawn="1"/>
          </p:nvSpPr>
          <p:spPr bwMode="auto">
            <a:xfrm>
              <a:off x="5252" y="2926"/>
              <a:ext cx="55" cy="21"/>
            </a:xfrm>
            <a:custGeom>
              <a:avLst/>
              <a:gdLst>
                <a:gd name="T0" fmla="*/ 3 w 28"/>
                <a:gd name="T1" fmla="*/ 8 h 11"/>
                <a:gd name="T2" fmla="*/ 0 w 28"/>
                <a:gd name="T3" fmla="*/ 9 h 11"/>
                <a:gd name="T4" fmla="*/ 3 w 28"/>
                <a:gd name="T5" fmla="*/ 10 h 11"/>
                <a:gd name="T6" fmla="*/ 4 w 28"/>
                <a:gd name="T7" fmla="*/ 8 h 11"/>
                <a:gd name="T8" fmla="*/ 3 w 28"/>
                <a:gd name="T9" fmla="*/ 8 h 11"/>
                <a:gd name="T10" fmla="*/ 3 w 28"/>
                <a:gd name="T11" fmla="*/ 8 h 11"/>
                <a:gd name="T12" fmla="*/ 15 w 28"/>
                <a:gd name="T13" fmla="*/ 2 h 11"/>
                <a:gd name="T14" fmla="*/ 8 w 28"/>
                <a:gd name="T15" fmla="*/ 6 h 11"/>
                <a:gd name="T16" fmla="*/ 7 w 28"/>
                <a:gd name="T17" fmla="*/ 7 h 11"/>
                <a:gd name="T18" fmla="*/ 10 w 28"/>
                <a:gd name="T19" fmla="*/ 10 h 11"/>
                <a:gd name="T20" fmla="*/ 27 w 28"/>
                <a:gd name="T21" fmla="*/ 2 h 11"/>
                <a:gd name="T22" fmla="*/ 15 w 28"/>
                <a:gd name="T23" fmla="*/ 2 h 1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</a:cxnLst>
              <a:rect l="0" t="0" r="r" b="b"/>
              <a:pathLst>
                <a:path w="28" h="11">
                  <a:moveTo>
                    <a:pt x="3" y="8"/>
                  </a:moveTo>
                  <a:cubicBezTo>
                    <a:pt x="2" y="8"/>
                    <a:pt x="1" y="9"/>
                    <a:pt x="0" y="9"/>
                  </a:cubicBezTo>
                  <a:cubicBezTo>
                    <a:pt x="1" y="10"/>
                    <a:pt x="2" y="11"/>
                    <a:pt x="3" y="10"/>
                  </a:cubicBezTo>
                  <a:cubicBezTo>
                    <a:pt x="4" y="10"/>
                    <a:pt x="4" y="9"/>
                    <a:pt x="4" y="8"/>
                  </a:cubicBezTo>
                  <a:cubicBezTo>
                    <a:pt x="4" y="8"/>
                    <a:pt x="3" y="8"/>
                    <a:pt x="3" y="8"/>
                  </a:cubicBezTo>
                  <a:cubicBezTo>
                    <a:pt x="3" y="8"/>
                    <a:pt x="3" y="8"/>
                    <a:pt x="3" y="8"/>
                  </a:cubicBezTo>
                  <a:close/>
                  <a:moveTo>
                    <a:pt x="15" y="2"/>
                  </a:moveTo>
                  <a:cubicBezTo>
                    <a:pt x="11" y="2"/>
                    <a:pt x="10" y="4"/>
                    <a:pt x="8" y="6"/>
                  </a:cubicBezTo>
                  <a:cubicBezTo>
                    <a:pt x="7" y="7"/>
                    <a:pt x="7" y="7"/>
                    <a:pt x="7" y="7"/>
                  </a:cubicBezTo>
                  <a:cubicBezTo>
                    <a:pt x="8" y="8"/>
                    <a:pt x="9" y="9"/>
                    <a:pt x="10" y="10"/>
                  </a:cubicBezTo>
                  <a:cubicBezTo>
                    <a:pt x="14" y="7"/>
                    <a:pt x="27" y="3"/>
                    <a:pt x="27" y="2"/>
                  </a:cubicBezTo>
                  <a:cubicBezTo>
                    <a:pt x="28" y="0"/>
                    <a:pt x="20" y="2"/>
                    <a:pt x="15" y="2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5" name="Freeform 180"/>
            <p:cNvSpPr>
              <a:spLocks noEditPoints="1"/>
            </p:cNvSpPr>
            <p:nvPr userDrawn="1"/>
          </p:nvSpPr>
          <p:spPr bwMode="auto">
            <a:xfrm>
              <a:off x="3353" y="1949"/>
              <a:ext cx="188" cy="204"/>
            </a:xfrm>
            <a:custGeom>
              <a:avLst/>
              <a:gdLst>
                <a:gd name="T0" fmla="*/ 68 w 97"/>
                <a:gd name="T1" fmla="*/ 91 h 105"/>
                <a:gd name="T2" fmla="*/ 58 w 97"/>
                <a:gd name="T3" fmla="*/ 91 h 105"/>
                <a:gd name="T4" fmla="*/ 50 w 97"/>
                <a:gd name="T5" fmla="*/ 95 h 105"/>
                <a:gd name="T6" fmla="*/ 59 w 97"/>
                <a:gd name="T7" fmla="*/ 99 h 105"/>
                <a:gd name="T8" fmla="*/ 69 w 97"/>
                <a:gd name="T9" fmla="*/ 105 h 105"/>
                <a:gd name="T10" fmla="*/ 71 w 97"/>
                <a:gd name="T11" fmla="*/ 100 h 105"/>
                <a:gd name="T12" fmla="*/ 74 w 97"/>
                <a:gd name="T13" fmla="*/ 92 h 105"/>
                <a:gd name="T14" fmla="*/ 68 w 97"/>
                <a:gd name="T15" fmla="*/ 91 h 105"/>
                <a:gd name="T16" fmla="*/ 20 w 97"/>
                <a:gd name="T17" fmla="*/ 63 h 105"/>
                <a:gd name="T18" fmla="*/ 13 w 97"/>
                <a:gd name="T19" fmla="*/ 64 h 105"/>
                <a:gd name="T20" fmla="*/ 17 w 97"/>
                <a:gd name="T21" fmla="*/ 75 h 105"/>
                <a:gd name="T22" fmla="*/ 20 w 97"/>
                <a:gd name="T23" fmla="*/ 83 h 105"/>
                <a:gd name="T24" fmla="*/ 26 w 97"/>
                <a:gd name="T25" fmla="*/ 80 h 105"/>
                <a:gd name="T26" fmla="*/ 27 w 97"/>
                <a:gd name="T27" fmla="*/ 66 h 105"/>
                <a:gd name="T28" fmla="*/ 20 w 97"/>
                <a:gd name="T29" fmla="*/ 63 h 105"/>
                <a:gd name="T30" fmla="*/ 81 w 97"/>
                <a:gd name="T31" fmla="*/ 59 h 105"/>
                <a:gd name="T32" fmla="*/ 74 w 97"/>
                <a:gd name="T33" fmla="*/ 54 h 105"/>
                <a:gd name="T34" fmla="*/ 61 w 97"/>
                <a:gd name="T35" fmla="*/ 41 h 105"/>
                <a:gd name="T36" fmla="*/ 49 w 97"/>
                <a:gd name="T37" fmla="*/ 28 h 105"/>
                <a:gd name="T38" fmla="*/ 50 w 97"/>
                <a:gd name="T39" fmla="*/ 20 h 105"/>
                <a:gd name="T40" fmla="*/ 53 w 97"/>
                <a:gd name="T41" fmla="*/ 15 h 105"/>
                <a:gd name="T42" fmla="*/ 54 w 97"/>
                <a:gd name="T43" fmla="*/ 4 h 105"/>
                <a:gd name="T44" fmla="*/ 49 w 97"/>
                <a:gd name="T45" fmla="*/ 3 h 105"/>
                <a:gd name="T46" fmla="*/ 48 w 97"/>
                <a:gd name="T47" fmla="*/ 0 h 105"/>
                <a:gd name="T48" fmla="*/ 41 w 97"/>
                <a:gd name="T49" fmla="*/ 1 h 105"/>
                <a:gd name="T50" fmla="*/ 36 w 97"/>
                <a:gd name="T51" fmla="*/ 2 h 105"/>
                <a:gd name="T52" fmla="*/ 35 w 97"/>
                <a:gd name="T53" fmla="*/ 2 h 105"/>
                <a:gd name="T54" fmla="*/ 33 w 97"/>
                <a:gd name="T55" fmla="*/ 3 h 105"/>
                <a:gd name="T56" fmla="*/ 32 w 97"/>
                <a:gd name="T57" fmla="*/ 5 h 105"/>
                <a:gd name="T58" fmla="*/ 29 w 97"/>
                <a:gd name="T59" fmla="*/ 6 h 105"/>
                <a:gd name="T60" fmla="*/ 25 w 97"/>
                <a:gd name="T61" fmla="*/ 7 h 105"/>
                <a:gd name="T62" fmla="*/ 22 w 97"/>
                <a:gd name="T63" fmla="*/ 9 h 105"/>
                <a:gd name="T64" fmla="*/ 20 w 97"/>
                <a:gd name="T65" fmla="*/ 12 h 105"/>
                <a:gd name="T66" fmla="*/ 15 w 97"/>
                <a:gd name="T67" fmla="*/ 6 h 105"/>
                <a:gd name="T68" fmla="*/ 11 w 97"/>
                <a:gd name="T69" fmla="*/ 12 h 105"/>
                <a:gd name="T70" fmla="*/ 4 w 97"/>
                <a:gd name="T71" fmla="*/ 13 h 105"/>
                <a:gd name="T72" fmla="*/ 5 w 97"/>
                <a:gd name="T73" fmla="*/ 17 h 105"/>
                <a:gd name="T74" fmla="*/ 3 w 97"/>
                <a:gd name="T75" fmla="*/ 20 h 105"/>
                <a:gd name="T76" fmla="*/ 2 w 97"/>
                <a:gd name="T77" fmla="*/ 22 h 105"/>
                <a:gd name="T78" fmla="*/ 4 w 97"/>
                <a:gd name="T79" fmla="*/ 26 h 105"/>
                <a:gd name="T80" fmla="*/ 6 w 97"/>
                <a:gd name="T81" fmla="*/ 30 h 105"/>
                <a:gd name="T82" fmla="*/ 10 w 97"/>
                <a:gd name="T83" fmla="*/ 32 h 105"/>
                <a:gd name="T84" fmla="*/ 9 w 97"/>
                <a:gd name="T85" fmla="*/ 35 h 105"/>
                <a:gd name="T86" fmla="*/ 13 w 97"/>
                <a:gd name="T87" fmla="*/ 33 h 105"/>
                <a:gd name="T88" fmla="*/ 19 w 97"/>
                <a:gd name="T89" fmla="*/ 28 h 105"/>
                <a:gd name="T90" fmla="*/ 31 w 97"/>
                <a:gd name="T91" fmla="*/ 33 h 105"/>
                <a:gd name="T92" fmla="*/ 33 w 97"/>
                <a:gd name="T93" fmla="*/ 38 h 105"/>
                <a:gd name="T94" fmla="*/ 41 w 97"/>
                <a:gd name="T95" fmla="*/ 49 h 105"/>
                <a:gd name="T96" fmla="*/ 53 w 97"/>
                <a:gd name="T97" fmla="*/ 58 h 105"/>
                <a:gd name="T98" fmla="*/ 61 w 97"/>
                <a:gd name="T99" fmla="*/ 62 h 105"/>
                <a:gd name="T100" fmla="*/ 68 w 97"/>
                <a:gd name="T101" fmla="*/ 67 h 105"/>
                <a:gd name="T102" fmla="*/ 74 w 97"/>
                <a:gd name="T103" fmla="*/ 72 h 105"/>
                <a:gd name="T104" fmla="*/ 77 w 97"/>
                <a:gd name="T105" fmla="*/ 77 h 105"/>
                <a:gd name="T106" fmla="*/ 77 w 97"/>
                <a:gd name="T107" fmla="*/ 86 h 105"/>
                <a:gd name="T108" fmla="*/ 78 w 97"/>
                <a:gd name="T109" fmla="*/ 93 h 105"/>
                <a:gd name="T110" fmla="*/ 82 w 97"/>
                <a:gd name="T111" fmla="*/ 86 h 105"/>
                <a:gd name="T112" fmla="*/ 87 w 97"/>
                <a:gd name="T113" fmla="*/ 81 h 105"/>
                <a:gd name="T114" fmla="*/ 83 w 97"/>
                <a:gd name="T115" fmla="*/ 74 h 105"/>
                <a:gd name="T116" fmla="*/ 91 w 97"/>
                <a:gd name="T117" fmla="*/ 70 h 105"/>
                <a:gd name="T118" fmla="*/ 97 w 97"/>
                <a:gd name="T119" fmla="*/ 71 h 105"/>
                <a:gd name="T120" fmla="*/ 81 w 97"/>
                <a:gd name="T121" fmla="*/ 59 h 10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97" h="105">
                  <a:moveTo>
                    <a:pt x="68" y="91"/>
                  </a:moveTo>
                  <a:cubicBezTo>
                    <a:pt x="63" y="92"/>
                    <a:pt x="61" y="93"/>
                    <a:pt x="58" y="91"/>
                  </a:cubicBezTo>
                  <a:cubicBezTo>
                    <a:pt x="55" y="90"/>
                    <a:pt x="50" y="93"/>
                    <a:pt x="50" y="95"/>
                  </a:cubicBezTo>
                  <a:cubicBezTo>
                    <a:pt x="51" y="96"/>
                    <a:pt x="53" y="98"/>
                    <a:pt x="59" y="99"/>
                  </a:cubicBezTo>
                  <a:cubicBezTo>
                    <a:pt x="65" y="101"/>
                    <a:pt x="66" y="105"/>
                    <a:pt x="69" y="105"/>
                  </a:cubicBezTo>
                  <a:cubicBezTo>
                    <a:pt x="71" y="105"/>
                    <a:pt x="72" y="103"/>
                    <a:pt x="71" y="100"/>
                  </a:cubicBezTo>
                  <a:cubicBezTo>
                    <a:pt x="70" y="96"/>
                    <a:pt x="74" y="92"/>
                    <a:pt x="74" y="92"/>
                  </a:cubicBezTo>
                  <a:cubicBezTo>
                    <a:pt x="75" y="91"/>
                    <a:pt x="73" y="90"/>
                    <a:pt x="68" y="91"/>
                  </a:cubicBezTo>
                  <a:close/>
                  <a:moveTo>
                    <a:pt x="20" y="63"/>
                  </a:moveTo>
                  <a:cubicBezTo>
                    <a:pt x="17" y="65"/>
                    <a:pt x="15" y="63"/>
                    <a:pt x="13" y="64"/>
                  </a:cubicBezTo>
                  <a:cubicBezTo>
                    <a:pt x="12" y="67"/>
                    <a:pt x="18" y="70"/>
                    <a:pt x="17" y="75"/>
                  </a:cubicBezTo>
                  <a:cubicBezTo>
                    <a:pt x="15" y="80"/>
                    <a:pt x="17" y="86"/>
                    <a:pt x="20" y="83"/>
                  </a:cubicBezTo>
                  <a:cubicBezTo>
                    <a:pt x="23" y="80"/>
                    <a:pt x="24" y="82"/>
                    <a:pt x="26" y="80"/>
                  </a:cubicBezTo>
                  <a:cubicBezTo>
                    <a:pt x="28" y="78"/>
                    <a:pt x="26" y="70"/>
                    <a:pt x="27" y="66"/>
                  </a:cubicBezTo>
                  <a:cubicBezTo>
                    <a:pt x="28" y="62"/>
                    <a:pt x="22" y="61"/>
                    <a:pt x="20" y="63"/>
                  </a:cubicBezTo>
                  <a:close/>
                  <a:moveTo>
                    <a:pt x="81" y="59"/>
                  </a:moveTo>
                  <a:cubicBezTo>
                    <a:pt x="77" y="57"/>
                    <a:pt x="79" y="54"/>
                    <a:pt x="74" y="54"/>
                  </a:cubicBezTo>
                  <a:cubicBezTo>
                    <a:pt x="69" y="54"/>
                    <a:pt x="63" y="48"/>
                    <a:pt x="61" y="41"/>
                  </a:cubicBezTo>
                  <a:cubicBezTo>
                    <a:pt x="59" y="33"/>
                    <a:pt x="51" y="33"/>
                    <a:pt x="49" y="28"/>
                  </a:cubicBezTo>
                  <a:cubicBezTo>
                    <a:pt x="47" y="24"/>
                    <a:pt x="51" y="24"/>
                    <a:pt x="50" y="20"/>
                  </a:cubicBezTo>
                  <a:cubicBezTo>
                    <a:pt x="49" y="18"/>
                    <a:pt x="51" y="16"/>
                    <a:pt x="53" y="15"/>
                  </a:cubicBezTo>
                  <a:cubicBezTo>
                    <a:pt x="53" y="11"/>
                    <a:pt x="53" y="7"/>
                    <a:pt x="54" y="4"/>
                  </a:cubicBezTo>
                  <a:cubicBezTo>
                    <a:pt x="52" y="4"/>
                    <a:pt x="50" y="4"/>
                    <a:pt x="49" y="3"/>
                  </a:cubicBezTo>
                  <a:cubicBezTo>
                    <a:pt x="48" y="3"/>
                    <a:pt x="48" y="0"/>
                    <a:pt x="48" y="0"/>
                  </a:cubicBezTo>
                  <a:cubicBezTo>
                    <a:pt x="47" y="0"/>
                    <a:pt x="42" y="0"/>
                    <a:pt x="41" y="1"/>
                  </a:cubicBezTo>
                  <a:cubicBezTo>
                    <a:pt x="40" y="2"/>
                    <a:pt x="37" y="3"/>
                    <a:pt x="36" y="2"/>
                  </a:cubicBezTo>
                  <a:cubicBezTo>
                    <a:pt x="35" y="2"/>
                    <a:pt x="35" y="2"/>
                    <a:pt x="35" y="2"/>
                  </a:cubicBezTo>
                  <a:cubicBezTo>
                    <a:pt x="33" y="3"/>
                    <a:pt x="33" y="3"/>
                    <a:pt x="33" y="3"/>
                  </a:cubicBezTo>
                  <a:cubicBezTo>
                    <a:pt x="33" y="3"/>
                    <a:pt x="33" y="5"/>
                    <a:pt x="32" y="5"/>
                  </a:cubicBezTo>
                  <a:cubicBezTo>
                    <a:pt x="31" y="5"/>
                    <a:pt x="29" y="4"/>
                    <a:pt x="29" y="6"/>
                  </a:cubicBezTo>
                  <a:cubicBezTo>
                    <a:pt x="29" y="8"/>
                    <a:pt x="27" y="7"/>
                    <a:pt x="25" y="7"/>
                  </a:cubicBezTo>
                  <a:cubicBezTo>
                    <a:pt x="24" y="7"/>
                    <a:pt x="22" y="7"/>
                    <a:pt x="22" y="9"/>
                  </a:cubicBezTo>
                  <a:cubicBezTo>
                    <a:pt x="22" y="10"/>
                    <a:pt x="22" y="14"/>
                    <a:pt x="20" y="12"/>
                  </a:cubicBezTo>
                  <a:cubicBezTo>
                    <a:pt x="18" y="10"/>
                    <a:pt x="16" y="6"/>
                    <a:pt x="15" y="6"/>
                  </a:cubicBezTo>
                  <a:cubicBezTo>
                    <a:pt x="15" y="7"/>
                    <a:pt x="13" y="12"/>
                    <a:pt x="11" y="12"/>
                  </a:cubicBezTo>
                  <a:cubicBezTo>
                    <a:pt x="10" y="12"/>
                    <a:pt x="7" y="12"/>
                    <a:pt x="4" y="13"/>
                  </a:cubicBezTo>
                  <a:cubicBezTo>
                    <a:pt x="3" y="15"/>
                    <a:pt x="4" y="16"/>
                    <a:pt x="5" y="17"/>
                  </a:cubicBezTo>
                  <a:cubicBezTo>
                    <a:pt x="6" y="17"/>
                    <a:pt x="4" y="19"/>
                    <a:pt x="3" y="20"/>
                  </a:cubicBezTo>
                  <a:cubicBezTo>
                    <a:pt x="2" y="21"/>
                    <a:pt x="0" y="20"/>
                    <a:pt x="2" y="22"/>
                  </a:cubicBezTo>
                  <a:cubicBezTo>
                    <a:pt x="3" y="24"/>
                    <a:pt x="5" y="24"/>
                    <a:pt x="4" y="26"/>
                  </a:cubicBezTo>
                  <a:cubicBezTo>
                    <a:pt x="3" y="28"/>
                    <a:pt x="4" y="30"/>
                    <a:pt x="6" y="30"/>
                  </a:cubicBezTo>
                  <a:cubicBezTo>
                    <a:pt x="8" y="31"/>
                    <a:pt x="10" y="30"/>
                    <a:pt x="10" y="32"/>
                  </a:cubicBezTo>
                  <a:cubicBezTo>
                    <a:pt x="10" y="33"/>
                    <a:pt x="9" y="34"/>
                    <a:pt x="9" y="35"/>
                  </a:cubicBezTo>
                  <a:cubicBezTo>
                    <a:pt x="10" y="34"/>
                    <a:pt x="12" y="34"/>
                    <a:pt x="13" y="33"/>
                  </a:cubicBezTo>
                  <a:cubicBezTo>
                    <a:pt x="16" y="32"/>
                    <a:pt x="14" y="30"/>
                    <a:pt x="19" y="28"/>
                  </a:cubicBezTo>
                  <a:cubicBezTo>
                    <a:pt x="23" y="27"/>
                    <a:pt x="29" y="31"/>
                    <a:pt x="31" y="33"/>
                  </a:cubicBezTo>
                  <a:cubicBezTo>
                    <a:pt x="32" y="36"/>
                    <a:pt x="33" y="36"/>
                    <a:pt x="33" y="38"/>
                  </a:cubicBezTo>
                  <a:cubicBezTo>
                    <a:pt x="34" y="41"/>
                    <a:pt x="35" y="45"/>
                    <a:pt x="41" y="49"/>
                  </a:cubicBezTo>
                  <a:cubicBezTo>
                    <a:pt x="47" y="52"/>
                    <a:pt x="50" y="57"/>
                    <a:pt x="53" y="58"/>
                  </a:cubicBezTo>
                  <a:cubicBezTo>
                    <a:pt x="56" y="60"/>
                    <a:pt x="59" y="60"/>
                    <a:pt x="61" y="62"/>
                  </a:cubicBezTo>
                  <a:cubicBezTo>
                    <a:pt x="63" y="64"/>
                    <a:pt x="65" y="65"/>
                    <a:pt x="68" y="67"/>
                  </a:cubicBezTo>
                  <a:cubicBezTo>
                    <a:pt x="71" y="68"/>
                    <a:pt x="71" y="71"/>
                    <a:pt x="74" y="72"/>
                  </a:cubicBezTo>
                  <a:cubicBezTo>
                    <a:pt x="77" y="72"/>
                    <a:pt x="75" y="75"/>
                    <a:pt x="77" y="77"/>
                  </a:cubicBezTo>
                  <a:cubicBezTo>
                    <a:pt x="79" y="79"/>
                    <a:pt x="79" y="83"/>
                    <a:pt x="77" y="86"/>
                  </a:cubicBezTo>
                  <a:cubicBezTo>
                    <a:pt x="75" y="88"/>
                    <a:pt x="76" y="93"/>
                    <a:pt x="78" y="93"/>
                  </a:cubicBezTo>
                  <a:cubicBezTo>
                    <a:pt x="79" y="93"/>
                    <a:pt x="81" y="88"/>
                    <a:pt x="82" y="86"/>
                  </a:cubicBezTo>
                  <a:cubicBezTo>
                    <a:pt x="82" y="83"/>
                    <a:pt x="85" y="83"/>
                    <a:pt x="87" y="81"/>
                  </a:cubicBezTo>
                  <a:cubicBezTo>
                    <a:pt x="89" y="78"/>
                    <a:pt x="84" y="77"/>
                    <a:pt x="83" y="74"/>
                  </a:cubicBezTo>
                  <a:cubicBezTo>
                    <a:pt x="82" y="71"/>
                    <a:pt x="87" y="68"/>
                    <a:pt x="91" y="70"/>
                  </a:cubicBezTo>
                  <a:cubicBezTo>
                    <a:pt x="95" y="73"/>
                    <a:pt x="97" y="75"/>
                    <a:pt x="97" y="71"/>
                  </a:cubicBezTo>
                  <a:cubicBezTo>
                    <a:pt x="97" y="67"/>
                    <a:pt x="84" y="61"/>
                    <a:pt x="81" y="59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6" name="Freeform 181"/>
            <p:cNvSpPr>
              <a:spLocks/>
            </p:cNvSpPr>
            <p:nvPr userDrawn="1"/>
          </p:nvSpPr>
          <p:spPr bwMode="auto">
            <a:xfrm>
              <a:off x="3541" y="2023"/>
              <a:ext cx="21" cy="27"/>
            </a:xfrm>
            <a:custGeom>
              <a:avLst/>
              <a:gdLst>
                <a:gd name="T0" fmla="*/ 4 w 11"/>
                <a:gd name="T1" fmla="*/ 0 h 14"/>
                <a:gd name="T2" fmla="*/ 1 w 11"/>
                <a:gd name="T3" fmla="*/ 7 h 14"/>
                <a:gd name="T4" fmla="*/ 0 w 11"/>
                <a:gd name="T5" fmla="*/ 9 h 14"/>
                <a:gd name="T6" fmla="*/ 6 w 11"/>
                <a:gd name="T7" fmla="*/ 14 h 14"/>
                <a:gd name="T8" fmla="*/ 7 w 11"/>
                <a:gd name="T9" fmla="*/ 14 h 14"/>
                <a:gd name="T10" fmla="*/ 11 w 11"/>
                <a:gd name="T11" fmla="*/ 8 h 14"/>
                <a:gd name="T12" fmla="*/ 4 w 11"/>
                <a:gd name="T13" fmla="*/ 0 h 1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1" h="14">
                  <a:moveTo>
                    <a:pt x="4" y="0"/>
                  </a:moveTo>
                  <a:cubicBezTo>
                    <a:pt x="2" y="3"/>
                    <a:pt x="1" y="6"/>
                    <a:pt x="1" y="7"/>
                  </a:cubicBezTo>
                  <a:cubicBezTo>
                    <a:pt x="1" y="7"/>
                    <a:pt x="1" y="8"/>
                    <a:pt x="0" y="9"/>
                  </a:cubicBezTo>
                  <a:cubicBezTo>
                    <a:pt x="3" y="11"/>
                    <a:pt x="5" y="13"/>
                    <a:pt x="6" y="14"/>
                  </a:cubicBezTo>
                  <a:cubicBezTo>
                    <a:pt x="6" y="14"/>
                    <a:pt x="7" y="14"/>
                    <a:pt x="7" y="14"/>
                  </a:cubicBezTo>
                  <a:cubicBezTo>
                    <a:pt x="7" y="11"/>
                    <a:pt x="9" y="8"/>
                    <a:pt x="11" y="8"/>
                  </a:cubicBezTo>
                  <a:cubicBezTo>
                    <a:pt x="9" y="6"/>
                    <a:pt x="6" y="2"/>
                    <a:pt x="4" y="0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67" name="Freeform 182"/>
            <p:cNvSpPr>
              <a:spLocks/>
            </p:cNvSpPr>
            <p:nvPr userDrawn="1"/>
          </p:nvSpPr>
          <p:spPr bwMode="auto">
            <a:xfrm>
              <a:off x="3547" y="1964"/>
              <a:ext cx="68" cy="82"/>
            </a:xfrm>
            <a:custGeom>
              <a:avLst/>
              <a:gdLst>
                <a:gd name="T0" fmla="*/ 30 w 35"/>
                <a:gd name="T1" fmla="*/ 28 h 42"/>
                <a:gd name="T2" fmla="*/ 30 w 35"/>
                <a:gd name="T3" fmla="*/ 23 h 42"/>
                <a:gd name="T4" fmla="*/ 31 w 35"/>
                <a:gd name="T5" fmla="*/ 18 h 42"/>
                <a:gd name="T6" fmla="*/ 21 w 35"/>
                <a:gd name="T7" fmla="*/ 15 h 42"/>
                <a:gd name="T8" fmla="*/ 20 w 35"/>
                <a:gd name="T9" fmla="*/ 10 h 42"/>
                <a:gd name="T10" fmla="*/ 17 w 35"/>
                <a:gd name="T11" fmla="*/ 7 h 42"/>
                <a:gd name="T12" fmla="*/ 14 w 35"/>
                <a:gd name="T13" fmla="*/ 2 h 42"/>
                <a:gd name="T14" fmla="*/ 15 w 35"/>
                <a:gd name="T15" fmla="*/ 2 h 42"/>
                <a:gd name="T16" fmla="*/ 12 w 35"/>
                <a:gd name="T17" fmla="*/ 2 h 42"/>
                <a:gd name="T18" fmla="*/ 9 w 35"/>
                <a:gd name="T19" fmla="*/ 0 h 42"/>
                <a:gd name="T20" fmla="*/ 0 w 35"/>
                <a:gd name="T21" fmla="*/ 3 h 42"/>
                <a:gd name="T22" fmla="*/ 2 w 35"/>
                <a:gd name="T23" fmla="*/ 8 h 42"/>
                <a:gd name="T24" fmla="*/ 5 w 35"/>
                <a:gd name="T25" fmla="*/ 14 h 42"/>
                <a:gd name="T26" fmla="*/ 4 w 35"/>
                <a:gd name="T27" fmla="*/ 27 h 42"/>
                <a:gd name="T28" fmla="*/ 1 w 35"/>
                <a:gd name="T29" fmla="*/ 30 h 42"/>
                <a:gd name="T30" fmla="*/ 8 w 35"/>
                <a:gd name="T31" fmla="*/ 38 h 42"/>
                <a:gd name="T32" fmla="*/ 8 w 35"/>
                <a:gd name="T33" fmla="*/ 38 h 42"/>
                <a:gd name="T34" fmla="*/ 16 w 35"/>
                <a:gd name="T35" fmla="*/ 42 h 42"/>
                <a:gd name="T36" fmla="*/ 30 w 35"/>
                <a:gd name="T37" fmla="*/ 40 h 42"/>
                <a:gd name="T38" fmla="*/ 30 w 35"/>
                <a:gd name="T39" fmla="*/ 37 h 42"/>
                <a:gd name="T40" fmla="*/ 33 w 35"/>
                <a:gd name="T41" fmla="*/ 34 h 42"/>
                <a:gd name="T42" fmla="*/ 30 w 35"/>
                <a:gd name="T43" fmla="*/ 28 h 4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5" h="42">
                  <a:moveTo>
                    <a:pt x="30" y="28"/>
                  </a:moveTo>
                  <a:cubicBezTo>
                    <a:pt x="29" y="27"/>
                    <a:pt x="29" y="24"/>
                    <a:pt x="30" y="23"/>
                  </a:cubicBezTo>
                  <a:cubicBezTo>
                    <a:pt x="32" y="22"/>
                    <a:pt x="31" y="20"/>
                    <a:pt x="31" y="18"/>
                  </a:cubicBezTo>
                  <a:cubicBezTo>
                    <a:pt x="31" y="16"/>
                    <a:pt x="23" y="16"/>
                    <a:pt x="21" y="15"/>
                  </a:cubicBezTo>
                  <a:cubicBezTo>
                    <a:pt x="20" y="15"/>
                    <a:pt x="22" y="10"/>
                    <a:pt x="20" y="10"/>
                  </a:cubicBezTo>
                  <a:cubicBezTo>
                    <a:pt x="18" y="10"/>
                    <a:pt x="17" y="9"/>
                    <a:pt x="17" y="7"/>
                  </a:cubicBezTo>
                  <a:cubicBezTo>
                    <a:pt x="17" y="6"/>
                    <a:pt x="14" y="3"/>
                    <a:pt x="14" y="2"/>
                  </a:cubicBezTo>
                  <a:cubicBezTo>
                    <a:pt x="14" y="2"/>
                    <a:pt x="15" y="2"/>
                    <a:pt x="15" y="2"/>
                  </a:cubicBezTo>
                  <a:cubicBezTo>
                    <a:pt x="13" y="2"/>
                    <a:pt x="13" y="2"/>
                    <a:pt x="12" y="2"/>
                  </a:cubicBezTo>
                  <a:cubicBezTo>
                    <a:pt x="11" y="1"/>
                    <a:pt x="9" y="0"/>
                    <a:pt x="9" y="0"/>
                  </a:cubicBezTo>
                  <a:cubicBezTo>
                    <a:pt x="9" y="0"/>
                    <a:pt x="3" y="2"/>
                    <a:pt x="0" y="3"/>
                  </a:cubicBezTo>
                  <a:cubicBezTo>
                    <a:pt x="0" y="5"/>
                    <a:pt x="1" y="8"/>
                    <a:pt x="2" y="8"/>
                  </a:cubicBezTo>
                  <a:cubicBezTo>
                    <a:pt x="5" y="9"/>
                    <a:pt x="4" y="12"/>
                    <a:pt x="5" y="14"/>
                  </a:cubicBezTo>
                  <a:cubicBezTo>
                    <a:pt x="6" y="17"/>
                    <a:pt x="5" y="27"/>
                    <a:pt x="4" y="27"/>
                  </a:cubicBezTo>
                  <a:cubicBezTo>
                    <a:pt x="4" y="27"/>
                    <a:pt x="2" y="29"/>
                    <a:pt x="1" y="30"/>
                  </a:cubicBezTo>
                  <a:cubicBezTo>
                    <a:pt x="3" y="32"/>
                    <a:pt x="6" y="36"/>
                    <a:pt x="8" y="38"/>
                  </a:cubicBezTo>
                  <a:cubicBezTo>
                    <a:pt x="8" y="38"/>
                    <a:pt x="8" y="38"/>
                    <a:pt x="8" y="38"/>
                  </a:cubicBezTo>
                  <a:cubicBezTo>
                    <a:pt x="9" y="38"/>
                    <a:pt x="16" y="42"/>
                    <a:pt x="16" y="42"/>
                  </a:cubicBezTo>
                  <a:cubicBezTo>
                    <a:pt x="16" y="42"/>
                    <a:pt x="24" y="41"/>
                    <a:pt x="30" y="40"/>
                  </a:cubicBezTo>
                  <a:cubicBezTo>
                    <a:pt x="30" y="39"/>
                    <a:pt x="30" y="38"/>
                    <a:pt x="30" y="37"/>
                  </a:cubicBezTo>
                  <a:cubicBezTo>
                    <a:pt x="30" y="36"/>
                    <a:pt x="31" y="34"/>
                    <a:pt x="33" y="34"/>
                  </a:cubicBezTo>
                  <a:cubicBezTo>
                    <a:pt x="35" y="34"/>
                    <a:pt x="32" y="30"/>
                    <a:pt x="30" y="28"/>
                  </a:cubicBezTo>
                  <a:close/>
                </a:path>
              </a:pathLst>
            </a:custGeom>
            <a:grpFill/>
            <a:ln w="6350" cap="rnd">
              <a:solidFill>
                <a:srgbClr val="000000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098361636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Основной 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550863" y="598044"/>
            <a:ext cx="11090275" cy="839328"/>
          </a:xfrm>
        </p:spPr>
        <p:txBody>
          <a:bodyPr vert="horz" wrap="square" lIns="0" tIns="36000" rIns="0" bIns="0" rtlCol="0" anchor="t" anchorCtr="0">
            <a:spAutoFit/>
          </a:bodyPr>
          <a:lstStyle>
            <a:lvl1pPr>
              <a:defRPr lang="ru-RU" sz="5218" b="1" i="0" baseline="0" dirty="0">
                <a:solidFill>
                  <a:schemeClr val="tx1"/>
                </a:solidFill>
                <a:ea typeface="+mj-ea"/>
                <a:cs typeface="+mj-cs"/>
              </a:defRPr>
            </a:lvl1pPr>
          </a:lstStyle>
          <a:p>
            <a:pPr lvl="0">
              <a:spcBef>
                <a:spcPct val="0"/>
              </a:spcBef>
            </a:pPr>
            <a:r>
              <a:rPr lang="ru-RU" dirty="0"/>
              <a:t>Образец заголовка</a:t>
            </a:r>
          </a:p>
        </p:txBody>
      </p:sp>
      <p:sp>
        <p:nvSpPr>
          <p:cNvPr id="9" name="Текст 8"/>
          <p:cNvSpPr>
            <a:spLocks noGrp="1"/>
          </p:cNvSpPr>
          <p:nvPr>
            <p:ph type="body" sz="quarter" idx="10"/>
          </p:nvPr>
        </p:nvSpPr>
        <p:spPr>
          <a:xfrm>
            <a:off x="1019174" y="1474336"/>
            <a:ext cx="1852751" cy="243785"/>
          </a:xfrm>
          <a:noFill/>
        </p:spPr>
        <p:txBody>
          <a:bodyPr wrap="none">
            <a:spAutoFit/>
          </a:bodyPr>
          <a:lstStyle>
            <a:lvl1pPr>
              <a:lnSpc>
                <a:spcPct val="110000"/>
              </a:lnSpc>
              <a:defRPr sz="1440">
                <a:latin typeface="+mn-lt"/>
              </a:defRPr>
            </a:lvl1pPr>
          </a:lstStyle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0" name="Текст 12"/>
          <p:cNvSpPr>
            <a:spLocks noGrp="1"/>
          </p:cNvSpPr>
          <p:nvPr>
            <p:ph type="body" sz="quarter" idx="11" hasCustomPrompt="1"/>
          </p:nvPr>
        </p:nvSpPr>
        <p:spPr>
          <a:xfrm>
            <a:off x="1022145" y="6445691"/>
            <a:ext cx="963084" cy="110800"/>
          </a:xfrm>
        </p:spPr>
        <p:txBody>
          <a:bodyPr wrap="none">
            <a:spAutoFit/>
          </a:bodyPr>
          <a:lstStyle>
            <a:lvl1pPr>
              <a:defRPr sz="720" baseline="0">
                <a:latin typeface="+mn-lt"/>
              </a:defRPr>
            </a:lvl1pPr>
          </a:lstStyle>
          <a:p>
            <a:pPr lvl="0"/>
            <a:r>
              <a:rPr lang="ru-RU" dirty="0"/>
              <a:t>Источник</a:t>
            </a:r>
            <a:r>
              <a:rPr lang="en-US" dirty="0"/>
              <a:t>: …</a:t>
            </a:r>
            <a:endParaRPr lang="ru-RU" dirty="0"/>
          </a:p>
        </p:txBody>
      </p:sp>
      <p:sp>
        <p:nvSpPr>
          <p:cNvPr id="6" name="Заголовок 1"/>
          <p:cNvSpPr>
            <a:spLocks noGrp="1"/>
          </p:cNvSpPr>
          <p:nvPr>
            <p:ph type="ctrTitle"/>
          </p:nvPr>
        </p:nvSpPr>
        <p:spPr>
          <a:xfrm>
            <a:off x="550863" y="305511"/>
            <a:ext cx="1269578" cy="152349"/>
          </a:xfrm>
        </p:spPr>
        <p:txBody>
          <a:bodyPr wrap="none" tIns="0" anchor="b"/>
          <a:lstStyle>
            <a:lvl1pPr algn="l">
              <a:defRPr sz="1091" b="0" cap="all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305813978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orient="horz" pos="4065">
          <p15:clr>
            <a:srgbClr val="FBAE40"/>
          </p15:clr>
        </p15:guide>
        <p15:guide id="3" orient="horz" pos="1344">
          <p15:clr>
            <a:srgbClr val="FBAE40"/>
          </p15:clr>
        </p15:guide>
      </p15:sldGuideLst>
    </p:ext>
  </p:extLst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Основной (2 колонки) 0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Текст 8"/>
          <p:cNvSpPr>
            <a:spLocks noGrp="1"/>
          </p:cNvSpPr>
          <p:nvPr>
            <p:ph type="body" sz="quarter" idx="10"/>
          </p:nvPr>
        </p:nvSpPr>
        <p:spPr>
          <a:xfrm>
            <a:off x="1022146" y="1808164"/>
            <a:ext cx="4824000" cy="307777"/>
          </a:xfrm>
        </p:spPr>
        <p:txBody>
          <a:bodyPr wrap="square">
            <a:spAutoFit/>
          </a:bodyPr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8" name="Текст 8"/>
          <p:cNvSpPr>
            <a:spLocks noGrp="1"/>
          </p:cNvSpPr>
          <p:nvPr>
            <p:ph type="body" sz="quarter" idx="12"/>
          </p:nvPr>
        </p:nvSpPr>
        <p:spPr>
          <a:xfrm>
            <a:off x="6816724" y="1808163"/>
            <a:ext cx="4824413" cy="307777"/>
          </a:xfrm>
        </p:spPr>
        <p:txBody>
          <a:bodyPr wrap="square">
            <a:spAutoFit/>
          </a:bodyPr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4" hasCustomPrompt="1"/>
          </p:nvPr>
        </p:nvSpPr>
        <p:spPr>
          <a:xfrm>
            <a:off x="1022146" y="2158556"/>
            <a:ext cx="4824000" cy="124650"/>
          </a:xfrm>
        </p:spPr>
        <p:txBody>
          <a:bodyPr wrap="square">
            <a:spAutoFit/>
          </a:bodyPr>
          <a:lstStyle>
            <a:lvl1pPr marL="0" marR="0" indent="0" algn="l" defTabSz="90725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/>
            </a:lvl1pPr>
          </a:lstStyle>
          <a:p>
            <a:pPr marL="0" marR="0" lvl="0" indent="0" algn="l" defTabSz="90725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ru-RU" dirty="0"/>
              <a:t>Образец текста</a:t>
            </a:r>
          </a:p>
        </p:txBody>
      </p:sp>
      <p:sp>
        <p:nvSpPr>
          <p:cNvPr id="16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6816725" y="2158556"/>
            <a:ext cx="4824000" cy="124650"/>
          </a:xfrm>
        </p:spPr>
        <p:txBody>
          <a:bodyPr wrap="square">
            <a:spAutoFit/>
          </a:bodyPr>
          <a:lstStyle>
            <a:lvl1pPr marL="0" marR="0" indent="0" algn="l" defTabSz="90725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/>
            </a:lvl1pPr>
          </a:lstStyle>
          <a:p>
            <a:pPr marL="0" marR="0" lvl="0" indent="0" algn="l" defTabSz="90725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ru-RU" dirty="0"/>
              <a:t>Образец текста</a:t>
            </a: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1" hasCustomPrompt="1"/>
          </p:nvPr>
        </p:nvSpPr>
        <p:spPr>
          <a:xfrm>
            <a:off x="1022145" y="6445691"/>
            <a:ext cx="963084" cy="110800"/>
          </a:xfrm>
        </p:spPr>
        <p:txBody>
          <a:bodyPr wrap="none">
            <a:spAutoFit/>
          </a:bodyPr>
          <a:lstStyle>
            <a:lvl1pPr>
              <a:defRPr sz="720" baseline="0">
                <a:latin typeface="+mn-lt"/>
              </a:defRPr>
            </a:lvl1pPr>
          </a:lstStyle>
          <a:p>
            <a:pPr lvl="0"/>
            <a:r>
              <a:rPr lang="ru-RU" dirty="0"/>
              <a:t>Источник</a:t>
            </a:r>
            <a:r>
              <a:rPr lang="en-US" dirty="0"/>
              <a:t>: …</a:t>
            </a:r>
            <a:endParaRPr lang="ru-RU" dirty="0"/>
          </a:p>
        </p:txBody>
      </p:sp>
      <p:sp>
        <p:nvSpPr>
          <p:cNvPr id="10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550863" y="598045"/>
            <a:ext cx="11090275" cy="839328"/>
          </a:xfrm>
        </p:spPr>
        <p:txBody>
          <a:bodyPr vert="horz" wrap="square" lIns="0" tIns="36000" rIns="0" bIns="0" rtlCol="0" anchor="t" anchorCtr="0">
            <a:spAutoFit/>
          </a:bodyPr>
          <a:lstStyle>
            <a:lvl1pPr>
              <a:defRPr lang="ru-RU" sz="5218" b="1" baseline="0" dirty="0">
                <a:solidFill>
                  <a:schemeClr val="tx1"/>
                </a:solidFill>
                <a:ea typeface="+mj-ea"/>
                <a:cs typeface="+mj-cs"/>
              </a:defRPr>
            </a:lvl1pPr>
          </a:lstStyle>
          <a:p>
            <a:pPr lvl="0">
              <a:spcBef>
                <a:spcPct val="0"/>
              </a:spcBef>
            </a:pPr>
            <a:r>
              <a:rPr lang="ru-RU" dirty="0"/>
              <a:t>Образец заголовка</a:t>
            </a:r>
          </a:p>
        </p:txBody>
      </p:sp>
      <p:sp>
        <p:nvSpPr>
          <p:cNvPr id="11" name="Заголовок 1"/>
          <p:cNvSpPr>
            <a:spLocks noGrp="1"/>
          </p:cNvSpPr>
          <p:nvPr>
            <p:ph type="ctrTitle"/>
          </p:nvPr>
        </p:nvSpPr>
        <p:spPr>
          <a:xfrm>
            <a:off x="550863" y="305511"/>
            <a:ext cx="1269578" cy="152349"/>
          </a:xfrm>
        </p:spPr>
        <p:txBody>
          <a:bodyPr wrap="none" tIns="0" anchor="b"/>
          <a:lstStyle>
            <a:lvl1pPr algn="l">
              <a:defRPr sz="1091" b="0" cap="all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2748206130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orient="horz" pos="4065">
          <p15:clr>
            <a:srgbClr val="FBAE40"/>
          </p15:clr>
        </p15:guide>
        <p15:guide id="3" orient="horz" pos="1139">
          <p15:clr>
            <a:srgbClr val="FBAE40"/>
          </p15:clr>
        </p15:guide>
        <p15:guide id="4" pos="4294">
          <p15:clr>
            <a:srgbClr val="FBAE40"/>
          </p15:clr>
        </p15:guide>
        <p15:guide id="5" pos="3840">
          <p15:clr>
            <a:srgbClr val="FBAE40"/>
          </p15:clr>
        </p15:guide>
        <p15:guide id="6" pos="3545">
          <p15:clr>
            <a:srgbClr val="FBAE40"/>
          </p15:clr>
        </p15:guide>
        <p15:guide id="7" pos="7038">
          <p15:clr>
            <a:srgbClr val="FBAE40"/>
          </p15:clr>
        </p15:guide>
        <p15:guide id="8" pos="4135">
          <p15:clr>
            <a:srgbClr val="FBAE40"/>
          </p15:clr>
        </p15:guide>
      </p15:sldGuideLst>
    </p:ext>
  </p:extLst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iMac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3" name="Нижний колонтитул 2"/>
          <p:cNvSpPr>
            <a:spLocks noGrp="1"/>
          </p:cNvSpPr>
          <p:nvPr>
            <p:ph type="ftr" sz="quarter" idx="40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41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grpSp>
        <p:nvGrpSpPr>
          <p:cNvPr id="7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8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96" name="Рисунок 2"/>
          <p:cNvSpPr>
            <a:spLocks noGrp="1"/>
          </p:cNvSpPr>
          <p:nvPr>
            <p:ph type="pic" sz="quarter" idx="39" hasCustomPrompt="1"/>
          </p:nvPr>
        </p:nvSpPr>
        <p:spPr>
          <a:xfrm>
            <a:off x="2880000" y="1627200"/>
            <a:ext cx="6426000" cy="3618000"/>
          </a:xfrm>
          <a:pattFill prst="pct25">
            <a:fgClr>
              <a:schemeClr val="tx1"/>
            </a:fgClr>
            <a:bgClr>
              <a:schemeClr val="bg2"/>
            </a:bgClr>
          </a:pattFill>
        </p:spPr>
        <p:txBody>
          <a:bodyPr anchor="ctr" anchorCtr="1"/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</p:spTree>
    <p:extLst>
      <p:ext uri="{BB962C8B-B14F-4D97-AF65-F5344CB8AC3E}">
        <p14:creationId xmlns:p14="http://schemas.microsoft.com/office/powerpoint/2010/main" val="1841483647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Macboo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Рисунок 13"/>
          <p:cNvSpPr>
            <a:spLocks noGrp="1"/>
          </p:cNvSpPr>
          <p:nvPr>
            <p:ph type="pic" sz="quarter" idx="39" hasCustomPrompt="1"/>
          </p:nvPr>
        </p:nvSpPr>
        <p:spPr>
          <a:xfrm>
            <a:off x="6451200" y="1630800"/>
            <a:ext cx="6040800" cy="3783600"/>
          </a:xfrm>
          <a:prstGeom prst="rect">
            <a:avLst/>
          </a:prstGeom>
          <a:pattFill prst="pct20">
            <a:fgClr>
              <a:srgbClr val="0E0E2B"/>
            </a:fgClr>
            <a:bgClr>
              <a:schemeClr val="bg2"/>
            </a:bgClr>
          </a:pattFill>
          <a:ln w="3175">
            <a:noFill/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 baseline="0">
                <a:solidFill>
                  <a:schemeClr val="tx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> </a:t>
            </a:r>
            <a:r>
              <a:rPr lang="ru-RU" dirty="0"/>
              <a:t>для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вставки</a:t>
            </a:r>
            <a:r>
              <a:rPr lang="en-US" dirty="0"/>
              <a:t> </a:t>
            </a: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/>
              <a:t>Заголовок слайда</a:t>
            </a:r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7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" name="Нижний колонтитул 2"/>
          <p:cNvSpPr>
            <a:spLocks noGrp="1"/>
          </p:cNvSpPr>
          <p:nvPr>
            <p:ph type="ftr" sz="quarter" idx="40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41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91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4968000" cy="4608000"/>
          </a:xfrm>
          <a:prstGeom prst="rect">
            <a:avLst/>
          </a:prstGeom>
        </p:spPr>
        <p:txBody>
          <a:bodyPr lIns="0" tIns="0" rIns="0" bIns="0"/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</p:spTree>
    <p:extLst>
      <p:ext uri="{BB962C8B-B14F-4D97-AF65-F5344CB8AC3E}">
        <p14:creationId xmlns:p14="http://schemas.microsoft.com/office/powerpoint/2010/main" val="406397527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</p15:sldGuideLst>
    </p:ext>
  </p:extLst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телефон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/>
          <p:cNvSpPr>
            <a:spLocks noGrp="1"/>
          </p:cNvSpPr>
          <p:nvPr>
            <p:ph type="pic" sz="quarter" idx="44" hasCustomPrompt="1"/>
          </p:nvPr>
        </p:nvSpPr>
        <p:spPr>
          <a:xfrm>
            <a:off x="3563013" y="1942030"/>
            <a:ext cx="1733550" cy="3563938"/>
          </a:xfrm>
          <a:custGeom>
            <a:avLst/>
            <a:gdLst>
              <a:gd name="connsiteX0" fmla="*/ 150482 w 1733550"/>
              <a:gd name="connsiteY0" fmla="*/ 0 h 3563938"/>
              <a:gd name="connsiteX1" fmla="*/ 1583068 w 1733550"/>
              <a:gd name="connsiteY1" fmla="*/ 0 h 3563938"/>
              <a:gd name="connsiteX2" fmla="*/ 1733550 w 1733550"/>
              <a:gd name="connsiteY2" fmla="*/ 161341 h 3563938"/>
              <a:gd name="connsiteX3" fmla="*/ 1733550 w 1733550"/>
              <a:gd name="connsiteY3" fmla="*/ 3402598 h 3563938"/>
              <a:gd name="connsiteX4" fmla="*/ 1583068 w 1733550"/>
              <a:gd name="connsiteY4" fmla="*/ 3563938 h 3563938"/>
              <a:gd name="connsiteX5" fmla="*/ 150482 w 1733550"/>
              <a:gd name="connsiteY5" fmla="*/ 3563938 h 3563938"/>
              <a:gd name="connsiteX6" fmla="*/ 0 w 1733550"/>
              <a:gd name="connsiteY6" fmla="*/ 3402598 h 3563938"/>
              <a:gd name="connsiteX7" fmla="*/ 0 w 1733550"/>
              <a:gd name="connsiteY7" fmla="*/ 161341 h 3563938"/>
              <a:gd name="connsiteX8" fmla="*/ 150482 w 1733550"/>
              <a:gd name="connsiteY8" fmla="*/ 0 h 356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3550" h="3563938">
                <a:moveTo>
                  <a:pt x="150482" y="0"/>
                </a:moveTo>
                <a:cubicBezTo>
                  <a:pt x="150482" y="0"/>
                  <a:pt x="150482" y="0"/>
                  <a:pt x="1583068" y="0"/>
                </a:cubicBezTo>
                <a:cubicBezTo>
                  <a:pt x="1668843" y="0"/>
                  <a:pt x="1733550" y="75553"/>
                  <a:pt x="1733550" y="161341"/>
                </a:cubicBezTo>
                <a:cubicBezTo>
                  <a:pt x="1733550" y="161341"/>
                  <a:pt x="1733550" y="161341"/>
                  <a:pt x="1733550" y="3402598"/>
                </a:cubicBezTo>
                <a:cubicBezTo>
                  <a:pt x="1733550" y="3488385"/>
                  <a:pt x="1668843" y="3563938"/>
                  <a:pt x="1583068" y="3563938"/>
                </a:cubicBezTo>
                <a:cubicBezTo>
                  <a:pt x="1583068" y="3563938"/>
                  <a:pt x="1583068" y="3563938"/>
                  <a:pt x="150482" y="3563938"/>
                </a:cubicBezTo>
                <a:cubicBezTo>
                  <a:pt x="64707" y="3563938"/>
                  <a:pt x="0" y="3488385"/>
                  <a:pt x="0" y="3402598"/>
                </a:cubicBezTo>
                <a:cubicBezTo>
                  <a:pt x="0" y="3402598"/>
                  <a:pt x="0" y="3402598"/>
                  <a:pt x="0" y="161341"/>
                </a:cubicBezTo>
                <a:cubicBezTo>
                  <a:pt x="0" y="75553"/>
                  <a:pt x="64707" y="0"/>
                  <a:pt x="150482" y="0"/>
                </a:cubicBezTo>
                <a:close/>
              </a:path>
            </a:pathLst>
          </a:custGeom>
          <a:pattFill prst="pct20">
            <a:fgClr>
              <a:srgbClr val="0E0E2B"/>
            </a:fgClr>
            <a:bgClr>
              <a:schemeClr val="bg2"/>
            </a:bgClr>
          </a:pattFill>
        </p:spPr>
        <p:txBody>
          <a:bodyPr wrap="square" lIns="0" tIns="0" rIns="0" bIns="0" anchor="ctr" anchorCtr="1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 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8" name="Рисунок 7"/>
          <p:cNvSpPr>
            <a:spLocks noGrp="1"/>
          </p:cNvSpPr>
          <p:nvPr>
            <p:ph type="pic" sz="quarter" idx="43" hasCustomPrompt="1"/>
          </p:nvPr>
        </p:nvSpPr>
        <p:spPr>
          <a:xfrm>
            <a:off x="851885" y="1835936"/>
            <a:ext cx="1744662" cy="3778250"/>
          </a:xfrm>
          <a:custGeom>
            <a:avLst/>
            <a:gdLst>
              <a:gd name="connsiteX0" fmla="*/ 186097 w 1744662"/>
              <a:gd name="connsiteY0" fmla="*/ 0 h 3778250"/>
              <a:gd name="connsiteX1" fmla="*/ 362890 w 1744662"/>
              <a:gd name="connsiteY1" fmla="*/ 0 h 3778250"/>
              <a:gd name="connsiteX2" fmla="*/ 367542 w 1744662"/>
              <a:gd name="connsiteY2" fmla="*/ 1163 h 3778250"/>
              <a:gd name="connsiteX3" fmla="*/ 386152 w 1744662"/>
              <a:gd name="connsiteY3" fmla="*/ 18612 h 3778250"/>
              <a:gd name="connsiteX4" fmla="*/ 386152 w 1744662"/>
              <a:gd name="connsiteY4" fmla="*/ 19776 h 3778250"/>
              <a:gd name="connsiteX5" fmla="*/ 386152 w 1744662"/>
              <a:gd name="connsiteY5" fmla="*/ 37224 h 3778250"/>
              <a:gd name="connsiteX6" fmla="*/ 493158 w 1744662"/>
              <a:gd name="connsiteY6" fmla="*/ 144244 h 3778250"/>
              <a:gd name="connsiteX7" fmla="*/ 1251504 w 1744662"/>
              <a:gd name="connsiteY7" fmla="*/ 144244 h 3778250"/>
              <a:gd name="connsiteX8" fmla="*/ 1358510 w 1744662"/>
              <a:gd name="connsiteY8" fmla="*/ 37224 h 3778250"/>
              <a:gd name="connsiteX9" fmla="*/ 1358510 w 1744662"/>
              <a:gd name="connsiteY9" fmla="*/ 19776 h 3778250"/>
              <a:gd name="connsiteX10" fmla="*/ 1358510 w 1744662"/>
              <a:gd name="connsiteY10" fmla="*/ 18612 h 3778250"/>
              <a:gd name="connsiteX11" fmla="*/ 1377120 w 1744662"/>
              <a:gd name="connsiteY11" fmla="*/ 1163 h 3778250"/>
              <a:gd name="connsiteX12" fmla="*/ 1381772 w 1744662"/>
              <a:gd name="connsiteY12" fmla="*/ 0 h 3778250"/>
              <a:gd name="connsiteX13" fmla="*/ 1558565 w 1744662"/>
              <a:gd name="connsiteY13" fmla="*/ 0 h 3778250"/>
              <a:gd name="connsiteX14" fmla="*/ 1744662 w 1744662"/>
              <a:gd name="connsiteY14" fmla="*/ 186121 h 3778250"/>
              <a:gd name="connsiteX15" fmla="*/ 1744662 w 1744662"/>
              <a:gd name="connsiteY15" fmla="*/ 3592129 h 3778250"/>
              <a:gd name="connsiteX16" fmla="*/ 1558565 w 1744662"/>
              <a:gd name="connsiteY16" fmla="*/ 3778250 h 3778250"/>
              <a:gd name="connsiteX17" fmla="*/ 186097 w 1744662"/>
              <a:gd name="connsiteY17" fmla="*/ 3778250 h 3778250"/>
              <a:gd name="connsiteX18" fmla="*/ 0 w 1744662"/>
              <a:gd name="connsiteY18" fmla="*/ 3592129 h 3778250"/>
              <a:gd name="connsiteX19" fmla="*/ 0 w 1744662"/>
              <a:gd name="connsiteY19" fmla="*/ 186121 h 3778250"/>
              <a:gd name="connsiteX20" fmla="*/ 186097 w 1744662"/>
              <a:gd name="connsiteY20" fmla="*/ 0 h 377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44662" h="3778250">
                <a:moveTo>
                  <a:pt x="186097" y="0"/>
                </a:moveTo>
                <a:lnTo>
                  <a:pt x="362890" y="0"/>
                </a:lnTo>
                <a:cubicBezTo>
                  <a:pt x="362890" y="0"/>
                  <a:pt x="362890" y="0"/>
                  <a:pt x="367542" y="1163"/>
                </a:cubicBezTo>
                <a:cubicBezTo>
                  <a:pt x="375684" y="3490"/>
                  <a:pt x="382663" y="9306"/>
                  <a:pt x="386152" y="18612"/>
                </a:cubicBezTo>
                <a:cubicBezTo>
                  <a:pt x="386152" y="18612"/>
                  <a:pt x="386152" y="18612"/>
                  <a:pt x="386152" y="19776"/>
                </a:cubicBezTo>
                <a:cubicBezTo>
                  <a:pt x="386152" y="19776"/>
                  <a:pt x="386152" y="19776"/>
                  <a:pt x="386152" y="37224"/>
                </a:cubicBezTo>
                <a:cubicBezTo>
                  <a:pt x="386152" y="96550"/>
                  <a:pt x="433839" y="144244"/>
                  <a:pt x="493158" y="144244"/>
                </a:cubicBezTo>
                <a:cubicBezTo>
                  <a:pt x="493158" y="144244"/>
                  <a:pt x="493158" y="144244"/>
                  <a:pt x="1251504" y="144244"/>
                </a:cubicBezTo>
                <a:cubicBezTo>
                  <a:pt x="1310823" y="144244"/>
                  <a:pt x="1358510" y="96550"/>
                  <a:pt x="1358510" y="37224"/>
                </a:cubicBezTo>
                <a:cubicBezTo>
                  <a:pt x="1358510" y="37224"/>
                  <a:pt x="1358510" y="37224"/>
                  <a:pt x="1358510" y="19776"/>
                </a:cubicBezTo>
                <a:cubicBezTo>
                  <a:pt x="1358510" y="19776"/>
                  <a:pt x="1358510" y="18612"/>
                  <a:pt x="1358510" y="18612"/>
                </a:cubicBezTo>
                <a:cubicBezTo>
                  <a:pt x="1362000" y="9306"/>
                  <a:pt x="1368978" y="3490"/>
                  <a:pt x="1377120" y="1163"/>
                </a:cubicBezTo>
                <a:cubicBezTo>
                  <a:pt x="1377120" y="1163"/>
                  <a:pt x="1377120" y="1163"/>
                  <a:pt x="1381772" y="0"/>
                </a:cubicBezTo>
                <a:cubicBezTo>
                  <a:pt x="1381772" y="0"/>
                  <a:pt x="1381772" y="0"/>
                  <a:pt x="1558565" y="0"/>
                </a:cubicBezTo>
                <a:cubicBezTo>
                  <a:pt x="1660918" y="0"/>
                  <a:pt x="1744662" y="83754"/>
                  <a:pt x="1744662" y="186121"/>
                </a:cubicBezTo>
                <a:cubicBezTo>
                  <a:pt x="1744662" y="186121"/>
                  <a:pt x="1744662" y="186121"/>
                  <a:pt x="1744662" y="3592129"/>
                </a:cubicBezTo>
                <a:cubicBezTo>
                  <a:pt x="1744662" y="3694496"/>
                  <a:pt x="1660918" y="3778250"/>
                  <a:pt x="1558565" y="3778250"/>
                </a:cubicBezTo>
                <a:cubicBezTo>
                  <a:pt x="1558565" y="3778250"/>
                  <a:pt x="1558565" y="3778250"/>
                  <a:pt x="186097" y="3778250"/>
                </a:cubicBezTo>
                <a:cubicBezTo>
                  <a:pt x="83744" y="3778250"/>
                  <a:pt x="0" y="3694496"/>
                  <a:pt x="0" y="3592129"/>
                </a:cubicBezTo>
                <a:cubicBezTo>
                  <a:pt x="0" y="3592129"/>
                  <a:pt x="0" y="3592129"/>
                  <a:pt x="0" y="186121"/>
                </a:cubicBezTo>
                <a:cubicBezTo>
                  <a:pt x="0" y="83754"/>
                  <a:pt x="83744" y="0"/>
                  <a:pt x="186097" y="0"/>
                </a:cubicBezTo>
                <a:close/>
              </a:path>
            </a:pathLst>
          </a:custGeom>
          <a:pattFill prst="pct20">
            <a:fgClr>
              <a:srgbClr val="0E0E2B"/>
            </a:fgClr>
            <a:bgClr>
              <a:schemeClr val="bg2"/>
            </a:bgClr>
          </a:pattFill>
        </p:spPr>
        <p:txBody>
          <a:bodyPr wrap="square" lIns="0" tIns="0" rIns="0" bIns="0" anchor="ctr" anchorCtr="1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 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9" name="Рисунок 13"/>
          <p:cNvSpPr>
            <a:spLocks noGrp="1"/>
          </p:cNvSpPr>
          <p:nvPr>
            <p:ph type="pic" sz="quarter" idx="41" hasCustomPrompt="1"/>
          </p:nvPr>
        </p:nvSpPr>
        <p:spPr>
          <a:xfrm>
            <a:off x="6284317" y="1970799"/>
            <a:ext cx="1764000" cy="3510000"/>
          </a:xfrm>
          <a:prstGeom prst="rect">
            <a:avLst/>
          </a:prstGeom>
          <a:pattFill prst="pct20">
            <a:fgClr>
              <a:srgbClr val="0E0E2B"/>
            </a:fgClr>
            <a:bgClr>
              <a:schemeClr val="bg2"/>
            </a:bgClr>
          </a:pattFill>
          <a:ln w="3175">
            <a:noFill/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 baseline="0">
                <a:solidFill>
                  <a:schemeClr val="tx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 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12" name="Рисунок 13"/>
          <p:cNvSpPr>
            <a:spLocks noGrp="1"/>
          </p:cNvSpPr>
          <p:nvPr>
            <p:ph type="pic" sz="quarter" idx="42" hasCustomPrompt="1"/>
          </p:nvPr>
        </p:nvSpPr>
        <p:spPr>
          <a:xfrm>
            <a:off x="9080847" y="2103999"/>
            <a:ext cx="1836000" cy="3247200"/>
          </a:xfrm>
          <a:prstGeom prst="rect">
            <a:avLst/>
          </a:prstGeom>
          <a:pattFill prst="pct20">
            <a:fgClr>
              <a:srgbClr val="0E0E2B"/>
            </a:fgClr>
            <a:bgClr>
              <a:schemeClr val="bg2"/>
            </a:bgClr>
          </a:pattFill>
          <a:ln w="3175">
            <a:noFill/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 baseline="0">
                <a:solidFill>
                  <a:schemeClr val="tx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 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/>
              <a:t>Заголовок слайда</a:t>
            </a:r>
          </a:p>
        </p:txBody>
      </p:sp>
      <p:grpSp>
        <p:nvGrpSpPr>
          <p:cNvPr id="10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13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" name="Нижний колонтитул 2"/>
          <p:cNvSpPr>
            <a:spLocks noGrp="1"/>
          </p:cNvSpPr>
          <p:nvPr>
            <p:ph type="ftr" sz="quarter" idx="45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46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418582996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1_Обложка_желтая">
    <p:bg>
      <p:bgPr>
        <a:solidFill>
          <a:srgbClr val="FAFA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4"/>
          <p:cNvSpPr>
            <a:spLocks noGrp="1"/>
          </p:cNvSpPr>
          <p:nvPr>
            <p:ph type="title" hasCustomPrompt="1"/>
          </p:nvPr>
        </p:nvSpPr>
        <p:spPr>
          <a:xfrm>
            <a:off x="612000" y="575998"/>
            <a:ext cx="5015688" cy="2853001"/>
          </a:xfrm>
        </p:spPr>
        <p:txBody>
          <a:bodyPr wrap="none" anchor="t" anchorCtr="0">
            <a:no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5000" b="0" kern="1200" cap="none" baseline="0" dirty="0">
                <a:solidFill>
                  <a:schemeClr val="tx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Название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10080000" y="4860000"/>
            <a:ext cx="1668463" cy="1619250"/>
            <a:chOff x="6347" y="3042"/>
            <a:chExt cx="1051" cy="1020"/>
          </a:xfrm>
          <a:solidFill>
            <a:schemeClr val="tx1"/>
          </a:solidFill>
        </p:grpSpPr>
        <p:sp>
          <p:nvSpPr>
            <p:cNvPr id="16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475869693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pos="415">
          <p15:clr>
            <a:srgbClr val="FBAE40"/>
          </p15:clr>
        </p15:guide>
        <p15:guide id="5" pos="6335">
          <p15:clr>
            <a:srgbClr val="F26B43"/>
          </p15:clr>
        </p15:guide>
        <p15:guide id="6" pos="3545">
          <p15:clr>
            <a:srgbClr val="F26B43"/>
          </p15:clr>
        </p15:guide>
      </p15:sldGuideLst>
    </p:ext>
  </p:extLst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телефон_черны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Рисунок 6"/>
          <p:cNvSpPr>
            <a:spLocks noGrp="1"/>
          </p:cNvSpPr>
          <p:nvPr>
            <p:ph type="pic" sz="quarter" idx="44" hasCustomPrompt="1"/>
          </p:nvPr>
        </p:nvSpPr>
        <p:spPr>
          <a:xfrm>
            <a:off x="3554166" y="1942030"/>
            <a:ext cx="1733550" cy="3563938"/>
          </a:xfrm>
          <a:custGeom>
            <a:avLst/>
            <a:gdLst>
              <a:gd name="connsiteX0" fmla="*/ 150482 w 1733550"/>
              <a:gd name="connsiteY0" fmla="*/ 0 h 3563938"/>
              <a:gd name="connsiteX1" fmla="*/ 1583068 w 1733550"/>
              <a:gd name="connsiteY1" fmla="*/ 0 h 3563938"/>
              <a:gd name="connsiteX2" fmla="*/ 1733550 w 1733550"/>
              <a:gd name="connsiteY2" fmla="*/ 161341 h 3563938"/>
              <a:gd name="connsiteX3" fmla="*/ 1733550 w 1733550"/>
              <a:gd name="connsiteY3" fmla="*/ 3402598 h 3563938"/>
              <a:gd name="connsiteX4" fmla="*/ 1583068 w 1733550"/>
              <a:gd name="connsiteY4" fmla="*/ 3563938 h 3563938"/>
              <a:gd name="connsiteX5" fmla="*/ 150482 w 1733550"/>
              <a:gd name="connsiteY5" fmla="*/ 3563938 h 3563938"/>
              <a:gd name="connsiteX6" fmla="*/ 0 w 1733550"/>
              <a:gd name="connsiteY6" fmla="*/ 3402598 h 3563938"/>
              <a:gd name="connsiteX7" fmla="*/ 0 w 1733550"/>
              <a:gd name="connsiteY7" fmla="*/ 161341 h 3563938"/>
              <a:gd name="connsiteX8" fmla="*/ 150482 w 1733550"/>
              <a:gd name="connsiteY8" fmla="*/ 0 h 3563938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733550" h="3563938">
                <a:moveTo>
                  <a:pt x="150482" y="0"/>
                </a:moveTo>
                <a:cubicBezTo>
                  <a:pt x="150482" y="0"/>
                  <a:pt x="150482" y="0"/>
                  <a:pt x="1583068" y="0"/>
                </a:cubicBezTo>
                <a:cubicBezTo>
                  <a:pt x="1668843" y="0"/>
                  <a:pt x="1733550" y="75553"/>
                  <a:pt x="1733550" y="161341"/>
                </a:cubicBezTo>
                <a:cubicBezTo>
                  <a:pt x="1733550" y="161341"/>
                  <a:pt x="1733550" y="161341"/>
                  <a:pt x="1733550" y="3402598"/>
                </a:cubicBezTo>
                <a:cubicBezTo>
                  <a:pt x="1733550" y="3488385"/>
                  <a:pt x="1668843" y="3563938"/>
                  <a:pt x="1583068" y="3563938"/>
                </a:cubicBezTo>
                <a:cubicBezTo>
                  <a:pt x="1583068" y="3563938"/>
                  <a:pt x="1583068" y="3563938"/>
                  <a:pt x="150482" y="3563938"/>
                </a:cubicBezTo>
                <a:cubicBezTo>
                  <a:pt x="64707" y="3563938"/>
                  <a:pt x="0" y="3488385"/>
                  <a:pt x="0" y="3402598"/>
                </a:cubicBezTo>
                <a:cubicBezTo>
                  <a:pt x="0" y="3402598"/>
                  <a:pt x="0" y="3402598"/>
                  <a:pt x="0" y="161341"/>
                </a:cubicBezTo>
                <a:cubicBezTo>
                  <a:pt x="0" y="75553"/>
                  <a:pt x="64707" y="0"/>
                  <a:pt x="150482" y="0"/>
                </a:cubicBezTo>
                <a:close/>
              </a:path>
            </a:pathLst>
          </a:custGeom>
          <a:pattFill prst="pct20">
            <a:fgClr>
              <a:srgbClr val="0E0E2B"/>
            </a:fgClr>
            <a:bgClr>
              <a:schemeClr val="bg2"/>
            </a:bgClr>
          </a:pattFill>
        </p:spPr>
        <p:txBody>
          <a:bodyPr wrap="square" lIns="0" tIns="0" rIns="0" bIns="0" anchor="ctr" anchorCtr="1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 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8" name="Рисунок 7"/>
          <p:cNvSpPr>
            <a:spLocks noGrp="1"/>
          </p:cNvSpPr>
          <p:nvPr>
            <p:ph type="pic" sz="quarter" idx="43" hasCustomPrompt="1"/>
          </p:nvPr>
        </p:nvSpPr>
        <p:spPr>
          <a:xfrm>
            <a:off x="843038" y="1835936"/>
            <a:ext cx="1744662" cy="3778250"/>
          </a:xfrm>
          <a:custGeom>
            <a:avLst/>
            <a:gdLst>
              <a:gd name="connsiteX0" fmla="*/ 186097 w 1744662"/>
              <a:gd name="connsiteY0" fmla="*/ 0 h 3778250"/>
              <a:gd name="connsiteX1" fmla="*/ 362890 w 1744662"/>
              <a:gd name="connsiteY1" fmla="*/ 0 h 3778250"/>
              <a:gd name="connsiteX2" fmla="*/ 367542 w 1744662"/>
              <a:gd name="connsiteY2" fmla="*/ 1163 h 3778250"/>
              <a:gd name="connsiteX3" fmla="*/ 386152 w 1744662"/>
              <a:gd name="connsiteY3" fmla="*/ 18612 h 3778250"/>
              <a:gd name="connsiteX4" fmla="*/ 386152 w 1744662"/>
              <a:gd name="connsiteY4" fmla="*/ 19776 h 3778250"/>
              <a:gd name="connsiteX5" fmla="*/ 386152 w 1744662"/>
              <a:gd name="connsiteY5" fmla="*/ 37224 h 3778250"/>
              <a:gd name="connsiteX6" fmla="*/ 493158 w 1744662"/>
              <a:gd name="connsiteY6" fmla="*/ 144244 h 3778250"/>
              <a:gd name="connsiteX7" fmla="*/ 1251504 w 1744662"/>
              <a:gd name="connsiteY7" fmla="*/ 144244 h 3778250"/>
              <a:gd name="connsiteX8" fmla="*/ 1358510 w 1744662"/>
              <a:gd name="connsiteY8" fmla="*/ 37224 h 3778250"/>
              <a:gd name="connsiteX9" fmla="*/ 1358510 w 1744662"/>
              <a:gd name="connsiteY9" fmla="*/ 19776 h 3778250"/>
              <a:gd name="connsiteX10" fmla="*/ 1358510 w 1744662"/>
              <a:gd name="connsiteY10" fmla="*/ 18612 h 3778250"/>
              <a:gd name="connsiteX11" fmla="*/ 1377120 w 1744662"/>
              <a:gd name="connsiteY11" fmla="*/ 1163 h 3778250"/>
              <a:gd name="connsiteX12" fmla="*/ 1381772 w 1744662"/>
              <a:gd name="connsiteY12" fmla="*/ 0 h 3778250"/>
              <a:gd name="connsiteX13" fmla="*/ 1558565 w 1744662"/>
              <a:gd name="connsiteY13" fmla="*/ 0 h 3778250"/>
              <a:gd name="connsiteX14" fmla="*/ 1744662 w 1744662"/>
              <a:gd name="connsiteY14" fmla="*/ 186121 h 3778250"/>
              <a:gd name="connsiteX15" fmla="*/ 1744662 w 1744662"/>
              <a:gd name="connsiteY15" fmla="*/ 3592129 h 3778250"/>
              <a:gd name="connsiteX16" fmla="*/ 1558565 w 1744662"/>
              <a:gd name="connsiteY16" fmla="*/ 3778250 h 3778250"/>
              <a:gd name="connsiteX17" fmla="*/ 186097 w 1744662"/>
              <a:gd name="connsiteY17" fmla="*/ 3778250 h 3778250"/>
              <a:gd name="connsiteX18" fmla="*/ 0 w 1744662"/>
              <a:gd name="connsiteY18" fmla="*/ 3592129 h 3778250"/>
              <a:gd name="connsiteX19" fmla="*/ 0 w 1744662"/>
              <a:gd name="connsiteY19" fmla="*/ 186121 h 3778250"/>
              <a:gd name="connsiteX20" fmla="*/ 186097 w 1744662"/>
              <a:gd name="connsiteY20" fmla="*/ 0 h 377825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</a:cxnLst>
            <a:rect l="l" t="t" r="r" b="b"/>
            <a:pathLst>
              <a:path w="1744662" h="3778250">
                <a:moveTo>
                  <a:pt x="186097" y="0"/>
                </a:moveTo>
                <a:lnTo>
                  <a:pt x="362890" y="0"/>
                </a:lnTo>
                <a:cubicBezTo>
                  <a:pt x="362890" y="0"/>
                  <a:pt x="362890" y="0"/>
                  <a:pt x="367542" y="1163"/>
                </a:cubicBezTo>
                <a:cubicBezTo>
                  <a:pt x="375684" y="3490"/>
                  <a:pt x="382663" y="9306"/>
                  <a:pt x="386152" y="18612"/>
                </a:cubicBezTo>
                <a:cubicBezTo>
                  <a:pt x="386152" y="18612"/>
                  <a:pt x="386152" y="18612"/>
                  <a:pt x="386152" y="19776"/>
                </a:cubicBezTo>
                <a:cubicBezTo>
                  <a:pt x="386152" y="19776"/>
                  <a:pt x="386152" y="19776"/>
                  <a:pt x="386152" y="37224"/>
                </a:cubicBezTo>
                <a:cubicBezTo>
                  <a:pt x="386152" y="96550"/>
                  <a:pt x="433839" y="144244"/>
                  <a:pt x="493158" y="144244"/>
                </a:cubicBezTo>
                <a:cubicBezTo>
                  <a:pt x="493158" y="144244"/>
                  <a:pt x="493158" y="144244"/>
                  <a:pt x="1251504" y="144244"/>
                </a:cubicBezTo>
                <a:cubicBezTo>
                  <a:pt x="1310823" y="144244"/>
                  <a:pt x="1358510" y="96550"/>
                  <a:pt x="1358510" y="37224"/>
                </a:cubicBezTo>
                <a:cubicBezTo>
                  <a:pt x="1358510" y="37224"/>
                  <a:pt x="1358510" y="37224"/>
                  <a:pt x="1358510" y="19776"/>
                </a:cubicBezTo>
                <a:cubicBezTo>
                  <a:pt x="1358510" y="19776"/>
                  <a:pt x="1358510" y="18612"/>
                  <a:pt x="1358510" y="18612"/>
                </a:cubicBezTo>
                <a:cubicBezTo>
                  <a:pt x="1362000" y="9306"/>
                  <a:pt x="1368978" y="3490"/>
                  <a:pt x="1377120" y="1163"/>
                </a:cubicBezTo>
                <a:cubicBezTo>
                  <a:pt x="1377120" y="1163"/>
                  <a:pt x="1377120" y="1163"/>
                  <a:pt x="1381772" y="0"/>
                </a:cubicBezTo>
                <a:cubicBezTo>
                  <a:pt x="1381772" y="0"/>
                  <a:pt x="1381772" y="0"/>
                  <a:pt x="1558565" y="0"/>
                </a:cubicBezTo>
                <a:cubicBezTo>
                  <a:pt x="1660918" y="0"/>
                  <a:pt x="1744662" y="83754"/>
                  <a:pt x="1744662" y="186121"/>
                </a:cubicBezTo>
                <a:cubicBezTo>
                  <a:pt x="1744662" y="186121"/>
                  <a:pt x="1744662" y="186121"/>
                  <a:pt x="1744662" y="3592129"/>
                </a:cubicBezTo>
                <a:cubicBezTo>
                  <a:pt x="1744662" y="3694496"/>
                  <a:pt x="1660918" y="3778250"/>
                  <a:pt x="1558565" y="3778250"/>
                </a:cubicBezTo>
                <a:cubicBezTo>
                  <a:pt x="1558565" y="3778250"/>
                  <a:pt x="1558565" y="3778250"/>
                  <a:pt x="186097" y="3778250"/>
                </a:cubicBezTo>
                <a:cubicBezTo>
                  <a:pt x="83744" y="3778250"/>
                  <a:pt x="0" y="3694496"/>
                  <a:pt x="0" y="3592129"/>
                </a:cubicBezTo>
                <a:cubicBezTo>
                  <a:pt x="0" y="3592129"/>
                  <a:pt x="0" y="3592129"/>
                  <a:pt x="0" y="186121"/>
                </a:cubicBezTo>
                <a:cubicBezTo>
                  <a:pt x="0" y="83754"/>
                  <a:pt x="83744" y="0"/>
                  <a:pt x="186097" y="0"/>
                </a:cubicBezTo>
                <a:close/>
              </a:path>
            </a:pathLst>
          </a:custGeom>
          <a:pattFill prst="pct20">
            <a:fgClr>
              <a:srgbClr val="0E0E2B"/>
            </a:fgClr>
            <a:bgClr>
              <a:schemeClr val="bg2"/>
            </a:bgClr>
          </a:pattFill>
        </p:spPr>
        <p:txBody>
          <a:bodyPr wrap="square" lIns="0" tIns="0" rIns="0" bIns="0" anchor="ctr" anchorCtr="1">
            <a:noAutofit/>
          </a:bodyPr>
          <a:lstStyle>
            <a:lvl1pPr marL="0" marR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/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 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9" name="Рисунок 13"/>
          <p:cNvSpPr>
            <a:spLocks noGrp="1"/>
          </p:cNvSpPr>
          <p:nvPr>
            <p:ph type="pic" sz="quarter" idx="41" hasCustomPrompt="1"/>
          </p:nvPr>
        </p:nvSpPr>
        <p:spPr>
          <a:xfrm>
            <a:off x="6275470" y="1970799"/>
            <a:ext cx="1764000" cy="3510000"/>
          </a:xfrm>
          <a:prstGeom prst="rect">
            <a:avLst/>
          </a:prstGeom>
          <a:pattFill prst="pct20">
            <a:fgClr>
              <a:srgbClr val="0E0E2B"/>
            </a:fgClr>
            <a:bgClr>
              <a:schemeClr val="bg2"/>
            </a:bgClr>
          </a:pattFill>
          <a:ln w="3175">
            <a:noFill/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 baseline="0">
                <a:solidFill>
                  <a:schemeClr val="tx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 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12" name="Рисунок 13"/>
          <p:cNvSpPr>
            <a:spLocks noGrp="1"/>
          </p:cNvSpPr>
          <p:nvPr>
            <p:ph type="pic" sz="quarter" idx="42" hasCustomPrompt="1"/>
          </p:nvPr>
        </p:nvSpPr>
        <p:spPr>
          <a:xfrm>
            <a:off x="9072000" y="2103999"/>
            <a:ext cx="1836000" cy="3247200"/>
          </a:xfrm>
          <a:prstGeom prst="rect">
            <a:avLst/>
          </a:prstGeom>
          <a:pattFill prst="pct20">
            <a:fgClr>
              <a:srgbClr val="0E0E2B"/>
            </a:fgClr>
            <a:bgClr>
              <a:schemeClr val="bg2"/>
            </a:bgClr>
          </a:pattFill>
          <a:ln w="3175">
            <a:noFill/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 baseline="0">
                <a:solidFill>
                  <a:schemeClr val="tx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 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grpSp>
        <p:nvGrpSpPr>
          <p:cNvPr id="10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bg2"/>
          </a:solidFill>
        </p:grpSpPr>
        <p:sp>
          <p:nvSpPr>
            <p:cNvPr id="13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3" name="Нижний колонтитул 2"/>
          <p:cNvSpPr>
            <a:spLocks noGrp="1"/>
          </p:cNvSpPr>
          <p:nvPr>
            <p:ph type="ftr" sz="quarter" idx="45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Номер слайда 3"/>
          <p:cNvSpPr>
            <a:spLocks noGrp="1"/>
          </p:cNvSpPr>
          <p:nvPr>
            <p:ph type="sldNum" sz="quarter" idx="46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9126224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планше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Рисунок 13"/>
          <p:cNvSpPr>
            <a:spLocks noGrp="1"/>
          </p:cNvSpPr>
          <p:nvPr>
            <p:ph type="pic" sz="quarter" idx="40" hasCustomPrompt="1"/>
          </p:nvPr>
        </p:nvSpPr>
        <p:spPr>
          <a:xfrm>
            <a:off x="7063059" y="1984462"/>
            <a:ext cx="2684916" cy="3591074"/>
          </a:xfrm>
          <a:prstGeom prst="rect">
            <a:avLst/>
          </a:prstGeom>
          <a:pattFill prst="pct20">
            <a:fgClr>
              <a:srgbClr val="0E0E2B"/>
            </a:fgClr>
            <a:bgClr>
              <a:schemeClr val="bg2"/>
            </a:bgClr>
          </a:pattFill>
          <a:ln w="3175">
            <a:noFill/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 baseline="0">
                <a:solidFill>
                  <a:schemeClr val="tx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</a:t>
            </a:r>
            <a:r>
              <a:rPr lang="en-US" dirty="0"/>
              <a:t> </a:t>
            </a:r>
            <a:r>
              <a:rPr lang="ru-RU" dirty="0"/>
              <a:t>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10" name="Рисунок 13"/>
          <p:cNvSpPr>
            <a:spLocks noGrp="1"/>
          </p:cNvSpPr>
          <p:nvPr>
            <p:ph type="pic" sz="quarter" idx="39" hasCustomPrompt="1"/>
          </p:nvPr>
        </p:nvSpPr>
        <p:spPr>
          <a:xfrm>
            <a:off x="1603591" y="1934121"/>
            <a:ext cx="2768818" cy="3691758"/>
          </a:xfrm>
          <a:prstGeom prst="rect">
            <a:avLst/>
          </a:prstGeom>
          <a:pattFill prst="pct20">
            <a:fgClr>
              <a:srgbClr val="0E0E2B"/>
            </a:fgClr>
            <a:bgClr>
              <a:schemeClr val="bg2"/>
            </a:bgClr>
          </a:pattFill>
          <a:ln w="3175">
            <a:noFill/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 baseline="0">
                <a:solidFill>
                  <a:schemeClr val="tx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</a:t>
            </a:r>
            <a:r>
              <a:rPr lang="en-US" dirty="0"/>
              <a:t> </a:t>
            </a:r>
            <a:r>
              <a:rPr lang="ru-RU" dirty="0"/>
              <a:t>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2" name="Нижний колонтитул 1"/>
          <p:cNvSpPr>
            <a:spLocks noGrp="1"/>
          </p:cNvSpPr>
          <p:nvPr>
            <p:ph type="ftr" sz="quarter" idx="4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4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/>
          <a:lstStyle/>
          <a:p>
            <a:r>
              <a:rPr lang="ru-RU" dirty="0"/>
              <a:t>Заголовок слайда</a:t>
            </a:r>
          </a:p>
        </p:txBody>
      </p:sp>
      <p:grpSp>
        <p:nvGrpSpPr>
          <p:cNvPr id="8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9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010289926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Мокап планшет_черны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Рисунок 13"/>
          <p:cNvSpPr>
            <a:spLocks noGrp="1"/>
          </p:cNvSpPr>
          <p:nvPr>
            <p:ph type="pic" sz="quarter" idx="40" hasCustomPrompt="1"/>
          </p:nvPr>
        </p:nvSpPr>
        <p:spPr>
          <a:xfrm>
            <a:off x="7042485" y="1956944"/>
            <a:ext cx="2726064" cy="3646110"/>
          </a:xfrm>
          <a:prstGeom prst="rect">
            <a:avLst/>
          </a:prstGeom>
          <a:pattFill prst="pct20">
            <a:fgClr>
              <a:srgbClr val="0E0E2B"/>
            </a:fgClr>
            <a:bgClr>
              <a:schemeClr val="bg2"/>
            </a:bgClr>
          </a:pattFill>
          <a:ln w="3175">
            <a:noFill/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 baseline="0">
                <a:solidFill>
                  <a:schemeClr val="tx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</a:t>
            </a:r>
            <a:r>
              <a:rPr lang="en-US" dirty="0"/>
              <a:t> </a:t>
            </a:r>
            <a:r>
              <a:rPr lang="ru-RU" dirty="0"/>
              <a:t>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10" name="Рисунок 13"/>
          <p:cNvSpPr>
            <a:spLocks noGrp="1"/>
          </p:cNvSpPr>
          <p:nvPr>
            <p:ph type="pic" sz="quarter" idx="39" hasCustomPrompt="1"/>
          </p:nvPr>
        </p:nvSpPr>
        <p:spPr>
          <a:xfrm>
            <a:off x="1582374" y="1905832"/>
            <a:ext cx="2811252" cy="3748336"/>
          </a:xfrm>
          <a:prstGeom prst="rect">
            <a:avLst/>
          </a:prstGeom>
          <a:pattFill prst="pct20">
            <a:fgClr>
              <a:srgbClr val="0E0E2B"/>
            </a:fgClr>
            <a:bgClr>
              <a:schemeClr val="bg2"/>
            </a:bgClr>
          </a:pattFill>
          <a:ln w="3175">
            <a:noFill/>
          </a:ln>
        </p:spPr>
        <p:txBody>
          <a:bodyPr anchor="ctr"/>
          <a:lstStyle>
            <a:lvl1pPr marL="0" marR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 sz="1600" baseline="0">
                <a:solidFill>
                  <a:schemeClr val="tx2"/>
                </a:solidFill>
              </a:defRPr>
            </a:lvl1pPr>
          </a:lstStyle>
          <a:p>
            <a:pPr marL="0" marR="0" lvl="0" indent="0" algn="ctr" defTabSz="914400" rtl="0" eaLnBrk="1" fontAlgn="auto" latinLnBrk="0" hangingPunct="1">
              <a:lnSpc>
                <a:spcPct val="90000"/>
              </a:lnSpc>
              <a:spcBef>
                <a:spcPts val="1000"/>
              </a:spcBef>
              <a:spcAft>
                <a:spcPts val="0"/>
              </a:spcAft>
              <a:buClrTx/>
              <a:buSzTx/>
              <a:buFont typeface="Arial"/>
              <a:buNone/>
              <a:tabLst/>
              <a:defRPr/>
            </a:pPr>
            <a:r>
              <a:rPr lang="ru-RU" dirty="0"/>
              <a:t>Нажмите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для</a:t>
            </a:r>
            <a:r>
              <a:rPr lang="en-US" dirty="0"/>
              <a:t> </a:t>
            </a:r>
            <a:r>
              <a:rPr lang="ru-RU" dirty="0"/>
              <a:t>вставки</a:t>
            </a:r>
            <a:r>
              <a:rPr lang="en-US" dirty="0"/>
              <a:t/>
            </a:r>
            <a:br>
              <a:rPr lang="en-US" dirty="0"/>
            </a:br>
            <a:r>
              <a:rPr lang="ru-RU" dirty="0"/>
              <a:t>изображения</a:t>
            </a:r>
            <a:endParaRPr lang="en-US" dirty="0"/>
          </a:p>
        </p:txBody>
      </p:sp>
      <p:sp>
        <p:nvSpPr>
          <p:cNvPr id="2" name="Нижний колонтитул 1"/>
          <p:cNvSpPr>
            <a:spLocks noGrp="1"/>
          </p:cNvSpPr>
          <p:nvPr>
            <p:ph type="ftr" sz="quarter" idx="4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3" name="Номер слайда 2"/>
          <p:cNvSpPr>
            <a:spLocks noGrp="1"/>
          </p:cNvSpPr>
          <p:nvPr>
            <p:ph type="sldNum" sz="quarter" idx="42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4" name="Заголовок 3"/>
          <p:cNvSpPr>
            <a:spLocks noGrp="1"/>
          </p:cNvSpPr>
          <p:nvPr>
            <p:ph type="title" hasCustomPrompt="1"/>
          </p:nvPr>
        </p:nvSpPr>
        <p:spPr/>
        <p:txBody>
          <a:bodyPr/>
          <a:lstStyle>
            <a:lvl1pPr>
              <a:defRPr>
                <a:solidFill>
                  <a:schemeClr val="bg1"/>
                </a:solidFill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grpSp>
        <p:nvGrpSpPr>
          <p:cNvPr id="8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bg2"/>
          </a:solidFill>
        </p:grpSpPr>
        <p:sp>
          <p:nvSpPr>
            <p:cNvPr id="9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277655635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85259017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01121083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56106160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77848033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140201512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40394698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533150048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>
  <p:cSld name="Обложка_желтая_ASCII">
    <p:bg>
      <p:bgPr>
        <a:solidFill>
          <a:srgbClr val="FAFA00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Заголовок 14"/>
          <p:cNvSpPr>
            <a:spLocks noGrp="1"/>
          </p:cNvSpPr>
          <p:nvPr>
            <p:ph type="title" hasCustomPrompt="1"/>
          </p:nvPr>
        </p:nvSpPr>
        <p:spPr>
          <a:xfrm>
            <a:off x="612000" y="575998"/>
            <a:ext cx="5015688" cy="2853001"/>
          </a:xfrm>
        </p:spPr>
        <p:txBody>
          <a:bodyPr wrap="none" anchor="t" anchorCtr="0">
            <a:no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buNone/>
              <a:defRPr lang="ru-RU" sz="5000" b="0" kern="1200" cap="none" baseline="0" dirty="0">
                <a:solidFill>
                  <a:schemeClr val="tx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Название</a:t>
            </a:r>
            <a:br>
              <a:rPr lang="ru-RU" dirty="0"/>
            </a:br>
            <a:r>
              <a:rPr lang="ru-RU" dirty="0"/>
              <a:t>презентации</a:t>
            </a:r>
          </a:p>
        </p:txBody>
      </p:sp>
      <p:grpSp>
        <p:nvGrpSpPr>
          <p:cNvPr id="9" name="Group 4"/>
          <p:cNvGrpSpPr>
            <a:grpSpLocks noChangeAspect="1"/>
          </p:cNvGrpSpPr>
          <p:nvPr/>
        </p:nvGrpSpPr>
        <p:grpSpPr bwMode="auto">
          <a:xfrm>
            <a:off x="612000" y="4860000"/>
            <a:ext cx="1668463" cy="1619250"/>
            <a:chOff x="6347" y="3042"/>
            <a:chExt cx="1051" cy="1020"/>
          </a:xfrm>
          <a:solidFill>
            <a:schemeClr val="tx1"/>
          </a:solidFill>
        </p:grpSpPr>
        <p:sp>
          <p:nvSpPr>
            <p:cNvPr id="16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0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1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2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3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4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5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6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  <p:sp>
        <p:nvSpPr>
          <p:cNvPr id="1866" name="Freeform 8"/>
          <p:cNvSpPr>
            <a:spLocks noEditPoints="1"/>
          </p:cNvSpPr>
          <p:nvPr/>
        </p:nvSpPr>
        <p:spPr bwMode="auto">
          <a:xfrm>
            <a:off x="5611493" y="653124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10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67" name="Freeform 9"/>
          <p:cNvSpPr>
            <a:spLocks noEditPoints="1"/>
          </p:cNvSpPr>
          <p:nvPr/>
        </p:nvSpPr>
        <p:spPr bwMode="auto">
          <a:xfrm>
            <a:off x="5749700" y="653124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3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68" name="Freeform 10"/>
          <p:cNvSpPr>
            <a:spLocks noEditPoints="1"/>
          </p:cNvSpPr>
          <p:nvPr/>
        </p:nvSpPr>
        <p:spPr bwMode="auto">
          <a:xfrm>
            <a:off x="5882068" y="653124"/>
            <a:ext cx="91489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10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10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69" name="Freeform 11"/>
          <p:cNvSpPr>
            <a:spLocks noEditPoints="1"/>
          </p:cNvSpPr>
          <p:nvPr/>
        </p:nvSpPr>
        <p:spPr bwMode="auto">
          <a:xfrm>
            <a:off x="6012489" y="653124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70" name="Freeform 12"/>
          <p:cNvSpPr>
            <a:spLocks noEditPoints="1"/>
          </p:cNvSpPr>
          <p:nvPr/>
        </p:nvSpPr>
        <p:spPr bwMode="auto">
          <a:xfrm>
            <a:off x="6142910" y="653124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10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71" name="Freeform 13"/>
          <p:cNvSpPr>
            <a:spLocks noEditPoints="1"/>
          </p:cNvSpPr>
          <p:nvPr/>
        </p:nvSpPr>
        <p:spPr bwMode="auto">
          <a:xfrm>
            <a:off x="6283064" y="653124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72" name="Freeform 14"/>
          <p:cNvSpPr>
            <a:spLocks noEditPoints="1"/>
          </p:cNvSpPr>
          <p:nvPr/>
        </p:nvSpPr>
        <p:spPr bwMode="auto">
          <a:xfrm>
            <a:off x="6413485" y="653124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73" name="Freeform 15"/>
          <p:cNvSpPr>
            <a:spLocks/>
          </p:cNvSpPr>
          <p:nvPr/>
        </p:nvSpPr>
        <p:spPr bwMode="auto">
          <a:xfrm>
            <a:off x="6561426" y="653124"/>
            <a:ext cx="85650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6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2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74" name="Freeform 16"/>
          <p:cNvSpPr>
            <a:spLocks noEditPoints="1"/>
          </p:cNvSpPr>
          <p:nvPr/>
        </p:nvSpPr>
        <p:spPr bwMode="auto">
          <a:xfrm>
            <a:off x="6684061" y="653124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7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75" name="Freeform 17"/>
          <p:cNvSpPr>
            <a:spLocks noEditPoints="1"/>
          </p:cNvSpPr>
          <p:nvPr/>
        </p:nvSpPr>
        <p:spPr bwMode="auto">
          <a:xfrm>
            <a:off x="6814482" y="653124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76" name="Freeform 18"/>
          <p:cNvSpPr>
            <a:spLocks/>
          </p:cNvSpPr>
          <p:nvPr/>
        </p:nvSpPr>
        <p:spPr bwMode="auto">
          <a:xfrm>
            <a:off x="6964369" y="653124"/>
            <a:ext cx="83703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8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6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1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77" name="Freeform 19"/>
          <p:cNvSpPr>
            <a:spLocks/>
          </p:cNvSpPr>
          <p:nvPr/>
        </p:nvSpPr>
        <p:spPr bwMode="auto">
          <a:xfrm>
            <a:off x="7094790" y="653124"/>
            <a:ext cx="83703" cy="120688"/>
          </a:xfrm>
          <a:custGeom>
            <a:avLst/>
            <a:gdLst>
              <a:gd name="T0" fmla="*/ 8 w 9"/>
              <a:gd name="T1" fmla="*/ 1 h 13"/>
              <a:gd name="T2" fmla="*/ 9 w 9"/>
              <a:gd name="T3" fmla="*/ 2 h 13"/>
              <a:gd name="T4" fmla="*/ 9 w 9"/>
              <a:gd name="T5" fmla="*/ 3 h 13"/>
              <a:gd name="T6" fmla="*/ 8 w 9"/>
              <a:gd name="T7" fmla="*/ 3 h 13"/>
              <a:gd name="T8" fmla="*/ 8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2 h 13"/>
              <a:gd name="T16" fmla="*/ 7 w 9"/>
              <a:gd name="T17" fmla="*/ 2 h 13"/>
              <a:gd name="T18" fmla="*/ 2 w 9"/>
              <a:gd name="T19" fmla="*/ 2 h 13"/>
              <a:gd name="T20" fmla="*/ 2 w 9"/>
              <a:gd name="T21" fmla="*/ 2 h 13"/>
              <a:gd name="T22" fmla="*/ 2 w 9"/>
              <a:gd name="T23" fmla="*/ 2 h 13"/>
              <a:gd name="T24" fmla="*/ 9 w 9"/>
              <a:gd name="T25" fmla="*/ 10 h 13"/>
              <a:gd name="T26" fmla="*/ 9 w 9"/>
              <a:gd name="T27" fmla="*/ 12 h 13"/>
              <a:gd name="T28" fmla="*/ 9 w 9"/>
              <a:gd name="T29" fmla="*/ 13 h 13"/>
              <a:gd name="T30" fmla="*/ 7 w 9"/>
              <a:gd name="T31" fmla="*/ 13 h 13"/>
              <a:gd name="T32" fmla="*/ 3 w 9"/>
              <a:gd name="T33" fmla="*/ 13 h 13"/>
              <a:gd name="T34" fmla="*/ 1 w 9"/>
              <a:gd name="T35" fmla="*/ 13 h 13"/>
              <a:gd name="T36" fmla="*/ 0 w 9"/>
              <a:gd name="T37" fmla="*/ 11 h 13"/>
              <a:gd name="T38" fmla="*/ 1 w 9"/>
              <a:gd name="T39" fmla="*/ 10 h 13"/>
              <a:gd name="T40" fmla="*/ 1 w 9"/>
              <a:gd name="T41" fmla="*/ 10 h 13"/>
              <a:gd name="T42" fmla="*/ 2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3 w 9"/>
              <a:gd name="T49" fmla="*/ 12 h 13"/>
              <a:gd name="T50" fmla="*/ 7 w 9"/>
              <a:gd name="T51" fmla="*/ 12 h 13"/>
              <a:gd name="T52" fmla="*/ 7 w 9"/>
              <a:gd name="T53" fmla="*/ 12 h 13"/>
              <a:gd name="T54" fmla="*/ 7 w 9"/>
              <a:gd name="T55" fmla="*/ 12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2 h 13"/>
              <a:gd name="T62" fmla="*/ 1 w 9"/>
              <a:gd name="T63" fmla="*/ 0 h 13"/>
              <a:gd name="T64" fmla="*/ 2 w 9"/>
              <a:gd name="T65" fmla="*/ 0 h 13"/>
              <a:gd name="T66" fmla="*/ 7 w 9"/>
              <a:gd name="T67" fmla="*/ 0 h 13"/>
              <a:gd name="T68" fmla="*/ 8 w 9"/>
              <a:gd name="T6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1"/>
                </a:move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3"/>
                  <a:pt x="9" y="3"/>
                </a:cubicBezTo>
                <a:cubicBezTo>
                  <a:pt x="9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1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2"/>
                  <a:pt x="0" y="12"/>
                  <a:pt x="0" y="11"/>
                </a:cubicBezTo>
                <a:cubicBezTo>
                  <a:pt x="0" y="11"/>
                  <a:pt x="1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78" name="Freeform 20"/>
          <p:cNvSpPr>
            <a:spLocks/>
          </p:cNvSpPr>
          <p:nvPr/>
        </p:nvSpPr>
        <p:spPr bwMode="auto">
          <a:xfrm>
            <a:off x="7234944" y="653124"/>
            <a:ext cx="73970" cy="120688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1 w 8"/>
              <a:gd name="T9" fmla="*/ 13 h 13"/>
              <a:gd name="T10" fmla="*/ 0 w 8"/>
              <a:gd name="T11" fmla="*/ 13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79" name="Freeform 21"/>
          <p:cNvSpPr>
            <a:spLocks/>
          </p:cNvSpPr>
          <p:nvPr/>
        </p:nvSpPr>
        <p:spPr bwMode="auto">
          <a:xfrm>
            <a:off x="7365365" y="709575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0" name="Freeform 22"/>
          <p:cNvSpPr>
            <a:spLocks/>
          </p:cNvSpPr>
          <p:nvPr/>
        </p:nvSpPr>
        <p:spPr bwMode="auto">
          <a:xfrm>
            <a:off x="7495786" y="709575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1" name="Freeform 23"/>
          <p:cNvSpPr>
            <a:spLocks/>
          </p:cNvSpPr>
          <p:nvPr/>
        </p:nvSpPr>
        <p:spPr bwMode="auto">
          <a:xfrm>
            <a:off x="7635940" y="709575"/>
            <a:ext cx="73970" cy="17519"/>
          </a:xfrm>
          <a:custGeom>
            <a:avLst/>
            <a:gdLst>
              <a:gd name="T0" fmla="*/ 8 w 8"/>
              <a:gd name="T1" fmla="*/ 1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1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2" name="Freeform 24"/>
          <p:cNvSpPr>
            <a:spLocks/>
          </p:cNvSpPr>
          <p:nvPr/>
        </p:nvSpPr>
        <p:spPr bwMode="auto">
          <a:xfrm>
            <a:off x="7766361" y="653124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8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3" name="Freeform 25"/>
          <p:cNvSpPr>
            <a:spLocks/>
          </p:cNvSpPr>
          <p:nvPr/>
        </p:nvSpPr>
        <p:spPr bwMode="auto">
          <a:xfrm>
            <a:off x="7896782" y="653124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4" name="Freeform 26"/>
          <p:cNvSpPr>
            <a:spLocks/>
          </p:cNvSpPr>
          <p:nvPr/>
        </p:nvSpPr>
        <p:spPr bwMode="auto">
          <a:xfrm>
            <a:off x="8036936" y="653124"/>
            <a:ext cx="73970" cy="120688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0 w 8"/>
              <a:gd name="T9" fmla="*/ 13 h 13"/>
              <a:gd name="T10" fmla="*/ 0 w 8"/>
              <a:gd name="T11" fmla="*/ 13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5" name="Freeform 27"/>
          <p:cNvSpPr>
            <a:spLocks/>
          </p:cNvSpPr>
          <p:nvPr/>
        </p:nvSpPr>
        <p:spPr bwMode="auto">
          <a:xfrm>
            <a:off x="8167357" y="653124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8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6" name="Freeform 28"/>
          <p:cNvSpPr>
            <a:spLocks noEditPoints="1"/>
          </p:cNvSpPr>
          <p:nvPr/>
        </p:nvSpPr>
        <p:spPr bwMode="auto">
          <a:xfrm>
            <a:off x="8325030" y="672590"/>
            <a:ext cx="29199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7" name="Freeform 29"/>
          <p:cNvSpPr>
            <a:spLocks/>
          </p:cNvSpPr>
          <p:nvPr/>
        </p:nvSpPr>
        <p:spPr bwMode="auto">
          <a:xfrm>
            <a:off x="8428199" y="709575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8" name="Freeform 30"/>
          <p:cNvSpPr>
            <a:spLocks/>
          </p:cNvSpPr>
          <p:nvPr/>
        </p:nvSpPr>
        <p:spPr bwMode="auto">
          <a:xfrm>
            <a:off x="8568353" y="709575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89" name="Freeform 31"/>
          <p:cNvSpPr>
            <a:spLocks/>
          </p:cNvSpPr>
          <p:nvPr/>
        </p:nvSpPr>
        <p:spPr bwMode="auto">
          <a:xfrm>
            <a:off x="8698775" y="709575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0" name="Freeform 32"/>
          <p:cNvSpPr>
            <a:spLocks/>
          </p:cNvSpPr>
          <p:nvPr/>
        </p:nvSpPr>
        <p:spPr bwMode="auto">
          <a:xfrm>
            <a:off x="8829196" y="709575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1" name="Freeform 33"/>
          <p:cNvSpPr>
            <a:spLocks/>
          </p:cNvSpPr>
          <p:nvPr/>
        </p:nvSpPr>
        <p:spPr bwMode="auto">
          <a:xfrm>
            <a:off x="8969350" y="709575"/>
            <a:ext cx="73970" cy="17519"/>
          </a:xfrm>
          <a:custGeom>
            <a:avLst/>
            <a:gdLst>
              <a:gd name="T0" fmla="*/ 8 w 8"/>
              <a:gd name="T1" fmla="*/ 1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1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2" name="Freeform 34"/>
          <p:cNvSpPr>
            <a:spLocks noEditPoints="1"/>
          </p:cNvSpPr>
          <p:nvPr/>
        </p:nvSpPr>
        <p:spPr bwMode="auto">
          <a:xfrm>
            <a:off x="9128969" y="672590"/>
            <a:ext cx="27252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3" name="Freeform 35"/>
          <p:cNvSpPr>
            <a:spLocks/>
          </p:cNvSpPr>
          <p:nvPr/>
        </p:nvSpPr>
        <p:spPr bwMode="auto">
          <a:xfrm>
            <a:off x="9230192" y="653124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1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4" name="Freeform 36"/>
          <p:cNvSpPr>
            <a:spLocks noEditPoints="1"/>
          </p:cNvSpPr>
          <p:nvPr/>
        </p:nvSpPr>
        <p:spPr bwMode="auto">
          <a:xfrm>
            <a:off x="9389812" y="672590"/>
            <a:ext cx="36985" cy="83703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5" name="Freeform 37"/>
          <p:cNvSpPr>
            <a:spLocks noEditPoints="1"/>
          </p:cNvSpPr>
          <p:nvPr/>
        </p:nvSpPr>
        <p:spPr bwMode="auto">
          <a:xfrm>
            <a:off x="9529966" y="672590"/>
            <a:ext cx="27252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0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0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0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0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6" name="Freeform 38"/>
          <p:cNvSpPr>
            <a:spLocks/>
          </p:cNvSpPr>
          <p:nvPr/>
        </p:nvSpPr>
        <p:spPr bwMode="auto">
          <a:xfrm>
            <a:off x="9631188" y="709575"/>
            <a:ext cx="85650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7" name="Freeform 39"/>
          <p:cNvSpPr>
            <a:spLocks/>
          </p:cNvSpPr>
          <p:nvPr/>
        </p:nvSpPr>
        <p:spPr bwMode="auto">
          <a:xfrm>
            <a:off x="9771342" y="709575"/>
            <a:ext cx="75917" cy="17519"/>
          </a:xfrm>
          <a:custGeom>
            <a:avLst/>
            <a:gdLst>
              <a:gd name="T0" fmla="*/ 8 w 8"/>
              <a:gd name="T1" fmla="*/ 1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1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8" name="Freeform 40"/>
          <p:cNvSpPr>
            <a:spLocks/>
          </p:cNvSpPr>
          <p:nvPr/>
        </p:nvSpPr>
        <p:spPr bwMode="auto">
          <a:xfrm>
            <a:off x="9901763" y="709575"/>
            <a:ext cx="85650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99" name="Freeform 41"/>
          <p:cNvSpPr>
            <a:spLocks/>
          </p:cNvSpPr>
          <p:nvPr/>
        </p:nvSpPr>
        <p:spPr bwMode="auto">
          <a:xfrm>
            <a:off x="10061383" y="727094"/>
            <a:ext cx="27252" cy="29199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2 w 3"/>
              <a:gd name="T5" fmla="*/ 3 h 3"/>
              <a:gd name="T6" fmla="*/ 1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1 w 3"/>
              <a:gd name="T13" fmla="*/ 0 h 3"/>
              <a:gd name="T14" fmla="*/ 2 w 3"/>
              <a:gd name="T15" fmla="*/ 0 h 3"/>
              <a:gd name="T16" fmla="*/ 3 w 3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00" name="Oval 42"/>
          <p:cNvSpPr>
            <a:spLocks noChangeArrowheads="1"/>
          </p:cNvSpPr>
          <p:nvPr/>
        </p:nvSpPr>
        <p:spPr bwMode="auto">
          <a:xfrm>
            <a:off x="10304706" y="699842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01" name="Oval 43"/>
          <p:cNvSpPr>
            <a:spLocks noChangeArrowheads="1"/>
          </p:cNvSpPr>
          <p:nvPr/>
        </p:nvSpPr>
        <p:spPr bwMode="auto">
          <a:xfrm>
            <a:off x="10442913" y="699842"/>
            <a:ext cx="38932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02" name="Oval 44"/>
          <p:cNvSpPr>
            <a:spLocks noChangeArrowheads="1"/>
          </p:cNvSpPr>
          <p:nvPr/>
        </p:nvSpPr>
        <p:spPr bwMode="auto">
          <a:xfrm>
            <a:off x="10575281" y="699842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03" name="Oval 45"/>
          <p:cNvSpPr>
            <a:spLocks noChangeArrowheads="1"/>
          </p:cNvSpPr>
          <p:nvPr/>
        </p:nvSpPr>
        <p:spPr bwMode="auto">
          <a:xfrm>
            <a:off x="10705702" y="699842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04" name="Oval 46"/>
          <p:cNvSpPr>
            <a:spLocks noChangeArrowheads="1"/>
          </p:cNvSpPr>
          <p:nvPr/>
        </p:nvSpPr>
        <p:spPr bwMode="auto">
          <a:xfrm>
            <a:off x="10845856" y="699842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05" name="Oval 47"/>
          <p:cNvSpPr>
            <a:spLocks noChangeArrowheads="1"/>
          </p:cNvSpPr>
          <p:nvPr/>
        </p:nvSpPr>
        <p:spPr bwMode="auto">
          <a:xfrm>
            <a:off x="10976277" y="699842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06" name="Oval 48"/>
          <p:cNvSpPr>
            <a:spLocks noChangeArrowheads="1"/>
          </p:cNvSpPr>
          <p:nvPr/>
        </p:nvSpPr>
        <p:spPr bwMode="auto">
          <a:xfrm>
            <a:off x="11106698" y="699842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07" name="Oval 49"/>
          <p:cNvSpPr>
            <a:spLocks noChangeArrowheads="1"/>
          </p:cNvSpPr>
          <p:nvPr/>
        </p:nvSpPr>
        <p:spPr bwMode="auto">
          <a:xfrm>
            <a:off x="11246852" y="699842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08" name="Freeform 50"/>
          <p:cNvSpPr>
            <a:spLocks/>
          </p:cNvSpPr>
          <p:nvPr/>
        </p:nvSpPr>
        <p:spPr bwMode="auto">
          <a:xfrm>
            <a:off x="11357808" y="709575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09" name="Freeform 51"/>
          <p:cNvSpPr>
            <a:spLocks/>
          </p:cNvSpPr>
          <p:nvPr/>
        </p:nvSpPr>
        <p:spPr bwMode="auto">
          <a:xfrm>
            <a:off x="11488229" y="709575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38" name="Freeform 80"/>
          <p:cNvSpPr>
            <a:spLocks noEditPoints="1"/>
          </p:cNvSpPr>
          <p:nvPr/>
        </p:nvSpPr>
        <p:spPr bwMode="auto">
          <a:xfrm>
            <a:off x="5619279" y="867248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39" name="Freeform 81"/>
          <p:cNvSpPr>
            <a:spLocks noEditPoints="1"/>
          </p:cNvSpPr>
          <p:nvPr/>
        </p:nvSpPr>
        <p:spPr bwMode="auto">
          <a:xfrm>
            <a:off x="5749700" y="867248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40" name="Freeform 82"/>
          <p:cNvSpPr>
            <a:spLocks noEditPoints="1"/>
          </p:cNvSpPr>
          <p:nvPr/>
        </p:nvSpPr>
        <p:spPr bwMode="auto">
          <a:xfrm>
            <a:off x="5882068" y="867248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41" name="Freeform 83"/>
          <p:cNvSpPr>
            <a:spLocks noEditPoints="1"/>
          </p:cNvSpPr>
          <p:nvPr/>
        </p:nvSpPr>
        <p:spPr bwMode="auto">
          <a:xfrm>
            <a:off x="6020276" y="867248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42" name="Freeform 84"/>
          <p:cNvSpPr>
            <a:spLocks noEditPoints="1"/>
          </p:cNvSpPr>
          <p:nvPr/>
        </p:nvSpPr>
        <p:spPr bwMode="auto">
          <a:xfrm>
            <a:off x="6152643" y="867248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43" name="Freeform 85"/>
          <p:cNvSpPr>
            <a:spLocks noEditPoints="1"/>
          </p:cNvSpPr>
          <p:nvPr/>
        </p:nvSpPr>
        <p:spPr bwMode="auto">
          <a:xfrm>
            <a:off x="6283064" y="867248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44" name="Freeform 86"/>
          <p:cNvSpPr>
            <a:spLocks noEditPoints="1"/>
          </p:cNvSpPr>
          <p:nvPr/>
        </p:nvSpPr>
        <p:spPr bwMode="auto">
          <a:xfrm>
            <a:off x="6423218" y="867248"/>
            <a:ext cx="91489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9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45" name="Freeform 87"/>
          <p:cNvSpPr>
            <a:spLocks noEditPoints="1"/>
          </p:cNvSpPr>
          <p:nvPr/>
        </p:nvSpPr>
        <p:spPr bwMode="auto">
          <a:xfrm>
            <a:off x="6553639" y="867248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46" name="Freeform 88"/>
          <p:cNvSpPr>
            <a:spLocks noEditPoints="1"/>
          </p:cNvSpPr>
          <p:nvPr/>
        </p:nvSpPr>
        <p:spPr bwMode="auto">
          <a:xfrm>
            <a:off x="6684061" y="867248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47" name="Freeform 89"/>
          <p:cNvSpPr>
            <a:spLocks noEditPoints="1"/>
          </p:cNvSpPr>
          <p:nvPr/>
        </p:nvSpPr>
        <p:spPr bwMode="auto">
          <a:xfrm>
            <a:off x="6824215" y="867248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48" name="Freeform 90"/>
          <p:cNvSpPr>
            <a:spLocks/>
          </p:cNvSpPr>
          <p:nvPr/>
        </p:nvSpPr>
        <p:spPr bwMode="auto">
          <a:xfrm>
            <a:off x="6972155" y="867248"/>
            <a:ext cx="75917" cy="132368"/>
          </a:xfrm>
          <a:custGeom>
            <a:avLst/>
            <a:gdLst>
              <a:gd name="T0" fmla="*/ 7 w 8"/>
              <a:gd name="T1" fmla="*/ 11 h 14"/>
              <a:gd name="T2" fmla="*/ 7 w 8"/>
              <a:gd name="T3" fmla="*/ 1 h 14"/>
              <a:gd name="T4" fmla="*/ 7 w 8"/>
              <a:gd name="T5" fmla="*/ 0 h 14"/>
              <a:gd name="T6" fmla="*/ 7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4 h 14"/>
              <a:gd name="T14" fmla="*/ 6 w 8"/>
              <a:gd name="T15" fmla="*/ 14 h 14"/>
              <a:gd name="T16" fmla="*/ 1 w 8"/>
              <a:gd name="T17" fmla="*/ 3 h 14"/>
              <a:gd name="T18" fmla="*/ 1 w 8"/>
              <a:gd name="T19" fmla="*/ 13 h 14"/>
              <a:gd name="T20" fmla="*/ 1 w 8"/>
              <a:gd name="T21" fmla="*/ 14 h 14"/>
              <a:gd name="T22" fmla="*/ 1 w 8"/>
              <a:gd name="T23" fmla="*/ 14 h 14"/>
              <a:gd name="T24" fmla="*/ 0 w 8"/>
              <a:gd name="T25" fmla="*/ 14 h 14"/>
              <a:gd name="T26" fmla="*/ 0 w 8"/>
              <a:gd name="T27" fmla="*/ 13 h 14"/>
              <a:gd name="T28" fmla="*/ 0 w 8"/>
              <a:gd name="T29" fmla="*/ 0 h 14"/>
              <a:gd name="T30" fmla="*/ 2 w 8"/>
              <a:gd name="T31" fmla="*/ 0 h 14"/>
              <a:gd name="T32" fmla="*/ 7 w 8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49" name="Freeform 91"/>
          <p:cNvSpPr>
            <a:spLocks/>
          </p:cNvSpPr>
          <p:nvPr/>
        </p:nvSpPr>
        <p:spPr bwMode="auto">
          <a:xfrm>
            <a:off x="7102576" y="867248"/>
            <a:ext cx="85650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8 w 9"/>
              <a:gd name="T5" fmla="*/ 3 h 14"/>
              <a:gd name="T6" fmla="*/ 8 w 9"/>
              <a:gd name="T7" fmla="*/ 4 h 14"/>
              <a:gd name="T8" fmla="*/ 7 w 9"/>
              <a:gd name="T9" fmla="*/ 3 h 14"/>
              <a:gd name="T10" fmla="*/ 7 w 9"/>
              <a:gd name="T11" fmla="*/ 3 h 14"/>
              <a:gd name="T12" fmla="*/ 7 w 9"/>
              <a:gd name="T13" fmla="*/ 3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1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0 w 9"/>
              <a:gd name="T39" fmla="*/ 11 h 14"/>
              <a:gd name="T40" fmla="*/ 1 w 9"/>
              <a:gd name="T41" fmla="*/ 11 h 14"/>
              <a:gd name="T42" fmla="*/ 1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2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7" y="4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9" y="11"/>
                  <a:pt x="9" y="12"/>
                </a:cubicBezTo>
                <a:cubicBezTo>
                  <a:pt x="9" y="12"/>
                  <a:pt x="8" y="13"/>
                  <a:pt x="8" y="13"/>
                </a:cubicBezTo>
                <a:cubicBezTo>
                  <a:pt x="8" y="13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50" name="Freeform 92"/>
          <p:cNvSpPr>
            <a:spLocks/>
          </p:cNvSpPr>
          <p:nvPr/>
        </p:nvSpPr>
        <p:spPr bwMode="auto">
          <a:xfrm>
            <a:off x="7234944" y="867248"/>
            <a:ext cx="83703" cy="132368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51" name="Freeform 93"/>
          <p:cNvSpPr>
            <a:spLocks/>
          </p:cNvSpPr>
          <p:nvPr/>
        </p:nvSpPr>
        <p:spPr bwMode="auto">
          <a:xfrm>
            <a:off x="7373151" y="923699"/>
            <a:ext cx="75917" cy="29199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52" name="Freeform 94"/>
          <p:cNvSpPr>
            <a:spLocks/>
          </p:cNvSpPr>
          <p:nvPr/>
        </p:nvSpPr>
        <p:spPr bwMode="auto">
          <a:xfrm>
            <a:off x="7505519" y="923699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53" name="Freeform 95"/>
          <p:cNvSpPr>
            <a:spLocks/>
          </p:cNvSpPr>
          <p:nvPr/>
        </p:nvSpPr>
        <p:spPr bwMode="auto">
          <a:xfrm>
            <a:off x="7635940" y="923699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54" name="Freeform 96"/>
          <p:cNvSpPr>
            <a:spLocks/>
          </p:cNvSpPr>
          <p:nvPr/>
        </p:nvSpPr>
        <p:spPr bwMode="auto">
          <a:xfrm>
            <a:off x="7776094" y="923699"/>
            <a:ext cx="73970" cy="29199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55" name="Freeform 97"/>
          <p:cNvSpPr>
            <a:spLocks/>
          </p:cNvSpPr>
          <p:nvPr/>
        </p:nvSpPr>
        <p:spPr bwMode="auto">
          <a:xfrm>
            <a:off x="7906515" y="923699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56" name="Freeform 98"/>
          <p:cNvSpPr>
            <a:spLocks/>
          </p:cNvSpPr>
          <p:nvPr/>
        </p:nvSpPr>
        <p:spPr bwMode="auto">
          <a:xfrm>
            <a:off x="8036936" y="923699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57" name="Freeform 99"/>
          <p:cNvSpPr>
            <a:spLocks/>
          </p:cNvSpPr>
          <p:nvPr/>
        </p:nvSpPr>
        <p:spPr bwMode="auto">
          <a:xfrm>
            <a:off x="8177090" y="923699"/>
            <a:ext cx="73970" cy="29199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58" name="Freeform 100"/>
          <p:cNvSpPr>
            <a:spLocks/>
          </p:cNvSpPr>
          <p:nvPr/>
        </p:nvSpPr>
        <p:spPr bwMode="auto">
          <a:xfrm>
            <a:off x="8307511" y="923699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59" name="Freeform 101"/>
          <p:cNvSpPr>
            <a:spLocks/>
          </p:cNvSpPr>
          <p:nvPr/>
        </p:nvSpPr>
        <p:spPr bwMode="auto">
          <a:xfrm>
            <a:off x="8437932" y="923699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60" name="Freeform 102"/>
          <p:cNvSpPr>
            <a:spLocks/>
          </p:cNvSpPr>
          <p:nvPr/>
        </p:nvSpPr>
        <p:spPr bwMode="auto">
          <a:xfrm>
            <a:off x="8578086" y="923699"/>
            <a:ext cx="73970" cy="29199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61" name="Freeform 103"/>
          <p:cNvSpPr>
            <a:spLocks/>
          </p:cNvSpPr>
          <p:nvPr/>
        </p:nvSpPr>
        <p:spPr bwMode="auto">
          <a:xfrm>
            <a:off x="8708507" y="923699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62" name="Freeform 104"/>
          <p:cNvSpPr>
            <a:spLocks/>
          </p:cNvSpPr>
          <p:nvPr/>
        </p:nvSpPr>
        <p:spPr bwMode="auto">
          <a:xfrm>
            <a:off x="8838929" y="923699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63" name="Freeform 105"/>
          <p:cNvSpPr>
            <a:spLocks/>
          </p:cNvSpPr>
          <p:nvPr/>
        </p:nvSpPr>
        <p:spPr bwMode="auto">
          <a:xfrm>
            <a:off x="8979083" y="923699"/>
            <a:ext cx="73970" cy="29199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64" name="Freeform 106"/>
          <p:cNvSpPr>
            <a:spLocks noEditPoints="1"/>
          </p:cNvSpPr>
          <p:nvPr/>
        </p:nvSpPr>
        <p:spPr bwMode="auto">
          <a:xfrm>
            <a:off x="9128969" y="896447"/>
            <a:ext cx="36985" cy="83703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6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6 h 9"/>
              <a:gd name="T30" fmla="*/ 1 w 4"/>
              <a:gd name="T31" fmla="*/ 5 h 9"/>
              <a:gd name="T32" fmla="*/ 3 w 4"/>
              <a:gd name="T33" fmla="*/ 5 h 9"/>
              <a:gd name="T34" fmla="*/ 4 w 4"/>
              <a:gd name="T35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1"/>
                </a:cubicBezTo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4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8"/>
                  <a:pt x="0" y="8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5"/>
                  <a:pt x="1" y="5"/>
                </a:cubicBezTo>
                <a:cubicBezTo>
                  <a:pt x="3" y="5"/>
                  <a:pt x="3" y="5"/>
                  <a:pt x="3" y="5"/>
                </a:cubicBezTo>
                <a:cubicBezTo>
                  <a:pt x="4" y="5"/>
                  <a:pt x="4" y="6"/>
                  <a:pt x="4" y="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65" name="Freeform 107"/>
          <p:cNvSpPr>
            <a:spLocks noEditPoints="1"/>
          </p:cNvSpPr>
          <p:nvPr/>
        </p:nvSpPr>
        <p:spPr bwMode="auto">
          <a:xfrm>
            <a:off x="9269123" y="896447"/>
            <a:ext cx="27252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6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6 h 9"/>
              <a:gd name="T30" fmla="*/ 1 w 3"/>
              <a:gd name="T31" fmla="*/ 5 h 9"/>
              <a:gd name="T32" fmla="*/ 2 w 3"/>
              <a:gd name="T33" fmla="*/ 5 h 9"/>
              <a:gd name="T34" fmla="*/ 3 w 3"/>
              <a:gd name="T35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moveTo>
                  <a:pt x="3" y="6"/>
                </a:move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6"/>
                  <a:pt x="3" y="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66" name="Freeform 108"/>
          <p:cNvSpPr>
            <a:spLocks/>
          </p:cNvSpPr>
          <p:nvPr/>
        </p:nvSpPr>
        <p:spPr bwMode="auto">
          <a:xfrm>
            <a:off x="9380079" y="923699"/>
            <a:ext cx="73970" cy="29199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67" name="Freeform 109"/>
          <p:cNvSpPr>
            <a:spLocks/>
          </p:cNvSpPr>
          <p:nvPr/>
        </p:nvSpPr>
        <p:spPr bwMode="auto">
          <a:xfrm>
            <a:off x="9492981" y="849729"/>
            <a:ext cx="36985" cy="17519"/>
          </a:xfrm>
          <a:custGeom>
            <a:avLst/>
            <a:gdLst>
              <a:gd name="T0" fmla="*/ 9 w 19"/>
              <a:gd name="T1" fmla="*/ 0 h 9"/>
              <a:gd name="T2" fmla="*/ 19 w 19"/>
              <a:gd name="T3" fmla="*/ 9 h 9"/>
              <a:gd name="T4" fmla="*/ 9 w 19"/>
              <a:gd name="T5" fmla="*/ 9 h 9"/>
              <a:gd name="T6" fmla="*/ 0 w 19"/>
              <a:gd name="T7" fmla="*/ 0 h 9"/>
              <a:gd name="T8" fmla="*/ 9 w 19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9">
                <a:moveTo>
                  <a:pt x="9" y="0"/>
                </a:moveTo>
                <a:lnTo>
                  <a:pt x="19" y="9"/>
                </a:lnTo>
                <a:lnTo>
                  <a:pt x="9" y="9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68" name="Freeform 110"/>
          <p:cNvSpPr>
            <a:spLocks/>
          </p:cNvSpPr>
          <p:nvPr/>
        </p:nvSpPr>
        <p:spPr bwMode="auto">
          <a:xfrm>
            <a:off x="9547485" y="849729"/>
            <a:ext cx="38932" cy="17519"/>
          </a:xfrm>
          <a:custGeom>
            <a:avLst/>
            <a:gdLst>
              <a:gd name="T0" fmla="*/ 10 w 20"/>
              <a:gd name="T1" fmla="*/ 0 h 9"/>
              <a:gd name="T2" fmla="*/ 20 w 20"/>
              <a:gd name="T3" fmla="*/ 9 h 9"/>
              <a:gd name="T4" fmla="*/ 15 w 20"/>
              <a:gd name="T5" fmla="*/ 9 h 9"/>
              <a:gd name="T6" fmla="*/ 0 w 20"/>
              <a:gd name="T7" fmla="*/ 0 h 9"/>
              <a:gd name="T8" fmla="*/ 10 w 20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9">
                <a:moveTo>
                  <a:pt x="10" y="0"/>
                </a:moveTo>
                <a:lnTo>
                  <a:pt x="20" y="9"/>
                </a:lnTo>
                <a:lnTo>
                  <a:pt x="15" y="9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69" name="Freeform 111"/>
          <p:cNvSpPr>
            <a:spLocks/>
          </p:cNvSpPr>
          <p:nvPr/>
        </p:nvSpPr>
        <p:spPr bwMode="auto">
          <a:xfrm>
            <a:off x="9650654" y="943165"/>
            <a:ext cx="36985" cy="36985"/>
          </a:xfrm>
          <a:custGeom>
            <a:avLst/>
            <a:gdLst>
              <a:gd name="T0" fmla="*/ 4 w 4"/>
              <a:gd name="T1" fmla="*/ 1 h 4"/>
              <a:gd name="T2" fmla="*/ 4 w 4"/>
              <a:gd name="T3" fmla="*/ 3 h 4"/>
              <a:gd name="T4" fmla="*/ 3 w 4"/>
              <a:gd name="T5" fmla="*/ 4 h 4"/>
              <a:gd name="T6" fmla="*/ 1 w 4"/>
              <a:gd name="T7" fmla="*/ 4 h 4"/>
              <a:gd name="T8" fmla="*/ 0 w 4"/>
              <a:gd name="T9" fmla="*/ 3 h 4"/>
              <a:gd name="T10" fmla="*/ 0 w 4"/>
              <a:gd name="T11" fmla="*/ 1 h 4"/>
              <a:gd name="T12" fmla="*/ 1 w 4"/>
              <a:gd name="T13" fmla="*/ 0 h 4"/>
              <a:gd name="T14" fmla="*/ 3 w 4"/>
              <a:gd name="T15" fmla="*/ 0 h 4"/>
              <a:gd name="T16" fmla="*/ 4 w 4"/>
              <a:gd name="T1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4" y="1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3" y="4"/>
                  <a:pt x="3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70" name="Freeform 112"/>
          <p:cNvSpPr>
            <a:spLocks/>
          </p:cNvSpPr>
          <p:nvPr/>
        </p:nvSpPr>
        <p:spPr bwMode="auto">
          <a:xfrm>
            <a:off x="9763556" y="923699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71" name="Freeform 113"/>
          <p:cNvSpPr>
            <a:spLocks/>
          </p:cNvSpPr>
          <p:nvPr/>
        </p:nvSpPr>
        <p:spPr bwMode="auto">
          <a:xfrm>
            <a:off x="9874511" y="849729"/>
            <a:ext cx="36985" cy="17519"/>
          </a:xfrm>
          <a:custGeom>
            <a:avLst/>
            <a:gdLst>
              <a:gd name="T0" fmla="*/ 10 w 19"/>
              <a:gd name="T1" fmla="*/ 0 h 9"/>
              <a:gd name="T2" fmla="*/ 19 w 19"/>
              <a:gd name="T3" fmla="*/ 9 h 9"/>
              <a:gd name="T4" fmla="*/ 14 w 19"/>
              <a:gd name="T5" fmla="*/ 9 h 9"/>
              <a:gd name="T6" fmla="*/ 0 w 19"/>
              <a:gd name="T7" fmla="*/ 0 h 9"/>
              <a:gd name="T8" fmla="*/ 10 w 19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9">
                <a:moveTo>
                  <a:pt x="10" y="0"/>
                </a:moveTo>
                <a:lnTo>
                  <a:pt x="19" y="9"/>
                </a:lnTo>
                <a:lnTo>
                  <a:pt x="14" y="9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72" name="Oval 114"/>
          <p:cNvSpPr>
            <a:spLocks noChangeArrowheads="1"/>
          </p:cNvSpPr>
          <p:nvPr/>
        </p:nvSpPr>
        <p:spPr bwMode="auto">
          <a:xfrm>
            <a:off x="9977680" y="913966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73" name="Oval 115"/>
          <p:cNvSpPr>
            <a:spLocks noChangeArrowheads="1"/>
          </p:cNvSpPr>
          <p:nvPr/>
        </p:nvSpPr>
        <p:spPr bwMode="auto">
          <a:xfrm>
            <a:off x="10108101" y="913966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74" name="Oval 116"/>
          <p:cNvSpPr>
            <a:spLocks noChangeArrowheads="1"/>
          </p:cNvSpPr>
          <p:nvPr/>
        </p:nvSpPr>
        <p:spPr bwMode="auto">
          <a:xfrm>
            <a:off x="10238522" y="913966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75" name="Oval 117"/>
          <p:cNvSpPr>
            <a:spLocks noChangeArrowheads="1"/>
          </p:cNvSpPr>
          <p:nvPr/>
        </p:nvSpPr>
        <p:spPr bwMode="auto">
          <a:xfrm>
            <a:off x="10378676" y="913966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76" name="Oval 118"/>
          <p:cNvSpPr>
            <a:spLocks noChangeArrowheads="1"/>
          </p:cNvSpPr>
          <p:nvPr/>
        </p:nvSpPr>
        <p:spPr bwMode="auto">
          <a:xfrm>
            <a:off x="10509097" y="913966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77" name="Oval 119"/>
          <p:cNvSpPr>
            <a:spLocks noChangeArrowheads="1"/>
          </p:cNvSpPr>
          <p:nvPr/>
        </p:nvSpPr>
        <p:spPr bwMode="auto">
          <a:xfrm>
            <a:off x="10639518" y="913966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78" name="Oval 120"/>
          <p:cNvSpPr>
            <a:spLocks noChangeArrowheads="1"/>
          </p:cNvSpPr>
          <p:nvPr/>
        </p:nvSpPr>
        <p:spPr bwMode="auto">
          <a:xfrm>
            <a:off x="10779672" y="913966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79" name="Oval 121"/>
          <p:cNvSpPr>
            <a:spLocks noChangeArrowheads="1"/>
          </p:cNvSpPr>
          <p:nvPr/>
        </p:nvSpPr>
        <p:spPr bwMode="auto">
          <a:xfrm>
            <a:off x="10910093" y="913966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80" name="Oval 122"/>
          <p:cNvSpPr>
            <a:spLocks noChangeArrowheads="1"/>
          </p:cNvSpPr>
          <p:nvPr/>
        </p:nvSpPr>
        <p:spPr bwMode="auto">
          <a:xfrm>
            <a:off x="11040515" y="913966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81" name="Freeform 123"/>
          <p:cNvSpPr>
            <a:spLocks/>
          </p:cNvSpPr>
          <p:nvPr/>
        </p:nvSpPr>
        <p:spPr bwMode="auto">
          <a:xfrm>
            <a:off x="11143683" y="849729"/>
            <a:ext cx="36985" cy="17519"/>
          </a:xfrm>
          <a:custGeom>
            <a:avLst/>
            <a:gdLst>
              <a:gd name="T0" fmla="*/ 10 w 19"/>
              <a:gd name="T1" fmla="*/ 0 h 9"/>
              <a:gd name="T2" fmla="*/ 19 w 19"/>
              <a:gd name="T3" fmla="*/ 9 h 9"/>
              <a:gd name="T4" fmla="*/ 10 w 19"/>
              <a:gd name="T5" fmla="*/ 9 h 9"/>
              <a:gd name="T6" fmla="*/ 0 w 19"/>
              <a:gd name="T7" fmla="*/ 0 h 9"/>
              <a:gd name="T8" fmla="*/ 10 w 19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9">
                <a:moveTo>
                  <a:pt x="10" y="0"/>
                </a:moveTo>
                <a:lnTo>
                  <a:pt x="19" y="9"/>
                </a:lnTo>
                <a:lnTo>
                  <a:pt x="10" y="9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82" name="Freeform 124"/>
          <p:cNvSpPr>
            <a:spLocks noEditPoints="1"/>
          </p:cNvSpPr>
          <p:nvPr/>
        </p:nvSpPr>
        <p:spPr bwMode="auto">
          <a:xfrm>
            <a:off x="11246852" y="896447"/>
            <a:ext cx="27252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6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6 h 9"/>
              <a:gd name="T30" fmla="*/ 1 w 3"/>
              <a:gd name="T31" fmla="*/ 5 h 9"/>
              <a:gd name="T32" fmla="*/ 2 w 3"/>
              <a:gd name="T33" fmla="*/ 5 h 9"/>
              <a:gd name="T34" fmla="*/ 3 w 3"/>
              <a:gd name="T35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moveTo>
                  <a:pt x="3" y="6"/>
                </a:move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6"/>
                  <a:pt x="3" y="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83" name="Freeform 125"/>
          <p:cNvSpPr>
            <a:spLocks/>
          </p:cNvSpPr>
          <p:nvPr/>
        </p:nvSpPr>
        <p:spPr bwMode="auto">
          <a:xfrm>
            <a:off x="11348075" y="867248"/>
            <a:ext cx="85650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9 w 9"/>
              <a:gd name="T5" fmla="*/ 3 h 14"/>
              <a:gd name="T6" fmla="*/ 8 w 9"/>
              <a:gd name="T7" fmla="*/ 4 h 14"/>
              <a:gd name="T8" fmla="*/ 8 w 9"/>
              <a:gd name="T9" fmla="*/ 3 h 14"/>
              <a:gd name="T10" fmla="*/ 7 w 9"/>
              <a:gd name="T11" fmla="*/ 3 h 14"/>
              <a:gd name="T12" fmla="*/ 7 w 9"/>
              <a:gd name="T13" fmla="*/ 3 h 14"/>
              <a:gd name="T14" fmla="*/ 7 w 9"/>
              <a:gd name="T15" fmla="*/ 2 h 14"/>
              <a:gd name="T16" fmla="*/ 7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9 w 9"/>
              <a:gd name="T25" fmla="*/ 11 h 14"/>
              <a:gd name="T26" fmla="*/ 9 w 9"/>
              <a:gd name="T27" fmla="*/ 12 h 14"/>
              <a:gd name="T28" fmla="*/ 9 w 9"/>
              <a:gd name="T29" fmla="*/ 13 h 14"/>
              <a:gd name="T30" fmla="*/ 7 w 9"/>
              <a:gd name="T31" fmla="*/ 14 h 14"/>
              <a:gd name="T32" fmla="*/ 3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1 w 9"/>
              <a:gd name="T39" fmla="*/ 11 h 14"/>
              <a:gd name="T40" fmla="*/ 1 w 9"/>
              <a:gd name="T41" fmla="*/ 11 h 14"/>
              <a:gd name="T42" fmla="*/ 2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3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7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9" y="1"/>
                  <a:pt x="9" y="2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8" y="4"/>
                  <a:pt x="8" y="4"/>
                </a:cubicBezTo>
                <a:cubicBezTo>
                  <a:pt x="8" y="4"/>
                  <a:pt x="8" y="4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1" y="13"/>
                </a:cubicBezTo>
                <a:cubicBezTo>
                  <a:pt x="1" y="13"/>
                  <a:pt x="0" y="12"/>
                  <a:pt x="0" y="12"/>
                </a:cubicBezTo>
                <a:cubicBezTo>
                  <a:pt x="0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984" name="Freeform 126"/>
          <p:cNvSpPr>
            <a:spLocks noEditPoints="1"/>
          </p:cNvSpPr>
          <p:nvPr/>
        </p:nvSpPr>
        <p:spPr bwMode="auto">
          <a:xfrm>
            <a:off x="11480442" y="867248"/>
            <a:ext cx="83703" cy="132368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9 w 9"/>
              <a:gd name="T5" fmla="*/ 6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4 h 14"/>
              <a:gd name="T14" fmla="*/ 5 w 9"/>
              <a:gd name="T15" fmla="*/ 14 h 14"/>
              <a:gd name="T16" fmla="*/ 1 w 9"/>
              <a:gd name="T17" fmla="*/ 14 h 14"/>
              <a:gd name="T18" fmla="*/ 1 w 9"/>
              <a:gd name="T19" fmla="*/ 14 h 14"/>
              <a:gd name="T20" fmla="*/ 0 w 9"/>
              <a:gd name="T21" fmla="*/ 13 h 14"/>
              <a:gd name="T22" fmla="*/ 1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1 w 9"/>
              <a:gd name="T33" fmla="*/ 2 h 14"/>
              <a:gd name="T34" fmla="*/ 0 w 9"/>
              <a:gd name="T35" fmla="*/ 1 h 14"/>
              <a:gd name="T36" fmla="*/ 1 w 9"/>
              <a:gd name="T37" fmla="*/ 1 h 14"/>
              <a:gd name="T38" fmla="*/ 1 w 9"/>
              <a:gd name="T39" fmla="*/ 0 h 14"/>
              <a:gd name="T40" fmla="*/ 5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5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5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7" y="1"/>
                  <a:pt x="7" y="1"/>
                  <a:pt x="7" y="2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4"/>
                </a:cubicBezTo>
                <a:cubicBezTo>
                  <a:pt x="6" y="14"/>
                  <a:pt x="5" y="14"/>
                  <a:pt x="5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1" y="13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1"/>
                </a:cubicBezTo>
                <a:moveTo>
                  <a:pt x="4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13" name="Freeform 155"/>
          <p:cNvSpPr>
            <a:spLocks noEditPoints="1"/>
          </p:cNvSpPr>
          <p:nvPr/>
        </p:nvSpPr>
        <p:spPr bwMode="auto">
          <a:xfrm>
            <a:off x="5619279" y="1093052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14" name="Freeform 156"/>
          <p:cNvSpPr>
            <a:spLocks noEditPoints="1"/>
          </p:cNvSpPr>
          <p:nvPr/>
        </p:nvSpPr>
        <p:spPr bwMode="auto">
          <a:xfrm>
            <a:off x="5749700" y="1093052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8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15" name="Freeform 157"/>
          <p:cNvSpPr>
            <a:spLocks noEditPoints="1"/>
          </p:cNvSpPr>
          <p:nvPr/>
        </p:nvSpPr>
        <p:spPr bwMode="auto">
          <a:xfrm>
            <a:off x="5882068" y="1093052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16" name="Freeform 158"/>
          <p:cNvSpPr>
            <a:spLocks noEditPoints="1"/>
          </p:cNvSpPr>
          <p:nvPr/>
        </p:nvSpPr>
        <p:spPr bwMode="auto">
          <a:xfrm>
            <a:off x="6020276" y="1093052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3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17" name="Freeform 159"/>
          <p:cNvSpPr>
            <a:spLocks noEditPoints="1"/>
          </p:cNvSpPr>
          <p:nvPr/>
        </p:nvSpPr>
        <p:spPr bwMode="auto">
          <a:xfrm>
            <a:off x="6152643" y="1093052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8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18" name="Freeform 160"/>
          <p:cNvSpPr>
            <a:spLocks noEditPoints="1"/>
          </p:cNvSpPr>
          <p:nvPr/>
        </p:nvSpPr>
        <p:spPr bwMode="auto">
          <a:xfrm>
            <a:off x="6283064" y="1093052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19" name="Freeform 161"/>
          <p:cNvSpPr>
            <a:spLocks noEditPoints="1"/>
          </p:cNvSpPr>
          <p:nvPr/>
        </p:nvSpPr>
        <p:spPr bwMode="auto">
          <a:xfrm>
            <a:off x="6423218" y="1093052"/>
            <a:ext cx="91489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3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9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20" name="Freeform 162"/>
          <p:cNvSpPr>
            <a:spLocks noEditPoints="1"/>
          </p:cNvSpPr>
          <p:nvPr/>
        </p:nvSpPr>
        <p:spPr bwMode="auto">
          <a:xfrm>
            <a:off x="6553639" y="1093052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8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21" name="Freeform 163"/>
          <p:cNvSpPr>
            <a:spLocks noEditPoints="1"/>
          </p:cNvSpPr>
          <p:nvPr/>
        </p:nvSpPr>
        <p:spPr bwMode="auto">
          <a:xfrm>
            <a:off x="6684061" y="1093052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22" name="Freeform 164"/>
          <p:cNvSpPr>
            <a:spLocks noEditPoints="1"/>
          </p:cNvSpPr>
          <p:nvPr/>
        </p:nvSpPr>
        <p:spPr bwMode="auto">
          <a:xfrm>
            <a:off x="6824215" y="1093052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3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23" name="Freeform 165"/>
          <p:cNvSpPr>
            <a:spLocks/>
          </p:cNvSpPr>
          <p:nvPr/>
        </p:nvSpPr>
        <p:spPr bwMode="auto">
          <a:xfrm>
            <a:off x="6972155" y="1093052"/>
            <a:ext cx="75917" cy="120688"/>
          </a:xfrm>
          <a:custGeom>
            <a:avLst/>
            <a:gdLst>
              <a:gd name="T0" fmla="*/ 7 w 8"/>
              <a:gd name="T1" fmla="*/ 10 h 13"/>
              <a:gd name="T2" fmla="*/ 7 w 8"/>
              <a:gd name="T3" fmla="*/ 1 h 13"/>
              <a:gd name="T4" fmla="*/ 7 w 8"/>
              <a:gd name="T5" fmla="*/ 0 h 13"/>
              <a:gd name="T6" fmla="*/ 7 w 8"/>
              <a:gd name="T7" fmla="*/ 0 h 13"/>
              <a:gd name="T8" fmla="*/ 8 w 8"/>
              <a:gd name="T9" fmla="*/ 0 h 13"/>
              <a:gd name="T10" fmla="*/ 8 w 8"/>
              <a:gd name="T11" fmla="*/ 1 h 13"/>
              <a:gd name="T12" fmla="*/ 8 w 8"/>
              <a:gd name="T13" fmla="*/ 13 h 13"/>
              <a:gd name="T14" fmla="*/ 6 w 8"/>
              <a:gd name="T15" fmla="*/ 13 h 13"/>
              <a:gd name="T16" fmla="*/ 1 w 8"/>
              <a:gd name="T17" fmla="*/ 3 h 13"/>
              <a:gd name="T18" fmla="*/ 1 w 8"/>
              <a:gd name="T19" fmla="*/ 13 h 13"/>
              <a:gd name="T20" fmla="*/ 1 w 8"/>
              <a:gd name="T21" fmla="*/ 13 h 13"/>
              <a:gd name="T22" fmla="*/ 1 w 8"/>
              <a:gd name="T23" fmla="*/ 13 h 13"/>
              <a:gd name="T24" fmla="*/ 0 w 8"/>
              <a:gd name="T25" fmla="*/ 13 h 13"/>
              <a:gd name="T26" fmla="*/ 0 w 8"/>
              <a:gd name="T27" fmla="*/ 13 h 13"/>
              <a:gd name="T28" fmla="*/ 0 w 8"/>
              <a:gd name="T29" fmla="*/ 0 h 13"/>
              <a:gd name="T30" fmla="*/ 2 w 8"/>
              <a:gd name="T31" fmla="*/ 0 h 13"/>
              <a:gd name="T32" fmla="*/ 7 w 8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24" name="Freeform 166"/>
          <p:cNvSpPr>
            <a:spLocks/>
          </p:cNvSpPr>
          <p:nvPr/>
        </p:nvSpPr>
        <p:spPr bwMode="auto">
          <a:xfrm>
            <a:off x="7102576" y="1093052"/>
            <a:ext cx="85650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2 h 13"/>
              <a:gd name="T4" fmla="*/ 8 w 9"/>
              <a:gd name="T5" fmla="*/ 3 h 13"/>
              <a:gd name="T6" fmla="*/ 8 w 9"/>
              <a:gd name="T7" fmla="*/ 3 h 13"/>
              <a:gd name="T8" fmla="*/ 7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2 h 13"/>
              <a:gd name="T16" fmla="*/ 6 w 9"/>
              <a:gd name="T17" fmla="*/ 1 h 13"/>
              <a:gd name="T18" fmla="*/ 2 w 9"/>
              <a:gd name="T19" fmla="*/ 1 h 13"/>
              <a:gd name="T20" fmla="*/ 2 w 9"/>
              <a:gd name="T21" fmla="*/ 2 h 13"/>
              <a:gd name="T22" fmla="*/ 2 w 9"/>
              <a:gd name="T23" fmla="*/ 2 h 13"/>
              <a:gd name="T24" fmla="*/ 8 w 9"/>
              <a:gd name="T25" fmla="*/ 10 h 13"/>
              <a:gd name="T26" fmla="*/ 9 w 9"/>
              <a:gd name="T27" fmla="*/ 11 h 13"/>
              <a:gd name="T28" fmla="*/ 8 w 9"/>
              <a:gd name="T29" fmla="*/ 13 h 13"/>
              <a:gd name="T30" fmla="*/ 7 w 9"/>
              <a:gd name="T31" fmla="*/ 13 h 13"/>
              <a:gd name="T32" fmla="*/ 2 w 9"/>
              <a:gd name="T33" fmla="*/ 13 h 13"/>
              <a:gd name="T34" fmla="*/ 1 w 9"/>
              <a:gd name="T35" fmla="*/ 13 h 13"/>
              <a:gd name="T36" fmla="*/ 0 w 9"/>
              <a:gd name="T37" fmla="*/ 11 h 13"/>
              <a:gd name="T38" fmla="*/ 0 w 9"/>
              <a:gd name="T39" fmla="*/ 10 h 13"/>
              <a:gd name="T40" fmla="*/ 1 w 9"/>
              <a:gd name="T41" fmla="*/ 10 h 13"/>
              <a:gd name="T42" fmla="*/ 1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2 w 9"/>
              <a:gd name="T49" fmla="*/ 12 h 13"/>
              <a:gd name="T50" fmla="*/ 7 w 9"/>
              <a:gd name="T51" fmla="*/ 12 h 13"/>
              <a:gd name="T52" fmla="*/ 7 w 9"/>
              <a:gd name="T53" fmla="*/ 12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2 h 13"/>
              <a:gd name="T62" fmla="*/ 1 w 9"/>
              <a:gd name="T63" fmla="*/ 0 h 13"/>
              <a:gd name="T64" fmla="*/ 2 w 9"/>
              <a:gd name="T65" fmla="*/ 0 h 13"/>
              <a:gd name="T66" fmla="*/ 6 w 9"/>
              <a:gd name="T67" fmla="*/ 0 h 13"/>
              <a:gd name="T68" fmla="*/ 8 w 9"/>
              <a:gd name="T6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1"/>
                  <a:pt x="9" y="1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1"/>
                  <a:pt x="6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9" y="11"/>
                  <a:pt x="9" y="11"/>
                </a:cubicBezTo>
                <a:cubicBezTo>
                  <a:pt x="9" y="12"/>
                  <a:pt x="8" y="12"/>
                  <a:pt x="8" y="13"/>
                </a:cubicBezTo>
                <a:cubicBezTo>
                  <a:pt x="8" y="13"/>
                  <a:pt x="7" y="13"/>
                  <a:pt x="7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25" name="Freeform 167"/>
          <p:cNvSpPr>
            <a:spLocks/>
          </p:cNvSpPr>
          <p:nvPr/>
        </p:nvSpPr>
        <p:spPr bwMode="auto">
          <a:xfrm>
            <a:off x="7234944" y="1093052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26" name="Freeform 168"/>
          <p:cNvSpPr>
            <a:spLocks/>
          </p:cNvSpPr>
          <p:nvPr/>
        </p:nvSpPr>
        <p:spPr bwMode="auto">
          <a:xfrm>
            <a:off x="7373151" y="1093052"/>
            <a:ext cx="75917" cy="120688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1 w 8"/>
              <a:gd name="T9" fmla="*/ 13 h 13"/>
              <a:gd name="T10" fmla="*/ 0 w 8"/>
              <a:gd name="T11" fmla="*/ 12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27" name="Freeform 169"/>
          <p:cNvSpPr>
            <a:spLocks/>
          </p:cNvSpPr>
          <p:nvPr/>
        </p:nvSpPr>
        <p:spPr bwMode="auto">
          <a:xfrm>
            <a:off x="7505519" y="1093052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8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28" name="Freeform 170"/>
          <p:cNvSpPr>
            <a:spLocks noEditPoints="1"/>
          </p:cNvSpPr>
          <p:nvPr/>
        </p:nvSpPr>
        <p:spPr bwMode="auto">
          <a:xfrm>
            <a:off x="7663192" y="1110571"/>
            <a:ext cx="27252" cy="85650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29" name="Freeform 171"/>
          <p:cNvSpPr>
            <a:spLocks noEditPoints="1"/>
          </p:cNvSpPr>
          <p:nvPr/>
        </p:nvSpPr>
        <p:spPr bwMode="auto">
          <a:xfrm>
            <a:off x="7793613" y="1110571"/>
            <a:ext cx="36985" cy="85650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30" name="Freeform 172"/>
          <p:cNvSpPr>
            <a:spLocks noEditPoints="1"/>
          </p:cNvSpPr>
          <p:nvPr/>
        </p:nvSpPr>
        <p:spPr bwMode="auto">
          <a:xfrm>
            <a:off x="7933767" y="1110571"/>
            <a:ext cx="27252" cy="85650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0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0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0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0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31" name="Freeform 173"/>
          <p:cNvSpPr>
            <a:spLocks/>
          </p:cNvSpPr>
          <p:nvPr/>
        </p:nvSpPr>
        <p:spPr bwMode="auto">
          <a:xfrm>
            <a:off x="8036936" y="1093052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32" name="Freeform 174"/>
          <p:cNvSpPr>
            <a:spLocks noEditPoints="1"/>
          </p:cNvSpPr>
          <p:nvPr/>
        </p:nvSpPr>
        <p:spPr bwMode="auto">
          <a:xfrm>
            <a:off x="8194609" y="1110571"/>
            <a:ext cx="36985" cy="85650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33" name="Freeform 175"/>
          <p:cNvSpPr>
            <a:spLocks noEditPoints="1"/>
          </p:cNvSpPr>
          <p:nvPr/>
        </p:nvSpPr>
        <p:spPr bwMode="auto">
          <a:xfrm>
            <a:off x="8334763" y="1110571"/>
            <a:ext cx="29199" cy="85650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0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0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0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0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34" name="Freeform 176"/>
          <p:cNvSpPr>
            <a:spLocks/>
          </p:cNvSpPr>
          <p:nvPr/>
        </p:nvSpPr>
        <p:spPr bwMode="auto">
          <a:xfrm>
            <a:off x="8437932" y="1149503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35" name="Freeform 177"/>
          <p:cNvSpPr>
            <a:spLocks/>
          </p:cNvSpPr>
          <p:nvPr/>
        </p:nvSpPr>
        <p:spPr bwMode="auto">
          <a:xfrm>
            <a:off x="8578086" y="1149503"/>
            <a:ext cx="73970" cy="17519"/>
          </a:xfrm>
          <a:custGeom>
            <a:avLst/>
            <a:gdLst>
              <a:gd name="T0" fmla="*/ 8 w 8"/>
              <a:gd name="T1" fmla="*/ 1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1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36" name="Freeform 178"/>
          <p:cNvSpPr>
            <a:spLocks/>
          </p:cNvSpPr>
          <p:nvPr/>
        </p:nvSpPr>
        <p:spPr bwMode="auto">
          <a:xfrm>
            <a:off x="8708507" y="1149503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37" name="Freeform 179"/>
          <p:cNvSpPr>
            <a:spLocks/>
          </p:cNvSpPr>
          <p:nvPr/>
        </p:nvSpPr>
        <p:spPr bwMode="auto">
          <a:xfrm>
            <a:off x="8819463" y="1063853"/>
            <a:ext cx="38932" cy="29199"/>
          </a:xfrm>
          <a:custGeom>
            <a:avLst/>
            <a:gdLst>
              <a:gd name="T0" fmla="*/ 10 w 20"/>
              <a:gd name="T1" fmla="*/ 0 h 15"/>
              <a:gd name="T2" fmla="*/ 20 w 20"/>
              <a:gd name="T3" fmla="*/ 15 h 15"/>
              <a:gd name="T4" fmla="*/ 15 w 20"/>
              <a:gd name="T5" fmla="*/ 15 h 15"/>
              <a:gd name="T6" fmla="*/ 0 w 20"/>
              <a:gd name="T7" fmla="*/ 0 h 15"/>
              <a:gd name="T8" fmla="*/ 10 w 20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5">
                <a:moveTo>
                  <a:pt x="10" y="0"/>
                </a:moveTo>
                <a:lnTo>
                  <a:pt x="20" y="15"/>
                </a:lnTo>
                <a:lnTo>
                  <a:pt x="15" y="15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38" name="Freeform 180"/>
          <p:cNvSpPr>
            <a:spLocks/>
          </p:cNvSpPr>
          <p:nvPr/>
        </p:nvSpPr>
        <p:spPr bwMode="auto">
          <a:xfrm>
            <a:off x="8905112" y="1149503"/>
            <a:ext cx="73970" cy="17519"/>
          </a:xfrm>
          <a:custGeom>
            <a:avLst/>
            <a:gdLst>
              <a:gd name="T0" fmla="*/ 8 w 8"/>
              <a:gd name="T1" fmla="*/ 1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1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39" name="Freeform 181"/>
          <p:cNvSpPr>
            <a:spLocks/>
          </p:cNvSpPr>
          <p:nvPr/>
        </p:nvSpPr>
        <p:spPr bwMode="auto">
          <a:xfrm>
            <a:off x="9035533" y="1149503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40" name="Freeform 182"/>
          <p:cNvSpPr>
            <a:spLocks/>
          </p:cNvSpPr>
          <p:nvPr/>
        </p:nvSpPr>
        <p:spPr bwMode="auto">
          <a:xfrm>
            <a:off x="9165955" y="1149503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41" name="Freeform 183"/>
          <p:cNvSpPr>
            <a:spLocks/>
          </p:cNvSpPr>
          <p:nvPr/>
        </p:nvSpPr>
        <p:spPr bwMode="auto">
          <a:xfrm>
            <a:off x="9306109" y="1149503"/>
            <a:ext cx="73970" cy="17519"/>
          </a:xfrm>
          <a:custGeom>
            <a:avLst/>
            <a:gdLst>
              <a:gd name="T0" fmla="*/ 8 w 8"/>
              <a:gd name="T1" fmla="*/ 1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1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42" name="Freeform 184"/>
          <p:cNvSpPr>
            <a:spLocks/>
          </p:cNvSpPr>
          <p:nvPr/>
        </p:nvSpPr>
        <p:spPr bwMode="auto">
          <a:xfrm>
            <a:off x="9417064" y="1063853"/>
            <a:ext cx="36985" cy="29199"/>
          </a:xfrm>
          <a:custGeom>
            <a:avLst/>
            <a:gdLst>
              <a:gd name="T0" fmla="*/ 10 w 19"/>
              <a:gd name="T1" fmla="*/ 0 h 15"/>
              <a:gd name="T2" fmla="*/ 19 w 19"/>
              <a:gd name="T3" fmla="*/ 15 h 15"/>
              <a:gd name="T4" fmla="*/ 10 w 19"/>
              <a:gd name="T5" fmla="*/ 15 h 15"/>
              <a:gd name="T6" fmla="*/ 0 w 19"/>
              <a:gd name="T7" fmla="*/ 0 h 15"/>
              <a:gd name="T8" fmla="*/ 10 w 19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5">
                <a:moveTo>
                  <a:pt x="10" y="0"/>
                </a:moveTo>
                <a:lnTo>
                  <a:pt x="19" y="15"/>
                </a:lnTo>
                <a:lnTo>
                  <a:pt x="10" y="15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43" name="Freeform 185"/>
          <p:cNvSpPr>
            <a:spLocks/>
          </p:cNvSpPr>
          <p:nvPr/>
        </p:nvSpPr>
        <p:spPr bwMode="auto">
          <a:xfrm>
            <a:off x="9473515" y="1063853"/>
            <a:ext cx="36985" cy="29199"/>
          </a:xfrm>
          <a:custGeom>
            <a:avLst/>
            <a:gdLst>
              <a:gd name="T0" fmla="*/ 10 w 19"/>
              <a:gd name="T1" fmla="*/ 0 h 15"/>
              <a:gd name="T2" fmla="*/ 19 w 19"/>
              <a:gd name="T3" fmla="*/ 15 h 15"/>
              <a:gd name="T4" fmla="*/ 14 w 19"/>
              <a:gd name="T5" fmla="*/ 15 h 15"/>
              <a:gd name="T6" fmla="*/ 0 w 19"/>
              <a:gd name="T7" fmla="*/ 0 h 15"/>
              <a:gd name="T8" fmla="*/ 10 w 19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5">
                <a:moveTo>
                  <a:pt x="10" y="0"/>
                </a:moveTo>
                <a:lnTo>
                  <a:pt x="19" y="15"/>
                </a:lnTo>
                <a:lnTo>
                  <a:pt x="14" y="15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44" name="Freeform 186"/>
          <p:cNvSpPr>
            <a:spLocks/>
          </p:cNvSpPr>
          <p:nvPr/>
        </p:nvSpPr>
        <p:spPr bwMode="auto">
          <a:xfrm>
            <a:off x="9539699" y="1063853"/>
            <a:ext cx="36985" cy="29199"/>
          </a:xfrm>
          <a:custGeom>
            <a:avLst/>
            <a:gdLst>
              <a:gd name="T0" fmla="*/ 9 w 19"/>
              <a:gd name="T1" fmla="*/ 0 h 15"/>
              <a:gd name="T2" fmla="*/ 19 w 19"/>
              <a:gd name="T3" fmla="*/ 15 h 15"/>
              <a:gd name="T4" fmla="*/ 9 w 19"/>
              <a:gd name="T5" fmla="*/ 15 h 15"/>
              <a:gd name="T6" fmla="*/ 0 w 19"/>
              <a:gd name="T7" fmla="*/ 0 h 15"/>
              <a:gd name="T8" fmla="*/ 9 w 19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5">
                <a:moveTo>
                  <a:pt x="9" y="0"/>
                </a:moveTo>
                <a:lnTo>
                  <a:pt x="19" y="15"/>
                </a:lnTo>
                <a:lnTo>
                  <a:pt x="9" y="15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45" name="Oval 187"/>
          <p:cNvSpPr>
            <a:spLocks noChangeArrowheads="1"/>
          </p:cNvSpPr>
          <p:nvPr/>
        </p:nvSpPr>
        <p:spPr bwMode="auto">
          <a:xfrm>
            <a:off x="9631188" y="113977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46" name="Oval 188"/>
          <p:cNvSpPr>
            <a:spLocks noChangeArrowheads="1"/>
          </p:cNvSpPr>
          <p:nvPr/>
        </p:nvSpPr>
        <p:spPr bwMode="auto">
          <a:xfrm>
            <a:off x="9763556" y="113977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47" name="Oval 189"/>
          <p:cNvSpPr>
            <a:spLocks noChangeArrowheads="1"/>
          </p:cNvSpPr>
          <p:nvPr/>
        </p:nvSpPr>
        <p:spPr bwMode="auto">
          <a:xfrm>
            <a:off x="9901763" y="1139770"/>
            <a:ext cx="38932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48" name="Oval 190"/>
          <p:cNvSpPr>
            <a:spLocks noChangeArrowheads="1"/>
          </p:cNvSpPr>
          <p:nvPr/>
        </p:nvSpPr>
        <p:spPr bwMode="auto">
          <a:xfrm>
            <a:off x="10034131" y="113977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49" name="Oval 191"/>
          <p:cNvSpPr>
            <a:spLocks noChangeArrowheads="1"/>
          </p:cNvSpPr>
          <p:nvPr/>
        </p:nvSpPr>
        <p:spPr bwMode="auto">
          <a:xfrm>
            <a:off x="10164552" y="113977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50" name="Oval 192"/>
          <p:cNvSpPr>
            <a:spLocks noChangeArrowheads="1"/>
          </p:cNvSpPr>
          <p:nvPr/>
        </p:nvSpPr>
        <p:spPr bwMode="auto">
          <a:xfrm>
            <a:off x="10304706" y="1139770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51" name="Oval 193"/>
          <p:cNvSpPr>
            <a:spLocks noChangeArrowheads="1"/>
          </p:cNvSpPr>
          <p:nvPr/>
        </p:nvSpPr>
        <p:spPr bwMode="auto">
          <a:xfrm>
            <a:off x="10435127" y="113977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52" name="Oval 194"/>
          <p:cNvSpPr>
            <a:spLocks noChangeArrowheads="1"/>
          </p:cNvSpPr>
          <p:nvPr/>
        </p:nvSpPr>
        <p:spPr bwMode="auto">
          <a:xfrm>
            <a:off x="10565548" y="113977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53" name="Oval 195"/>
          <p:cNvSpPr>
            <a:spLocks noChangeArrowheads="1"/>
          </p:cNvSpPr>
          <p:nvPr/>
        </p:nvSpPr>
        <p:spPr bwMode="auto">
          <a:xfrm>
            <a:off x="10705702" y="1139770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54" name="Oval 196"/>
          <p:cNvSpPr>
            <a:spLocks noChangeArrowheads="1"/>
          </p:cNvSpPr>
          <p:nvPr/>
        </p:nvSpPr>
        <p:spPr bwMode="auto">
          <a:xfrm>
            <a:off x="10836123" y="113977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55" name="Oval 197"/>
          <p:cNvSpPr>
            <a:spLocks noChangeArrowheads="1"/>
          </p:cNvSpPr>
          <p:nvPr/>
        </p:nvSpPr>
        <p:spPr bwMode="auto">
          <a:xfrm>
            <a:off x="10966544" y="113977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56" name="Freeform 198"/>
          <p:cNvSpPr>
            <a:spLocks/>
          </p:cNvSpPr>
          <p:nvPr/>
        </p:nvSpPr>
        <p:spPr bwMode="auto">
          <a:xfrm>
            <a:off x="11087233" y="1149503"/>
            <a:ext cx="75917" cy="17519"/>
          </a:xfrm>
          <a:custGeom>
            <a:avLst/>
            <a:gdLst>
              <a:gd name="T0" fmla="*/ 8 w 8"/>
              <a:gd name="T1" fmla="*/ 1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1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57" name="Freeform 199"/>
          <p:cNvSpPr>
            <a:spLocks/>
          </p:cNvSpPr>
          <p:nvPr/>
        </p:nvSpPr>
        <p:spPr bwMode="auto">
          <a:xfrm>
            <a:off x="11217654" y="1093052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58" name="Freeform 200"/>
          <p:cNvSpPr>
            <a:spLocks/>
          </p:cNvSpPr>
          <p:nvPr/>
        </p:nvSpPr>
        <p:spPr bwMode="auto">
          <a:xfrm>
            <a:off x="11348075" y="1093052"/>
            <a:ext cx="85650" cy="120688"/>
          </a:xfrm>
          <a:custGeom>
            <a:avLst/>
            <a:gdLst>
              <a:gd name="T0" fmla="*/ 7 w 9"/>
              <a:gd name="T1" fmla="*/ 6 h 13"/>
              <a:gd name="T2" fmla="*/ 7 w 9"/>
              <a:gd name="T3" fmla="*/ 1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9 w 9"/>
              <a:gd name="T15" fmla="*/ 13 h 13"/>
              <a:gd name="T16" fmla="*/ 8 w 9"/>
              <a:gd name="T17" fmla="*/ 13 h 13"/>
              <a:gd name="T18" fmla="*/ 8 w 9"/>
              <a:gd name="T19" fmla="*/ 13 h 13"/>
              <a:gd name="T20" fmla="*/ 7 w 9"/>
              <a:gd name="T21" fmla="*/ 13 h 13"/>
              <a:gd name="T22" fmla="*/ 7 w 9"/>
              <a:gd name="T23" fmla="*/ 7 h 13"/>
              <a:gd name="T24" fmla="*/ 2 w 9"/>
              <a:gd name="T25" fmla="*/ 7 h 13"/>
              <a:gd name="T26" fmla="*/ 2 w 9"/>
              <a:gd name="T27" fmla="*/ 13 h 13"/>
              <a:gd name="T28" fmla="*/ 2 w 9"/>
              <a:gd name="T29" fmla="*/ 13 h 13"/>
              <a:gd name="T30" fmla="*/ 1 w 9"/>
              <a:gd name="T31" fmla="*/ 13 h 13"/>
              <a:gd name="T32" fmla="*/ 1 w 9"/>
              <a:gd name="T33" fmla="*/ 13 h 13"/>
              <a:gd name="T34" fmla="*/ 0 w 9"/>
              <a:gd name="T35" fmla="*/ 13 h 13"/>
              <a:gd name="T36" fmla="*/ 0 w 9"/>
              <a:gd name="T37" fmla="*/ 1 h 13"/>
              <a:gd name="T38" fmla="*/ 1 w 9"/>
              <a:gd name="T39" fmla="*/ 0 h 13"/>
              <a:gd name="T40" fmla="*/ 1 w 9"/>
              <a:gd name="T41" fmla="*/ 0 h 13"/>
              <a:gd name="T42" fmla="*/ 2 w 9"/>
              <a:gd name="T43" fmla="*/ 0 h 13"/>
              <a:gd name="T44" fmla="*/ 2 w 9"/>
              <a:gd name="T45" fmla="*/ 1 h 13"/>
              <a:gd name="T46" fmla="*/ 2 w 9"/>
              <a:gd name="T47" fmla="*/ 6 h 13"/>
              <a:gd name="T48" fmla="*/ 7 w 9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7"/>
                  <a:pt x="7" y="7"/>
                  <a:pt x="7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059" name="Freeform 201"/>
          <p:cNvSpPr>
            <a:spLocks/>
          </p:cNvSpPr>
          <p:nvPr/>
        </p:nvSpPr>
        <p:spPr bwMode="auto">
          <a:xfrm>
            <a:off x="11488229" y="1093052"/>
            <a:ext cx="75917" cy="120688"/>
          </a:xfrm>
          <a:custGeom>
            <a:avLst/>
            <a:gdLst>
              <a:gd name="T0" fmla="*/ 7 w 8"/>
              <a:gd name="T1" fmla="*/ 6 h 13"/>
              <a:gd name="T2" fmla="*/ 7 w 8"/>
              <a:gd name="T3" fmla="*/ 1 h 13"/>
              <a:gd name="T4" fmla="*/ 7 w 8"/>
              <a:gd name="T5" fmla="*/ 0 h 13"/>
              <a:gd name="T6" fmla="*/ 8 w 8"/>
              <a:gd name="T7" fmla="*/ 0 h 13"/>
              <a:gd name="T8" fmla="*/ 8 w 8"/>
              <a:gd name="T9" fmla="*/ 0 h 13"/>
              <a:gd name="T10" fmla="*/ 8 w 8"/>
              <a:gd name="T11" fmla="*/ 1 h 13"/>
              <a:gd name="T12" fmla="*/ 8 w 8"/>
              <a:gd name="T13" fmla="*/ 13 h 13"/>
              <a:gd name="T14" fmla="*/ 8 w 8"/>
              <a:gd name="T15" fmla="*/ 13 h 13"/>
              <a:gd name="T16" fmla="*/ 8 w 8"/>
              <a:gd name="T17" fmla="*/ 13 h 13"/>
              <a:gd name="T18" fmla="*/ 7 w 8"/>
              <a:gd name="T19" fmla="*/ 13 h 13"/>
              <a:gd name="T20" fmla="*/ 7 w 8"/>
              <a:gd name="T21" fmla="*/ 13 h 13"/>
              <a:gd name="T22" fmla="*/ 7 w 8"/>
              <a:gd name="T23" fmla="*/ 7 h 13"/>
              <a:gd name="T24" fmla="*/ 1 w 8"/>
              <a:gd name="T25" fmla="*/ 7 h 13"/>
              <a:gd name="T26" fmla="*/ 1 w 8"/>
              <a:gd name="T27" fmla="*/ 13 h 13"/>
              <a:gd name="T28" fmla="*/ 1 w 8"/>
              <a:gd name="T29" fmla="*/ 13 h 13"/>
              <a:gd name="T30" fmla="*/ 1 w 8"/>
              <a:gd name="T31" fmla="*/ 13 h 13"/>
              <a:gd name="T32" fmla="*/ 0 w 8"/>
              <a:gd name="T33" fmla="*/ 13 h 13"/>
              <a:gd name="T34" fmla="*/ 0 w 8"/>
              <a:gd name="T35" fmla="*/ 13 h 13"/>
              <a:gd name="T36" fmla="*/ 0 w 8"/>
              <a:gd name="T37" fmla="*/ 1 h 13"/>
              <a:gd name="T38" fmla="*/ 0 w 8"/>
              <a:gd name="T39" fmla="*/ 0 h 13"/>
              <a:gd name="T40" fmla="*/ 1 w 8"/>
              <a:gd name="T41" fmla="*/ 0 h 13"/>
              <a:gd name="T42" fmla="*/ 1 w 8"/>
              <a:gd name="T43" fmla="*/ 0 h 13"/>
              <a:gd name="T44" fmla="*/ 1 w 8"/>
              <a:gd name="T45" fmla="*/ 1 h 13"/>
              <a:gd name="T46" fmla="*/ 1 w 8"/>
              <a:gd name="T47" fmla="*/ 6 h 13"/>
              <a:gd name="T48" fmla="*/ 7 w 8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7"/>
                  <a:pt x="7" y="7"/>
                  <a:pt x="7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6"/>
                  <a:pt x="1" y="6"/>
                  <a:pt x="1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88" name="Freeform 231"/>
          <p:cNvSpPr>
            <a:spLocks noEditPoints="1"/>
          </p:cNvSpPr>
          <p:nvPr/>
        </p:nvSpPr>
        <p:spPr bwMode="auto">
          <a:xfrm>
            <a:off x="5592027" y="1307176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89" name="Freeform 232"/>
          <p:cNvSpPr>
            <a:spLocks noEditPoints="1"/>
          </p:cNvSpPr>
          <p:nvPr/>
        </p:nvSpPr>
        <p:spPr bwMode="auto">
          <a:xfrm>
            <a:off x="5732181" y="1307176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90" name="Freeform 233"/>
          <p:cNvSpPr>
            <a:spLocks noEditPoints="1"/>
          </p:cNvSpPr>
          <p:nvPr/>
        </p:nvSpPr>
        <p:spPr bwMode="auto">
          <a:xfrm>
            <a:off x="5862602" y="1307176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91" name="Freeform 234"/>
          <p:cNvSpPr>
            <a:spLocks noEditPoints="1"/>
          </p:cNvSpPr>
          <p:nvPr/>
        </p:nvSpPr>
        <p:spPr bwMode="auto">
          <a:xfrm>
            <a:off x="5993023" y="1307176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92" name="Freeform 235"/>
          <p:cNvSpPr>
            <a:spLocks noEditPoints="1"/>
          </p:cNvSpPr>
          <p:nvPr/>
        </p:nvSpPr>
        <p:spPr bwMode="auto">
          <a:xfrm>
            <a:off x="6123444" y="1307176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93" name="Freeform 236"/>
          <p:cNvSpPr>
            <a:spLocks noEditPoints="1"/>
          </p:cNvSpPr>
          <p:nvPr/>
        </p:nvSpPr>
        <p:spPr bwMode="auto">
          <a:xfrm>
            <a:off x="6263598" y="1307176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94" name="Freeform 237"/>
          <p:cNvSpPr>
            <a:spLocks noEditPoints="1"/>
          </p:cNvSpPr>
          <p:nvPr/>
        </p:nvSpPr>
        <p:spPr bwMode="auto">
          <a:xfrm>
            <a:off x="6394019" y="1307176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95" name="Freeform 238"/>
          <p:cNvSpPr>
            <a:spLocks noEditPoints="1"/>
          </p:cNvSpPr>
          <p:nvPr/>
        </p:nvSpPr>
        <p:spPr bwMode="auto">
          <a:xfrm>
            <a:off x="6524441" y="1307176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96" name="Freeform 239"/>
          <p:cNvSpPr>
            <a:spLocks noEditPoints="1"/>
          </p:cNvSpPr>
          <p:nvPr/>
        </p:nvSpPr>
        <p:spPr bwMode="auto">
          <a:xfrm>
            <a:off x="6654862" y="1307176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97" name="Freeform 240"/>
          <p:cNvSpPr>
            <a:spLocks noEditPoints="1"/>
          </p:cNvSpPr>
          <p:nvPr/>
        </p:nvSpPr>
        <p:spPr bwMode="auto">
          <a:xfrm>
            <a:off x="6795016" y="1307176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98" name="Freeform 241"/>
          <p:cNvSpPr>
            <a:spLocks/>
          </p:cNvSpPr>
          <p:nvPr/>
        </p:nvSpPr>
        <p:spPr bwMode="auto">
          <a:xfrm>
            <a:off x="6944903" y="1307176"/>
            <a:ext cx="73970" cy="132368"/>
          </a:xfrm>
          <a:custGeom>
            <a:avLst/>
            <a:gdLst>
              <a:gd name="T0" fmla="*/ 7 w 8"/>
              <a:gd name="T1" fmla="*/ 11 h 14"/>
              <a:gd name="T2" fmla="*/ 7 w 8"/>
              <a:gd name="T3" fmla="*/ 1 h 14"/>
              <a:gd name="T4" fmla="*/ 7 w 8"/>
              <a:gd name="T5" fmla="*/ 0 h 14"/>
              <a:gd name="T6" fmla="*/ 8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4 h 14"/>
              <a:gd name="T14" fmla="*/ 6 w 8"/>
              <a:gd name="T15" fmla="*/ 14 h 14"/>
              <a:gd name="T16" fmla="*/ 1 w 8"/>
              <a:gd name="T17" fmla="*/ 3 h 14"/>
              <a:gd name="T18" fmla="*/ 1 w 8"/>
              <a:gd name="T19" fmla="*/ 13 h 14"/>
              <a:gd name="T20" fmla="*/ 1 w 8"/>
              <a:gd name="T21" fmla="*/ 14 h 14"/>
              <a:gd name="T22" fmla="*/ 1 w 8"/>
              <a:gd name="T23" fmla="*/ 14 h 14"/>
              <a:gd name="T24" fmla="*/ 0 w 8"/>
              <a:gd name="T25" fmla="*/ 14 h 14"/>
              <a:gd name="T26" fmla="*/ 0 w 8"/>
              <a:gd name="T27" fmla="*/ 13 h 14"/>
              <a:gd name="T28" fmla="*/ 0 w 8"/>
              <a:gd name="T29" fmla="*/ 0 h 14"/>
              <a:gd name="T30" fmla="*/ 2 w 8"/>
              <a:gd name="T31" fmla="*/ 0 h 14"/>
              <a:gd name="T32" fmla="*/ 7 w 8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99" name="Freeform 242"/>
          <p:cNvSpPr>
            <a:spLocks noEditPoints="1"/>
          </p:cNvSpPr>
          <p:nvPr/>
        </p:nvSpPr>
        <p:spPr bwMode="auto">
          <a:xfrm>
            <a:off x="7075324" y="1307176"/>
            <a:ext cx="73970" cy="132368"/>
          </a:xfrm>
          <a:custGeom>
            <a:avLst/>
            <a:gdLst>
              <a:gd name="T0" fmla="*/ 5 w 8"/>
              <a:gd name="T1" fmla="*/ 1 h 14"/>
              <a:gd name="T2" fmla="*/ 6 w 8"/>
              <a:gd name="T3" fmla="*/ 2 h 14"/>
              <a:gd name="T4" fmla="*/ 8 w 8"/>
              <a:gd name="T5" fmla="*/ 5 h 14"/>
              <a:gd name="T6" fmla="*/ 8 w 8"/>
              <a:gd name="T7" fmla="*/ 7 h 14"/>
              <a:gd name="T8" fmla="*/ 8 w 8"/>
              <a:gd name="T9" fmla="*/ 8 h 14"/>
              <a:gd name="T10" fmla="*/ 6 w 8"/>
              <a:gd name="T11" fmla="*/ 12 h 14"/>
              <a:gd name="T12" fmla="*/ 5 w 8"/>
              <a:gd name="T13" fmla="*/ 13 h 14"/>
              <a:gd name="T14" fmla="*/ 4 w 8"/>
              <a:gd name="T15" fmla="*/ 14 h 14"/>
              <a:gd name="T16" fmla="*/ 1 w 8"/>
              <a:gd name="T17" fmla="*/ 14 h 14"/>
              <a:gd name="T18" fmla="*/ 0 w 8"/>
              <a:gd name="T19" fmla="*/ 13 h 14"/>
              <a:gd name="T20" fmla="*/ 0 w 8"/>
              <a:gd name="T21" fmla="*/ 13 h 14"/>
              <a:gd name="T22" fmla="*/ 0 w 8"/>
              <a:gd name="T23" fmla="*/ 12 h 14"/>
              <a:gd name="T24" fmla="*/ 1 w 8"/>
              <a:gd name="T25" fmla="*/ 12 h 14"/>
              <a:gd name="T26" fmla="*/ 1 w 8"/>
              <a:gd name="T27" fmla="*/ 12 h 14"/>
              <a:gd name="T28" fmla="*/ 1 w 8"/>
              <a:gd name="T29" fmla="*/ 2 h 14"/>
              <a:gd name="T30" fmla="*/ 1 w 8"/>
              <a:gd name="T31" fmla="*/ 2 h 14"/>
              <a:gd name="T32" fmla="*/ 0 w 8"/>
              <a:gd name="T33" fmla="*/ 2 h 14"/>
              <a:gd name="T34" fmla="*/ 0 w 8"/>
              <a:gd name="T35" fmla="*/ 1 h 14"/>
              <a:gd name="T36" fmla="*/ 0 w 8"/>
              <a:gd name="T37" fmla="*/ 0 h 14"/>
              <a:gd name="T38" fmla="*/ 1 w 8"/>
              <a:gd name="T39" fmla="*/ 0 h 14"/>
              <a:gd name="T40" fmla="*/ 4 w 8"/>
              <a:gd name="T41" fmla="*/ 0 h 14"/>
              <a:gd name="T42" fmla="*/ 5 w 8"/>
              <a:gd name="T43" fmla="*/ 1 h 14"/>
              <a:gd name="T44" fmla="*/ 3 w 8"/>
              <a:gd name="T45" fmla="*/ 12 h 14"/>
              <a:gd name="T46" fmla="*/ 4 w 8"/>
              <a:gd name="T47" fmla="*/ 12 h 14"/>
              <a:gd name="T48" fmla="*/ 5 w 8"/>
              <a:gd name="T49" fmla="*/ 11 h 14"/>
              <a:gd name="T50" fmla="*/ 6 w 8"/>
              <a:gd name="T51" fmla="*/ 8 h 14"/>
              <a:gd name="T52" fmla="*/ 7 w 8"/>
              <a:gd name="T53" fmla="*/ 7 h 14"/>
              <a:gd name="T54" fmla="*/ 6 w 8"/>
              <a:gd name="T55" fmla="*/ 6 h 14"/>
              <a:gd name="T56" fmla="*/ 5 w 8"/>
              <a:gd name="T57" fmla="*/ 2 h 14"/>
              <a:gd name="T58" fmla="*/ 4 w 8"/>
              <a:gd name="T59" fmla="*/ 2 h 14"/>
              <a:gd name="T60" fmla="*/ 3 w 8"/>
              <a:gd name="T61" fmla="*/ 2 h 14"/>
              <a:gd name="T62" fmla="*/ 3 w 8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4">
                <a:moveTo>
                  <a:pt x="5" y="1"/>
                </a:moveTo>
                <a:cubicBezTo>
                  <a:pt x="6" y="1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1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6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00" name="Freeform 243"/>
          <p:cNvSpPr>
            <a:spLocks/>
          </p:cNvSpPr>
          <p:nvPr/>
        </p:nvSpPr>
        <p:spPr bwMode="auto">
          <a:xfrm>
            <a:off x="7205745" y="1307176"/>
            <a:ext cx="83703" cy="132368"/>
          </a:xfrm>
          <a:custGeom>
            <a:avLst/>
            <a:gdLst>
              <a:gd name="T0" fmla="*/ 5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6 h 14"/>
              <a:gd name="T24" fmla="*/ 5 w 9"/>
              <a:gd name="T25" fmla="*/ 6 h 14"/>
              <a:gd name="T26" fmla="*/ 4 w 9"/>
              <a:gd name="T27" fmla="*/ 6 h 14"/>
              <a:gd name="T28" fmla="*/ 4 w 9"/>
              <a:gd name="T29" fmla="*/ 6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0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5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01" name="Freeform 244"/>
          <p:cNvSpPr>
            <a:spLocks noEditPoints="1"/>
          </p:cNvSpPr>
          <p:nvPr/>
        </p:nvSpPr>
        <p:spPr bwMode="auto">
          <a:xfrm>
            <a:off x="7336166" y="1307176"/>
            <a:ext cx="83703" cy="132368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3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6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1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02" name="Freeform 245"/>
          <p:cNvSpPr>
            <a:spLocks/>
          </p:cNvSpPr>
          <p:nvPr/>
        </p:nvSpPr>
        <p:spPr bwMode="auto">
          <a:xfrm>
            <a:off x="7476320" y="1307176"/>
            <a:ext cx="75917" cy="132368"/>
          </a:xfrm>
          <a:custGeom>
            <a:avLst/>
            <a:gdLst>
              <a:gd name="T0" fmla="*/ 4 w 8"/>
              <a:gd name="T1" fmla="*/ 3 h 14"/>
              <a:gd name="T2" fmla="*/ 6 w 8"/>
              <a:gd name="T3" fmla="*/ 0 h 14"/>
              <a:gd name="T4" fmla="*/ 8 w 8"/>
              <a:gd name="T5" fmla="*/ 0 h 14"/>
              <a:gd name="T6" fmla="*/ 8 w 8"/>
              <a:gd name="T7" fmla="*/ 13 h 14"/>
              <a:gd name="T8" fmla="*/ 8 w 8"/>
              <a:gd name="T9" fmla="*/ 14 h 14"/>
              <a:gd name="T10" fmla="*/ 7 w 8"/>
              <a:gd name="T11" fmla="*/ 14 h 14"/>
              <a:gd name="T12" fmla="*/ 7 w 8"/>
              <a:gd name="T13" fmla="*/ 14 h 14"/>
              <a:gd name="T14" fmla="*/ 7 w 8"/>
              <a:gd name="T15" fmla="*/ 13 h 14"/>
              <a:gd name="T16" fmla="*/ 7 w 8"/>
              <a:gd name="T17" fmla="*/ 3 h 14"/>
              <a:gd name="T18" fmla="*/ 5 w 8"/>
              <a:gd name="T19" fmla="*/ 5 h 14"/>
              <a:gd name="T20" fmla="*/ 5 w 8"/>
              <a:gd name="T21" fmla="*/ 6 h 14"/>
              <a:gd name="T22" fmla="*/ 5 w 8"/>
              <a:gd name="T23" fmla="*/ 6 h 14"/>
              <a:gd name="T24" fmla="*/ 4 w 8"/>
              <a:gd name="T25" fmla="*/ 6 h 14"/>
              <a:gd name="T26" fmla="*/ 3 w 8"/>
              <a:gd name="T27" fmla="*/ 6 h 14"/>
              <a:gd name="T28" fmla="*/ 3 w 8"/>
              <a:gd name="T29" fmla="*/ 6 h 14"/>
              <a:gd name="T30" fmla="*/ 3 w 8"/>
              <a:gd name="T31" fmla="*/ 5 h 14"/>
              <a:gd name="T32" fmla="*/ 1 w 8"/>
              <a:gd name="T33" fmla="*/ 3 h 14"/>
              <a:gd name="T34" fmla="*/ 1 w 8"/>
              <a:gd name="T35" fmla="*/ 13 h 14"/>
              <a:gd name="T36" fmla="*/ 1 w 8"/>
              <a:gd name="T37" fmla="*/ 14 h 14"/>
              <a:gd name="T38" fmla="*/ 1 w 8"/>
              <a:gd name="T39" fmla="*/ 14 h 14"/>
              <a:gd name="T40" fmla="*/ 0 w 8"/>
              <a:gd name="T41" fmla="*/ 14 h 14"/>
              <a:gd name="T42" fmla="*/ 0 w 8"/>
              <a:gd name="T43" fmla="*/ 13 h 14"/>
              <a:gd name="T44" fmla="*/ 0 w 8"/>
              <a:gd name="T45" fmla="*/ 0 h 14"/>
              <a:gd name="T46" fmla="*/ 2 w 8"/>
              <a:gd name="T47" fmla="*/ 0 h 14"/>
              <a:gd name="T48" fmla="*/ 4 w 8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03" name="Freeform 246"/>
          <p:cNvSpPr>
            <a:spLocks/>
          </p:cNvSpPr>
          <p:nvPr/>
        </p:nvSpPr>
        <p:spPr bwMode="auto">
          <a:xfrm>
            <a:off x="7606741" y="1307176"/>
            <a:ext cx="83703" cy="132368"/>
          </a:xfrm>
          <a:custGeom>
            <a:avLst/>
            <a:gdLst>
              <a:gd name="T0" fmla="*/ 7 w 9"/>
              <a:gd name="T1" fmla="*/ 6 h 14"/>
              <a:gd name="T2" fmla="*/ 7 w 9"/>
              <a:gd name="T3" fmla="*/ 1 h 14"/>
              <a:gd name="T4" fmla="*/ 7 w 9"/>
              <a:gd name="T5" fmla="*/ 0 h 14"/>
              <a:gd name="T6" fmla="*/ 8 w 9"/>
              <a:gd name="T7" fmla="*/ 0 h 14"/>
              <a:gd name="T8" fmla="*/ 8 w 9"/>
              <a:gd name="T9" fmla="*/ 0 h 14"/>
              <a:gd name="T10" fmla="*/ 9 w 9"/>
              <a:gd name="T11" fmla="*/ 1 h 14"/>
              <a:gd name="T12" fmla="*/ 9 w 9"/>
              <a:gd name="T13" fmla="*/ 13 h 14"/>
              <a:gd name="T14" fmla="*/ 8 w 9"/>
              <a:gd name="T15" fmla="*/ 14 h 14"/>
              <a:gd name="T16" fmla="*/ 8 w 9"/>
              <a:gd name="T17" fmla="*/ 14 h 14"/>
              <a:gd name="T18" fmla="*/ 7 w 9"/>
              <a:gd name="T19" fmla="*/ 14 h 14"/>
              <a:gd name="T20" fmla="*/ 7 w 9"/>
              <a:gd name="T21" fmla="*/ 13 h 14"/>
              <a:gd name="T22" fmla="*/ 7 w 9"/>
              <a:gd name="T23" fmla="*/ 8 h 14"/>
              <a:gd name="T24" fmla="*/ 2 w 9"/>
              <a:gd name="T25" fmla="*/ 8 h 14"/>
              <a:gd name="T26" fmla="*/ 2 w 9"/>
              <a:gd name="T27" fmla="*/ 13 h 14"/>
              <a:gd name="T28" fmla="*/ 1 w 9"/>
              <a:gd name="T29" fmla="*/ 14 h 14"/>
              <a:gd name="T30" fmla="*/ 1 w 9"/>
              <a:gd name="T31" fmla="*/ 14 h 14"/>
              <a:gd name="T32" fmla="*/ 0 w 9"/>
              <a:gd name="T33" fmla="*/ 14 h 14"/>
              <a:gd name="T34" fmla="*/ 0 w 9"/>
              <a:gd name="T35" fmla="*/ 13 h 14"/>
              <a:gd name="T36" fmla="*/ 0 w 9"/>
              <a:gd name="T37" fmla="*/ 1 h 14"/>
              <a:gd name="T38" fmla="*/ 0 w 9"/>
              <a:gd name="T39" fmla="*/ 0 h 14"/>
              <a:gd name="T40" fmla="*/ 1 w 9"/>
              <a:gd name="T41" fmla="*/ 0 h 14"/>
              <a:gd name="T42" fmla="*/ 1 w 9"/>
              <a:gd name="T43" fmla="*/ 0 h 14"/>
              <a:gd name="T44" fmla="*/ 2 w 9"/>
              <a:gd name="T45" fmla="*/ 1 h 14"/>
              <a:gd name="T46" fmla="*/ 2 w 9"/>
              <a:gd name="T47" fmla="*/ 6 h 14"/>
              <a:gd name="T48" fmla="*/ 7 w 9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04" name="Freeform 247"/>
          <p:cNvSpPr>
            <a:spLocks/>
          </p:cNvSpPr>
          <p:nvPr/>
        </p:nvSpPr>
        <p:spPr bwMode="auto">
          <a:xfrm>
            <a:off x="7737162" y="1307176"/>
            <a:ext cx="85650" cy="132368"/>
          </a:xfrm>
          <a:custGeom>
            <a:avLst/>
            <a:gdLst>
              <a:gd name="T0" fmla="*/ 7 w 9"/>
              <a:gd name="T1" fmla="*/ 6 h 14"/>
              <a:gd name="T2" fmla="*/ 7 w 9"/>
              <a:gd name="T3" fmla="*/ 1 h 14"/>
              <a:gd name="T4" fmla="*/ 7 w 9"/>
              <a:gd name="T5" fmla="*/ 0 h 14"/>
              <a:gd name="T6" fmla="*/ 8 w 9"/>
              <a:gd name="T7" fmla="*/ 0 h 14"/>
              <a:gd name="T8" fmla="*/ 9 w 9"/>
              <a:gd name="T9" fmla="*/ 0 h 14"/>
              <a:gd name="T10" fmla="*/ 9 w 9"/>
              <a:gd name="T11" fmla="*/ 1 h 14"/>
              <a:gd name="T12" fmla="*/ 9 w 9"/>
              <a:gd name="T13" fmla="*/ 13 h 14"/>
              <a:gd name="T14" fmla="*/ 9 w 9"/>
              <a:gd name="T15" fmla="*/ 14 h 14"/>
              <a:gd name="T16" fmla="*/ 8 w 9"/>
              <a:gd name="T17" fmla="*/ 14 h 14"/>
              <a:gd name="T18" fmla="*/ 7 w 9"/>
              <a:gd name="T19" fmla="*/ 14 h 14"/>
              <a:gd name="T20" fmla="*/ 7 w 9"/>
              <a:gd name="T21" fmla="*/ 13 h 14"/>
              <a:gd name="T22" fmla="*/ 7 w 9"/>
              <a:gd name="T23" fmla="*/ 8 h 14"/>
              <a:gd name="T24" fmla="*/ 2 w 9"/>
              <a:gd name="T25" fmla="*/ 8 h 14"/>
              <a:gd name="T26" fmla="*/ 2 w 9"/>
              <a:gd name="T27" fmla="*/ 13 h 14"/>
              <a:gd name="T28" fmla="*/ 2 w 9"/>
              <a:gd name="T29" fmla="*/ 14 h 14"/>
              <a:gd name="T30" fmla="*/ 1 w 9"/>
              <a:gd name="T31" fmla="*/ 14 h 14"/>
              <a:gd name="T32" fmla="*/ 0 w 9"/>
              <a:gd name="T33" fmla="*/ 14 h 14"/>
              <a:gd name="T34" fmla="*/ 0 w 9"/>
              <a:gd name="T35" fmla="*/ 13 h 14"/>
              <a:gd name="T36" fmla="*/ 0 w 9"/>
              <a:gd name="T37" fmla="*/ 1 h 14"/>
              <a:gd name="T38" fmla="*/ 0 w 9"/>
              <a:gd name="T39" fmla="*/ 0 h 14"/>
              <a:gd name="T40" fmla="*/ 1 w 9"/>
              <a:gd name="T41" fmla="*/ 0 h 14"/>
              <a:gd name="T42" fmla="*/ 2 w 9"/>
              <a:gd name="T43" fmla="*/ 0 h 14"/>
              <a:gd name="T44" fmla="*/ 2 w 9"/>
              <a:gd name="T45" fmla="*/ 1 h 14"/>
              <a:gd name="T46" fmla="*/ 2 w 9"/>
              <a:gd name="T47" fmla="*/ 6 h 14"/>
              <a:gd name="T48" fmla="*/ 7 w 9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05" name="Freeform 248"/>
          <p:cNvSpPr>
            <a:spLocks/>
          </p:cNvSpPr>
          <p:nvPr/>
        </p:nvSpPr>
        <p:spPr bwMode="auto">
          <a:xfrm>
            <a:off x="7869530" y="1307176"/>
            <a:ext cx="83703" cy="132368"/>
          </a:xfrm>
          <a:custGeom>
            <a:avLst/>
            <a:gdLst>
              <a:gd name="T0" fmla="*/ 7 w 9"/>
              <a:gd name="T1" fmla="*/ 6 h 14"/>
              <a:gd name="T2" fmla="*/ 7 w 9"/>
              <a:gd name="T3" fmla="*/ 1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0 h 14"/>
              <a:gd name="T10" fmla="*/ 9 w 9"/>
              <a:gd name="T11" fmla="*/ 1 h 14"/>
              <a:gd name="T12" fmla="*/ 9 w 9"/>
              <a:gd name="T13" fmla="*/ 13 h 14"/>
              <a:gd name="T14" fmla="*/ 9 w 9"/>
              <a:gd name="T15" fmla="*/ 14 h 14"/>
              <a:gd name="T16" fmla="*/ 8 w 9"/>
              <a:gd name="T17" fmla="*/ 14 h 14"/>
              <a:gd name="T18" fmla="*/ 8 w 9"/>
              <a:gd name="T19" fmla="*/ 14 h 14"/>
              <a:gd name="T20" fmla="*/ 7 w 9"/>
              <a:gd name="T21" fmla="*/ 13 h 14"/>
              <a:gd name="T22" fmla="*/ 7 w 9"/>
              <a:gd name="T23" fmla="*/ 8 h 14"/>
              <a:gd name="T24" fmla="*/ 2 w 9"/>
              <a:gd name="T25" fmla="*/ 8 h 14"/>
              <a:gd name="T26" fmla="*/ 2 w 9"/>
              <a:gd name="T27" fmla="*/ 13 h 14"/>
              <a:gd name="T28" fmla="*/ 2 w 9"/>
              <a:gd name="T29" fmla="*/ 14 h 14"/>
              <a:gd name="T30" fmla="*/ 1 w 9"/>
              <a:gd name="T31" fmla="*/ 14 h 14"/>
              <a:gd name="T32" fmla="*/ 1 w 9"/>
              <a:gd name="T33" fmla="*/ 14 h 14"/>
              <a:gd name="T34" fmla="*/ 0 w 9"/>
              <a:gd name="T35" fmla="*/ 13 h 14"/>
              <a:gd name="T36" fmla="*/ 0 w 9"/>
              <a:gd name="T37" fmla="*/ 1 h 14"/>
              <a:gd name="T38" fmla="*/ 1 w 9"/>
              <a:gd name="T39" fmla="*/ 0 h 14"/>
              <a:gd name="T40" fmla="*/ 1 w 9"/>
              <a:gd name="T41" fmla="*/ 0 h 14"/>
              <a:gd name="T42" fmla="*/ 2 w 9"/>
              <a:gd name="T43" fmla="*/ 0 h 14"/>
              <a:gd name="T44" fmla="*/ 2 w 9"/>
              <a:gd name="T45" fmla="*/ 1 h 14"/>
              <a:gd name="T46" fmla="*/ 2 w 9"/>
              <a:gd name="T47" fmla="*/ 6 h 14"/>
              <a:gd name="T48" fmla="*/ 7 w 9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06" name="Freeform 249"/>
          <p:cNvSpPr>
            <a:spLocks noEditPoints="1"/>
          </p:cNvSpPr>
          <p:nvPr/>
        </p:nvSpPr>
        <p:spPr bwMode="auto">
          <a:xfrm>
            <a:off x="7999951" y="1307176"/>
            <a:ext cx="83703" cy="132368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1 w 9"/>
              <a:gd name="T17" fmla="*/ 14 h 14"/>
              <a:gd name="T18" fmla="*/ 1 w 9"/>
              <a:gd name="T19" fmla="*/ 13 h 14"/>
              <a:gd name="T20" fmla="*/ 0 w 9"/>
              <a:gd name="T21" fmla="*/ 13 h 14"/>
              <a:gd name="T22" fmla="*/ 1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1 w 9"/>
              <a:gd name="T33" fmla="*/ 2 h 14"/>
              <a:gd name="T34" fmla="*/ 0 w 9"/>
              <a:gd name="T35" fmla="*/ 1 h 14"/>
              <a:gd name="T36" fmla="*/ 1 w 9"/>
              <a:gd name="T37" fmla="*/ 0 h 14"/>
              <a:gd name="T38" fmla="*/ 1 w 9"/>
              <a:gd name="T39" fmla="*/ 0 h 14"/>
              <a:gd name="T40" fmla="*/ 5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5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5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7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1"/>
                </a:cubicBezTo>
                <a:moveTo>
                  <a:pt x="4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07" name="Freeform 250"/>
          <p:cNvSpPr>
            <a:spLocks/>
          </p:cNvSpPr>
          <p:nvPr/>
        </p:nvSpPr>
        <p:spPr bwMode="auto">
          <a:xfrm>
            <a:off x="8140105" y="1307176"/>
            <a:ext cx="83703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2 h 14"/>
              <a:gd name="T4" fmla="*/ 8 w 9"/>
              <a:gd name="T5" fmla="*/ 3 h 14"/>
              <a:gd name="T6" fmla="*/ 8 w 9"/>
              <a:gd name="T7" fmla="*/ 3 h 14"/>
              <a:gd name="T8" fmla="*/ 7 w 9"/>
              <a:gd name="T9" fmla="*/ 3 h 14"/>
              <a:gd name="T10" fmla="*/ 7 w 9"/>
              <a:gd name="T11" fmla="*/ 3 h 14"/>
              <a:gd name="T12" fmla="*/ 7 w 9"/>
              <a:gd name="T13" fmla="*/ 2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0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0 w 9"/>
              <a:gd name="T39" fmla="*/ 11 h 14"/>
              <a:gd name="T40" fmla="*/ 1 w 9"/>
              <a:gd name="T41" fmla="*/ 11 h 14"/>
              <a:gd name="T42" fmla="*/ 1 w 9"/>
              <a:gd name="T43" fmla="*/ 11 h 14"/>
              <a:gd name="T44" fmla="*/ 2 w 9"/>
              <a:gd name="T45" fmla="*/ 11 h 14"/>
              <a:gd name="T46" fmla="*/ 2 w 9"/>
              <a:gd name="T47" fmla="*/ 12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0 w 9"/>
              <a:gd name="T59" fmla="*/ 4 h 14"/>
              <a:gd name="T60" fmla="*/ 0 w 9"/>
              <a:gd name="T61" fmla="*/ 2 h 14"/>
              <a:gd name="T62" fmla="*/ 0 w 9"/>
              <a:gd name="T63" fmla="*/ 1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2"/>
                  <a:pt x="9" y="2"/>
                </a:cubicBezTo>
                <a:cubicBezTo>
                  <a:pt x="9" y="3"/>
                  <a:pt x="9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9" y="11"/>
                  <a:pt x="9" y="12"/>
                </a:cubicBezTo>
                <a:cubicBezTo>
                  <a:pt x="9" y="12"/>
                  <a:pt x="8" y="13"/>
                  <a:pt x="8" y="13"/>
                </a:cubicBezTo>
                <a:cubicBezTo>
                  <a:pt x="8" y="13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08" name="Freeform 251"/>
          <p:cNvSpPr>
            <a:spLocks/>
          </p:cNvSpPr>
          <p:nvPr/>
        </p:nvSpPr>
        <p:spPr bwMode="auto">
          <a:xfrm>
            <a:off x="8270526" y="1307176"/>
            <a:ext cx="83703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2 h 14"/>
              <a:gd name="T4" fmla="*/ 9 w 9"/>
              <a:gd name="T5" fmla="*/ 3 h 14"/>
              <a:gd name="T6" fmla="*/ 8 w 9"/>
              <a:gd name="T7" fmla="*/ 3 h 14"/>
              <a:gd name="T8" fmla="*/ 7 w 9"/>
              <a:gd name="T9" fmla="*/ 3 h 14"/>
              <a:gd name="T10" fmla="*/ 7 w 9"/>
              <a:gd name="T11" fmla="*/ 3 h 14"/>
              <a:gd name="T12" fmla="*/ 7 w 9"/>
              <a:gd name="T13" fmla="*/ 2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0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3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0 w 9"/>
              <a:gd name="T39" fmla="*/ 11 h 14"/>
              <a:gd name="T40" fmla="*/ 1 w 9"/>
              <a:gd name="T41" fmla="*/ 11 h 14"/>
              <a:gd name="T42" fmla="*/ 2 w 9"/>
              <a:gd name="T43" fmla="*/ 11 h 14"/>
              <a:gd name="T44" fmla="*/ 2 w 9"/>
              <a:gd name="T45" fmla="*/ 11 h 14"/>
              <a:gd name="T46" fmla="*/ 2 w 9"/>
              <a:gd name="T47" fmla="*/ 12 h 14"/>
              <a:gd name="T48" fmla="*/ 3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2"/>
                  <a:pt x="9" y="2"/>
                </a:cubicBezTo>
                <a:cubicBezTo>
                  <a:pt x="9" y="3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1"/>
                  <a:pt x="9" y="11"/>
                  <a:pt x="9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0"/>
                  <a:pt x="2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09" name="Freeform 252"/>
          <p:cNvSpPr>
            <a:spLocks noEditPoints="1"/>
          </p:cNvSpPr>
          <p:nvPr/>
        </p:nvSpPr>
        <p:spPr bwMode="auto">
          <a:xfrm>
            <a:off x="8400947" y="1307176"/>
            <a:ext cx="83703" cy="132368"/>
          </a:xfrm>
          <a:custGeom>
            <a:avLst/>
            <a:gdLst>
              <a:gd name="T0" fmla="*/ 5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3 w 9"/>
              <a:gd name="T17" fmla="*/ 13 h 14"/>
              <a:gd name="T18" fmla="*/ 3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3 w 9"/>
              <a:gd name="T27" fmla="*/ 2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6" y="0"/>
                  <a:pt x="6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4" y="14"/>
                  <a:pt x="4" y="14"/>
                  <a:pt x="3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0" y="8"/>
                  <a:pt x="0" y="7"/>
                </a:cubicBezTo>
                <a:cubicBezTo>
                  <a:pt x="0" y="6"/>
                  <a:pt x="0" y="6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4" y="0"/>
                  <a:pt x="5" y="0"/>
                </a:cubicBezTo>
                <a:moveTo>
                  <a:pt x="5" y="2"/>
                </a:moveTo>
                <a:cubicBezTo>
                  <a:pt x="5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10" name="Freeform 253"/>
          <p:cNvSpPr>
            <a:spLocks/>
          </p:cNvSpPr>
          <p:nvPr/>
        </p:nvSpPr>
        <p:spPr bwMode="auto">
          <a:xfrm>
            <a:off x="8541101" y="1307176"/>
            <a:ext cx="73970" cy="132368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11" name="Freeform 254"/>
          <p:cNvSpPr>
            <a:spLocks/>
          </p:cNvSpPr>
          <p:nvPr/>
        </p:nvSpPr>
        <p:spPr bwMode="auto">
          <a:xfrm>
            <a:off x="8671522" y="1363627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12" name="Freeform 255"/>
          <p:cNvSpPr>
            <a:spLocks/>
          </p:cNvSpPr>
          <p:nvPr/>
        </p:nvSpPr>
        <p:spPr bwMode="auto">
          <a:xfrm>
            <a:off x="8829195" y="1383093"/>
            <a:ext cx="29199" cy="36985"/>
          </a:xfrm>
          <a:custGeom>
            <a:avLst/>
            <a:gdLst>
              <a:gd name="T0" fmla="*/ 3 w 3"/>
              <a:gd name="T1" fmla="*/ 1 h 4"/>
              <a:gd name="T2" fmla="*/ 3 w 3"/>
              <a:gd name="T3" fmla="*/ 3 h 4"/>
              <a:gd name="T4" fmla="*/ 2 w 3"/>
              <a:gd name="T5" fmla="*/ 4 h 4"/>
              <a:gd name="T6" fmla="*/ 1 w 3"/>
              <a:gd name="T7" fmla="*/ 4 h 4"/>
              <a:gd name="T8" fmla="*/ 0 w 3"/>
              <a:gd name="T9" fmla="*/ 3 h 4"/>
              <a:gd name="T10" fmla="*/ 0 w 3"/>
              <a:gd name="T11" fmla="*/ 1 h 4"/>
              <a:gd name="T12" fmla="*/ 1 w 3"/>
              <a:gd name="T13" fmla="*/ 0 h 4"/>
              <a:gd name="T14" fmla="*/ 2 w 3"/>
              <a:gd name="T15" fmla="*/ 0 h 4"/>
              <a:gd name="T16" fmla="*/ 3 w 3"/>
              <a:gd name="T1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3" y="1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13" name="Freeform 256"/>
          <p:cNvSpPr>
            <a:spLocks/>
          </p:cNvSpPr>
          <p:nvPr/>
        </p:nvSpPr>
        <p:spPr bwMode="auto">
          <a:xfrm>
            <a:off x="8912899" y="1289657"/>
            <a:ext cx="38932" cy="17519"/>
          </a:xfrm>
          <a:custGeom>
            <a:avLst/>
            <a:gdLst>
              <a:gd name="T0" fmla="*/ 10 w 20"/>
              <a:gd name="T1" fmla="*/ 0 h 9"/>
              <a:gd name="T2" fmla="*/ 20 w 20"/>
              <a:gd name="T3" fmla="*/ 9 h 9"/>
              <a:gd name="T4" fmla="*/ 15 w 20"/>
              <a:gd name="T5" fmla="*/ 9 h 9"/>
              <a:gd name="T6" fmla="*/ 0 w 20"/>
              <a:gd name="T7" fmla="*/ 0 h 9"/>
              <a:gd name="T8" fmla="*/ 10 w 20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9">
                <a:moveTo>
                  <a:pt x="10" y="0"/>
                </a:moveTo>
                <a:lnTo>
                  <a:pt x="20" y="9"/>
                </a:lnTo>
                <a:lnTo>
                  <a:pt x="15" y="9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14" name="Freeform 257"/>
          <p:cNvSpPr>
            <a:spLocks/>
          </p:cNvSpPr>
          <p:nvPr/>
        </p:nvSpPr>
        <p:spPr bwMode="auto">
          <a:xfrm>
            <a:off x="9016068" y="1383093"/>
            <a:ext cx="36985" cy="36985"/>
          </a:xfrm>
          <a:custGeom>
            <a:avLst/>
            <a:gdLst>
              <a:gd name="T0" fmla="*/ 4 w 4"/>
              <a:gd name="T1" fmla="*/ 1 h 4"/>
              <a:gd name="T2" fmla="*/ 4 w 4"/>
              <a:gd name="T3" fmla="*/ 3 h 4"/>
              <a:gd name="T4" fmla="*/ 3 w 4"/>
              <a:gd name="T5" fmla="*/ 4 h 4"/>
              <a:gd name="T6" fmla="*/ 1 w 4"/>
              <a:gd name="T7" fmla="*/ 4 h 4"/>
              <a:gd name="T8" fmla="*/ 0 w 4"/>
              <a:gd name="T9" fmla="*/ 3 h 4"/>
              <a:gd name="T10" fmla="*/ 0 w 4"/>
              <a:gd name="T11" fmla="*/ 1 h 4"/>
              <a:gd name="T12" fmla="*/ 1 w 4"/>
              <a:gd name="T13" fmla="*/ 0 h 4"/>
              <a:gd name="T14" fmla="*/ 3 w 4"/>
              <a:gd name="T15" fmla="*/ 0 h 4"/>
              <a:gd name="T16" fmla="*/ 4 w 4"/>
              <a:gd name="T1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4" y="1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3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15" name="Freeform 258"/>
          <p:cNvSpPr>
            <a:spLocks/>
          </p:cNvSpPr>
          <p:nvPr/>
        </p:nvSpPr>
        <p:spPr bwMode="auto">
          <a:xfrm>
            <a:off x="9109504" y="1289657"/>
            <a:ext cx="36985" cy="17519"/>
          </a:xfrm>
          <a:custGeom>
            <a:avLst/>
            <a:gdLst>
              <a:gd name="T0" fmla="*/ 10 w 19"/>
              <a:gd name="T1" fmla="*/ 0 h 9"/>
              <a:gd name="T2" fmla="*/ 19 w 19"/>
              <a:gd name="T3" fmla="*/ 9 h 9"/>
              <a:gd name="T4" fmla="*/ 10 w 19"/>
              <a:gd name="T5" fmla="*/ 9 h 9"/>
              <a:gd name="T6" fmla="*/ 0 w 19"/>
              <a:gd name="T7" fmla="*/ 0 h 9"/>
              <a:gd name="T8" fmla="*/ 10 w 19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9">
                <a:moveTo>
                  <a:pt x="10" y="0"/>
                </a:moveTo>
                <a:lnTo>
                  <a:pt x="19" y="9"/>
                </a:lnTo>
                <a:lnTo>
                  <a:pt x="10" y="9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16" name="Freeform 259"/>
          <p:cNvSpPr>
            <a:spLocks/>
          </p:cNvSpPr>
          <p:nvPr/>
        </p:nvSpPr>
        <p:spPr bwMode="auto">
          <a:xfrm>
            <a:off x="9165954" y="1289657"/>
            <a:ext cx="36985" cy="17519"/>
          </a:xfrm>
          <a:custGeom>
            <a:avLst/>
            <a:gdLst>
              <a:gd name="T0" fmla="*/ 9 w 19"/>
              <a:gd name="T1" fmla="*/ 0 h 9"/>
              <a:gd name="T2" fmla="*/ 19 w 19"/>
              <a:gd name="T3" fmla="*/ 9 h 9"/>
              <a:gd name="T4" fmla="*/ 14 w 19"/>
              <a:gd name="T5" fmla="*/ 9 h 9"/>
              <a:gd name="T6" fmla="*/ 0 w 19"/>
              <a:gd name="T7" fmla="*/ 0 h 9"/>
              <a:gd name="T8" fmla="*/ 9 w 19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9">
                <a:moveTo>
                  <a:pt x="9" y="0"/>
                </a:moveTo>
                <a:lnTo>
                  <a:pt x="19" y="9"/>
                </a:lnTo>
                <a:lnTo>
                  <a:pt x="14" y="9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17" name="Oval 260"/>
          <p:cNvSpPr>
            <a:spLocks noChangeArrowheads="1"/>
          </p:cNvSpPr>
          <p:nvPr/>
        </p:nvSpPr>
        <p:spPr bwMode="auto">
          <a:xfrm>
            <a:off x="9269123" y="1353894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18" name="Oval 261"/>
          <p:cNvSpPr>
            <a:spLocks noChangeArrowheads="1"/>
          </p:cNvSpPr>
          <p:nvPr/>
        </p:nvSpPr>
        <p:spPr bwMode="auto">
          <a:xfrm>
            <a:off x="9399544" y="135389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19" name="Oval 262"/>
          <p:cNvSpPr>
            <a:spLocks noChangeArrowheads="1"/>
          </p:cNvSpPr>
          <p:nvPr/>
        </p:nvSpPr>
        <p:spPr bwMode="auto">
          <a:xfrm>
            <a:off x="9529966" y="135389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20" name="Oval 263"/>
          <p:cNvSpPr>
            <a:spLocks noChangeArrowheads="1"/>
          </p:cNvSpPr>
          <p:nvPr/>
        </p:nvSpPr>
        <p:spPr bwMode="auto">
          <a:xfrm>
            <a:off x="9660387" y="135389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21" name="Oval 264"/>
          <p:cNvSpPr>
            <a:spLocks noChangeArrowheads="1"/>
          </p:cNvSpPr>
          <p:nvPr/>
        </p:nvSpPr>
        <p:spPr bwMode="auto">
          <a:xfrm>
            <a:off x="9800541" y="1353894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22" name="Oval 265"/>
          <p:cNvSpPr>
            <a:spLocks noChangeArrowheads="1"/>
          </p:cNvSpPr>
          <p:nvPr/>
        </p:nvSpPr>
        <p:spPr bwMode="auto">
          <a:xfrm>
            <a:off x="9930962" y="135389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23" name="Oval 266"/>
          <p:cNvSpPr>
            <a:spLocks noChangeArrowheads="1"/>
          </p:cNvSpPr>
          <p:nvPr/>
        </p:nvSpPr>
        <p:spPr bwMode="auto">
          <a:xfrm>
            <a:off x="10061383" y="135389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24" name="Oval 267"/>
          <p:cNvSpPr>
            <a:spLocks noChangeArrowheads="1"/>
          </p:cNvSpPr>
          <p:nvPr/>
        </p:nvSpPr>
        <p:spPr bwMode="auto">
          <a:xfrm>
            <a:off x="10191804" y="135389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25" name="Oval 268"/>
          <p:cNvSpPr>
            <a:spLocks noChangeArrowheads="1"/>
          </p:cNvSpPr>
          <p:nvPr/>
        </p:nvSpPr>
        <p:spPr bwMode="auto">
          <a:xfrm>
            <a:off x="10331958" y="1353894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26" name="Oval 269"/>
          <p:cNvSpPr>
            <a:spLocks noChangeArrowheads="1"/>
          </p:cNvSpPr>
          <p:nvPr/>
        </p:nvSpPr>
        <p:spPr bwMode="auto">
          <a:xfrm>
            <a:off x="10462379" y="135389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27" name="Oval 270"/>
          <p:cNvSpPr>
            <a:spLocks noChangeArrowheads="1"/>
          </p:cNvSpPr>
          <p:nvPr/>
        </p:nvSpPr>
        <p:spPr bwMode="auto">
          <a:xfrm>
            <a:off x="10592800" y="135389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28" name="Oval 271"/>
          <p:cNvSpPr>
            <a:spLocks noChangeArrowheads="1"/>
          </p:cNvSpPr>
          <p:nvPr/>
        </p:nvSpPr>
        <p:spPr bwMode="auto">
          <a:xfrm>
            <a:off x="10723221" y="135389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29" name="Oval 272"/>
          <p:cNvSpPr>
            <a:spLocks noChangeArrowheads="1"/>
          </p:cNvSpPr>
          <p:nvPr/>
        </p:nvSpPr>
        <p:spPr bwMode="auto">
          <a:xfrm>
            <a:off x="10863375" y="1353894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30" name="Oval 273"/>
          <p:cNvSpPr>
            <a:spLocks noChangeArrowheads="1"/>
          </p:cNvSpPr>
          <p:nvPr/>
        </p:nvSpPr>
        <p:spPr bwMode="auto">
          <a:xfrm>
            <a:off x="10993796" y="135389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31" name="Freeform 274"/>
          <p:cNvSpPr>
            <a:spLocks/>
          </p:cNvSpPr>
          <p:nvPr/>
        </p:nvSpPr>
        <p:spPr bwMode="auto">
          <a:xfrm>
            <a:off x="11106698" y="1363627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32" name="Freeform 275"/>
          <p:cNvSpPr>
            <a:spLocks noEditPoints="1"/>
          </p:cNvSpPr>
          <p:nvPr/>
        </p:nvSpPr>
        <p:spPr bwMode="auto">
          <a:xfrm>
            <a:off x="11264372" y="1326642"/>
            <a:ext cx="36985" cy="93436"/>
          </a:xfrm>
          <a:custGeom>
            <a:avLst/>
            <a:gdLst>
              <a:gd name="T0" fmla="*/ 4 w 4"/>
              <a:gd name="T1" fmla="*/ 1 h 10"/>
              <a:gd name="T2" fmla="*/ 4 w 4"/>
              <a:gd name="T3" fmla="*/ 3 h 10"/>
              <a:gd name="T4" fmla="*/ 3 w 4"/>
              <a:gd name="T5" fmla="*/ 4 h 10"/>
              <a:gd name="T6" fmla="*/ 1 w 4"/>
              <a:gd name="T7" fmla="*/ 4 h 10"/>
              <a:gd name="T8" fmla="*/ 0 w 4"/>
              <a:gd name="T9" fmla="*/ 3 h 10"/>
              <a:gd name="T10" fmla="*/ 0 w 4"/>
              <a:gd name="T11" fmla="*/ 1 h 10"/>
              <a:gd name="T12" fmla="*/ 1 w 4"/>
              <a:gd name="T13" fmla="*/ 0 h 10"/>
              <a:gd name="T14" fmla="*/ 3 w 4"/>
              <a:gd name="T15" fmla="*/ 0 h 10"/>
              <a:gd name="T16" fmla="*/ 4 w 4"/>
              <a:gd name="T17" fmla="*/ 1 h 10"/>
              <a:gd name="T18" fmla="*/ 4 w 4"/>
              <a:gd name="T19" fmla="*/ 7 h 10"/>
              <a:gd name="T20" fmla="*/ 4 w 4"/>
              <a:gd name="T21" fmla="*/ 9 h 10"/>
              <a:gd name="T22" fmla="*/ 3 w 4"/>
              <a:gd name="T23" fmla="*/ 10 h 10"/>
              <a:gd name="T24" fmla="*/ 1 w 4"/>
              <a:gd name="T25" fmla="*/ 10 h 10"/>
              <a:gd name="T26" fmla="*/ 0 w 4"/>
              <a:gd name="T27" fmla="*/ 9 h 10"/>
              <a:gd name="T28" fmla="*/ 0 w 4"/>
              <a:gd name="T29" fmla="*/ 7 h 10"/>
              <a:gd name="T30" fmla="*/ 1 w 4"/>
              <a:gd name="T31" fmla="*/ 6 h 10"/>
              <a:gd name="T32" fmla="*/ 3 w 4"/>
              <a:gd name="T33" fmla="*/ 6 h 10"/>
              <a:gd name="T34" fmla="*/ 4 w 4"/>
              <a:gd name="T3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10">
                <a:moveTo>
                  <a:pt x="4" y="1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3" y="4"/>
                  <a:pt x="3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moveTo>
                  <a:pt x="4" y="7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3" y="10"/>
                  <a:pt x="3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33" name="Freeform 276"/>
          <p:cNvSpPr>
            <a:spLocks/>
          </p:cNvSpPr>
          <p:nvPr/>
        </p:nvSpPr>
        <p:spPr bwMode="auto">
          <a:xfrm>
            <a:off x="11377273" y="1307176"/>
            <a:ext cx="73970" cy="132368"/>
          </a:xfrm>
          <a:custGeom>
            <a:avLst/>
            <a:gdLst>
              <a:gd name="T0" fmla="*/ 8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8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8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34" name="Freeform 277"/>
          <p:cNvSpPr>
            <a:spLocks noEditPoints="1"/>
          </p:cNvSpPr>
          <p:nvPr/>
        </p:nvSpPr>
        <p:spPr bwMode="auto">
          <a:xfrm>
            <a:off x="11507695" y="1307176"/>
            <a:ext cx="83703" cy="132368"/>
          </a:xfrm>
          <a:custGeom>
            <a:avLst/>
            <a:gdLst>
              <a:gd name="T0" fmla="*/ 4 w 9"/>
              <a:gd name="T1" fmla="*/ 0 h 14"/>
              <a:gd name="T2" fmla="*/ 6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2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9" y="6"/>
                  <a:pt x="9" y="7"/>
                </a:cubicBezTo>
                <a:cubicBezTo>
                  <a:pt x="9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3" y="14"/>
                  <a:pt x="3" y="13"/>
                </a:cubicBezTo>
                <a:cubicBezTo>
                  <a:pt x="3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63" name="Freeform 306"/>
          <p:cNvSpPr>
            <a:spLocks noEditPoints="1"/>
          </p:cNvSpPr>
          <p:nvPr/>
        </p:nvSpPr>
        <p:spPr bwMode="auto">
          <a:xfrm>
            <a:off x="5648478" y="1532980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64" name="Freeform 307"/>
          <p:cNvSpPr>
            <a:spLocks noEditPoints="1"/>
          </p:cNvSpPr>
          <p:nvPr/>
        </p:nvSpPr>
        <p:spPr bwMode="auto">
          <a:xfrm>
            <a:off x="5788632" y="1532980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0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2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65" name="Freeform 308"/>
          <p:cNvSpPr>
            <a:spLocks noEditPoints="1"/>
          </p:cNvSpPr>
          <p:nvPr/>
        </p:nvSpPr>
        <p:spPr bwMode="auto">
          <a:xfrm>
            <a:off x="5919053" y="1532980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66" name="Freeform 309"/>
          <p:cNvSpPr>
            <a:spLocks noEditPoints="1"/>
          </p:cNvSpPr>
          <p:nvPr/>
        </p:nvSpPr>
        <p:spPr bwMode="auto">
          <a:xfrm>
            <a:off x="6059207" y="1532980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2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2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67" name="Freeform 310"/>
          <p:cNvSpPr>
            <a:spLocks noEditPoints="1"/>
          </p:cNvSpPr>
          <p:nvPr/>
        </p:nvSpPr>
        <p:spPr bwMode="auto">
          <a:xfrm>
            <a:off x="6189628" y="1532980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10"/>
                  <a:pt x="11" y="10"/>
                </a:cubicBezTo>
                <a:cubicBezTo>
                  <a:pt x="11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68" name="Freeform 311"/>
          <p:cNvSpPr>
            <a:spLocks noEditPoints="1"/>
          </p:cNvSpPr>
          <p:nvPr/>
        </p:nvSpPr>
        <p:spPr bwMode="auto">
          <a:xfrm>
            <a:off x="6320049" y="1532980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0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69" name="Freeform 312"/>
          <p:cNvSpPr>
            <a:spLocks noEditPoints="1"/>
          </p:cNvSpPr>
          <p:nvPr/>
        </p:nvSpPr>
        <p:spPr bwMode="auto">
          <a:xfrm>
            <a:off x="6460203" y="1532980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8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70" name="Freeform 313"/>
          <p:cNvSpPr>
            <a:spLocks noEditPoints="1"/>
          </p:cNvSpPr>
          <p:nvPr/>
        </p:nvSpPr>
        <p:spPr bwMode="auto">
          <a:xfrm>
            <a:off x="6590624" y="1532980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0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71" name="Freeform 314"/>
          <p:cNvSpPr>
            <a:spLocks noEditPoints="1"/>
          </p:cNvSpPr>
          <p:nvPr/>
        </p:nvSpPr>
        <p:spPr bwMode="auto">
          <a:xfrm>
            <a:off x="6730778" y="1532980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10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10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2 h 13"/>
              <a:gd name="T66" fmla="*/ 8 w 10"/>
              <a:gd name="T67" fmla="*/ 2 h 13"/>
              <a:gd name="T68" fmla="*/ 8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72" name="Freeform 315"/>
          <p:cNvSpPr>
            <a:spLocks noEditPoints="1"/>
          </p:cNvSpPr>
          <p:nvPr/>
        </p:nvSpPr>
        <p:spPr bwMode="auto">
          <a:xfrm>
            <a:off x="6861199" y="1532980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73" name="Freeform 316"/>
          <p:cNvSpPr>
            <a:spLocks noEditPoints="1"/>
          </p:cNvSpPr>
          <p:nvPr/>
        </p:nvSpPr>
        <p:spPr bwMode="auto">
          <a:xfrm>
            <a:off x="7001354" y="1532980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2 h 13"/>
              <a:gd name="T66" fmla="*/ 8 w 10"/>
              <a:gd name="T67" fmla="*/ 2 h 13"/>
              <a:gd name="T68" fmla="*/ 8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74" name="Freeform 317"/>
          <p:cNvSpPr>
            <a:spLocks/>
          </p:cNvSpPr>
          <p:nvPr/>
        </p:nvSpPr>
        <p:spPr bwMode="auto">
          <a:xfrm>
            <a:off x="7149294" y="1532980"/>
            <a:ext cx="85650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0 h 13"/>
              <a:gd name="T4" fmla="*/ 7 w 9"/>
              <a:gd name="T5" fmla="*/ 0 h 13"/>
              <a:gd name="T6" fmla="*/ 8 w 9"/>
              <a:gd name="T7" fmla="*/ 0 h 13"/>
              <a:gd name="T8" fmla="*/ 8 w 9"/>
              <a:gd name="T9" fmla="*/ 0 h 13"/>
              <a:gd name="T10" fmla="*/ 9 w 9"/>
              <a:gd name="T11" fmla="*/ 0 h 13"/>
              <a:gd name="T12" fmla="*/ 9 w 9"/>
              <a:gd name="T13" fmla="*/ 13 h 13"/>
              <a:gd name="T14" fmla="*/ 6 w 9"/>
              <a:gd name="T15" fmla="*/ 13 h 13"/>
              <a:gd name="T16" fmla="*/ 2 w 9"/>
              <a:gd name="T17" fmla="*/ 3 h 13"/>
              <a:gd name="T18" fmla="*/ 2 w 9"/>
              <a:gd name="T19" fmla="*/ 12 h 13"/>
              <a:gd name="T20" fmla="*/ 1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2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75" name="Freeform 318"/>
          <p:cNvSpPr>
            <a:spLocks/>
          </p:cNvSpPr>
          <p:nvPr/>
        </p:nvSpPr>
        <p:spPr bwMode="auto">
          <a:xfrm>
            <a:off x="7281662" y="1532980"/>
            <a:ext cx="83703" cy="120688"/>
          </a:xfrm>
          <a:custGeom>
            <a:avLst/>
            <a:gdLst>
              <a:gd name="T0" fmla="*/ 5 w 9"/>
              <a:gd name="T1" fmla="*/ 3 h 13"/>
              <a:gd name="T2" fmla="*/ 7 w 9"/>
              <a:gd name="T3" fmla="*/ 0 h 13"/>
              <a:gd name="T4" fmla="*/ 9 w 9"/>
              <a:gd name="T5" fmla="*/ 0 h 13"/>
              <a:gd name="T6" fmla="*/ 9 w 9"/>
              <a:gd name="T7" fmla="*/ 12 h 13"/>
              <a:gd name="T8" fmla="*/ 9 w 9"/>
              <a:gd name="T9" fmla="*/ 13 h 13"/>
              <a:gd name="T10" fmla="*/ 8 w 9"/>
              <a:gd name="T11" fmla="*/ 13 h 13"/>
              <a:gd name="T12" fmla="*/ 8 w 9"/>
              <a:gd name="T13" fmla="*/ 13 h 13"/>
              <a:gd name="T14" fmla="*/ 7 w 9"/>
              <a:gd name="T15" fmla="*/ 12 h 13"/>
              <a:gd name="T16" fmla="*/ 7 w 9"/>
              <a:gd name="T17" fmla="*/ 2 h 13"/>
              <a:gd name="T18" fmla="*/ 6 w 9"/>
              <a:gd name="T19" fmla="*/ 4 h 13"/>
              <a:gd name="T20" fmla="*/ 6 w 9"/>
              <a:gd name="T21" fmla="*/ 5 h 13"/>
              <a:gd name="T22" fmla="*/ 5 w 9"/>
              <a:gd name="T23" fmla="*/ 6 h 13"/>
              <a:gd name="T24" fmla="*/ 5 w 9"/>
              <a:gd name="T25" fmla="*/ 6 h 13"/>
              <a:gd name="T26" fmla="*/ 4 w 9"/>
              <a:gd name="T27" fmla="*/ 6 h 13"/>
              <a:gd name="T28" fmla="*/ 4 w 9"/>
              <a:gd name="T29" fmla="*/ 5 h 13"/>
              <a:gd name="T30" fmla="*/ 4 w 9"/>
              <a:gd name="T31" fmla="*/ 4 h 13"/>
              <a:gd name="T32" fmla="*/ 2 w 9"/>
              <a:gd name="T33" fmla="*/ 2 h 13"/>
              <a:gd name="T34" fmla="*/ 2 w 9"/>
              <a:gd name="T35" fmla="*/ 12 h 13"/>
              <a:gd name="T36" fmla="*/ 2 w 9"/>
              <a:gd name="T37" fmla="*/ 13 h 13"/>
              <a:gd name="T38" fmla="*/ 1 w 9"/>
              <a:gd name="T39" fmla="*/ 13 h 13"/>
              <a:gd name="T40" fmla="*/ 1 w 9"/>
              <a:gd name="T41" fmla="*/ 13 h 13"/>
              <a:gd name="T42" fmla="*/ 0 w 9"/>
              <a:gd name="T43" fmla="*/ 12 h 13"/>
              <a:gd name="T44" fmla="*/ 0 w 9"/>
              <a:gd name="T45" fmla="*/ 0 h 13"/>
              <a:gd name="T46" fmla="*/ 3 w 9"/>
              <a:gd name="T47" fmla="*/ 0 h 13"/>
              <a:gd name="T48" fmla="*/ 5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2"/>
                  <a:pt x="7" y="2"/>
                  <a:pt x="7" y="2"/>
                </a:cubicBezTo>
                <a:cubicBezTo>
                  <a:pt x="6" y="4"/>
                  <a:pt x="6" y="4"/>
                  <a:pt x="6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76" name="Freeform 319"/>
          <p:cNvSpPr>
            <a:spLocks noEditPoints="1"/>
          </p:cNvSpPr>
          <p:nvPr/>
        </p:nvSpPr>
        <p:spPr bwMode="auto">
          <a:xfrm>
            <a:off x="7419869" y="1532980"/>
            <a:ext cx="75917" cy="120688"/>
          </a:xfrm>
          <a:custGeom>
            <a:avLst/>
            <a:gdLst>
              <a:gd name="T0" fmla="*/ 5 w 8"/>
              <a:gd name="T1" fmla="*/ 0 h 13"/>
              <a:gd name="T2" fmla="*/ 6 w 8"/>
              <a:gd name="T3" fmla="*/ 1 h 13"/>
              <a:gd name="T4" fmla="*/ 8 w 8"/>
              <a:gd name="T5" fmla="*/ 5 h 13"/>
              <a:gd name="T6" fmla="*/ 8 w 8"/>
              <a:gd name="T7" fmla="*/ 6 h 13"/>
              <a:gd name="T8" fmla="*/ 8 w 8"/>
              <a:gd name="T9" fmla="*/ 8 h 13"/>
              <a:gd name="T10" fmla="*/ 6 w 8"/>
              <a:gd name="T11" fmla="*/ 12 h 13"/>
              <a:gd name="T12" fmla="*/ 5 w 8"/>
              <a:gd name="T13" fmla="*/ 13 h 13"/>
              <a:gd name="T14" fmla="*/ 4 w 8"/>
              <a:gd name="T15" fmla="*/ 13 h 13"/>
              <a:gd name="T16" fmla="*/ 0 w 8"/>
              <a:gd name="T17" fmla="*/ 13 h 13"/>
              <a:gd name="T18" fmla="*/ 0 w 8"/>
              <a:gd name="T19" fmla="*/ 13 h 13"/>
              <a:gd name="T20" fmla="*/ 0 w 8"/>
              <a:gd name="T21" fmla="*/ 12 h 13"/>
              <a:gd name="T22" fmla="*/ 0 w 8"/>
              <a:gd name="T23" fmla="*/ 12 h 13"/>
              <a:gd name="T24" fmla="*/ 0 w 8"/>
              <a:gd name="T25" fmla="*/ 11 h 13"/>
              <a:gd name="T26" fmla="*/ 1 w 8"/>
              <a:gd name="T27" fmla="*/ 11 h 13"/>
              <a:gd name="T28" fmla="*/ 1 w 8"/>
              <a:gd name="T29" fmla="*/ 1 h 13"/>
              <a:gd name="T30" fmla="*/ 0 w 8"/>
              <a:gd name="T31" fmla="*/ 1 h 13"/>
              <a:gd name="T32" fmla="*/ 0 w 8"/>
              <a:gd name="T33" fmla="*/ 1 h 13"/>
              <a:gd name="T34" fmla="*/ 0 w 8"/>
              <a:gd name="T35" fmla="*/ 0 h 13"/>
              <a:gd name="T36" fmla="*/ 0 w 8"/>
              <a:gd name="T37" fmla="*/ 0 h 13"/>
              <a:gd name="T38" fmla="*/ 0 w 8"/>
              <a:gd name="T39" fmla="*/ 0 h 13"/>
              <a:gd name="T40" fmla="*/ 4 w 8"/>
              <a:gd name="T41" fmla="*/ 0 h 13"/>
              <a:gd name="T42" fmla="*/ 5 w 8"/>
              <a:gd name="T43" fmla="*/ 0 h 13"/>
              <a:gd name="T44" fmla="*/ 3 w 8"/>
              <a:gd name="T45" fmla="*/ 11 h 13"/>
              <a:gd name="T46" fmla="*/ 4 w 8"/>
              <a:gd name="T47" fmla="*/ 11 h 13"/>
              <a:gd name="T48" fmla="*/ 5 w 8"/>
              <a:gd name="T49" fmla="*/ 11 h 13"/>
              <a:gd name="T50" fmla="*/ 6 w 8"/>
              <a:gd name="T51" fmla="*/ 7 h 13"/>
              <a:gd name="T52" fmla="*/ 7 w 8"/>
              <a:gd name="T53" fmla="*/ 6 h 13"/>
              <a:gd name="T54" fmla="*/ 6 w 8"/>
              <a:gd name="T55" fmla="*/ 6 h 13"/>
              <a:gd name="T56" fmla="*/ 5 w 8"/>
              <a:gd name="T57" fmla="*/ 2 h 13"/>
              <a:gd name="T58" fmla="*/ 4 w 8"/>
              <a:gd name="T59" fmla="*/ 1 h 13"/>
              <a:gd name="T60" fmla="*/ 3 w 8"/>
              <a:gd name="T61" fmla="*/ 1 h 13"/>
              <a:gd name="T62" fmla="*/ 3 w 8"/>
              <a:gd name="T6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3">
                <a:moveTo>
                  <a:pt x="5" y="0"/>
                </a:moveTo>
                <a:cubicBezTo>
                  <a:pt x="6" y="0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6"/>
                </a:cubicBezTo>
                <a:cubicBezTo>
                  <a:pt x="8" y="7"/>
                  <a:pt x="8" y="7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0"/>
                </a:cubicBezTo>
                <a:moveTo>
                  <a:pt x="3" y="11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5" y="11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6" y="6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3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77" name="Freeform 320"/>
          <p:cNvSpPr>
            <a:spLocks/>
          </p:cNvSpPr>
          <p:nvPr/>
        </p:nvSpPr>
        <p:spPr bwMode="auto">
          <a:xfrm>
            <a:off x="7552237" y="1532980"/>
            <a:ext cx="83703" cy="120688"/>
          </a:xfrm>
          <a:custGeom>
            <a:avLst/>
            <a:gdLst>
              <a:gd name="T0" fmla="*/ 5 w 9"/>
              <a:gd name="T1" fmla="*/ 3 h 13"/>
              <a:gd name="T2" fmla="*/ 7 w 9"/>
              <a:gd name="T3" fmla="*/ 0 h 13"/>
              <a:gd name="T4" fmla="*/ 9 w 9"/>
              <a:gd name="T5" fmla="*/ 0 h 13"/>
              <a:gd name="T6" fmla="*/ 9 w 9"/>
              <a:gd name="T7" fmla="*/ 12 h 13"/>
              <a:gd name="T8" fmla="*/ 9 w 9"/>
              <a:gd name="T9" fmla="*/ 13 h 13"/>
              <a:gd name="T10" fmla="*/ 8 w 9"/>
              <a:gd name="T11" fmla="*/ 13 h 13"/>
              <a:gd name="T12" fmla="*/ 8 w 9"/>
              <a:gd name="T13" fmla="*/ 13 h 13"/>
              <a:gd name="T14" fmla="*/ 7 w 9"/>
              <a:gd name="T15" fmla="*/ 12 h 13"/>
              <a:gd name="T16" fmla="*/ 7 w 9"/>
              <a:gd name="T17" fmla="*/ 2 h 13"/>
              <a:gd name="T18" fmla="*/ 6 w 9"/>
              <a:gd name="T19" fmla="*/ 4 h 13"/>
              <a:gd name="T20" fmla="*/ 6 w 9"/>
              <a:gd name="T21" fmla="*/ 5 h 13"/>
              <a:gd name="T22" fmla="*/ 5 w 9"/>
              <a:gd name="T23" fmla="*/ 6 h 13"/>
              <a:gd name="T24" fmla="*/ 5 w 9"/>
              <a:gd name="T25" fmla="*/ 6 h 13"/>
              <a:gd name="T26" fmla="*/ 4 w 9"/>
              <a:gd name="T27" fmla="*/ 6 h 13"/>
              <a:gd name="T28" fmla="*/ 4 w 9"/>
              <a:gd name="T29" fmla="*/ 5 h 13"/>
              <a:gd name="T30" fmla="*/ 4 w 9"/>
              <a:gd name="T31" fmla="*/ 4 h 13"/>
              <a:gd name="T32" fmla="*/ 2 w 9"/>
              <a:gd name="T33" fmla="*/ 2 h 13"/>
              <a:gd name="T34" fmla="*/ 2 w 9"/>
              <a:gd name="T35" fmla="*/ 12 h 13"/>
              <a:gd name="T36" fmla="*/ 2 w 9"/>
              <a:gd name="T37" fmla="*/ 13 h 13"/>
              <a:gd name="T38" fmla="*/ 1 w 9"/>
              <a:gd name="T39" fmla="*/ 13 h 13"/>
              <a:gd name="T40" fmla="*/ 1 w 9"/>
              <a:gd name="T41" fmla="*/ 13 h 13"/>
              <a:gd name="T42" fmla="*/ 0 w 9"/>
              <a:gd name="T43" fmla="*/ 12 h 13"/>
              <a:gd name="T44" fmla="*/ 0 w 9"/>
              <a:gd name="T45" fmla="*/ 0 h 13"/>
              <a:gd name="T46" fmla="*/ 3 w 9"/>
              <a:gd name="T47" fmla="*/ 0 h 13"/>
              <a:gd name="T48" fmla="*/ 5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2"/>
                  <a:pt x="7" y="2"/>
                  <a:pt x="7" y="2"/>
                </a:cubicBezTo>
                <a:cubicBezTo>
                  <a:pt x="6" y="4"/>
                  <a:pt x="6" y="4"/>
                  <a:pt x="6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78" name="Freeform 321"/>
          <p:cNvSpPr>
            <a:spLocks/>
          </p:cNvSpPr>
          <p:nvPr/>
        </p:nvSpPr>
        <p:spPr bwMode="auto">
          <a:xfrm>
            <a:off x="7690444" y="1532980"/>
            <a:ext cx="75917" cy="120688"/>
          </a:xfrm>
          <a:custGeom>
            <a:avLst/>
            <a:gdLst>
              <a:gd name="T0" fmla="*/ 4 w 8"/>
              <a:gd name="T1" fmla="*/ 3 h 13"/>
              <a:gd name="T2" fmla="*/ 6 w 8"/>
              <a:gd name="T3" fmla="*/ 0 h 13"/>
              <a:gd name="T4" fmla="*/ 8 w 8"/>
              <a:gd name="T5" fmla="*/ 0 h 13"/>
              <a:gd name="T6" fmla="*/ 8 w 8"/>
              <a:gd name="T7" fmla="*/ 12 h 13"/>
              <a:gd name="T8" fmla="*/ 8 w 8"/>
              <a:gd name="T9" fmla="*/ 13 h 13"/>
              <a:gd name="T10" fmla="*/ 8 w 8"/>
              <a:gd name="T11" fmla="*/ 13 h 13"/>
              <a:gd name="T12" fmla="*/ 7 w 8"/>
              <a:gd name="T13" fmla="*/ 13 h 13"/>
              <a:gd name="T14" fmla="*/ 7 w 8"/>
              <a:gd name="T15" fmla="*/ 12 h 13"/>
              <a:gd name="T16" fmla="*/ 7 w 8"/>
              <a:gd name="T17" fmla="*/ 2 h 13"/>
              <a:gd name="T18" fmla="*/ 5 w 8"/>
              <a:gd name="T19" fmla="*/ 4 h 13"/>
              <a:gd name="T20" fmla="*/ 5 w 8"/>
              <a:gd name="T21" fmla="*/ 5 h 13"/>
              <a:gd name="T22" fmla="*/ 5 w 8"/>
              <a:gd name="T23" fmla="*/ 6 h 13"/>
              <a:gd name="T24" fmla="*/ 4 w 8"/>
              <a:gd name="T25" fmla="*/ 6 h 13"/>
              <a:gd name="T26" fmla="*/ 4 w 8"/>
              <a:gd name="T27" fmla="*/ 6 h 13"/>
              <a:gd name="T28" fmla="*/ 3 w 8"/>
              <a:gd name="T29" fmla="*/ 5 h 13"/>
              <a:gd name="T30" fmla="*/ 3 w 8"/>
              <a:gd name="T31" fmla="*/ 4 h 13"/>
              <a:gd name="T32" fmla="*/ 2 w 8"/>
              <a:gd name="T33" fmla="*/ 2 h 13"/>
              <a:gd name="T34" fmla="*/ 2 w 8"/>
              <a:gd name="T35" fmla="*/ 12 h 13"/>
              <a:gd name="T36" fmla="*/ 1 w 8"/>
              <a:gd name="T37" fmla="*/ 13 h 13"/>
              <a:gd name="T38" fmla="*/ 1 w 8"/>
              <a:gd name="T39" fmla="*/ 13 h 13"/>
              <a:gd name="T40" fmla="*/ 0 w 8"/>
              <a:gd name="T41" fmla="*/ 13 h 13"/>
              <a:gd name="T42" fmla="*/ 0 w 8"/>
              <a:gd name="T43" fmla="*/ 12 h 13"/>
              <a:gd name="T44" fmla="*/ 0 w 8"/>
              <a:gd name="T45" fmla="*/ 0 h 13"/>
              <a:gd name="T46" fmla="*/ 2 w 8"/>
              <a:gd name="T47" fmla="*/ 0 h 13"/>
              <a:gd name="T48" fmla="*/ 4 w 8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2"/>
                  <a:pt x="7" y="2"/>
                  <a:pt x="7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6"/>
                  <a:pt x="5" y="6"/>
                </a:cubicBezTo>
                <a:cubicBezTo>
                  <a:pt x="5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79" name="Freeform 322"/>
          <p:cNvSpPr>
            <a:spLocks/>
          </p:cNvSpPr>
          <p:nvPr/>
        </p:nvSpPr>
        <p:spPr bwMode="auto">
          <a:xfrm>
            <a:off x="7822812" y="1532980"/>
            <a:ext cx="83703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0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0 h 13"/>
              <a:gd name="T12" fmla="*/ 9 w 9"/>
              <a:gd name="T13" fmla="*/ 13 h 13"/>
              <a:gd name="T14" fmla="*/ 7 w 9"/>
              <a:gd name="T15" fmla="*/ 13 h 13"/>
              <a:gd name="T16" fmla="*/ 2 w 9"/>
              <a:gd name="T17" fmla="*/ 3 h 13"/>
              <a:gd name="T18" fmla="*/ 2 w 9"/>
              <a:gd name="T19" fmla="*/ 12 h 13"/>
              <a:gd name="T20" fmla="*/ 2 w 9"/>
              <a:gd name="T21" fmla="*/ 13 h 13"/>
              <a:gd name="T22" fmla="*/ 1 w 9"/>
              <a:gd name="T23" fmla="*/ 13 h 13"/>
              <a:gd name="T24" fmla="*/ 1 w 9"/>
              <a:gd name="T25" fmla="*/ 13 h 13"/>
              <a:gd name="T26" fmla="*/ 0 w 9"/>
              <a:gd name="T27" fmla="*/ 12 h 13"/>
              <a:gd name="T28" fmla="*/ 0 w 9"/>
              <a:gd name="T29" fmla="*/ 0 h 13"/>
              <a:gd name="T30" fmla="*/ 3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80" name="Freeform 323"/>
          <p:cNvSpPr>
            <a:spLocks noEditPoints="1"/>
          </p:cNvSpPr>
          <p:nvPr/>
        </p:nvSpPr>
        <p:spPr bwMode="auto">
          <a:xfrm>
            <a:off x="7943500" y="1532980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10"/>
                  <a:pt x="11" y="10"/>
                </a:cubicBezTo>
                <a:cubicBezTo>
                  <a:pt x="11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81" name="Freeform 324"/>
          <p:cNvSpPr>
            <a:spLocks noEditPoints="1"/>
          </p:cNvSpPr>
          <p:nvPr/>
        </p:nvSpPr>
        <p:spPr bwMode="auto">
          <a:xfrm>
            <a:off x="8073921" y="1532980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0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82" name="Freeform 325"/>
          <p:cNvSpPr>
            <a:spLocks noEditPoints="1"/>
          </p:cNvSpPr>
          <p:nvPr/>
        </p:nvSpPr>
        <p:spPr bwMode="auto">
          <a:xfrm>
            <a:off x="8214075" y="1532980"/>
            <a:ext cx="93436" cy="120688"/>
          </a:xfrm>
          <a:custGeom>
            <a:avLst/>
            <a:gdLst>
              <a:gd name="T0" fmla="*/ 4 w 10"/>
              <a:gd name="T1" fmla="*/ 8 h 13"/>
              <a:gd name="T2" fmla="*/ 4 w 10"/>
              <a:gd name="T3" fmla="*/ 9 h 13"/>
              <a:gd name="T4" fmla="*/ 10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10 w 10"/>
              <a:gd name="T13" fmla="*/ 11 h 13"/>
              <a:gd name="T14" fmla="*/ 4 w 10"/>
              <a:gd name="T15" fmla="*/ 11 h 13"/>
              <a:gd name="T16" fmla="*/ 4 w 10"/>
              <a:gd name="T17" fmla="*/ 12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4 w 10"/>
              <a:gd name="T55" fmla="*/ 8 h 13"/>
              <a:gd name="T56" fmla="*/ 4 w 10"/>
              <a:gd name="T57" fmla="*/ 6 h 13"/>
              <a:gd name="T58" fmla="*/ 8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2 h 13"/>
              <a:gd name="T66" fmla="*/ 8 w 10"/>
              <a:gd name="T67" fmla="*/ 2 h 13"/>
              <a:gd name="T68" fmla="*/ 8 w 10"/>
              <a:gd name="T69" fmla="*/ 1 h 13"/>
              <a:gd name="T70" fmla="*/ 4 w 10"/>
              <a:gd name="T71" fmla="*/ 1 h 13"/>
              <a:gd name="T72" fmla="*/ 4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83" name="Freeform 326"/>
          <p:cNvSpPr>
            <a:spLocks noEditPoints="1"/>
          </p:cNvSpPr>
          <p:nvPr/>
        </p:nvSpPr>
        <p:spPr bwMode="auto">
          <a:xfrm>
            <a:off x="8344496" y="1532980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0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84" name="Freeform 327"/>
          <p:cNvSpPr>
            <a:spLocks/>
          </p:cNvSpPr>
          <p:nvPr/>
        </p:nvSpPr>
        <p:spPr bwMode="auto">
          <a:xfrm>
            <a:off x="8502169" y="1532980"/>
            <a:ext cx="75917" cy="120688"/>
          </a:xfrm>
          <a:custGeom>
            <a:avLst/>
            <a:gdLst>
              <a:gd name="T0" fmla="*/ 4 w 8"/>
              <a:gd name="T1" fmla="*/ 3 h 13"/>
              <a:gd name="T2" fmla="*/ 6 w 8"/>
              <a:gd name="T3" fmla="*/ 0 h 13"/>
              <a:gd name="T4" fmla="*/ 8 w 8"/>
              <a:gd name="T5" fmla="*/ 0 h 13"/>
              <a:gd name="T6" fmla="*/ 8 w 8"/>
              <a:gd name="T7" fmla="*/ 12 h 13"/>
              <a:gd name="T8" fmla="*/ 8 w 8"/>
              <a:gd name="T9" fmla="*/ 13 h 13"/>
              <a:gd name="T10" fmla="*/ 7 w 8"/>
              <a:gd name="T11" fmla="*/ 13 h 13"/>
              <a:gd name="T12" fmla="*/ 7 w 8"/>
              <a:gd name="T13" fmla="*/ 13 h 13"/>
              <a:gd name="T14" fmla="*/ 6 w 8"/>
              <a:gd name="T15" fmla="*/ 12 h 13"/>
              <a:gd name="T16" fmla="*/ 6 w 8"/>
              <a:gd name="T17" fmla="*/ 2 h 13"/>
              <a:gd name="T18" fmla="*/ 5 w 8"/>
              <a:gd name="T19" fmla="*/ 4 h 13"/>
              <a:gd name="T20" fmla="*/ 5 w 8"/>
              <a:gd name="T21" fmla="*/ 5 h 13"/>
              <a:gd name="T22" fmla="*/ 4 w 8"/>
              <a:gd name="T23" fmla="*/ 6 h 13"/>
              <a:gd name="T24" fmla="*/ 4 w 8"/>
              <a:gd name="T25" fmla="*/ 6 h 13"/>
              <a:gd name="T26" fmla="*/ 3 w 8"/>
              <a:gd name="T27" fmla="*/ 6 h 13"/>
              <a:gd name="T28" fmla="*/ 3 w 8"/>
              <a:gd name="T29" fmla="*/ 5 h 13"/>
              <a:gd name="T30" fmla="*/ 3 w 8"/>
              <a:gd name="T31" fmla="*/ 4 h 13"/>
              <a:gd name="T32" fmla="*/ 1 w 8"/>
              <a:gd name="T33" fmla="*/ 2 h 13"/>
              <a:gd name="T34" fmla="*/ 1 w 8"/>
              <a:gd name="T35" fmla="*/ 12 h 13"/>
              <a:gd name="T36" fmla="*/ 1 w 8"/>
              <a:gd name="T37" fmla="*/ 13 h 13"/>
              <a:gd name="T38" fmla="*/ 0 w 8"/>
              <a:gd name="T39" fmla="*/ 13 h 13"/>
              <a:gd name="T40" fmla="*/ 0 w 8"/>
              <a:gd name="T41" fmla="*/ 13 h 13"/>
              <a:gd name="T42" fmla="*/ 0 w 8"/>
              <a:gd name="T43" fmla="*/ 12 h 13"/>
              <a:gd name="T44" fmla="*/ 0 w 8"/>
              <a:gd name="T45" fmla="*/ 0 h 13"/>
              <a:gd name="T46" fmla="*/ 2 w 8"/>
              <a:gd name="T47" fmla="*/ 0 h 13"/>
              <a:gd name="T48" fmla="*/ 4 w 8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6" y="13"/>
                  <a:pt x="6" y="12"/>
                </a:cubicBezTo>
                <a:cubicBezTo>
                  <a:pt x="6" y="2"/>
                  <a:pt x="6" y="2"/>
                  <a:pt x="6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1" y="2"/>
                  <a:pt x="1" y="2"/>
                  <a:pt x="1" y="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85" name="Freeform 328"/>
          <p:cNvSpPr>
            <a:spLocks noEditPoints="1"/>
          </p:cNvSpPr>
          <p:nvPr/>
        </p:nvSpPr>
        <p:spPr bwMode="auto">
          <a:xfrm>
            <a:off x="8634537" y="1532980"/>
            <a:ext cx="83703" cy="120688"/>
          </a:xfrm>
          <a:custGeom>
            <a:avLst/>
            <a:gdLst>
              <a:gd name="T0" fmla="*/ 5 w 9"/>
              <a:gd name="T1" fmla="*/ 0 h 13"/>
              <a:gd name="T2" fmla="*/ 6 w 9"/>
              <a:gd name="T3" fmla="*/ 1 h 13"/>
              <a:gd name="T4" fmla="*/ 8 w 9"/>
              <a:gd name="T5" fmla="*/ 5 h 13"/>
              <a:gd name="T6" fmla="*/ 9 w 9"/>
              <a:gd name="T7" fmla="*/ 6 h 13"/>
              <a:gd name="T8" fmla="*/ 8 w 9"/>
              <a:gd name="T9" fmla="*/ 8 h 13"/>
              <a:gd name="T10" fmla="*/ 6 w 9"/>
              <a:gd name="T11" fmla="*/ 12 h 13"/>
              <a:gd name="T12" fmla="*/ 5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1 h 13"/>
              <a:gd name="T26" fmla="*/ 2 w 9"/>
              <a:gd name="T27" fmla="*/ 11 h 13"/>
              <a:gd name="T28" fmla="*/ 2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0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5 w 9"/>
              <a:gd name="T43" fmla="*/ 0 h 13"/>
              <a:gd name="T44" fmla="*/ 3 w 9"/>
              <a:gd name="T45" fmla="*/ 11 h 13"/>
              <a:gd name="T46" fmla="*/ 4 w 9"/>
              <a:gd name="T47" fmla="*/ 11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6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3 w 9"/>
              <a:gd name="T61" fmla="*/ 1 h 13"/>
              <a:gd name="T62" fmla="*/ 3 w 9"/>
              <a:gd name="T6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0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6"/>
                </a:cubicBezTo>
                <a:cubicBezTo>
                  <a:pt x="9" y="7"/>
                  <a:pt x="8" y="7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moveTo>
                  <a:pt x="3" y="11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3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86" name="Freeform 329"/>
          <p:cNvSpPr>
            <a:spLocks/>
          </p:cNvSpPr>
          <p:nvPr/>
        </p:nvSpPr>
        <p:spPr bwMode="auto">
          <a:xfrm>
            <a:off x="8764958" y="1532980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2 h 13"/>
              <a:gd name="T4" fmla="*/ 9 w 9"/>
              <a:gd name="T5" fmla="*/ 3 h 13"/>
              <a:gd name="T6" fmla="*/ 8 w 9"/>
              <a:gd name="T7" fmla="*/ 3 h 13"/>
              <a:gd name="T8" fmla="*/ 8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1 h 13"/>
              <a:gd name="T16" fmla="*/ 7 w 9"/>
              <a:gd name="T17" fmla="*/ 1 h 13"/>
              <a:gd name="T18" fmla="*/ 2 w 9"/>
              <a:gd name="T19" fmla="*/ 1 h 13"/>
              <a:gd name="T20" fmla="*/ 2 w 9"/>
              <a:gd name="T21" fmla="*/ 2 h 13"/>
              <a:gd name="T22" fmla="*/ 2 w 9"/>
              <a:gd name="T23" fmla="*/ 2 h 13"/>
              <a:gd name="T24" fmla="*/ 9 w 9"/>
              <a:gd name="T25" fmla="*/ 10 h 13"/>
              <a:gd name="T26" fmla="*/ 9 w 9"/>
              <a:gd name="T27" fmla="*/ 11 h 13"/>
              <a:gd name="T28" fmla="*/ 9 w 9"/>
              <a:gd name="T29" fmla="*/ 13 h 13"/>
              <a:gd name="T30" fmla="*/ 7 w 9"/>
              <a:gd name="T31" fmla="*/ 13 h 13"/>
              <a:gd name="T32" fmla="*/ 3 w 9"/>
              <a:gd name="T33" fmla="*/ 13 h 13"/>
              <a:gd name="T34" fmla="*/ 1 w 9"/>
              <a:gd name="T35" fmla="*/ 12 h 13"/>
              <a:gd name="T36" fmla="*/ 0 w 9"/>
              <a:gd name="T37" fmla="*/ 11 h 13"/>
              <a:gd name="T38" fmla="*/ 1 w 9"/>
              <a:gd name="T39" fmla="*/ 10 h 13"/>
              <a:gd name="T40" fmla="*/ 1 w 9"/>
              <a:gd name="T41" fmla="*/ 10 h 13"/>
              <a:gd name="T42" fmla="*/ 2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3 w 9"/>
              <a:gd name="T49" fmla="*/ 11 h 13"/>
              <a:gd name="T50" fmla="*/ 7 w 9"/>
              <a:gd name="T51" fmla="*/ 11 h 13"/>
              <a:gd name="T52" fmla="*/ 7 w 9"/>
              <a:gd name="T53" fmla="*/ 11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2 h 13"/>
              <a:gd name="T62" fmla="*/ 1 w 9"/>
              <a:gd name="T63" fmla="*/ 0 h 13"/>
              <a:gd name="T64" fmla="*/ 2 w 9"/>
              <a:gd name="T65" fmla="*/ 0 h 13"/>
              <a:gd name="T66" fmla="*/ 7 w 9"/>
              <a:gd name="T67" fmla="*/ 0 h 13"/>
              <a:gd name="T68" fmla="*/ 8 w 9"/>
              <a:gd name="T6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2"/>
                  <a:pt x="9" y="3"/>
                </a:cubicBezTo>
                <a:cubicBezTo>
                  <a:pt x="9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1"/>
                  <a:pt x="9" y="11"/>
                </a:cubicBezTo>
                <a:cubicBezTo>
                  <a:pt x="9" y="12"/>
                  <a:pt x="9" y="12"/>
                  <a:pt x="9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1" y="12"/>
                </a:cubicBezTo>
                <a:cubicBezTo>
                  <a:pt x="1" y="12"/>
                  <a:pt x="0" y="11"/>
                  <a:pt x="0" y="11"/>
                </a:cubicBezTo>
                <a:cubicBezTo>
                  <a:pt x="0" y="11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3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87" name="Freeform 330"/>
          <p:cNvSpPr>
            <a:spLocks noEditPoints="1"/>
          </p:cNvSpPr>
          <p:nvPr/>
        </p:nvSpPr>
        <p:spPr bwMode="auto">
          <a:xfrm>
            <a:off x="8905112" y="1532980"/>
            <a:ext cx="83703" cy="120688"/>
          </a:xfrm>
          <a:custGeom>
            <a:avLst/>
            <a:gdLst>
              <a:gd name="T0" fmla="*/ 4 w 9"/>
              <a:gd name="T1" fmla="*/ 0 h 13"/>
              <a:gd name="T2" fmla="*/ 6 w 9"/>
              <a:gd name="T3" fmla="*/ 1 h 13"/>
              <a:gd name="T4" fmla="*/ 8 w 9"/>
              <a:gd name="T5" fmla="*/ 5 h 13"/>
              <a:gd name="T6" fmla="*/ 9 w 9"/>
              <a:gd name="T7" fmla="*/ 6 h 13"/>
              <a:gd name="T8" fmla="*/ 8 w 9"/>
              <a:gd name="T9" fmla="*/ 8 h 13"/>
              <a:gd name="T10" fmla="*/ 6 w 9"/>
              <a:gd name="T11" fmla="*/ 12 h 13"/>
              <a:gd name="T12" fmla="*/ 6 w 9"/>
              <a:gd name="T13" fmla="*/ 13 h 13"/>
              <a:gd name="T14" fmla="*/ 4 w 9"/>
              <a:gd name="T15" fmla="*/ 13 h 13"/>
              <a:gd name="T16" fmla="*/ 3 w 9"/>
              <a:gd name="T17" fmla="*/ 13 h 13"/>
              <a:gd name="T18" fmla="*/ 2 w 9"/>
              <a:gd name="T19" fmla="*/ 12 h 13"/>
              <a:gd name="T20" fmla="*/ 0 w 9"/>
              <a:gd name="T21" fmla="*/ 8 h 13"/>
              <a:gd name="T22" fmla="*/ 0 w 9"/>
              <a:gd name="T23" fmla="*/ 6 h 13"/>
              <a:gd name="T24" fmla="*/ 0 w 9"/>
              <a:gd name="T25" fmla="*/ 5 h 13"/>
              <a:gd name="T26" fmla="*/ 2 w 9"/>
              <a:gd name="T27" fmla="*/ 1 h 13"/>
              <a:gd name="T28" fmla="*/ 4 w 9"/>
              <a:gd name="T29" fmla="*/ 0 h 13"/>
              <a:gd name="T30" fmla="*/ 4 w 9"/>
              <a:gd name="T31" fmla="*/ 1 h 13"/>
              <a:gd name="T32" fmla="*/ 4 w 9"/>
              <a:gd name="T33" fmla="*/ 2 h 13"/>
              <a:gd name="T34" fmla="*/ 2 w 9"/>
              <a:gd name="T35" fmla="*/ 5 h 13"/>
              <a:gd name="T36" fmla="*/ 2 w 9"/>
              <a:gd name="T37" fmla="*/ 6 h 13"/>
              <a:gd name="T38" fmla="*/ 2 w 9"/>
              <a:gd name="T39" fmla="*/ 7 h 13"/>
              <a:gd name="T40" fmla="*/ 4 w 9"/>
              <a:gd name="T41" fmla="*/ 11 h 13"/>
              <a:gd name="T42" fmla="*/ 4 w 9"/>
              <a:gd name="T43" fmla="*/ 11 h 13"/>
              <a:gd name="T44" fmla="*/ 5 w 9"/>
              <a:gd name="T45" fmla="*/ 11 h 13"/>
              <a:gd name="T46" fmla="*/ 7 w 9"/>
              <a:gd name="T47" fmla="*/ 7 h 13"/>
              <a:gd name="T48" fmla="*/ 7 w 9"/>
              <a:gd name="T49" fmla="*/ 6 h 13"/>
              <a:gd name="T50" fmla="*/ 7 w 9"/>
              <a:gd name="T51" fmla="*/ 5 h 13"/>
              <a:gd name="T52" fmla="*/ 5 w 9"/>
              <a:gd name="T53" fmla="*/ 2 h 13"/>
              <a:gd name="T54" fmla="*/ 4 w 9"/>
              <a:gd name="T5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4" y="0"/>
                </a:moveTo>
                <a:cubicBezTo>
                  <a:pt x="5" y="0"/>
                  <a:pt x="6" y="0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6"/>
                </a:cubicBezTo>
                <a:cubicBezTo>
                  <a:pt x="9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2" y="12"/>
                  <a:pt x="2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6"/>
                </a:cubicBezTo>
                <a:cubicBezTo>
                  <a:pt x="0" y="6"/>
                  <a:pt x="0" y="5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3" y="0"/>
                  <a:pt x="4" y="0"/>
                </a:cubicBezTo>
                <a:moveTo>
                  <a:pt x="4" y="1"/>
                </a:moveTo>
                <a:cubicBezTo>
                  <a:pt x="4" y="1"/>
                  <a:pt x="4" y="1"/>
                  <a:pt x="4" y="2"/>
                </a:cubicBezTo>
                <a:cubicBezTo>
                  <a:pt x="2" y="5"/>
                  <a:pt x="2" y="5"/>
                  <a:pt x="2" y="5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5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4" y="1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88" name="Freeform 331"/>
          <p:cNvSpPr>
            <a:spLocks noEditPoints="1"/>
          </p:cNvSpPr>
          <p:nvPr/>
        </p:nvSpPr>
        <p:spPr bwMode="auto">
          <a:xfrm>
            <a:off x="9062786" y="1550499"/>
            <a:ext cx="27252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3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3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3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3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89" name="Freeform 332"/>
          <p:cNvSpPr>
            <a:spLocks/>
          </p:cNvSpPr>
          <p:nvPr/>
        </p:nvSpPr>
        <p:spPr bwMode="auto">
          <a:xfrm>
            <a:off x="9175687" y="1587484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90" name="Freeform 333"/>
          <p:cNvSpPr>
            <a:spLocks/>
          </p:cNvSpPr>
          <p:nvPr/>
        </p:nvSpPr>
        <p:spPr bwMode="auto">
          <a:xfrm>
            <a:off x="9286643" y="1503781"/>
            <a:ext cx="36985" cy="19466"/>
          </a:xfrm>
          <a:custGeom>
            <a:avLst/>
            <a:gdLst>
              <a:gd name="T0" fmla="*/ 10 w 19"/>
              <a:gd name="T1" fmla="*/ 0 h 10"/>
              <a:gd name="T2" fmla="*/ 19 w 19"/>
              <a:gd name="T3" fmla="*/ 10 h 10"/>
              <a:gd name="T4" fmla="*/ 14 w 19"/>
              <a:gd name="T5" fmla="*/ 10 h 10"/>
              <a:gd name="T6" fmla="*/ 0 w 19"/>
              <a:gd name="T7" fmla="*/ 0 h 10"/>
              <a:gd name="T8" fmla="*/ 10 w 19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0">
                <a:moveTo>
                  <a:pt x="10" y="0"/>
                </a:moveTo>
                <a:lnTo>
                  <a:pt x="19" y="10"/>
                </a:lnTo>
                <a:lnTo>
                  <a:pt x="14" y="10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91" name="Oval 334"/>
          <p:cNvSpPr>
            <a:spLocks noChangeArrowheads="1"/>
          </p:cNvSpPr>
          <p:nvPr/>
        </p:nvSpPr>
        <p:spPr bwMode="auto">
          <a:xfrm>
            <a:off x="9389812" y="1579698"/>
            <a:ext cx="36985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92" name="Oval 335"/>
          <p:cNvSpPr>
            <a:spLocks noChangeArrowheads="1"/>
          </p:cNvSpPr>
          <p:nvPr/>
        </p:nvSpPr>
        <p:spPr bwMode="auto">
          <a:xfrm>
            <a:off x="9520233" y="1579698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93" name="Oval 336"/>
          <p:cNvSpPr>
            <a:spLocks noChangeArrowheads="1"/>
          </p:cNvSpPr>
          <p:nvPr/>
        </p:nvSpPr>
        <p:spPr bwMode="auto">
          <a:xfrm>
            <a:off x="9660387" y="1579698"/>
            <a:ext cx="36985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94" name="Oval 337"/>
          <p:cNvSpPr>
            <a:spLocks noChangeArrowheads="1"/>
          </p:cNvSpPr>
          <p:nvPr/>
        </p:nvSpPr>
        <p:spPr bwMode="auto">
          <a:xfrm>
            <a:off x="9790808" y="1579698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95" name="Oval 338"/>
          <p:cNvSpPr>
            <a:spLocks noChangeArrowheads="1"/>
          </p:cNvSpPr>
          <p:nvPr/>
        </p:nvSpPr>
        <p:spPr bwMode="auto">
          <a:xfrm>
            <a:off x="9930962" y="1579698"/>
            <a:ext cx="36985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96" name="Oval 339"/>
          <p:cNvSpPr>
            <a:spLocks noChangeArrowheads="1"/>
          </p:cNvSpPr>
          <p:nvPr/>
        </p:nvSpPr>
        <p:spPr bwMode="auto">
          <a:xfrm>
            <a:off x="10061383" y="1579698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97" name="Oval 340"/>
          <p:cNvSpPr>
            <a:spLocks noChangeArrowheads="1"/>
          </p:cNvSpPr>
          <p:nvPr/>
        </p:nvSpPr>
        <p:spPr bwMode="auto">
          <a:xfrm>
            <a:off x="10191804" y="1579698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98" name="Oval 341"/>
          <p:cNvSpPr>
            <a:spLocks noChangeArrowheads="1"/>
          </p:cNvSpPr>
          <p:nvPr/>
        </p:nvSpPr>
        <p:spPr bwMode="auto">
          <a:xfrm>
            <a:off x="10331958" y="1579698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99" name="Oval 342"/>
          <p:cNvSpPr>
            <a:spLocks noChangeArrowheads="1"/>
          </p:cNvSpPr>
          <p:nvPr/>
        </p:nvSpPr>
        <p:spPr bwMode="auto">
          <a:xfrm>
            <a:off x="10462379" y="1579698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00" name="Oval 343"/>
          <p:cNvSpPr>
            <a:spLocks noChangeArrowheads="1"/>
          </p:cNvSpPr>
          <p:nvPr/>
        </p:nvSpPr>
        <p:spPr bwMode="auto">
          <a:xfrm>
            <a:off x="10602533" y="1579698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01" name="Freeform 344"/>
          <p:cNvSpPr>
            <a:spLocks/>
          </p:cNvSpPr>
          <p:nvPr/>
        </p:nvSpPr>
        <p:spPr bwMode="auto">
          <a:xfrm>
            <a:off x="10695969" y="1503781"/>
            <a:ext cx="36985" cy="19466"/>
          </a:xfrm>
          <a:custGeom>
            <a:avLst/>
            <a:gdLst>
              <a:gd name="T0" fmla="*/ 9 w 19"/>
              <a:gd name="T1" fmla="*/ 0 h 10"/>
              <a:gd name="T2" fmla="*/ 19 w 19"/>
              <a:gd name="T3" fmla="*/ 10 h 10"/>
              <a:gd name="T4" fmla="*/ 14 w 19"/>
              <a:gd name="T5" fmla="*/ 10 h 10"/>
              <a:gd name="T6" fmla="*/ 0 w 19"/>
              <a:gd name="T7" fmla="*/ 0 h 10"/>
              <a:gd name="T8" fmla="*/ 9 w 19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0">
                <a:moveTo>
                  <a:pt x="9" y="0"/>
                </a:moveTo>
                <a:lnTo>
                  <a:pt x="19" y="10"/>
                </a:lnTo>
                <a:lnTo>
                  <a:pt x="14" y="10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02" name="Freeform 345"/>
          <p:cNvSpPr>
            <a:spLocks/>
          </p:cNvSpPr>
          <p:nvPr/>
        </p:nvSpPr>
        <p:spPr bwMode="auto">
          <a:xfrm>
            <a:off x="10799138" y="1606950"/>
            <a:ext cx="36985" cy="27252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03" name="Freeform 346"/>
          <p:cNvSpPr>
            <a:spLocks/>
          </p:cNvSpPr>
          <p:nvPr/>
        </p:nvSpPr>
        <p:spPr bwMode="auto">
          <a:xfrm>
            <a:off x="10939292" y="1606950"/>
            <a:ext cx="27252" cy="27252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2 w 3"/>
              <a:gd name="T5" fmla="*/ 3 h 3"/>
              <a:gd name="T6" fmla="*/ 1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1 w 3"/>
              <a:gd name="T13" fmla="*/ 0 h 3"/>
              <a:gd name="T14" fmla="*/ 2 w 3"/>
              <a:gd name="T15" fmla="*/ 0 h 3"/>
              <a:gd name="T16" fmla="*/ 3 w 3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04" name="Freeform 347"/>
          <p:cNvSpPr>
            <a:spLocks/>
          </p:cNvSpPr>
          <p:nvPr/>
        </p:nvSpPr>
        <p:spPr bwMode="auto">
          <a:xfrm>
            <a:off x="11069713" y="1606950"/>
            <a:ext cx="36985" cy="27252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05" name="Freeform 348"/>
          <p:cNvSpPr>
            <a:spLocks/>
          </p:cNvSpPr>
          <p:nvPr/>
        </p:nvSpPr>
        <p:spPr bwMode="auto">
          <a:xfrm>
            <a:off x="11180668" y="1587484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06" name="Freeform 349"/>
          <p:cNvSpPr>
            <a:spLocks/>
          </p:cNvSpPr>
          <p:nvPr/>
        </p:nvSpPr>
        <p:spPr bwMode="auto">
          <a:xfrm>
            <a:off x="11320822" y="1587484"/>
            <a:ext cx="73970" cy="19466"/>
          </a:xfrm>
          <a:custGeom>
            <a:avLst/>
            <a:gdLst>
              <a:gd name="T0" fmla="*/ 8 w 8"/>
              <a:gd name="T1" fmla="*/ 0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0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0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07" name="Freeform 350"/>
          <p:cNvSpPr>
            <a:spLocks noEditPoints="1"/>
          </p:cNvSpPr>
          <p:nvPr/>
        </p:nvSpPr>
        <p:spPr bwMode="auto">
          <a:xfrm>
            <a:off x="11480442" y="1550499"/>
            <a:ext cx="27252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36" name="Freeform 379"/>
          <p:cNvSpPr>
            <a:spLocks noEditPoints="1"/>
          </p:cNvSpPr>
          <p:nvPr/>
        </p:nvSpPr>
        <p:spPr bwMode="auto">
          <a:xfrm>
            <a:off x="5611493" y="1747104"/>
            <a:ext cx="101222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37" name="Freeform 380"/>
          <p:cNvSpPr>
            <a:spLocks noEditPoints="1"/>
          </p:cNvSpPr>
          <p:nvPr/>
        </p:nvSpPr>
        <p:spPr bwMode="auto">
          <a:xfrm>
            <a:off x="5749700" y="1747104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9 h 14"/>
              <a:gd name="T38" fmla="*/ 1 w 10"/>
              <a:gd name="T39" fmla="*/ 9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8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38" name="Freeform 381"/>
          <p:cNvSpPr>
            <a:spLocks noEditPoints="1"/>
          </p:cNvSpPr>
          <p:nvPr/>
        </p:nvSpPr>
        <p:spPr bwMode="auto">
          <a:xfrm>
            <a:off x="5882068" y="1747104"/>
            <a:ext cx="91489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10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10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3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9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39" name="Freeform 382"/>
          <p:cNvSpPr>
            <a:spLocks noEditPoints="1"/>
          </p:cNvSpPr>
          <p:nvPr/>
        </p:nvSpPr>
        <p:spPr bwMode="auto">
          <a:xfrm>
            <a:off x="6012489" y="1747104"/>
            <a:ext cx="101222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40" name="Freeform 383"/>
          <p:cNvSpPr>
            <a:spLocks noEditPoints="1"/>
          </p:cNvSpPr>
          <p:nvPr/>
        </p:nvSpPr>
        <p:spPr bwMode="auto">
          <a:xfrm>
            <a:off x="6142910" y="1747104"/>
            <a:ext cx="101222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3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41" name="Freeform 384"/>
          <p:cNvSpPr>
            <a:spLocks noEditPoints="1"/>
          </p:cNvSpPr>
          <p:nvPr/>
        </p:nvSpPr>
        <p:spPr bwMode="auto">
          <a:xfrm>
            <a:off x="6283064" y="1747104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3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42" name="Freeform 385"/>
          <p:cNvSpPr>
            <a:spLocks noEditPoints="1"/>
          </p:cNvSpPr>
          <p:nvPr/>
        </p:nvSpPr>
        <p:spPr bwMode="auto">
          <a:xfrm>
            <a:off x="6413485" y="1747104"/>
            <a:ext cx="101222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43" name="Freeform 386"/>
          <p:cNvSpPr>
            <a:spLocks noEditPoints="1"/>
          </p:cNvSpPr>
          <p:nvPr/>
        </p:nvSpPr>
        <p:spPr bwMode="auto">
          <a:xfrm>
            <a:off x="6543906" y="1747104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3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44" name="Freeform 387"/>
          <p:cNvSpPr>
            <a:spLocks noEditPoints="1"/>
          </p:cNvSpPr>
          <p:nvPr/>
        </p:nvSpPr>
        <p:spPr bwMode="auto">
          <a:xfrm>
            <a:off x="6684060" y="1747104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45" name="Freeform 388"/>
          <p:cNvSpPr>
            <a:spLocks noEditPoints="1"/>
          </p:cNvSpPr>
          <p:nvPr/>
        </p:nvSpPr>
        <p:spPr bwMode="auto">
          <a:xfrm>
            <a:off x="6814481" y="1747104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46" name="Freeform 389"/>
          <p:cNvSpPr>
            <a:spLocks noEditPoints="1"/>
          </p:cNvSpPr>
          <p:nvPr/>
        </p:nvSpPr>
        <p:spPr bwMode="auto">
          <a:xfrm>
            <a:off x="6944903" y="1747104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3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47" name="Freeform 390"/>
          <p:cNvSpPr>
            <a:spLocks noEditPoints="1"/>
          </p:cNvSpPr>
          <p:nvPr/>
        </p:nvSpPr>
        <p:spPr bwMode="auto">
          <a:xfrm>
            <a:off x="7085057" y="1747104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48" name="Freeform 391"/>
          <p:cNvSpPr>
            <a:spLocks noEditPoints="1"/>
          </p:cNvSpPr>
          <p:nvPr/>
        </p:nvSpPr>
        <p:spPr bwMode="auto">
          <a:xfrm>
            <a:off x="7215478" y="1747104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49" name="Freeform 392"/>
          <p:cNvSpPr>
            <a:spLocks/>
          </p:cNvSpPr>
          <p:nvPr/>
        </p:nvSpPr>
        <p:spPr bwMode="auto">
          <a:xfrm>
            <a:off x="7365365" y="1747104"/>
            <a:ext cx="83703" cy="130421"/>
          </a:xfrm>
          <a:custGeom>
            <a:avLst/>
            <a:gdLst>
              <a:gd name="T0" fmla="*/ 4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3 h 14"/>
              <a:gd name="T10" fmla="*/ 8 w 9"/>
              <a:gd name="T11" fmla="*/ 14 h 14"/>
              <a:gd name="T12" fmla="*/ 7 w 9"/>
              <a:gd name="T13" fmla="*/ 13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5 h 14"/>
              <a:gd name="T22" fmla="*/ 5 w 9"/>
              <a:gd name="T23" fmla="*/ 6 h 14"/>
              <a:gd name="T24" fmla="*/ 4 w 9"/>
              <a:gd name="T25" fmla="*/ 6 h 14"/>
              <a:gd name="T26" fmla="*/ 4 w 9"/>
              <a:gd name="T27" fmla="*/ 6 h 14"/>
              <a:gd name="T28" fmla="*/ 3 w 9"/>
              <a:gd name="T29" fmla="*/ 5 h 14"/>
              <a:gd name="T30" fmla="*/ 3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1 w 9"/>
              <a:gd name="T37" fmla="*/ 13 h 14"/>
              <a:gd name="T38" fmla="*/ 1 w 9"/>
              <a:gd name="T39" fmla="*/ 14 h 14"/>
              <a:gd name="T40" fmla="*/ 0 w 9"/>
              <a:gd name="T41" fmla="*/ 13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7" y="14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50" name="Freeform 393"/>
          <p:cNvSpPr>
            <a:spLocks noEditPoints="1"/>
          </p:cNvSpPr>
          <p:nvPr/>
        </p:nvSpPr>
        <p:spPr bwMode="auto">
          <a:xfrm>
            <a:off x="7495786" y="1747104"/>
            <a:ext cx="83703" cy="130421"/>
          </a:xfrm>
          <a:custGeom>
            <a:avLst/>
            <a:gdLst>
              <a:gd name="T0" fmla="*/ 6 w 9"/>
              <a:gd name="T1" fmla="*/ 0 h 14"/>
              <a:gd name="T2" fmla="*/ 7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3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1 h 14"/>
              <a:gd name="T34" fmla="*/ 0 w 9"/>
              <a:gd name="T35" fmla="*/ 1 h 14"/>
              <a:gd name="T36" fmla="*/ 0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0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0"/>
                </a:moveTo>
                <a:cubicBezTo>
                  <a:pt x="6" y="1"/>
                  <a:pt x="6" y="1"/>
                  <a:pt x="7" y="2"/>
                </a:cubicBezTo>
                <a:cubicBezTo>
                  <a:pt x="8" y="5"/>
                  <a:pt x="8" y="5"/>
                  <a:pt x="8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8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51" name="Freeform 394"/>
          <p:cNvSpPr>
            <a:spLocks noEditPoints="1"/>
          </p:cNvSpPr>
          <p:nvPr/>
        </p:nvSpPr>
        <p:spPr bwMode="auto">
          <a:xfrm>
            <a:off x="7626207" y="1747104"/>
            <a:ext cx="83703" cy="130421"/>
          </a:xfrm>
          <a:custGeom>
            <a:avLst/>
            <a:gdLst>
              <a:gd name="T0" fmla="*/ 6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1 w 9"/>
              <a:gd name="T17" fmla="*/ 14 h 14"/>
              <a:gd name="T18" fmla="*/ 1 w 9"/>
              <a:gd name="T19" fmla="*/ 13 h 14"/>
              <a:gd name="T20" fmla="*/ 0 w 9"/>
              <a:gd name="T21" fmla="*/ 13 h 14"/>
              <a:gd name="T22" fmla="*/ 1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1 w 9"/>
              <a:gd name="T33" fmla="*/ 1 h 14"/>
              <a:gd name="T34" fmla="*/ 0 w 9"/>
              <a:gd name="T35" fmla="*/ 1 h 14"/>
              <a:gd name="T36" fmla="*/ 1 w 9"/>
              <a:gd name="T37" fmla="*/ 0 h 14"/>
              <a:gd name="T38" fmla="*/ 1 w 9"/>
              <a:gd name="T39" fmla="*/ 0 h 14"/>
              <a:gd name="T40" fmla="*/ 5 w 9"/>
              <a:gd name="T41" fmla="*/ 0 h 14"/>
              <a:gd name="T42" fmla="*/ 6 w 9"/>
              <a:gd name="T43" fmla="*/ 0 h 14"/>
              <a:gd name="T44" fmla="*/ 4 w 9"/>
              <a:gd name="T45" fmla="*/ 12 h 14"/>
              <a:gd name="T46" fmla="*/ 5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5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0"/>
                </a:moveTo>
                <a:cubicBezTo>
                  <a:pt x="6" y="1"/>
                  <a:pt x="7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moveTo>
                  <a:pt x="4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52" name="Freeform 395"/>
          <p:cNvSpPr>
            <a:spLocks/>
          </p:cNvSpPr>
          <p:nvPr/>
        </p:nvSpPr>
        <p:spPr bwMode="auto">
          <a:xfrm>
            <a:off x="7766361" y="1747104"/>
            <a:ext cx="83703" cy="130421"/>
          </a:xfrm>
          <a:custGeom>
            <a:avLst/>
            <a:gdLst>
              <a:gd name="T0" fmla="*/ 7 w 9"/>
              <a:gd name="T1" fmla="*/ 6 h 14"/>
              <a:gd name="T2" fmla="*/ 7 w 9"/>
              <a:gd name="T3" fmla="*/ 1 h 14"/>
              <a:gd name="T4" fmla="*/ 7 w 9"/>
              <a:gd name="T5" fmla="*/ 0 h 14"/>
              <a:gd name="T6" fmla="*/ 8 w 9"/>
              <a:gd name="T7" fmla="*/ 0 h 14"/>
              <a:gd name="T8" fmla="*/ 8 w 9"/>
              <a:gd name="T9" fmla="*/ 0 h 14"/>
              <a:gd name="T10" fmla="*/ 9 w 9"/>
              <a:gd name="T11" fmla="*/ 1 h 14"/>
              <a:gd name="T12" fmla="*/ 9 w 9"/>
              <a:gd name="T13" fmla="*/ 13 h 14"/>
              <a:gd name="T14" fmla="*/ 8 w 9"/>
              <a:gd name="T15" fmla="*/ 13 h 14"/>
              <a:gd name="T16" fmla="*/ 8 w 9"/>
              <a:gd name="T17" fmla="*/ 14 h 14"/>
              <a:gd name="T18" fmla="*/ 7 w 9"/>
              <a:gd name="T19" fmla="*/ 13 h 14"/>
              <a:gd name="T20" fmla="*/ 7 w 9"/>
              <a:gd name="T21" fmla="*/ 13 h 14"/>
              <a:gd name="T22" fmla="*/ 7 w 9"/>
              <a:gd name="T23" fmla="*/ 8 h 14"/>
              <a:gd name="T24" fmla="*/ 2 w 9"/>
              <a:gd name="T25" fmla="*/ 8 h 14"/>
              <a:gd name="T26" fmla="*/ 2 w 9"/>
              <a:gd name="T27" fmla="*/ 13 h 14"/>
              <a:gd name="T28" fmla="*/ 1 w 9"/>
              <a:gd name="T29" fmla="*/ 13 h 14"/>
              <a:gd name="T30" fmla="*/ 1 w 9"/>
              <a:gd name="T31" fmla="*/ 14 h 14"/>
              <a:gd name="T32" fmla="*/ 0 w 9"/>
              <a:gd name="T33" fmla="*/ 13 h 14"/>
              <a:gd name="T34" fmla="*/ 0 w 9"/>
              <a:gd name="T35" fmla="*/ 13 h 14"/>
              <a:gd name="T36" fmla="*/ 0 w 9"/>
              <a:gd name="T37" fmla="*/ 1 h 14"/>
              <a:gd name="T38" fmla="*/ 0 w 9"/>
              <a:gd name="T39" fmla="*/ 0 h 14"/>
              <a:gd name="T40" fmla="*/ 1 w 9"/>
              <a:gd name="T41" fmla="*/ 0 h 14"/>
              <a:gd name="T42" fmla="*/ 1 w 9"/>
              <a:gd name="T43" fmla="*/ 0 h 14"/>
              <a:gd name="T44" fmla="*/ 2 w 9"/>
              <a:gd name="T45" fmla="*/ 1 h 14"/>
              <a:gd name="T46" fmla="*/ 2 w 9"/>
              <a:gd name="T47" fmla="*/ 6 h 14"/>
              <a:gd name="T48" fmla="*/ 7 w 9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53" name="Freeform 396"/>
          <p:cNvSpPr>
            <a:spLocks/>
          </p:cNvSpPr>
          <p:nvPr/>
        </p:nvSpPr>
        <p:spPr bwMode="auto">
          <a:xfrm>
            <a:off x="7896782" y="1747104"/>
            <a:ext cx="83703" cy="130421"/>
          </a:xfrm>
          <a:custGeom>
            <a:avLst/>
            <a:gdLst>
              <a:gd name="T0" fmla="*/ 5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3 h 14"/>
              <a:gd name="T10" fmla="*/ 8 w 9"/>
              <a:gd name="T11" fmla="*/ 14 h 14"/>
              <a:gd name="T12" fmla="*/ 8 w 9"/>
              <a:gd name="T13" fmla="*/ 13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5 h 14"/>
              <a:gd name="T22" fmla="*/ 5 w 9"/>
              <a:gd name="T23" fmla="*/ 6 h 14"/>
              <a:gd name="T24" fmla="*/ 5 w 9"/>
              <a:gd name="T25" fmla="*/ 6 h 14"/>
              <a:gd name="T26" fmla="*/ 4 w 9"/>
              <a:gd name="T27" fmla="*/ 6 h 14"/>
              <a:gd name="T28" fmla="*/ 4 w 9"/>
              <a:gd name="T29" fmla="*/ 5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3 h 14"/>
              <a:gd name="T38" fmla="*/ 1 w 9"/>
              <a:gd name="T39" fmla="*/ 14 h 14"/>
              <a:gd name="T40" fmla="*/ 1 w 9"/>
              <a:gd name="T41" fmla="*/ 13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5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54" name="Freeform 397"/>
          <p:cNvSpPr>
            <a:spLocks/>
          </p:cNvSpPr>
          <p:nvPr/>
        </p:nvSpPr>
        <p:spPr bwMode="auto">
          <a:xfrm>
            <a:off x="8036936" y="1747104"/>
            <a:ext cx="73970" cy="130421"/>
          </a:xfrm>
          <a:custGeom>
            <a:avLst/>
            <a:gdLst>
              <a:gd name="T0" fmla="*/ 4 w 8"/>
              <a:gd name="T1" fmla="*/ 3 h 14"/>
              <a:gd name="T2" fmla="*/ 6 w 8"/>
              <a:gd name="T3" fmla="*/ 0 h 14"/>
              <a:gd name="T4" fmla="*/ 8 w 8"/>
              <a:gd name="T5" fmla="*/ 0 h 14"/>
              <a:gd name="T6" fmla="*/ 8 w 8"/>
              <a:gd name="T7" fmla="*/ 13 h 14"/>
              <a:gd name="T8" fmla="*/ 8 w 8"/>
              <a:gd name="T9" fmla="*/ 13 h 14"/>
              <a:gd name="T10" fmla="*/ 7 w 8"/>
              <a:gd name="T11" fmla="*/ 14 h 14"/>
              <a:gd name="T12" fmla="*/ 7 w 8"/>
              <a:gd name="T13" fmla="*/ 13 h 14"/>
              <a:gd name="T14" fmla="*/ 7 w 8"/>
              <a:gd name="T15" fmla="*/ 13 h 14"/>
              <a:gd name="T16" fmla="*/ 7 w 8"/>
              <a:gd name="T17" fmla="*/ 3 h 14"/>
              <a:gd name="T18" fmla="*/ 5 w 8"/>
              <a:gd name="T19" fmla="*/ 5 h 14"/>
              <a:gd name="T20" fmla="*/ 5 w 8"/>
              <a:gd name="T21" fmla="*/ 5 h 14"/>
              <a:gd name="T22" fmla="*/ 4 w 8"/>
              <a:gd name="T23" fmla="*/ 6 h 14"/>
              <a:gd name="T24" fmla="*/ 4 w 8"/>
              <a:gd name="T25" fmla="*/ 6 h 14"/>
              <a:gd name="T26" fmla="*/ 3 w 8"/>
              <a:gd name="T27" fmla="*/ 6 h 14"/>
              <a:gd name="T28" fmla="*/ 3 w 8"/>
              <a:gd name="T29" fmla="*/ 5 h 14"/>
              <a:gd name="T30" fmla="*/ 3 w 8"/>
              <a:gd name="T31" fmla="*/ 5 h 14"/>
              <a:gd name="T32" fmla="*/ 1 w 8"/>
              <a:gd name="T33" fmla="*/ 3 h 14"/>
              <a:gd name="T34" fmla="*/ 1 w 8"/>
              <a:gd name="T35" fmla="*/ 13 h 14"/>
              <a:gd name="T36" fmla="*/ 1 w 8"/>
              <a:gd name="T37" fmla="*/ 13 h 14"/>
              <a:gd name="T38" fmla="*/ 0 w 8"/>
              <a:gd name="T39" fmla="*/ 14 h 14"/>
              <a:gd name="T40" fmla="*/ 0 w 8"/>
              <a:gd name="T41" fmla="*/ 13 h 14"/>
              <a:gd name="T42" fmla="*/ 0 w 8"/>
              <a:gd name="T43" fmla="*/ 13 h 14"/>
              <a:gd name="T44" fmla="*/ 0 w 8"/>
              <a:gd name="T45" fmla="*/ 0 h 14"/>
              <a:gd name="T46" fmla="*/ 2 w 8"/>
              <a:gd name="T47" fmla="*/ 0 h 14"/>
              <a:gd name="T48" fmla="*/ 4 w 8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55" name="Freeform 398"/>
          <p:cNvSpPr>
            <a:spLocks/>
          </p:cNvSpPr>
          <p:nvPr/>
        </p:nvSpPr>
        <p:spPr bwMode="auto">
          <a:xfrm>
            <a:off x="8167357" y="1747104"/>
            <a:ext cx="83703" cy="130421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7 w 9"/>
              <a:gd name="T5" fmla="*/ 0 h 14"/>
              <a:gd name="T6" fmla="*/ 8 w 9"/>
              <a:gd name="T7" fmla="*/ 0 h 14"/>
              <a:gd name="T8" fmla="*/ 8 w 9"/>
              <a:gd name="T9" fmla="*/ 0 h 14"/>
              <a:gd name="T10" fmla="*/ 9 w 9"/>
              <a:gd name="T11" fmla="*/ 1 h 14"/>
              <a:gd name="T12" fmla="*/ 9 w 9"/>
              <a:gd name="T13" fmla="*/ 14 h 14"/>
              <a:gd name="T14" fmla="*/ 6 w 9"/>
              <a:gd name="T15" fmla="*/ 14 h 14"/>
              <a:gd name="T16" fmla="*/ 2 w 9"/>
              <a:gd name="T17" fmla="*/ 3 h 14"/>
              <a:gd name="T18" fmla="*/ 2 w 9"/>
              <a:gd name="T19" fmla="*/ 13 h 14"/>
              <a:gd name="T20" fmla="*/ 1 w 9"/>
              <a:gd name="T21" fmla="*/ 13 h 14"/>
              <a:gd name="T22" fmla="*/ 1 w 9"/>
              <a:gd name="T23" fmla="*/ 14 h 14"/>
              <a:gd name="T24" fmla="*/ 0 w 9"/>
              <a:gd name="T25" fmla="*/ 13 h 14"/>
              <a:gd name="T26" fmla="*/ 0 w 9"/>
              <a:gd name="T27" fmla="*/ 13 h 14"/>
              <a:gd name="T28" fmla="*/ 0 w 9"/>
              <a:gd name="T29" fmla="*/ 0 h 14"/>
              <a:gd name="T30" fmla="*/ 2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56" name="Freeform 399"/>
          <p:cNvSpPr>
            <a:spLocks noEditPoints="1"/>
          </p:cNvSpPr>
          <p:nvPr/>
        </p:nvSpPr>
        <p:spPr bwMode="auto">
          <a:xfrm>
            <a:off x="8278312" y="1747104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3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57" name="Freeform 400"/>
          <p:cNvSpPr>
            <a:spLocks noEditPoints="1"/>
          </p:cNvSpPr>
          <p:nvPr/>
        </p:nvSpPr>
        <p:spPr bwMode="auto">
          <a:xfrm>
            <a:off x="8418466" y="1747104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3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58" name="Freeform 401"/>
          <p:cNvSpPr>
            <a:spLocks noEditPoints="1"/>
          </p:cNvSpPr>
          <p:nvPr/>
        </p:nvSpPr>
        <p:spPr bwMode="auto">
          <a:xfrm>
            <a:off x="8548887" y="1747104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59" name="Freeform 402"/>
          <p:cNvSpPr>
            <a:spLocks/>
          </p:cNvSpPr>
          <p:nvPr/>
        </p:nvSpPr>
        <p:spPr bwMode="auto">
          <a:xfrm>
            <a:off x="8698774" y="1747104"/>
            <a:ext cx="83703" cy="130421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7 w 9"/>
              <a:gd name="T5" fmla="*/ 0 h 14"/>
              <a:gd name="T6" fmla="*/ 8 w 9"/>
              <a:gd name="T7" fmla="*/ 0 h 14"/>
              <a:gd name="T8" fmla="*/ 9 w 9"/>
              <a:gd name="T9" fmla="*/ 0 h 14"/>
              <a:gd name="T10" fmla="*/ 9 w 9"/>
              <a:gd name="T11" fmla="*/ 1 h 14"/>
              <a:gd name="T12" fmla="*/ 9 w 9"/>
              <a:gd name="T13" fmla="*/ 14 h 14"/>
              <a:gd name="T14" fmla="*/ 6 w 9"/>
              <a:gd name="T15" fmla="*/ 14 h 14"/>
              <a:gd name="T16" fmla="*/ 2 w 9"/>
              <a:gd name="T17" fmla="*/ 3 h 14"/>
              <a:gd name="T18" fmla="*/ 2 w 9"/>
              <a:gd name="T19" fmla="*/ 13 h 14"/>
              <a:gd name="T20" fmla="*/ 2 w 9"/>
              <a:gd name="T21" fmla="*/ 13 h 14"/>
              <a:gd name="T22" fmla="*/ 1 w 9"/>
              <a:gd name="T23" fmla="*/ 14 h 14"/>
              <a:gd name="T24" fmla="*/ 0 w 9"/>
              <a:gd name="T25" fmla="*/ 13 h 14"/>
              <a:gd name="T26" fmla="*/ 0 w 9"/>
              <a:gd name="T27" fmla="*/ 13 h 14"/>
              <a:gd name="T28" fmla="*/ 0 w 9"/>
              <a:gd name="T29" fmla="*/ 0 h 14"/>
              <a:gd name="T30" fmla="*/ 2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60" name="Freeform 403"/>
          <p:cNvSpPr>
            <a:spLocks/>
          </p:cNvSpPr>
          <p:nvPr/>
        </p:nvSpPr>
        <p:spPr bwMode="auto">
          <a:xfrm>
            <a:off x="8829195" y="1747104"/>
            <a:ext cx="83703" cy="130421"/>
          </a:xfrm>
          <a:custGeom>
            <a:avLst/>
            <a:gdLst>
              <a:gd name="T0" fmla="*/ 5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3 h 14"/>
              <a:gd name="T10" fmla="*/ 8 w 9"/>
              <a:gd name="T11" fmla="*/ 14 h 14"/>
              <a:gd name="T12" fmla="*/ 8 w 9"/>
              <a:gd name="T13" fmla="*/ 13 h 14"/>
              <a:gd name="T14" fmla="*/ 7 w 9"/>
              <a:gd name="T15" fmla="*/ 13 h 14"/>
              <a:gd name="T16" fmla="*/ 7 w 9"/>
              <a:gd name="T17" fmla="*/ 3 h 14"/>
              <a:gd name="T18" fmla="*/ 6 w 9"/>
              <a:gd name="T19" fmla="*/ 5 h 14"/>
              <a:gd name="T20" fmla="*/ 6 w 9"/>
              <a:gd name="T21" fmla="*/ 5 h 14"/>
              <a:gd name="T22" fmla="*/ 5 w 9"/>
              <a:gd name="T23" fmla="*/ 6 h 14"/>
              <a:gd name="T24" fmla="*/ 5 w 9"/>
              <a:gd name="T25" fmla="*/ 6 h 14"/>
              <a:gd name="T26" fmla="*/ 4 w 9"/>
              <a:gd name="T27" fmla="*/ 6 h 14"/>
              <a:gd name="T28" fmla="*/ 4 w 9"/>
              <a:gd name="T29" fmla="*/ 5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3 h 14"/>
              <a:gd name="T38" fmla="*/ 1 w 9"/>
              <a:gd name="T39" fmla="*/ 14 h 14"/>
              <a:gd name="T40" fmla="*/ 1 w 9"/>
              <a:gd name="T41" fmla="*/ 13 h 14"/>
              <a:gd name="T42" fmla="*/ 0 w 9"/>
              <a:gd name="T43" fmla="*/ 13 h 14"/>
              <a:gd name="T44" fmla="*/ 0 w 9"/>
              <a:gd name="T45" fmla="*/ 0 h 14"/>
              <a:gd name="T46" fmla="*/ 3 w 9"/>
              <a:gd name="T47" fmla="*/ 0 h 14"/>
              <a:gd name="T48" fmla="*/ 5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8" y="14"/>
                </a:cubicBezTo>
                <a:cubicBezTo>
                  <a:pt x="8" y="14"/>
                  <a:pt x="8" y="14"/>
                  <a:pt x="8" y="13"/>
                </a:cubicBezTo>
                <a:cubicBezTo>
                  <a:pt x="8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4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61" name="Freeform 404"/>
          <p:cNvSpPr>
            <a:spLocks/>
          </p:cNvSpPr>
          <p:nvPr/>
        </p:nvSpPr>
        <p:spPr bwMode="auto">
          <a:xfrm>
            <a:off x="8969350" y="1747104"/>
            <a:ext cx="73970" cy="130421"/>
          </a:xfrm>
          <a:custGeom>
            <a:avLst/>
            <a:gdLst>
              <a:gd name="T0" fmla="*/ 7 w 8"/>
              <a:gd name="T1" fmla="*/ 6 h 14"/>
              <a:gd name="T2" fmla="*/ 7 w 8"/>
              <a:gd name="T3" fmla="*/ 1 h 14"/>
              <a:gd name="T4" fmla="*/ 7 w 8"/>
              <a:gd name="T5" fmla="*/ 0 h 14"/>
              <a:gd name="T6" fmla="*/ 8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3 h 14"/>
              <a:gd name="T14" fmla="*/ 8 w 8"/>
              <a:gd name="T15" fmla="*/ 13 h 14"/>
              <a:gd name="T16" fmla="*/ 8 w 8"/>
              <a:gd name="T17" fmla="*/ 14 h 14"/>
              <a:gd name="T18" fmla="*/ 7 w 8"/>
              <a:gd name="T19" fmla="*/ 13 h 14"/>
              <a:gd name="T20" fmla="*/ 7 w 8"/>
              <a:gd name="T21" fmla="*/ 13 h 14"/>
              <a:gd name="T22" fmla="*/ 7 w 8"/>
              <a:gd name="T23" fmla="*/ 8 h 14"/>
              <a:gd name="T24" fmla="*/ 2 w 8"/>
              <a:gd name="T25" fmla="*/ 8 h 14"/>
              <a:gd name="T26" fmla="*/ 2 w 8"/>
              <a:gd name="T27" fmla="*/ 13 h 14"/>
              <a:gd name="T28" fmla="*/ 1 w 8"/>
              <a:gd name="T29" fmla="*/ 13 h 14"/>
              <a:gd name="T30" fmla="*/ 1 w 8"/>
              <a:gd name="T31" fmla="*/ 14 h 14"/>
              <a:gd name="T32" fmla="*/ 0 w 8"/>
              <a:gd name="T33" fmla="*/ 13 h 14"/>
              <a:gd name="T34" fmla="*/ 0 w 8"/>
              <a:gd name="T35" fmla="*/ 13 h 14"/>
              <a:gd name="T36" fmla="*/ 0 w 8"/>
              <a:gd name="T37" fmla="*/ 1 h 14"/>
              <a:gd name="T38" fmla="*/ 0 w 8"/>
              <a:gd name="T39" fmla="*/ 0 h 14"/>
              <a:gd name="T40" fmla="*/ 1 w 8"/>
              <a:gd name="T41" fmla="*/ 0 h 14"/>
              <a:gd name="T42" fmla="*/ 1 w 8"/>
              <a:gd name="T43" fmla="*/ 0 h 14"/>
              <a:gd name="T44" fmla="*/ 2 w 8"/>
              <a:gd name="T45" fmla="*/ 1 h 14"/>
              <a:gd name="T46" fmla="*/ 2 w 8"/>
              <a:gd name="T47" fmla="*/ 6 h 14"/>
              <a:gd name="T48" fmla="*/ 7 w 8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62" name="Freeform 405"/>
          <p:cNvSpPr>
            <a:spLocks noEditPoints="1"/>
          </p:cNvSpPr>
          <p:nvPr/>
        </p:nvSpPr>
        <p:spPr bwMode="auto">
          <a:xfrm>
            <a:off x="9099771" y="1747104"/>
            <a:ext cx="83703" cy="130421"/>
          </a:xfrm>
          <a:custGeom>
            <a:avLst/>
            <a:gdLst>
              <a:gd name="T0" fmla="*/ 4 w 9"/>
              <a:gd name="T1" fmla="*/ 0 h 14"/>
              <a:gd name="T2" fmla="*/ 7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2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0"/>
                  <a:pt x="7" y="2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8"/>
                  <a:pt x="9" y="8"/>
                  <a:pt x="8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3" y="14"/>
                  <a:pt x="3" y="13"/>
                </a:cubicBezTo>
                <a:cubicBezTo>
                  <a:pt x="3" y="13"/>
                  <a:pt x="3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63" name="Freeform 406"/>
          <p:cNvSpPr>
            <a:spLocks noEditPoints="1"/>
          </p:cNvSpPr>
          <p:nvPr/>
        </p:nvSpPr>
        <p:spPr bwMode="auto">
          <a:xfrm>
            <a:off x="9259390" y="1766570"/>
            <a:ext cx="27252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3 h 9"/>
              <a:gd name="T4" fmla="*/ 3 w 3"/>
              <a:gd name="T5" fmla="*/ 4 h 9"/>
              <a:gd name="T6" fmla="*/ 1 w 3"/>
              <a:gd name="T7" fmla="*/ 4 h 9"/>
              <a:gd name="T8" fmla="*/ 0 w 3"/>
              <a:gd name="T9" fmla="*/ 3 h 9"/>
              <a:gd name="T10" fmla="*/ 0 w 3"/>
              <a:gd name="T11" fmla="*/ 1 h 9"/>
              <a:gd name="T12" fmla="*/ 1 w 3"/>
              <a:gd name="T13" fmla="*/ 0 h 9"/>
              <a:gd name="T14" fmla="*/ 3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3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3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3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7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64" name="Freeform 407"/>
          <p:cNvSpPr>
            <a:spLocks/>
          </p:cNvSpPr>
          <p:nvPr/>
        </p:nvSpPr>
        <p:spPr bwMode="auto">
          <a:xfrm>
            <a:off x="9389812" y="1823021"/>
            <a:ext cx="36985" cy="27252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65" name="Freeform 408"/>
          <p:cNvSpPr>
            <a:spLocks/>
          </p:cNvSpPr>
          <p:nvPr/>
        </p:nvSpPr>
        <p:spPr bwMode="auto">
          <a:xfrm>
            <a:off x="9529966" y="1823021"/>
            <a:ext cx="27252" cy="27252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2 w 3"/>
              <a:gd name="T5" fmla="*/ 3 h 3"/>
              <a:gd name="T6" fmla="*/ 0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0 w 3"/>
              <a:gd name="T13" fmla="*/ 0 h 3"/>
              <a:gd name="T14" fmla="*/ 2 w 3"/>
              <a:gd name="T15" fmla="*/ 0 h 3"/>
              <a:gd name="T16" fmla="*/ 3 w 3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66" name="Oval 410"/>
          <p:cNvSpPr>
            <a:spLocks noChangeArrowheads="1"/>
          </p:cNvSpPr>
          <p:nvPr/>
        </p:nvSpPr>
        <p:spPr bwMode="auto">
          <a:xfrm>
            <a:off x="9650654" y="1793822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67" name="Freeform 411"/>
          <p:cNvSpPr>
            <a:spLocks/>
          </p:cNvSpPr>
          <p:nvPr/>
        </p:nvSpPr>
        <p:spPr bwMode="auto">
          <a:xfrm>
            <a:off x="9753823" y="1727638"/>
            <a:ext cx="27252" cy="19466"/>
          </a:xfrm>
          <a:custGeom>
            <a:avLst/>
            <a:gdLst>
              <a:gd name="T0" fmla="*/ 9 w 14"/>
              <a:gd name="T1" fmla="*/ 0 h 10"/>
              <a:gd name="T2" fmla="*/ 14 w 14"/>
              <a:gd name="T3" fmla="*/ 10 h 10"/>
              <a:gd name="T4" fmla="*/ 9 w 14"/>
              <a:gd name="T5" fmla="*/ 10 h 10"/>
              <a:gd name="T6" fmla="*/ 0 w 14"/>
              <a:gd name="T7" fmla="*/ 0 h 10"/>
              <a:gd name="T8" fmla="*/ 9 w 14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0">
                <a:moveTo>
                  <a:pt x="9" y="0"/>
                </a:moveTo>
                <a:lnTo>
                  <a:pt x="14" y="10"/>
                </a:lnTo>
                <a:lnTo>
                  <a:pt x="9" y="10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68" name="Freeform 412"/>
          <p:cNvSpPr>
            <a:spLocks/>
          </p:cNvSpPr>
          <p:nvPr/>
        </p:nvSpPr>
        <p:spPr bwMode="auto">
          <a:xfrm>
            <a:off x="9810274" y="1727638"/>
            <a:ext cx="36985" cy="19466"/>
          </a:xfrm>
          <a:custGeom>
            <a:avLst/>
            <a:gdLst>
              <a:gd name="T0" fmla="*/ 9 w 19"/>
              <a:gd name="T1" fmla="*/ 0 h 10"/>
              <a:gd name="T2" fmla="*/ 19 w 19"/>
              <a:gd name="T3" fmla="*/ 10 h 10"/>
              <a:gd name="T4" fmla="*/ 9 w 19"/>
              <a:gd name="T5" fmla="*/ 10 h 10"/>
              <a:gd name="T6" fmla="*/ 0 w 19"/>
              <a:gd name="T7" fmla="*/ 0 h 10"/>
              <a:gd name="T8" fmla="*/ 9 w 19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0">
                <a:moveTo>
                  <a:pt x="9" y="0"/>
                </a:moveTo>
                <a:lnTo>
                  <a:pt x="19" y="10"/>
                </a:lnTo>
                <a:lnTo>
                  <a:pt x="9" y="10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69" name="Freeform 413"/>
          <p:cNvSpPr>
            <a:spLocks/>
          </p:cNvSpPr>
          <p:nvPr/>
        </p:nvSpPr>
        <p:spPr bwMode="auto">
          <a:xfrm>
            <a:off x="9911496" y="1823021"/>
            <a:ext cx="29199" cy="27252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3 w 3"/>
              <a:gd name="T5" fmla="*/ 3 h 3"/>
              <a:gd name="T6" fmla="*/ 1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1 w 3"/>
              <a:gd name="T13" fmla="*/ 0 h 3"/>
              <a:gd name="T14" fmla="*/ 3 w 3"/>
              <a:gd name="T15" fmla="*/ 0 h 3"/>
              <a:gd name="T16" fmla="*/ 3 w 3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1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70" name="Freeform 414"/>
          <p:cNvSpPr>
            <a:spLocks noEditPoints="1"/>
          </p:cNvSpPr>
          <p:nvPr/>
        </p:nvSpPr>
        <p:spPr bwMode="auto">
          <a:xfrm>
            <a:off x="10041917" y="1766570"/>
            <a:ext cx="38932" cy="83703"/>
          </a:xfrm>
          <a:custGeom>
            <a:avLst/>
            <a:gdLst>
              <a:gd name="T0" fmla="*/ 4 w 4"/>
              <a:gd name="T1" fmla="*/ 1 h 9"/>
              <a:gd name="T2" fmla="*/ 4 w 4"/>
              <a:gd name="T3" fmla="*/ 3 h 9"/>
              <a:gd name="T4" fmla="*/ 3 w 4"/>
              <a:gd name="T5" fmla="*/ 4 h 9"/>
              <a:gd name="T6" fmla="*/ 1 w 4"/>
              <a:gd name="T7" fmla="*/ 4 h 9"/>
              <a:gd name="T8" fmla="*/ 0 w 4"/>
              <a:gd name="T9" fmla="*/ 3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3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71" name="Freeform 415"/>
          <p:cNvSpPr>
            <a:spLocks/>
          </p:cNvSpPr>
          <p:nvPr/>
        </p:nvSpPr>
        <p:spPr bwMode="auto">
          <a:xfrm>
            <a:off x="10154819" y="1747104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72" name="Freeform 416"/>
          <p:cNvSpPr>
            <a:spLocks/>
          </p:cNvSpPr>
          <p:nvPr/>
        </p:nvSpPr>
        <p:spPr bwMode="auto">
          <a:xfrm>
            <a:off x="10285240" y="1747104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73" name="Freeform 417"/>
          <p:cNvSpPr>
            <a:spLocks/>
          </p:cNvSpPr>
          <p:nvPr/>
        </p:nvSpPr>
        <p:spPr bwMode="auto">
          <a:xfrm>
            <a:off x="10425394" y="1747104"/>
            <a:ext cx="73970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1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74" name="Freeform 418"/>
          <p:cNvSpPr>
            <a:spLocks/>
          </p:cNvSpPr>
          <p:nvPr/>
        </p:nvSpPr>
        <p:spPr bwMode="auto">
          <a:xfrm>
            <a:off x="10555815" y="1747104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75" name="Freeform 419"/>
          <p:cNvSpPr>
            <a:spLocks/>
          </p:cNvSpPr>
          <p:nvPr/>
        </p:nvSpPr>
        <p:spPr bwMode="auto">
          <a:xfrm>
            <a:off x="10686236" y="1747104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76" name="Freeform 420"/>
          <p:cNvSpPr>
            <a:spLocks noEditPoints="1"/>
          </p:cNvSpPr>
          <p:nvPr/>
        </p:nvSpPr>
        <p:spPr bwMode="auto">
          <a:xfrm>
            <a:off x="10826390" y="1747104"/>
            <a:ext cx="73970" cy="130421"/>
          </a:xfrm>
          <a:custGeom>
            <a:avLst/>
            <a:gdLst>
              <a:gd name="T0" fmla="*/ 4 w 8"/>
              <a:gd name="T1" fmla="*/ 0 h 14"/>
              <a:gd name="T2" fmla="*/ 6 w 8"/>
              <a:gd name="T3" fmla="*/ 2 h 14"/>
              <a:gd name="T4" fmla="*/ 8 w 8"/>
              <a:gd name="T5" fmla="*/ 5 h 14"/>
              <a:gd name="T6" fmla="*/ 8 w 8"/>
              <a:gd name="T7" fmla="*/ 7 h 14"/>
              <a:gd name="T8" fmla="*/ 8 w 8"/>
              <a:gd name="T9" fmla="*/ 9 h 14"/>
              <a:gd name="T10" fmla="*/ 6 w 8"/>
              <a:gd name="T11" fmla="*/ 12 h 14"/>
              <a:gd name="T12" fmla="*/ 5 w 8"/>
              <a:gd name="T13" fmla="*/ 13 h 14"/>
              <a:gd name="T14" fmla="*/ 4 w 8"/>
              <a:gd name="T15" fmla="*/ 14 h 14"/>
              <a:gd name="T16" fmla="*/ 3 w 8"/>
              <a:gd name="T17" fmla="*/ 13 h 14"/>
              <a:gd name="T18" fmla="*/ 2 w 8"/>
              <a:gd name="T19" fmla="*/ 12 h 14"/>
              <a:gd name="T20" fmla="*/ 0 w 8"/>
              <a:gd name="T21" fmla="*/ 9 h 14"/>
              <a:gd name="T22" fmla="*/ 0 w 8"/>
              <a:gd name="T23" fmla="*/ 7 h 14"/>
              <a:gd name="T24" fmla="*/ 0 w 8"/>
              <a:gd name="T25" fmla="*/ 5 h 14"/>
              <a:gd name="T26" fmla="*/ 2 w 8"/>
              <a:gd name="T27" fmla="*/ 2 h 14"/>
              <a:gd name="T28" fmla="*/ 4 w 8"/>
              <a:gd name="T29" fmla="*/ 0 h 14"/>
              <a:gd name="T30" fmla="*/ 4 w 8"/>
              <a:gd name="T31" fmla="*/ 2 h 14"/>
              <a:gd name="T32" fmla="*/ 3 w 8"/>
              <a:gd name="T33" fmla="*/ 2 h 14"/>
              <a:gd name="T34" fmla="*/ 2 w 8"/>
              <a:gd name="T35" fmla="*/ 6 h 14"/>
              <a:gd name="T36" fmla="*/ 1 w 8"/>
              <a:gd name="T37" fmla="*/ 7 h 14"/>
              <a:gd name="T38" fmla="*/ 2 w 8"/>
              <a:gd name="T39" fmla="*/ 8 h 14"/>
              <a:gd name="T40" fmla="*/ 3 w 8"/>
              <a:gd name="T41" fmla="*/ 12 h 14"/>
              <a:gd name="T42" fmla="*/ 4 w 8"/>
              <a:gd name="T43" fmla="*/ 12 h 14"/>
              <a:gd name="T44" fmla="*/ 4 w 8"/>
              <a:gd name="T45" fmla="*/ 12 h 14"/>
              <a:gd name="T46" fmla="*/ 6 w 8"/>
              <a:gd name="T47" fmla="*/ 8 h 14"/>
              <a:gd name="T48" fmla="*/ 7 w 8"/>
              <a:gd name="T49" fmla="*/ 7 h 14"/>
              <a:gd name="T50" fmla="*/ 6 w 8"/>
              <a:gd name="T51" fmla="*/ 6 h 14"/>
              <a:gd name="T52" fmla="*/ 4 w 8"/>
              <a:gd name="T53" fmla="*/ 2 h 14"/>
              <a:gd name="T54" fmla="*/ 4 w 8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14">
                <a:moveTo>
                  <a:pt x="4" y="0"/>
                </a:moveTo>
                <a:cubicBezTo>
                  <a:pt x="5" y="0"/>
                  <a:pt x="6" y="0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7"/>
                </a:cubicBezTo>
                <a:cubicBezTo>
                  <a:pt x="8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0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3" y="2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7"/>
                </a:cubicBezTo>
                <a:cubicBezTo>
                  <a:pt x="1" y="7"/>
                  <a:pt x="1" y="8"/>
                  <a:pt x="2" y="8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7" y="7"/>
                  <a:pt x="7" y="7"/>
                </a:cubicBezTo>
                <a:cubicBezTo>
                  <a:pt x="7" y="7"/>
                  <a:pt x="7" y="6"/>
                  <a:pt x="6" y="6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77" name="Freeform 421"/>
          <p:cNvSpPr>
            <a:spLocks noEditPoints="1"/>
          </p:cNvSpPr>
          <p:nvPr/>
        </p:nvSpPr>
        <p:spPr bwMode="auto">
          <a:xfrm>
            <a:off x="10956811" y="1747104"/>
            <a:ext cx="83703" cy="130421"/>
          </a:xfrm>
          <a:custGeom>
            <a:avLst/>
            <a:gdLst>
              <a:gd name="T0" fmla="*/ 4 w 9"/>
              <a:gd name="T1" fmla="*/ 0 h 14"/>
              <a:gd name="T2" fmla="*/ 6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2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0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7"/>
                </a:cubicBezTo>
                <a:cubicBezTo>
                  <a:pt x="9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3" y="14"/>
                  <a:pt x="3" y="13"/>
                </a:cubicBezTo>
                <a:cubicBezTo>
                  <a:pt x="3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78" name="Freeform 422"/>
          <p:cNvSpPr>
            <a:spLocks noEditPoints="1"/>
          </p:cNvSpPr>
          <p:nvPr/>
        </p:nvSpPr>
        <p:spPr bwMode="auto">
          <a:xfrm>
            <a:off x="11087233" y="1747104"/>
            <a:ext cx="83703" cy="130421"/>
          </a:xfrm>
          <a:custGeom>
            <a:avLst/>
            <a:gdLst>
              <a:gd name="T0" fmla="*/ 5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2 w 9"/>
              <a:gd name="T27" fmla="*/ 2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5" y="0"/>
                  <a:pt x="6" y="0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4" y="14"/>
                  <a:pt x="4" y="14"/>
                  <a:pt x="3" y="13"/>
                </a:cubicBezTo>
                <a:cubicBezTo>
                  <a:pt x="3" y="13"/>
                  <a:pt x="3" y="13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1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0"/>
                  <a:pt x="4" y="0"/>
                  <a:pt x="5" y="0"/>
                </a:cubicBezTo>
                <a:moveTo>
                  <a:pt x="5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79" name="Freeform 423"/>
          <p:cNvSpPr>
            <a:spLocks noEditPoints="1"/>
          </p:cNvSpPr>
          <p:nvPr/>
        </p:nvSpPr>
        <p:spPr bwMode="auto">
          <a:xfrm>
            <a:off x="11217654" y="1747104"/>
            <a:ext cx="83703" cy="130421"/>
          </a:xfrm>
          <a:custGeom>
            <a:avLst/>
            <a:gdLst>
              <a:gd name="T0" fmla="*/ 5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4 w 9"/>
              <a:gd name="T17" fmla="*/ 13 h 14"/>
              <a:gd name="T18" fmla="*/ 3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3 w 9"/>
              <a:gd name="T27" fmla="*/ 2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6" y="0"/>
                  <a:pt x="6" y="0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7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4" y="14"/>
                  <a:pt x="4" y="14"/>
                  <a:pt x="4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0" y="8"/>
                  <a:pt x="0" y="7"/>
                </a:cubicBezTo>
                <a:cubicBezTo>
                  <a:pt x="0" y="6"/>
                  <a:pt x="1" y="6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0"/>
                  <a:pt x="4" y="0"/>
                  <a:pt x="5" y="0"/>
                </a:cubicBezTo>
                <a:moveTo>
                  <a:pt x="5" y="2"/>
                </a:moveTo>
                <a:cubicBezTo>
                  <a:pt x="5" y="2"/>
                  <a:pt x="5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80" name="Freeform 424"/>
          <p:cNvSpPr>
            <a:spLocks/>
          </p:cNvSpPr>
          <p:nvPr/>
        </p:nvSpPr>
        <p:spPr bwMode="auto">
          <a:xfrm>
            <a:off x="11357808" y="1747104"/>
            <a:ext cx="75917" cy="130421"/>
          </a:xfrm>
          <a:custGeom>
            <a:avLst/>
            <a:gdLst>
              <a:gd name="T0" fmla="*/ 8 w 8"/>
              <a:gd name="T1" fmla="*/ 0 h 14"/>
              <a:gd name="T2" fmla="*/ 8 w 8"/>
              <a:gd name="T3" fmla="*/ 1 h 14"/>
              <a:gd name="T4" fmla="*/ 8 w 8"/>
              <a:gd name="T5" fmla="*/ 1 h 14"/>
              <a:gd name="T6" fmla="*/ 2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8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8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81" name="Freeform 425"/>
          <p:cNvSpPr>
            <a:spLocks/>
          </p:cNvSpPr>
          <p:nvPr/>
        </p:nvSpPr>
        <p:spPr bwMode="auto">
          <a:xfrm>
            <a:off x="11488229" y="1747104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10" name="Freeform 454"/>
          <p:cNvSpPr>
            <a:spLocks noEditPoints="1"/>
          </p:cNvSpPr>
          <p:nvPr/>
        </p:nvSpPr>
        <p:spPr bwMode="auto">
          <a:xfrm>
            <a:off x="5611493" y="1963175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3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10" y="1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9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11" name="Freeform 455"/>
          <p:cNvSpPr>
            <a:spLocks noEditPoints="1"/>
          </p:cNvSpPr>
          <p:nvPr/>
        </p:nvSpPr>
        <p:spPr bwMode="auto">
          <a:xfrm>
            <a:off x="5749700" y="1963175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2 h 14"/>
              <a:gd name="T28" fmla="*/ 0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3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1"/>
                  <a:pt x="9" y="1"/>
                </a:cubicBezTo>
                <a:cubicBezTo>
                  <a:pt x="10" y="2"/>
                  <a:pt x="10" y="3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9" y="8"/>
                </a:cubicBezTo>
                <a:cubicBezTo>
                  <a:pt x="9" y="9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12" name="Freeform 456"/>
          <p:cNvSpPr>
            <a:spLocks noEditPoints="1"/>
          </p:cNvSpPr>
          <p:nvPr/>
        </p:nvSpPr>
        <p:spPr bwMode="auto">
          <a:xfrm>
            <a:off x="5882068" y="1963175"/>
            <a:ext cx="91489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10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3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10" y="1"/>
                </a:cubicBezTo>
                <a:cubicBezTo>
                  <a:pt x="10" y="2"/>
                  <a:pt x="10" y="3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9"/>
                  <a:pt x="9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13" name="Freeform 457"/>
          <p:cNvSpPr>
            <a:spLocks noEditPoints="1"/>
          </p:cNvSpPr>
          <p:nvPr/>
        </p:nvSpPr>
        <p:spPr bwMode="auto">
          <a:xfrm>
            <a:off x="6012489" y="1963175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3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10" y="1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9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14" name="Freeform 458"/>
          <p:cNvSpPr>
            <a:spLocks noEditPoints="1"/>
          </p:cNvSpPr>
          <p:nvPr/>
        </p:nvSpPr>
        <p:spPr bwMode="auto">
          <a:xfrm>
            <a:off x="6142910" y="1963175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3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2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1"/>
                  <a:pt x="10" y="1"/>
                </a:cubicBezTo>
                <a:cubicBezTo>
                  <a:pt x="11" y="2"/>
                  <a:pt x="11" y="3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9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15" name="Freeform 459"/>
          <p:cNvSpPr>
            <a:spLocks noEditPoints="1"/>
          </p:cNvSpPr>
          <p:nvPr/>
        </p:nvSpPr>
        <p:spPr bwMode="auto">
          <a:xfrm>
            <a:off x="6283064" y="1963175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3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10" y="1"/>
                </a:cubicBezTo>
                <a:cubicBezTo>
                  <a:pt x="10" y="2"/>
                  <a:pt x="10" y="3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9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16" name="Freeform 460"/>
          <p:cNvSpPr>
            <a:spLocks noEditPoints="1"/>
          </p:cNvSpPr>
          <p:nvPr/>
        </p:nvSpPr>
        <p:spPr bwMode="auto">
          <a:xfrm>
            <a:off x="6413485" y="1963175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3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10" y="1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9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17" name="Freeform 461"/>
          <p:cNvSpPr>
            <a:spLocks noEditPoints="1"/>
          </p:cNvSpPr>
          <p:nvPr/>
        </p:nvSpPr>
        <p:spPr bwMode="auto">
          <a:xfrm>
            <a:off x="6543907" y="1963175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3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2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10" y="1"/>
                </a:cubicBezTo>
                <a:cubicBezTo>
                  <a:pt x="11" y="2"/>
                  <a:pt x="11" y="3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9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18" name="Freeform 462"/>
          <p:cNvSpPr>
            <a:spLocks noEditPoints="1"/>
          </p:cNvSpPr>
          <p:nvPr/>
        </p:nvSpPr>
        <p:spPr bwMode="auto">
          <a:xfrm>
            <a:off x="6684061" y="1963175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3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1"/>
                  <a:pt x="9" y="1"/>
                </a:cubicBezTo>
                <a:cubicBezTo>
                  <a:pt x="10" y="2"/>
                  <a:pt x="10" y="3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9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19" name="Freeform 463"/>
          <p:cNvSpPr>
            <a:spLocks noEditPoints="1"/>
          </p:cNvSpPr>
          <p:nvPr/>
        </p:nvSpPr>
        <p:spPr bwMode="auto">
          <a:xfrm>
            <a:off x="6814482" y="1963175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3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10" y="1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9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20" name="Freeform 464"/>
          <p:cNvSpPr>
            <a:spLocks noEditPoints="1"/>
          </p:cNvSpPr>
          <p:nvPr/>
        </p:nvSpPr>
        <p:spPr bwMode="auto">
          <a:xfrm>
            <a:off x="6944903" y="1963175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3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2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10" y="1"/>
                </a:cubicBezTo>
                <a:cubicBezTo>
                  <a:pt x="11" y="2"/>
                  <a:pt x="11" y="3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9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21" name="Freeform 465"/>
          <p:cNvSpPr>
            <a:spLocks noEditPoints="1"/>
          </p:cNvSpPr>
          <p:nvPr/>
        </p:nvSpPr>
        <p:spPr bwMode="auto">
          <a:xfrm>
            <a:off x="7085057" y="1963175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0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3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1"/>
                  <a:pt x="9" y="1"/>
                </a:cubicBezTo>
                <a:cubicBezTo>
                  <a:pt x="10" y="2"/>
                  <a:pt x="10" y="3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9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22" name="Freeform 466"/>
          <p:cNvSpPr>
            <a:spLocks noEditPoints="1"/>
          </p:cNvSpPr>
          <p:nvPr/>
        </p:nvSpPr>
        <p:spPr bwMode="auto">
          <a:xfrm>
            <a:off x="7215478" y="1963175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3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10" y="1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9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23" name="Freeform 467"/>
          <p:cNvSpPr>
            <a:spLocks/>
          </p:cNvSpPr>
          <p:nvPr/>
        </p:nvSpPr>
        <p:spPr bwMode="auto">
          <a:xfrm>
            <a:off x="7365365" y="1963175"/>
            <a:ext cx="83703" cy="130421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7 w 9"/>
              <a:gd name="T5" fmla="*/ 1 h 14"/>
              <a:gd name="T6" fmla="*/ 8 w 9"/>
              <a:gd name="T7" fmla="*/ 0 h 14"/>
              <a:gd name="T8" fmla="*/ 8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6 w 9"/>
              <a:gd name="T15" fmla="*/ 14 h 14"/>
              <a:gd name="T16" fmla="*/ 2 w 9"/>
              <a:gd name="T17" fmla="*/ 4 h 14"/>
              <a:gd name="T18" fmla="*/ 2 w 9"/>
              <a:gd name="T19" fmla="*/ 13 h 14"/>
              <a:gd name="T20" fmla="*/ 1 w 9"/>
              <a:gd name="T21" fmla="*/ 14 h 14"/>
              <a:gd name="T22" fmla="*/ 1 w 9"/>
              <a:gd name="T23" fmla="*/ 14 h 14"/>
              <a:gd name="T24" fmla="*/ 0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2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2" y="4"/>
                  <a:pt x="2" y="4"/>
                  <a:pt x="2" y="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24" name="Freeform 468"/>
          <p:cNvSpPr>
            <a:spLocks/>
          </p:cNvSpPr>
          <p:nvPr/>
        </p:nvSpPr>
        <p:spPr bwMode="auto">
          <a:xfrm>
            <a:off x="7495786" y="1963175"/>
            <a:ext cx="83703" cy="130421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8 w 9"/>
              <a:gd name="T5" fmla="*/ 1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7 w 9"/>
              <a:gd name="T15" fmla="*/ 14 h 14"/>
              <a:gd name="T16" fmla="*/ 2 w 9"/>
              <a:gd name="T17" fmla="*/ 4 h 14"/>
              <a:gd name="T18" fmla="*/ 2 w 9"/>
              <a:gd name="T19" fmla="*/ 13 h 14"/>
              <a:gd name="T20" fmla="*/ 2 w 9"/>
              <a:gd name="T21" fmla="*/ 14 h 14"/>
              <a:gd name="T22" fmla="*/ 1 w 9"/>
              <a:gd name="T23" fmla="*/ 14 h 14"/>
              <a:gd name="T24" fmla="*/ 1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3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1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4"/>
                  <a:pt x="2" y="4"/>
                  <a:pt x="2" y="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25" name="Freeform 469"/>
          <p:cNvSpPr>
            <a:spLocks noEditPoints="1"/>
          </p:cNvSpPr>
          <p:nvPr/>
        </p:nvSpPr>
        <p:spPr bwMode="auto">
          <a:xfrm>
            <a:off x="7626207" y="1963175"/>
            <a:ext cx="83703" cy="130421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9 w 9"/>
              <a:gd name="T5" fmla="*/ 6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4 h 14"/>
              <a:gd name="T14" fmla="*/ 5 w 9"/>
              <a:gd name="T15" fmla="*/ 14 h 14"/>
              <a:gd name="T16" fmla="*/ 1 w 9"/>
              <a:gd name="T17" fmla="*/ 14 h 14"/>
              <a:gd name="T18" fmla="*/ 1 w 9"/>
              <a:gd name="T19" fmla="*/ 14 h 14"/>
              <a:gd name="T20" fmla="*/ 0 w 9"/>
              <a:gd name="T21" fmla="*/ 13 h 14"/>
              <a:gd name="T22" fmla="*/ 1 w 9"/>
              <a:gd name="T23" fmla="*/ 13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1 w 9"/>
              <a:gd name="T33" fmla="*/ 2 h 14"/>
              <a:gd name="T34" fmla="*/ 0 w 9"/>
              <a:gd name="T35" fmla="*/ 1 h 14"/>
              <a:gd name="T36" fmla="*/ 1 w 9"/>
              <a:gd name="T37" fmla="*/ 1 h 14"/>
              <a:gd name="T38" fmla="*/ 1 w 9"/>
              <a:gd name="T39" fmla="*/ 0 h 14"/>
              <a:gd name="T40" fmla="*/ 5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5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5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7" y="2"/>
                  <a:pt x="7" y="2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7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1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1"/>
                  <a:pt x="6" y="1"/>
                </a:cubicBezTo>
                <a:moveTo>
                  <a:pt x="4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26" name="Freeform 470"/>
          <p:cNvSpPr>
            <a:spLocks/>
          </p:cNvSpPr>
          <p:nvPr/>
        </p:nvSpPr>
        <p:spPr bwMode="auto">
          <a:xfrm>
            <a:off x="7766361" y="1963175"/>
            <a:ext cx="83703" cy="130421"/>
          </a:xfrm>
          <a:custGeom>
            <a:avLst/>
            <a:gdLst>
              <a:gd name="T0" fmla="*/ 4 w 9"/>
              <a:gd name="T1" fmla="*/ 4 h 14"/>
              <a:gd name="T2" fmla="*/ 6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7 h 14"/>
              <a:gd name="T24" fmla="*/ 4 w 9"/>
              <a:gd name="T25" fmla="*/ 7 h 14"/>
              <a:gd name="T26" fmla="*/ 4 w 9"/>
              <a:gd name="T27" fmla="*/ 7 h 14"/>
              <a:gd name="T28" fmla="*/ 3 w 9"/>
              <a:gd name="T29" fmla="*/ 6 h 14"/>
              <a:gd name="T30" fmla="*/ 3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1 w 9"/>
              <a:gd name="T37" fmla="*/ 14 h 14"/>
              <a:gd name="T38" fmla="*/ 1 w 9"/>
              <a:gd name="T39" fmla="*/ 14 h 14"/>
              <a:gd name="T40" fmla="*/ 0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4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7"/>
                </a:cubicBezTo>
                <a:cubicBezTo>
                  <a:pt x="5" y="7"/>
                  <a:pt x="5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27" name="Freeform 471"/>
          <p:cNvSpPr>
            <a:spLocks noEditPoints="1"/>
          </p:cNvSpPr>
          <p:nvPr/>
        </p:nvSpPr>
        <p:spPr bwMode="auto">
          <a:xfrm>
            <a:off x="7896782" y="1963175"/>
            <a:ext cx="83703" cy="130421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8 w 9"/>
              <a:gd name="T5" fmla="*/ 6 h 14"/>
              <a:gd name="T6" fmla="*/ 9 w 9"/>
              <a:gd name="T7" fmla="*/ 7 h 14"/>
              <a:gd name="T8" fmla="*/ 8 w 9"/>
              <a:gd name="T9" fmla="*/ 9 h 14"/>
              <a:gd name="T10" fmla="*/ 7 w 9"/>
              <a:gd name="T11" fmla="*/ 12 h 14"/>
              <a:gd name="T12" fmla="*/ 6 w 9"/>
              <a:gd name="T13" fmla="*/ 14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4 h 14"/>
              <a:gd name="T20" fmla="*/ 0 w 9"/>
              <a:gd name="T21" fmla="*/ 13 h 14"/>
              <a:gd name="T22" fmla="*/ 0 w 9"/>
              <a:gd name="T23" fmla="*/ 13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1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6" y="2"/>
                  <a:pt x="7" y="2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7"/>
                  <a:pt x="9" y="7"/>
                </a:cubicBezTo>
                <a:cubicBezTo>
                  <a:pt x="9" y="8"/>
                  <a:pt x="9" y="8"/>
                  <a:pt x="8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3"/>
                  <a:pt x="6" y="13"/>
                  <a:pt x="6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1"/>
                  <a:pt x="6" y="1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28" name="Freeform 472"/>
          <p:cNvSpPr>
            <a:spLocks/>
          </p:cNvSpPr>
          <p:nvPr/>
        </p:nvSpPr>
        <p:spPr bwMode="auto">
          <a:xfrm>
            <a:off x="8036936" y="1963175"/>
            <a:ext cx="73970" cy="130421"/>
          </a:xfrm>
          <a:custGeom>
            <a:avLst/>
            <a:gdLst>
              <a:gd name="T0" fmla="*/ 7 w 8"/>
              <a:gd name="T1" fmla="*/ 6 h 14"/>
              <a:gd name="T2" fmla="*/ 7 w 8"/>
              <a:gd name="T3" fmla="*/ 1 h 14"/>
              <a:gd name="T4" fmla="*/ 7 w 8"/>
              <a:gd name="T5" fmla="*/ 1 h 14"/>
              <a:gd name="T6" fmla="*/ 7 w 8"/>
              <a:gd name="T7" fmla="*/ 0 h 14"/>
              <a:gd name="T8" fmla="*/ 8 w 8"/>
              <a:gd name="T9" fmla="*/ 1 h 14"/>
              <a:gd name="T10" fmla="*/ 8 w 8"/>
              <a:gd name="T11" fmla="*/ 1 h 14"/>
              <a:gd name="T12" fmla="*/ 8 w 8"/>
              <a:gd name="T13" fmla="*/ 13 h 14"/>
              <a:gd name="T14" fmla="*/ 8 w 8"/>
              <a:gd name="T15" fmla="*/ 14 h 14"/>
              <a:gd name="T16" fmla="*/ 7 w 8"/>
              <a:gd name="T17" fmla="*/ 14 h 14"/>
              <a:gd name="T18" fmla="*/ 7 w 8"/>
              <a:gd name="T19" fmla="*/ 14 h 14"/>
              <a:gd name="T20" fmla="*/ 7 w 8"/>
              <a:gd name="T21" fmla="*/ 13 h 14"/>
              <a:gd name="T22" fmla="*/ 7 w 8"/>
              <a:gd name="T23" fmla="*/ 8 h 14"/>
              <a:gd name="T24" fmla="*/ 1 w 8"/>
              <a:gd name="T25" fmla="*/ 8 h 14"/>
              <a:gd name="T26" fmla="*/ 1 w 8"/>
              <a:gd name="T27" fmla="*/ 13 h 14"/>
              <a:gd name="T28" fmla="*/ 1 w 8"/>
              <a:gd name="T29" fmla="*/ 14 h 14"/>
              <a:gd name="T30" fmla="*/ 0 w 8"/>
              <a:gd name="T31" fmla="*/ 14 h 14"/>
              <a:gd name="T32" fmla="*/ 0 w 8"/>
              <a:gd name="T33" fmla="*/ 14 h 14"/>
              <a:gd name="T34" fmla="*/ 0 w 8"/>
              <a:gd name="T35" fmla="*/ 13 h 14"/>
              <a:gd name="T36" fmla="*/ 0 w 8"/>
              <a:gd name="T37" fmla="*/ 1 h 14"/>
              <a:gd name="T38" fmla="*/ 0 w 8"/>
              <a:gd name="T39" fmla="*/ 1 h 14"/>
              <a:gd name="T40" fmla="*/ 0 w 8"/>
              <a:gd name="T41" fmla="*/ 0 h 14"/>
              <a:gd name="T42" fmla="*/ 1 w 8"/>
              <a:gd name="T43" fmla="*/ 1 h 14"/>
              <a:gd name="T44" fmla="*/ 1 w 8"/>
              <a:gd name="T45" fmla="*/ 1 h 14"/>
              <a:gd name="T46" fmla="*/ 1 w 8"/>
              <a:gd name="T47" fmla="*/ 6 h 14"/>
              <a:gd name="T48" fmla="*/ 7 w 8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6"/>
                  <a:pt x="1" y="6"/>
                  <a:pt x="1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29" name="Freeform 473"/>
          <p:cNvSpPr>
            <a:spLocks noEditPoints="1"/>
          </p:cNvSpPr>
          <p:nvPr/>
        </p:nvSpPr>
        <p:spPr bwMode="auto">
          <a:xfrm>
            <a:off x="8167357" y="1963175"/>
            <a:ext cx="73970" cy="130421"/>
          </a:xfrm>
          <a:custGeom>
            <a:avLst/>
            <a:gdLst>
              <a:gd name="T0" fmla="*/ 5 w 8"/>
              <a:gd name="T1" fmla="*/ 1 h 14"/>
              <a:gd name="T2" fmla="*/ 6 w 8"/>
              <a:gd name="T3" fmla="*/ 2 h 14"/>
              <a:gd name="T4" fmla="*/ 8 w 8"/>
              <a:gd name="T5" fmla="*/ 6 h 14"/>
              <a:gd name="T6" fmla="*/ 8 w 8"/>
              <a:gd name="T7" fmla="*/ 7 h 14"/>
              <a:gd name="T8" fmla="*/ 8 w 8"/>
              <a:gd name="T9" fmla="*/ 9 h 14"/>
              <a:gd name="T10" fmla="*/ 6 w 8"/>
              <a:gd name="T11" fmla="*/ 12 h 14"/>
              <a:gd name="T12" fmla="*/ 5 w 8"/>
              <a:gd name="T13" fmla="*/ 14 h 14"/>
              <a:gd name="T14" fmla="*/ 4 w 8"/>
              <a:gd name="T15" fmla="*/ 14 h 14"/>
              <a:gd name="T16" fmla="*/ 0 w 8"/>
              <a:gd name="T17" fmla="*/ 14 h 14"/>
              <a:gd name="T18" fmla="*/ 0 w 8"/>
              <a:gd name="T19" fmla="*/ 14 h 14"/>
              <a:gd name="T20" fmla="*/ 0 w 8"/>
              <a:gd name="T21" fmla="*/ 13 h 14"/>
              <a:gd name="T22" fmla="*/ 0 w 8"/>
              <a:gd name="T23" fmla="*/ 13 h 14"/>
              <a:gd name="T24" fmla="*/ 0 w 8"/>
              <a:gd name="T25" fmla="*/ 12 h 14"/>
              <a:gd name="T26" fmla="*/ 1 w 8"/>
              <a:gd name="T27" fmla="*/ 12 h 14"/>
              <a:gd name="T28" fmla="*/ 1 w 8"/>
              <a:gd name="T29" fmla="*/ 2 h 14"/>
              <a:gd name="T30" fmla="*/ 0 w 8"/>
              <a:gd name="T31" fmla="*/ 2 h 14"/>
              <a:gd name="T32" fmla="*/ 0 w 8"/>
              <a:gd name="T33" fmla="*/ 2 h 14"/>
              <a:gd name="T34" fmla="*/ 0 w 8"/>
              <a:gd name="T35" fmla="*/ 1 h 14"/>
              <a:gd name="T36" fmla="*/ 0 w 8"/>
              <a:gd name="T37" fmla="*/ 1 h 14"/>
              <a:gd name="T38" fmla="*/ 0 w 8"/>
              <a:gd name="T39" fmla="*/ 0 h 14"/>
              <a:gd name="T40" fmla="*/ 4 w 8"/>
              <a:gd name="T41" fmla="*/ 0 h 14"/>
              <a:gd name="T42" fmla="*/ 5 w 8"/>
              <a:gd name="T43" fmla="*/ 1 h 14"/>
              <a:gd name="T44" fmla="*/ 3 w 8"/>
              <a:gd name="T45" fmla="*/ 12 h 14"/>
              <a:gd name="T46" fmla="*/ 4 w 8"/>
              <a:gd name="T47" fmla="*/ 12 h 14"/>
              <a:gd name="T48" fmla="*/ 5 w 8"/>
              <a:gd name="T49" fmla="*/ 12 h 14"/>
              <a:gd name="T50" fmla="*/ 6 w 8"/>
              <a:gd name="T51" fmla="*/ 8 h 14"/>
              <a:gd name="T52" fmla="*/ 7 w 8"/>
              <a:gd name="T53" fmla="*/ 7 h 14"/>
              <a:gd name="T54" fmla="*/ 6 w 8"/>
              <a:gd name="T55" fmla="*/ 6 h 14"/>
              <a:gd name="T56" fmla="*/ 5 w 8"/>
              <a:gd name="T57" fmla="*/ 3 h 14"/>
              <a:gd name="T58" fmla="*/ 4 w 8"/>
              <a:gd name="T59" fmla="*/ 2 h 14"/>
              <a:gd name="T60" fmla="*/ 3 w 8"/>
              <a:gd name="T61" fmla="*/ 2 h 14"/>
              <a:gd name="T62" fmla="*/ 3 w 8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4">
                <a:moveTo>
                  <a:pt x="5" y="1"/>
                </a:moveTo>
                <a:cubicBezTo>
                  <a:pt x="6" y="1"/>
                  <a:pt x="6" y="2"/>
                  <a:pt x="6" y="2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7"/>
                  <a:pt x="8" y="7"/>
                </a:cubicBezTo>
                <a:cubicBezTo>
                  <a:pt x="8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1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6" y="8"/>
                  <a:pt x="6" y="8"/>
                  <a:pt x="6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6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3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30" name="Freeform 474"/>
          <p:cNvSpPr>
            <a:spLocks/>
          </p:cNvSpPr>
          <p:nvPr/>
        </p:nvSpPr>
        <p:spPr bwMode="auto">
          <a:xfrm>
            <a:off x="8297778" y="1963175"/>
            <a:ext cx="83703" cy="130421"/>
          </a:xfrm>
          <a:custGeom>
            <a:avLst/>
            <a:gdLst>
              <a:gd name="T0" fmla="*/ 5 w 9"/>
              <a:gd name="T1" fmla="*/ 4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7 h 14"/>
              <a:gd name="T24" fmla="*/ 5 w 9"/>
              <a:gd name="T25" fmla="*/ 7 h 14"/>
              <a:gd name="T26" fmla="*/ 4 w 9"/>
              <a:gd name="T27" fmla="*/ 7 h 14"/>
              <a:gd name="T28" fmla="*/ 4 w 9"/>
              <a:gd name="T29" fmla="*/ 6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1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5 w 9"/>
              <a:gd name="T4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4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5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31" name="Freeform 475"/>
          <p:cNvSpPr>
            <a:spLocks noEditPoints="1"/>
          </p:cNvSpPr>
          <p:nvPr/>
        </p:nvSpPr>
        <p:spPr bwMode="auto">
          <a:xfrm>
            <a:off x="8418466" y="1963175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3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10" y="1"/>
                </a:cubicBezTo>
                <a:cubicBezTo>
                  <a:pt x="10" y="2"/>
                  <a:pt x="10" y="3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9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32" name="Freeform 476"/>
          <p:cNvSpPr>
            <a:spLocks noEditPoints="1"/>
          </p:cNvSpPr>
          <p:nvPr/>
        </p:nvSpPr>
        <p:spPr bwMode="auto">
          <a:xfrm>
            <a:off x="8548888" y="1963175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3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10" y="1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9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33" name="Freeform 477"/>
          <p:cNvSpPr>
            <a:spLocks noEditPoints="1"/>
          </p:cNvSpPr>
          <p:nvPr/>
        </p:nvSpPr>
        <p:spPr bwMode="auto">
          <a:xfrm>
            <a:off x="8681255" y="1963175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3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2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2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10" y="1"/>
                </a:cubicBezTo>
                <a:cubicBezTo>
                  <a:pt x="11" y="2"/>
                  <a:pt x="11" y="3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9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34" name="Freeform 478"/>
          <p:cNvSpPr>
            <a:spLocks noEditPoints="1"/>
          </p:cNvSpPr>
          <p:nvPr/>
        </p:nvSpPr>
        <p:spPr bwMode="auto">
          <a:xfrm>
            <a:off x="8819463" y="1963175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3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2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1"/>
                  <a:pt x="9" y="1"/>
                </a:cubicBezTo>
                <a:cubicBezTo>
                  <a:pt x="10" y="2"/>
                  <a:pt x="10" y="3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9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35" name="Freeform 479"/>
          <p:cNvSpPr>
            <a:spLocks noEditPoints="1"/>
          </p:cNvSpPr>
          <p:nvPr/>
        </p:nvSpPr>
        <p:spPr bwMode="auto">
          <a:xfrm>
            <a:off x="8951830" y="1963175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3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2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10" y="1"/>
                </a:cubicBezTo>
                <a:cubicBezTo>
                  <a:pt x="10" y="2"/>
                  <a:pt x="11" y="3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9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36" name="Freeform 480"/>
          <p:cNvSpPr>
            <a:spLocks/>
          </p:cNvSpPr>
          <p:nvPr/>
        </p:nvSpPr>
        <p:spPr bwMode="auto">
          <a:xfrm>
            <a:off x="9099771" y="1963175"/>
            <a:ext cx="83703" cy="130421"/>
          </a:xfrm>
          <a:custGeom>
            <a:avLst/>
            <a:gdLst>
              <a:gd name="T0" fmla="*/ 4 w 9"/>
              <a:gd name="T1" fmla="*/ 4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7 h 14"/>
              <a:gd name="T24" fmla="*/ 4 w 9"/>
              <a:gd name="T25" fmla="*/ 7 h 14"/>
              <a:gd name="T26" fmla="*/ 4 w 9"/>
              <a:gd name="T27" fmla="*/ 7 h 14"/>
              <a:gd name="T28" fmla="*/ 4 w 9"/>
              <a:gd name="T29" fmla="*/ 6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0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4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7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7"/>
                </a:cubicBezTo>
                <a:cubicBezTo>
                  <a:pt x="5" y="7"/>
                  <a:pt x="5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37" name="Freeform 481"/>
          <p:cNvSpPr>
            <a:spLocks noEditPoints="1"/>
          </p:cNvSpPr>
          <p:nvPr/>
        </p:nvSpPr>
        <p:spPr bwMode="auto">
          <a:xfrm>
            <a:off x="9230192" y="1963175"/>
            <a:ext cx="83703" cy="130421"/>
          </a:xfrm>
          <a:custGeom>
            <a:avLst/>
            <a:gdLst>
              <a:gd name="T0" fmla="*/ 5 w 9"/>
              <a:gd name="T1" fmla="*/ 0 h 14"/>
              <a:gd name="T2" fmla="*/ 7 w 9"/>
              <a:gd name="T3" fmla="*/ 2 h 14"/>
              <a:gd name="T4" fmla="*/ 9 w 9"/>
              <a:gd name="T5" fmla="*/ 6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3 h 14"/>
              <a:gd name="T12" fmla="*/ 6 w 9"/>
              <a:gd name="T13" fmla="*/ 14 h 14"/>
              <a:gd name="T14" fmla="*/ 5 w 9"/>
              <a:gd name="T15" fmla="*/ 14 h 14"/>
              <a:gd name="T16" fmla="*/ 3 w 9"/>
              <a:gd name="T17" fmla="*/ 14 h 14"/>
              <a:gd name="T18" fmla="*/ 3 w 9"/>
              <a:gd name="T19" fmla="*/ 13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6 h 14"/>
              <a:gd name="T26" fmla="*/ 3 w 9"/>
              <a:gd name="T27" fmla="*/ 2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3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3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6" y="0"/>
                  <a:pt x="6" y="1"/>
                  <a:pt x="7" y="2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7"/>
                  <a:pt x="9" y="7"/>
                </a:cubicBezTo>
                <a:cubicBezTo>
                  <a:pt x="9" y="8"/>
                  <a:pt x="9" y="9"/>
                  <a:pt x="9" y="9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6" y="13"/>
                  <a:pt x="6" y="14"/>
                </a:cubicBezTo>
                <a:cubicBezTo>
                  <a:pt x="6" y="14"/>
                  <a:pt x="5" y="14"/>
                  <a:pt x="5" y="14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4" y="0"/>
                  <a:pt x="5" y="0"/>
                </a:cubicBezTo>
                <a:moveTo>
                  <a:pt x="5" y="2"/>
                </a:moveTo>
                <a:cubicBezTo>
                  <a:pt x="5" y="2"/>
                  <a:pt x="4" y="2"/>
                  <a:pt x="4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38" name="Freeform 482"/>
          <p:cNvSpPr>
            <a:spLocks noEditPoints="1"/>
          </p:cNvSpPr>
          <p:nvPr/>
        </p:nvSpPr>
        <p:spPr bwMode="auto">
          <a:xfrm>
            <a:off x="9389812" y="1990427"/>
            <a:ext cx="36985" cy="83703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39" name="Freeform 483"/>
          <p:cNvSpPr>
            <a:spLocks/>
          </p:cNvSpPr>
          <p:nvPr/>
        </p:nvSpPr>
        <p:spPr bwMode="auto">
          <a:xfrm>
            <a:off x="9500767" y="2017679"/>
            <a:ext cx="85650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40" name="Freeform 484"/>
          <p:cNvSpPr>
            <a:spLocks/>
          </p:cNvSpPr>
          <p:nvPr/>
        </p:nvSpPr>
        <p:spPr bwMode="auto">
          <a:xfrm>
            <a:off x="9613669" y="1943709"/>
            <a:ext cx="36985" cy="19466"/>
          </a:xfrm>
          <a:custGeom>
            <a:avLst/>
            <a:gdLst>
              <a:gd name="T0" fmla="*/ 9 w 19"/>
              <a:gd name="T1" fmla="*/ 0 h 10"/>
              <a:gd name="T2" fmla="*/ 19 w 19"/>
              <a:gd name="T3" fmla="*/ 10 h 10"/>
              <a:gd name="T4" fmla="*/ 14 w 19"/>
              <a:gd name="T5" fmla="*/ 10 h 10"/>
              <a:gd name="T6" fmla="*/ 0 w 19"/>
              <a:gd name="T7" fmla="*/ 0 h 10"/>
              <a:gd name="T8" fmla="*/ 9 w 19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0">
                <a:moveTo>
                  <a:pt x="9" y="0"/>
                </a:moveTo>
                <a:lnTo>
                  <a:pt x="19" y="10"/>
                </a:lnTo>
                <a:lnTo>
                  <a:pt x="14" y="10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41" name="Freeform 485"/>
          <p:cNvSpPr>
            <a:spLocks/>
          </p:cNvSpPr>
          <p:nvPr/>
        </p:nvSpPr>
        <p:spPr bwMode="auto">
          <a:xfrm>
            <a:off x="9677906" y="1943709"/>
            <a:ext cx="38932" cy="19466"/>
          </a:xfrm>
          <a:custGeom>
            <a:avLst/>
            <a:gdLst>
              <a:gd name="T0" fmla="*/ 10 w 20"/>
              <a:gd name="T1" fmla="*/ 0 h 10"/>
              <a:gd name="T2" fmla="*/ 20 w 20"/>
              <a:gd name="T3" fmla="*/ 10 h 10"/>
              <a:gd name="T4" fmla="*/ 10 w 20"/>
              <a:gd name="T5" fmla="*/ 10 h 10"/>
              <a:gd name="T6" fmla="*/ 0 w 20"/>
              <a:gd name="T7" fmla="*/ 0 h 10"/>
              <a:gd name="T8" fmla="*/ 10 w 20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0">
                <a:moveTo>
                  <a:pt x="10" y="0"/>
                </a:moveTo>
                <a:lnTo>
                  <a:pt x="20" y="10"/>
                </a:lnTo>
                <a:lnTo>
                  <a:pt x="10" y="10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42" name="Freeform 486"/>
          <p:cNvSpPr>
            <a:spLocks/>
          </p:cNvSpPr>
          <p:nvPr/>
        </p:nvSpPr>
        <p:spPr bwMode="auto">
          <a:xfrm>
            <a:off x="9753823" y="2017679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43" name="Freeform 487"/>
          <p:cNvSpPr>
            <a:spLocks noEditPoints="1"/>
          </p:cNvSpPr>
          <p:nvPr/>
        </p:nvSpPr>
        <p:spPr bwMode="auto">
          <a:xfrm>
            <a:off x="9911496" y="1990427"/>
            <a:ext cx="29199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3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3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3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3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44" name="Freeform 488"/>
          <p:cNvSpPr>
            <a:spLocks/>
          </p:cNvSpPr>
          <p:nvPr/>
        </p:nvSpPr>
        <p:spPr bwMode="auto">
          <a:xfrm>
            <a:off x="10024398" y="1963175"/>
            <a:ext cx="73970" cy="130421"/>
          </a:xfrm>
          <a:custGeom>
            <a:avLst/>
            <a:gdLst>
              <a:gd name="T0" fmla="*/ 8 w 8"/>
              <a:gd name="T1" fmla="*/ 1 h 14"/>
              <a:gd name="T2" fmla="*/ 8 w 8"/>
              <a:gd name="T3" fmla="*/ 3 h 14"/>
              <a:gd name="T4" fmla="*/ 8 w 8"/>
              <a:gd name="T5" fmla="*/ 4 h 14"/>
              <a:gd name="T6" fmla="*/ 7 w 8"/>
              <a:gd name="T7" fmla="*/ 4 h 14"/>
              <a:gd name="T8" fmla="*/ 7 w 8"/>
              <a:gd name="T9" fmla="*/ 4 h 14"/>
              <a:gd name="T10" fmla="*/ 7 w 8"/>
              <a:gd name="T11" fmla="*/ 3 h 14"/>
              <a:gd name="T12" fmla="*/ 7 w 8"/>
              <a:gd name="T13" fmla="*/ 3 h 14"/>
              <a:gd name="T14" fmla="*/ 6 w 8"/>
              <a:gd name="T15" fmla="*/ 2 h 14"/>
              <a:gd name="T16" fmla="*/ 6 w 8"/>
              <a:gd name="T17" fmla="*/ 2 h 14"/>
              <a:gd name="T18" fmla="*/ 2 w 8"/>
              <a:gd name="T19" fmla="*/ 2 h 14"/>
              <a:gd name="T20" fmla="*/ 1 w 8"/>
              <a:gd name="T21" fmla="*/ 2 h 14"/>
              <a:gd name="T22" fmla="*/ 2 w 8"/>
              <a:gd name="T23" fmla="*/ 3 h 14"/>
              <a:gd name="T24" fmla="*/ 8 w 8"/>
              <a:gd name="T25" fmla="*/ 11 h 14"/>
              <a:gd name="T26" fmla="*/ 8 w 8"/>
              <a:gd name="T27" fmla="*/ 12 h 14"/>
              <a:gd name="T28" fmla="*/ 8 w 8"/>
              <a:gd name="T29" fmla="*/ 13 h 14"/>
              <a:gd name="T30" fmla="*/ 6 w 8"/>
              <a:gd name="T31" fmla="*/ 14 h 14"/>
              <a:gd name="T32" fmla="*/ 2 w 8"/>
              <a:gd name="T33" fmla="*/ 14 h 14"/>
              <a:gd name="T34" fmla="*/ 0 w 8"/>
              <a:gd name="T35" fmla="*/ 13 h 14"/>
              <a:gd name="T36" fmla="*/ 0 w 8"/>
              <a:gd name="T37" fmla="*/ 12 h 14"/>
              <a:gd name="T38" fmla="*/ 0 w 8"/>
              <a:gd name="T39" fmla="*/ 11 h 14"/>
              <a:gd name="T40" fmla="*/ 1 w 8"/>
              <a:gd name="T41" fmla="*/ 11 h 14"/>
              <a:gd name="T42" fmla="*/ 1 w 8"/>
              <a:gd name="T43" fmla="*/ 11 h 14"/>
              <a:gd name="T44" fmla="*/ 1 w 8"/>
              <a:gd name="T45" fmla="*/ 12 h 14"/>
              <a:gd name="T46" fmla="*/ 1 w 8"/>
              <a:gd name="T47" fmla="*/ 12 h 14"/>
              <a:gd name="T48" fmla="*/ 2 w 8"/>
              <a:gd name="T49" fmla="*/ 12 h 14"/>
              <a:gd name="T50" fmla="*/ 6 w 8"/>
              <a:gd name="T51" fmla="*/ 12 h 14"/>
              <a:gd name="T52" fmla="*/ 7 w 8"/>
              <a:gd name="T53" fmla="*/ 12 h 14"/>
              <a:gd name="T54" fmla="*/ 7 w 8"/>
              <a:gd name="T55" fmla="*/ 12 h 14"/>
              <a:gd name="T56" fmla="*/ 7 w 8"/>
              <a:gd name="T57" fmla="*/ 12 h 14"/>
              <a:gd name="T58" fmla="*/ 0 w 8"/>
              <a:gd name="T59" fmla="*/ 4 h 14"/>
              <a:gd name="T60" fmla="*/ 0 w 8"/>
              <a:gd name="T61" fmla="*/ 2 h 14"/>
              <a:gd name="T62" fmla="*/ 0 w 8"/>
              <a:gd name="T63" fmla="*/ 1 h 14"/>
              <a:gd name="T64" fmla="*/ 2 w 8"/>
              <a:gd name="T65" fmla="*/ 0 h 14"/>
              <a:gd name="T66" fmla="*/ 6 w 8"/>
              <a:gd name="T67" fmla="*/ 0 h 14"/>
              <a:gd name="T68" fmla="*/ 8 w 8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4">
                <a:moveTo>
                  <a:pt x="8" y="1"/>
                </a:move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8" y="4"/>
                </a:cubicBezTo>
                <a:cubicBezTo>
                  <a:pt x="8" y="4"/>
                  <a:pt x="8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3"/>
                  <a:pt x="1" y="3"/>
                  <a:pt x="2" y="3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7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45" name="Freeform 489"/>
          <p:cNvSpPr>
            <a:spLocks/>
          </p:cNvSpPr>
          <p:nvPr/>
        </p:nvSpPr>
        <p:spPr bwMode="auto">
          <a:xfrm>
            <a:off x="10154819" y="1963175"/>
            <a:ext cx="83703" cy="130421"/>
          </a:xfrm>
          <a:custGeom>
            <a:avLst/>
            <a:gdLst>
              <a:gd name="T0" fmla="*/ 4 w 9"/>
              <a:gd name="T1" fmla="*/ 4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7 h 14"/>
              <a:gd name="T24" fmla="*/ 4 w 9"/>
              <a:gd name="T25" fmla="*/ 7 h 14"/>
              <a:gd name="T26" fmla="*/ 4 w 9"/>
              <a:gd name="T27" fmla="*/ 7 h 14"/>
              <a:gd name="T28" fmla="*/ 3 w 9"/>
              <a:gd name="T29" fmla="*/ 6 h 14"/>
              <a:gd name="T30" fmla="*/ 3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1 w 9"/>
              <a:gd name="T37" fmla="*/ 14 h 14"/>
              <a:gd name="T38" fmla="*/ 1 w 9"/>
              <a:gd name="T39" fmla="*/ 14 h 14"/>
              <a:gd name="T40" fmla="*/ 0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4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7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7"/>
                </a:cubicBezTo>
                <a:cubicBezTo>
                  <a:pt x="5" y="7"/>
                  <a:pt x="5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46" name="Freeform 490"/>
          <p:cNvSpPr>
            <a:spLocks/>
          </p:cNvSpPr>
          <p:nvPr/>
        </p:nvSpPr>
        <p:spPr bwMode="auto">
          <a:xfrm>
            <a:off x="10285240" y="1963175"/>
            <a:ext cx="83703" cy="130421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8 w 9"/>
              <a:gd name="T5" fmla="*/ 1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7 w 9"/>
              <a:gd name="T15" fmla="*/ 14 h 14"/>
              <a:gd name="T16" fmla="*/ 2 w 9"/>
              <a:gd name="T17" fmla="*/ 4 h 14"/>
              <a:gd name="T18" fmla="*/ 2 w 9"/>
              <a:gd name="T19" fmla="*/ 13 h 14"/>
              <a:gd name="T20" fmla="*/ 2 w 9"/>
              <a:gd name="T21" fmla="*/ 14 h 14"/>
              <a:gd name="T22" fmla="*/ 1 w 9"/>
              <a:gd name="T23" fmla="*/ 14 h 14"/>
              <a:gd name="T24" fmla="*/ 1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3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1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4"/>
                  <a:pt x="2" y="4"/>
                  <a:pt x="2" y="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47" name="Freeform 491"/>
          <p:cNvSpPr>
            <a:spLocks/>
          </p:cNvSpPr>
          <p:nvPr/>
        </p:nvSpPr>
        <p:spPr bwMode="auto">
          <a:xfrm>
            <a:off x="10425394" y="1963175"/>
            <a:ext cx="73970" cy="130421"/>
          </a:xfrm>
          <a:custGeom>
            <a:avLst/>
            <a:gdLst>
              <a:gd name="T0" fmla="*/ 7 w 8"/>
              <a:gd name="T1" fmla="*/ 11 h 14"/>
              <a:gd name="T2" fmla="*/ 7 w 8"/>
              <a:gd name="T3" fmla="*/ 1 h 14"/>
              <a:gd name="T4" fmla="*/ 7 w 8"/>
              <a:gd name="T5" fmla="*/ 1 h 14"/>
              <a:gd name="T6" fmla="*/ 7 w 8"/>
              <a:gd name="T7" fmla="*/ 0 h 14"/>
              <a:gd name="T8" fmla="*/ 8 w 8"/>
              <a:gd name="T9" fmla="*/ 1 h 14"/>
              <a:gd name="T10" fmla="*/ 8 w 8"/>
              <a:gd name="T11" fmla="*/ 1 h 14"/>
              <a:gd name="T12" fmla="*/ 8 w 8"/>
              <a:gd name="T13" fmla="*/ 14 h 14"/>
              <a:gd name="T14" fmla="*/ 6 w 8"/>
              <a:gd name="T15" fmla="*/ 14 h 14"/>
              <a:gd name="T16" fmla="*/ 1 w 8"/>
              <a:gd name="T17" fmla="*/ 4 h 14"/>
              <a:gd name="T18" fmla="*/ 1 w 8"/>
              <a:gd name="T19" fmla="*/ 13 h 14"/>
              <a:gd name="T20" fmla="*/ 1 w 8"/>
              <a:gd name="T21" fmla="*/ 14 h 14"/>
              <a:gd name="T22" fmla="*/ 1 w 8"/>
              <a:gd name="T23" fmla="*/ 14 h 14"/>
              <a:gd name="T24" fmla="*/ 0 w 8"/>
              <a:gd name="T25" fmla="*/ 14 h 14"/>
              <a:gd name="T26" fmla="*/ 0 w 8"/>
              <a:gd name="T27" fmla="*/ 13 h 14"/>
              <a:gd name="T28" fmla="*/ 0 w 8"/>
              <a:gd name="T29" fmla="*/ 0 h 14"/>
              <a:gd name="T30" fmla="*/ 2 w 8"/>
              <a:gd name="T31" fmla="*/ 0 h 14"/>
              <a:gd name="T32" fmla="*/ 7 w 8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1" y="4"/>
                  <a:pt x="1" y="4"/>
                  <a:pt x="1" y="4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48" name="Freeform 492"/>
          <p:cNvSpPr>
            <a:spLocks/>
          </p:cNvSpPr>
          <p:nvPr/>
        </p:nvSpPr>
        <p:spPr bwMode="auto">
          <a:xfrm>
            <a:off x="10555815" y="1963175"/>
            <a:ext cx="83703" cy="130421"/>
          </a:xfrm>
          <a:custGeom>
            <a:avLst/>
            <a:gdLst>
              <a:gd name="T0" fmla="*/ 4 w 9"/>
              <a:gd name="T1" fmla="*/ 4 h 14"/>
              <a:gd name="T2" fmla="*/ 6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7 h 14"/>
              <a:gd name="T24" fmla="*/ 4 w 9"/>
              <a:gd name="T25" fmla="*/ 7 h 14"/>
              <a:gd name="T26" fmla="*/ 4 w 9"/>
              <a:gd name="T27" fmla="*/ 7 h 14"/>
              <a:gd name="T28" fmla="*/ 3 w 9"/>
              <a:gd name="T29" fmla="*/ 6 h 14"/>
              <a:gd name="T30" fmla="*/ 3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1 w 9"/>
              <a:gd name="T37" fmla="*/ 14 h 14"/>
              <a:gd name="T38" fmla="*/ 1 w 9"/>
              <a:gd name="T39" fmla="*/ 14 h 14"/>
              <a:gd name="T40" fmla="*/ 0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4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7"/>
                </a:cubicBezTo>
                <a:cubicBezTo>
                  <a:pt x="5" y="7"/>
                  <a:pt x="5" y="7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49" name="Freeform 493"/>
          <p:cNvSpPr>
            <a:spLocks/>
          </p:cNvSpPr>
          <p:nvPr/>
        </p:nvSpPr>
        <p:spPr bwMode="auto">
          <a:xfrm>
            <a:off x="10686236" y="1963175"/>
            <a:ext cx="83703" cy="130421"/>
          </a:xfrm>
          <a:custGeom>
            <a:avLst/>
            <a:gdLst>
              <a:gd name="T0" fmla="*/ 5 w 9"/>
              <a:gd name="T1" fmla="*/ 4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4 h 14"/>
              <a:gd name="T10" fmla="*/ 8 w 9"/>
              <a:gd name="T11" fmla="*/ 14 h 14"/>
              <a:gd name="T12" fmla="*/ 8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7 h 14"/>
              <a:gd name="T24" fmla="*/ 5 w 9"/>
              <a:gd name="T25" fmla="*/ 7 h 14"/>
              <a:gd name="T26" fmla="*/ 4 w 9"/>
              <a:gd name="T27" fmla="*/ 7 h 14"/>
              <a:gd name="T28" fmla="*/ 4 w 9"/>
              <a:gd name="T29" fmla="*/ 6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1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5 w 9"/>
              <a:gd name="T4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4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5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50" name="Freeform 494"/>
          <p:cNvSpPr>
            <a:spLocks/>
          </p:cNvSpPr>
          <p:nvPr/>
        </p:nvSpPr>
        <p:spPr bwMode="auto">
          <a:xfrm>
            <a:off x="10826390" y="1963175"/>
            <a:ext cx="73970" cy="130421"/>
          </a:xfrm>
          <a:custGeom>
            <a:avLst/>
            <a:gdLst>
              <a:gd name="T0" fmla="*/ 7 w 8"/>
              <a:gd name="T1" fmla="*/ 11 h 14"/>
              <a:gd name="T2" fmla="*/ 7 w 8"/>
              <a:gd name="T3" fmla="*/ 1 h 14"/>
              <a:gd name="T4" fmla="*/ 7 w 8"/>
              <a:gd name="T5" fmla="*/ 1 h 14"/>
              <a:gd name="T6" fmla="*/ 7 w 8"/>
              <a:gd name="T7" fmla="*/ 0 h 14"/>
              <a:gd name="T8" fmla="*/ 8 w 8"/>
              <a:gd name="T9" fmla="*/ 1 h 14"/>
              <a:gd name="T10" fmla="*/ 8 w 8"/>
              <a:gd name="T11" fmla="*/ 1 h 14"/>
              <a:gd name="T12" fmla="*/ 8 w 8"/>
              <a:gd name="T13" fmla="*/ 14 h 14"/>
              <a:gd name="T14" fmla="*/ 6 w 8"/>
              <a:gd name="T15" fmla="*/ 14 h 14"/>
              <a:gd name="T16" fmla="*/ 1 w 8"/>
              <a:gd name="T17" fmla="*/ 4 h 14"/>
              <a:gd name="T18" fmla="*/ 1 w 8"/>
              <a:gd name="T19" fmla="*/ 13 h 14"/>
              <a:gd name="T20" fmla="*/ 1 w 8"/>
              <a:gd name="T21" fmla="*/ 14 h 14"/>
              <a:gd name="T22" fmla="*/ 0 w 8"/>
              <a:gd name="T23" fmla="*/ 14 h 14"/>
              <a:gd name="T24" fmla="*/ 0 w 8"/>
              <a:gd name="T25" fmla="*/ 14 h 14"/>
              <a:gd name="T26" fmla="*/ 0 w 8"/>
              <a:gd name="T27" fmla="*/ 13 h 14"/>
              <a:gd name="T28" fmla="*/ 0 w 8"/>
              <a:gd name="T29" fmla="*/ 0 h 14"/>
              <a:gd name="T30" fmla="*/ 2 w 8"/>
              <a:gd name="T31" fmla="*/ 0 h 14"/>
              <a:gd name="T32" fmla="*/ 7 w 8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1" y="4"/>
                  <a:pt x="1" y="4"/>
                  <a:pt x="1" y="4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51" name="Freeform 495"/>
          <p:cNvSpPr>
            <a:spLocks/>
          </p:cNvSpPr>
          <p:nvPr/>
        </p:nvSpPr>
        <p:spPr bwMode="auto">
          <a:xfrm>
            <a:off x="10956811" y="1963175"/>
            <a:ext cx="83703" cy="130421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7 w 9"/>
              <a:gd name="T5" fmla="*/ 1 h 14"/>
              <a:gd name="T6" fmla="*/ 8 w 9"/>
              <a:gd name="T7" fmla="*/ 0 h 14"/>
              <a:gd name="T8" fmla="*/ 8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6 w 9"/>
              <a:gd name="T15" fmla="*/ 14 h 14"/>
              <a:gd name="T16" fmla="*/ 2 w 9"/>
              <a:gd name="T17" fmla="*/ 4 h 14"/>
              <a:gd name="T18" fmla="*/ 2 w 9"/>
              <a:gd name="T19" fmla="*/ 13 h 14"/>
              <a:gd name="T20" fmla="*/ 1 w 9"/>
              <a:gd name="T21" fmla="*/ 14 h 14"/>
              <a:gd name="T22" fmla="*/ 1 w 9"/>
              <a:gd name="T23" fmla="*/ 14 h 14"/>
              <a:gd name="T24" fmla="*/ 0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2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2" y="4"/>
                  <a:pt x="2" y="4"/>
                  <a:pt x="2" y="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52" name="Freeform 496"/>
          <p:cNvSpPr>
            <a:spLocks/>
          </p:cNvSpPr>
          <p:nvPr/>
        </p:nvSpPr>
        <p:spPr bwMode="auto">
          <a:xfrm>
            <a:off x="11087233" y="1963175"/>
            <a:ext cx="83703" cy="130421"/>
          </a:xfrm>
          <a:custGeom>
            <a:avLst/>
            <a:gdLst>
              <a:gd name="T0" fmla="*/ 5 w 9"/>
              <a:gd name="T1" fmla="*/ 4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7 h 14"/>
              <a:gd name="T24" fmla="*/ 5 w 9"/>
              <a:gd name="T25" fmla="*/ 7 h 14"/>
              <a:gd name="T26" fmla="*/ 4 w 9"/>
              <a:gd name="T27" fmla="*/ 7 h 14"/>
              <a:gd name="T28" fmla="*/ 4 w 9"/>
              <a:gd name="T29" fmla="*/ 6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1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5 w 9"/>
              <a:gd name="T4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4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9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7"/>
                </a:cubicBezTo>
                <a:cubicBezTo>
                  <a:pt x="5" y="7"/>
                  <a:pt x="5" y="7"/>
                  <a:pt x="5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5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53" name="Freeform 497"/>
          <p:cNvSpPr>
            <a:spLocks/>
          </p:cNvSpPr>
          <p:nvPr/>
        </p:nvSpPr>
        <p:spPr bwMode="auto">
          <a:xfrm>
            <a:off x="11227387" y="1963175"/>
            <a:ext cx="73970" cy="130421"/>
          </a:xfrm>
          <a:custGeom>
            <a:avLst/>
            <a:gdLst>
              <a:gd name="T0" fmla="*/ 4 w 8"/>
              <a:gd name="T1" fmla="*/ 4 h 14"/>
              <a:gd name="T2" fmla="*/ 6 w 8"/>
              <a:gd name="T3" fmla="*/ 0 h 14"/>
              <a:gd name="T4" fmla="*/ 8 w 8"/>
              <a:gd name="T5" fmla="*/ 0 h 14"/>
              <a:gd name="T6" fmla="*/ 8 w 8"/>
              <a:gd name="T7" fmla="*/ 13 h 14"/>
              <a:gd name="T8" fmla="*/ 8 w 8"/>
              <a:gd name="T9" fmla="*/ 14 h 14"/>
              <a:gd name="T10" fmla="*/ 7 w 8"/>
              <a:gd name="T11" fmla="*/ 14 h 14"/>
              <a:gd name="T12" fmla="*/ 7 w 8"/>
              <a:gd name="T13" fmla="*/ 14 h 14"/>
              <a:gd name="T14" fmla="*/ 6 w 8"/>
              <a:gd name="T15" fmla="*/ 13 h 14"/>
              <a:gd name="T16" fmla="*/ 6 w 8"/>
              <a:gd name="T17" fmla="*/ 3 h 14"/>
              <a:gd name="T18" fmla="*/ 5 w 8"/>
              <a:gd name="T19" fmla="*/ 5 h 14"/>
              <a:gd name="T20" fmla="*/ 5 w 8"/>
              <a:gd name="T21" fmla="*/ 6 h 14"/>
              <a:gd name="T22" fmla="*/ 4 w 8"/>
              <a:gd name="T23" fmla="*/ 7 h 14"/>
              <a:gd name="T24" fmla="*/ 4 w 8"/>
              <a:gd name="T25" fmla="*/ 7 h 14"/>
              <a:gd name="T26" fmla="*/ 3 w 8"/>
              <a:gd name="T27" fmla="*/ 7 h 14"/>
              <a:gd name="T28" fmla="*/ 3 w 8"/>
              <a:gd name="T29" fmla="*/ 6 h 14"/>
              <a:gd name="T30" fmla="*/ 3 w 8"/>
              <a:gd name="T31" fmla="*/ 5 h 14"/>
              <a:gd name="T32" fmla="*/ 1 w 8"/>
              <a:gd name="T33" fmla="*/ 3 h 14"/>
              <a:gd name="T34" fmla="*/ 1 w 8"/>
              <a:gd name="T35" fmla="*/ 13 h 14"/>
              <a:gd name="T36" fmla="*/ 1 w 8"/>
              <a:gd name="T37" fmla="*/ 14 h 14"/>
              <a:gd name="T38" fmla="*/ 0 w 8"/>
              <a:gd name="T39" fmla="*/ 14 h 14"/>
              <a:gd name="T40" fmla="*/ 0 w 8"/>
              <a:gd name="T41" fmla="*/ 14 h 14"/>
              <a:gd name="T42" fmla="*/ 0 w 8"/>
              <a:gd name="T43" fmla="*/ 13 h 14"/>
              <a:gd name="T44" fmla="*/ 0 w 8"/>
              <a:gd name="T45" fmla="*/ 0 h 14"/>
              <a:gd name="T46" fmla="*/ 2 w 8"/>
              <a:gd name="T47" fmla="*/ 0 h 14"/>
              <a:gd name="T48" fmla="*/ 4 w 8"/>
              <a:gd name="T4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4" y="4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6" y="14"/>
                  <a:pt x="6" y="13"/>
                </a:cubicBezTo>
                <a:cubicBezTo>
                  <a:pt x="6" y="3"/>
                  <a:pt x="6" y="3"/>
                  <a:pt x="6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7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3" y="7"/>
                  <a:pt x="3" y="7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54" name="Freeform 498"/>
          <p:cNvSpPr>
            <a:spLocks/>
          </p:cNvSpPr>
          <p:nvPr/>
        </p:nvSpPr>
        <p:spPr bwMode="auto">
          <a:xfrm>
            <a:off x="11357808" y="1963175"/>
            <a:ext cx="83703" cy="130421"/>
          </a:xfrm>
          <a:custGeom>
            <a:avLst/>
            <a:gdLst>
              <a:gd name="T0" fmla="*/ 7 w 9"/>
              <a:gd name="T1" fmla="*/ 1 h 14"/>
              <a:gd name="T2" fmla="*/ 7 w 9"/>
              <a:gd name="T3" fmla="*/ 1 h 14"/>
              <a:gd name="T4" fmla="*/ 8 w 9"/>
              <a:gd name="T5" fmla="*/ 0 h 14"/>
              <a:gd name="T6" fmla="*/ 8 w 9"/>
              <a:gd name="T7" fmla="*/ 1 h 14"/>
              <a:gd name="T8" fmla="*/ 9 w 9"/>
              <a:gd name="T9" fmla="*/ 1 h 14"/>
              <a:gd name="T10" fmla="*/ 9 w 9"/>
              <a:gd name="T11" fmla="*/ 3 h 14"/>
              <a:gd name="T12" fmla="*/ 5 w 9"/>
              <a:gd name="T13" fmla="*/ 8 h 14"/>
              <a:gd name="T14" fmla="*/ 5 w 9"/>
              <a:gd name="T15" fmla="*/ 13 h 14"/>
              <a:gd name="T16" fmla="*/ 5 w 9"/>
              <a:gd name="T17" fmla="*/ 14 h 14"/>
              <a:gd name="T18" fmla="*/ 4 w 9"/>
              <a:gd name="T19" fmla="*/ 14 h 14"/>
              <a:gd name="T20" fmla="*/ 4 w 9"/>
              <a:gd name="T21" fmla="*/ 14 h 14"/>
              <a:gd name="T22" fmla="*/ 3 w 9"/>
              <a:gd name="T23" fmla="*/ 13 h 14"/>
              <a:gd name="T24" fmla="*/ 3 w 9"/>
              <a:gd name="T25" fmla="*/ 8 h 14"/>
              <a:gd name="T26" fmla="*/ 0 w 9"/>
              <a:gd name="T27" fmla="*/ 3 h 14"/>
              <a:gd name="T28" fmla="*/ 0 w 9"/>
              <a:gd name="T29" fmla="*/ 1 h 14"/>
              <a:gd name="T30" fmla="*/ 0 w 9"/>
              <a:gd name="T31" fmla="*/ 1 h 14"/>
              <a:gd name="T32" fmla="*/ 1 w 9"/>
              <a:gd name="T33" fmla="*/ 0 h 14"/>
              <a:gd name="T34" fmla="*/ 1 w 9"/>
              <a:gd name="T35" fmla="*/ 1 h 14"/>
              <a:gd name="T36" fmla="*/ 2 w 9"/>
              <a:gd name="T37" fmla="*/ 1 h 14"/>
              <a:gd name="T38" fmla="*/ 2 w 9"/>
              <a:gd name="T39" fmla="*/ 3 h 14"/>
              <a:gd name="T40" fmla="*/ 4 w 9"/>
              <a:gd name="T41" fmla="*/ 6 h 14"/>
              <a:gd name="T42" fmla="*/ 7 w 9"/>
              <a:gd name="T43" fmla="*/ 3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8"/>
                  <a:pt x="5" y="8"/>
                  <a:pt x="5" y="8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3" y="8"/>
                  <a:pt x="3" y="8"/>
                  <a:pt x="3" y="8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3"/>
                  <a:pt x="2" y="3"/>
                  <a:pt x="2" y="3"/>
                </a:cubicBezTo>
                <a:cubicBezTo>
                  <a:pt x="4" y="6"/>
                  <a:pt x="4" y="6"/>
                  <a:pt x="4" y="6"/>
                </a:cubicBezTo>
                <a:cubicBezTo>
                  <a:pt x="7" y="3"/>
                  <a:pt x="7" y="3"/>
                  <a:pt x="7" y="3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55" name="Freeform 499"/>
          <p:cNvSpPr>
            <a:spLocks/>
          </p:cNvSpPr>
          <p:nvPr/>
        </p:nvSpPr>
        <p:spPr bwMode="auto">
          <a:xfrm>
            <a:off x="11488229" y="1963175"/>
            <a:ext cx="83703" cy="130421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9 w 9"/>
              <a:gd name="T5" fmla="*/ 4 h 14"/>
              <a:gd name="T6" fmla="*/ 8 w 9"/>
              <a:gd name="T7" fmla="*/ 4 h 14"/>
              <a:gd name="T8" fmla="*/ 7 w 9"/>
              <a:gd name="T9" fmla="*/ 4 h 14"/>
              <a:gd name="T10" fmla="*/ 7 w 9"/>
              <a:gd name="T11" fmla="*/ 3 h 14"/>
              <a:gd name="T12" fmla="*/ 7 w 9"/>
              <a:gd name="T13" fmla="*/ 3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3 h 14"/>
              <a:gd name="T24" fmla="*/ 8 w 9"/>
              <a:gd name="T25" fmla="*/ 11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0 w 9"/>
              <a:gd name="T39" fmla="*/ 11 h 14"/>
              <a:gd name="T40" fmla="*/ 1 w 9"/>
              <a:gd name="T41" fmla="*/ 11 h 14"/>
              <a:gd name="T42" fmla="*/ 2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2"/>
                  <a:pt x="9" y="2"/>
                  <a:pt x="9" y="3"/>
                </a:cubicBezTo>
                <a:cubicBezTo>
                  <a:pt x="9" y="3"/>
                  <a:pt x="9" y="3"/>
                  <a:pt x="9" y="4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7" y="4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3"/>
                  <a:pt x="2" y="3"/>
                  <a:pt x="2" y="3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9" y="11"/>
                  <a:pt x="9" y="12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4"/>
                  <a:pt x="8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84" name="Freeform 528"/>
          <p:cNvSpPr>
            <a:spLocks noEditPoints="1"/>
          </p:cNvSpPr>
          <p:nvPr/>
        </p:nvSpPr>
        <p:spPr bwMode="auto">
          <a:xfrm>
            <a:off x="5629012" y="2187032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7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5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85" name="Freeform 529"/>
          <p:cNvSpPr>
            <a:spLocks noEditPoints="1"/>
          </p:cNvSpPr>
          <p:nvPr/>
        </p:nvSpPr>
        <p:spPr bwMode="auto">
          <a:xfrm>
            <a:off x="5759433" y="2187032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3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7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5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86" name="Freeform 530"/>
          <p:cNvSpPr>
            <a:spLocks noEditPoints="1"/>
          </p:cNvSpPr>
          <p:nvPr/>
        </p:nvSpPr>
        <p:spPr bwMode="auto">
          <a:xfrm>
            <a:off x="5899587" y="2187032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7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5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87" name="Freeform 531"/>
          <p:cNvSpPr>
            <a:spLocks noEditPoints="1"/>
          </p:cNvSpPr>
          <p:nvPr/>
        </p:nvSpPr>
        <p:spPr bwMode="auto">
          <a:xfrm>
            <a:off x="6030008" y="2187032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7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5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88" name="Freeform 532"/>
          <p:cNvSpPr>
            <a:spLocks noEditPoints="1"/>
          </p:cNvSpPr>
          <p:nvPr/>
        </p:nvSpPr>
        <p:spPr bwMode="auto">
          <a:xfrm>
            <a:off x="6160430" y="2187032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3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7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5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89" name="Freeform 533"/>
          <p:cNvSpPr>
            <a:spLocks noEditPoints="1"/>
          </p:cNvSpPr>
          <p:nvPr/>
        </p:nvSpPr>
        <p:spPr bwMode="auto">
          <a:xfrm>
            <a:off x="6300584" y="2187032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10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10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3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7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5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0" name="Freeform 534"/>
          <p:cNvSpPr>
            <a:spLocks/>
          </p:cNvSpPr>
          <p:nvPr/>
        </p:nvSpPr>
        <p:spPr bwMode="auto">
          <a:xfrm>
            <a:off x="6450471" y="2187032"/>
            <a:ext cx="83703" cy="130421"/>
          </a:xfrm>
          <a:custGeom>
            <a:avLst/>
            <a:gdLst>
              <a:gd name="T0" fmla="*/ 7 w 9"/>
              <a:gd name="T1" fmla="*/ 10 h 14"/>
              <a:gd name="T2" fmla="*/ 7 w 9"/>
              <a:gd name="T3" fmla="*/ 1 h 14"/>
              <a:gd name="T4" fmla="*/ 7 w 9"/>
              <a:gd name="T5" fmla="*/ 0 h 14"/>
              <a:gd name="T6" fmla="*/ 8 w 9"/>
              <a:gd name="T7" fmla="*/ 0 h 14"/>
              <a:gd name="T8" fmla="*/ 8 w 9"/>
              <a:gd name="T9" fmla="*/ 0 h 14"/>
              <a:gd name="T10" fmla="*/ 9 w 9"/>
              <a:gd name="T11" fmla="*/ 1 h 14"/>
              <a:gd name="T12" fmla="*/ 9 w 9"/>
              <a:gd name="T13" fmla="*/ 14 h 14"/>
              <a:gd name="T14" fmla="*/ 6 w 9"/>
              <a:gd name="T15" fmla="*/ 14 h 14"/>
              <a:gd name="T16" fmla="*/ 2 w 9"/>
              <a:gd name="T17" fmla="*/ 3 h 14"/>
              <a:gd name="T18" fmla="*/ 2 w 9"/>
              <a:gd name="T19" fmla="*/ 13 h 14"/>
              <a:gd name="T20" fmla="*/ 1 w 9"/>
              <a:gd name="T21" fmla="*/ 13 h 14"/>
              <a:gd name="T22" fmla="*/ 1 w 9"/>
              <a:gd name="T23" fmla="*/ 14 h 14"/>
              <a:gd name="T24" fmla="*/ 0 w 9"/>
              <a:gd name="T25" fmla="*/ 13 h 14"/>
              <a:gd name="T26" fmla="*/ 0 w 9"/>
              <a:gd name="T27" fmla="*/ 13 h 14"/>
              <a:gd name="T28" fmla="*/ 0 w 9"/>
              <a:gd name="T29" fmla="*/ 0 h 14"/>
              <a:gd name="T30" fmla="*/ 2 w 9"/>
              <a:gd name="T31" fmla="*/ 0 h 14"/>
              <a:gd name="T32" fmla="*/ 7 w 9"/>
              <a:gd name="T33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1" name="Freeform 535"/>
          <p:cNvSpPr>
            <a:spLocks noEditPoints="1"/>
          </p:cNvSpPr>
          <p:nvPr/>
        </p:nvSpPr>
        <p:spPr bwMode="auto">
          <a:xfrm>
            <a:off x="6580892" y="2187032"/>
            <a:ext cx="83703" cy="130421"/>
          </a:xfrm>
          <a:custGeom>
            <a:avLst/>
            <a:gdLst>
              <a:gd name="T0" fmla="*/ 6 w 9"/>
              <a:gd name="T1" fmla="*/ 0 h 14"/>
              <a:gd name="T2" fmla="*/ 7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3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1 h 14"/>
              <a:gd name="T34" fmla="*/ 0 w 9"/>
              <a:gd name="T35" fmla="*/ 1 h 14"/>
              <a:gd name="T36" fmla="*/ 0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0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0"/>
                </a:moveTo>
                <a:cubicBezTo>
                  <a:pt x="6" y="1"/>
                  <a:pt x="6" y="1"/>
                  <a:pt x="7" y="2"/>
                </a:cubicBezTo>
                <a:cubicBezTo>
                  <a:pt x="8" y="5"/>
                  <a:pt x="8" y="5"/>
                  <a:pt x="8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8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5" y="13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2" name="Freeform 536"/>
          <p:cNvSpPr>
            <a:spLocks noEditPoints="1"/>
          </p:cNvSpPr>
          <p:nvPr/>
        </p:nvSpPr>
        <p:spPr bwMode="auto">
          <a:xfrm>
            <a:off x="6711313" y="2187032"/>
            <a:ext cx="83703" cy="130421"/>
          </a:xfrm>
          <a:custGeom>
            <a:avLst/>
            <a:gdLst>
              <a:gd name="T0" fmla="*/ 6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1 w 9"/>
              <a:gd name="T17" fmla="*/ 14 h 14"/>
              <a:gd name="T18" fmla="*/ 1 w 9"/>
              <a:gd name="T19" fmla="*/ 13 h 14"/>
              <a:gd name="T20" fmla="*/ 0 w 9"/>
              <a:gd name="T21" fmla="*/ 13 h 14"/>
              <a:gd name="T22" fmla="*/ 1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1 w 9"/>
              <a:gd name="T33" fmla="*/ 1 h 14"/>
              <a:gd name="T34" fmla="*/ 0 w 9"/>
              <a:gd name="T35" fmla="*/ 1 h 14"/>
              <a:gd name="T36" fmla="*/ 1 w 9"/>
              <a:gd name="T37" fmla="*/ 0 h 14"/>
              <a:gd name="T38" fmla="*/ 1 w 9"/>
              <a:gd name="T39" fmla="*/ 0 h 14"/>
              <a:gd name="T40" fmla="*/ 5 w 9"/>
              <a:gd name="T41" fmla="*/ 0 h 14"/>
              <a:gd name="T42" fmla="*/ 6 w 9"/>
              <a:gd name="T43" fmla="*/ 0 h 14"/>
              <a:gd name="T44" fmla="*/ 4 w 9"/>
              <a:gd name="T45" fmla="*/ 12 h 14"/>
              <a:gd name="T46" fmla="*/ 5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5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0"/>
                </a:moveTo>
                <a:cubicBezTo>
                  <a:pt x="7" y="1"/>
                  <a:pt x="7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6" y="13"/>
                  <a:pt x="5" y="14"/>
                  <a:pt x="5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moveTo>
                  <a:pt x="4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3" name="Freeform 537"/>
          <p:cNvSpPr>
            <a:spLocks/>
          </p:cNvSpPr>
          <p:nvPr/>
        </p:nvSpPr>
        <p:spPr bwMode="auto">
          <a:xfrm>
            <a:off x="6851467" y="2187032"/>
            <a:ext cx="83703" cy="130421"/>
          </a:xfrm>
          <a:custGeom>
            <a:avLst/>
            <a:gdLst>
              <a:gd name="T0" fmla="*/ 4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3 h 14"/>
              <a:gd name="T10" fmla="*/ 8 w 9"/>
              <a:gd name="T11" fmla="*/ 14 h 14"/>
              <a:gd name="T12" fmla="*/ 7 w 9"/>
              <a:gd name="T13" fmla="*/ 13 h 14"/>
              <a:gd name="T14" fmla="*/ 7 w 9"/>
              <a:gd name="T15" fmla="*/ 13 h 14"/>
              <a:gd name="T16" fmla="*/ 7 w 9"/>
              <a:gd name="T17" fmla="*/ 2 h 14"/>
              <a:gd name="T18" fmla="*/ 5 w 9"/>
              <a:gd name="T19" fmla="*/ 5 h 14"/>
              <a:gd name="T20" fmla="*/ 5 w 9"/>
              <a:gd name="T21" fmla="*/ 5 h 14"/>
              <a:gd name="T22" fmla="*/ 5 w 9"/>
              <a:gd name="T23" fmla="*/ 6 h 14"/>
              <a:gd name="T24" fmla="*/ 4 w 9"/>
              <a:gd name="T25" fmla="*/ 6 h 14"/>
              <a:gd name="T26" fmla="*/ 4 w 9"/>
              <a:gd name="T27" fmla="*/ 6 h 14"/>
              <a:gd name="T28" fmla="*/ 4 w 9"/>
              <a:gd name="T29" fmla="*/ 5 h 14"/>
              <a:gd name="T30" fmla="*/ 4 w 9"/>
              <a:gd name="T31" fmla="*/ 5 h 14"/>
              <a:gd name="T32" fmla="*/ 2 w 9"/>
              <a:gd name="T33" fmla="*/ 2 h 14"/>
              <a:gd name="T34" fmla="*/ 2 w 9"/>
              <a:gd name="T35" fmla="*/ 13 h 14"/>
              <a:gd name="T36" fmla="*/ 2 w 9"/>
              <a:gd name="T37" fmla="*/ 13 h 14"/>
              <a:gd name="T38" fmla="*/ 1 w 9"/>
              <a:gd name="T39" fmla="*/ 14 h 14"/>
              <a:gd name="T40" fmla="*/ 0 w 9"/>
              <a:gd name="T41" fmla="*/ 13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3"/>
                  <a:pt x="8" y="14"/>
                  <a:pt x="8" y="14"/>
                </a:cubicBezTo>
                <a:cubicBezTo>
                  <a:pt x="8" y="14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4" name="Freeform 538"/>
          <p:cNvSpPr>
            <a:spLocks noEditPoints="1"/>
          </p:cNvSpPr>
          <p:nvPr/>
        </p:nvSpPr>
        <p:spPr bwMode="auto">
          <a:xfrm>
            <a:off x="6972155" y="2187032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7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7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5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5" name="Freeform 539"/>
          <p:cNvSpPr>
            <a:spLocks noEditPoints="1"/>
          </p:cNvSpPr>
          <p:nvPr/>
        </p:nvSpPr>
        <p:spPr bwMode="auto">
          <a:xfrm>
            <a:off x="7102576" y="2187032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7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5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6" name="Freeform 540"/>
          <p:cNvSpPr>
            <a:spLocks noEditPoints="1"/>
          </p:cNvSpPr>
          <p:nvPr/>
        </p:nvSpPr>
        <p:spPr bwMode="auto">
          <a:xfrm>
            <a:off x="7242730" y="2187032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9 h 14"/>
              <a:gd name="T38" fmla="*/ 1 w 10"/>
              <a:gd name="T39" fmla="*/ 9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7 h 14"/>
              <a:gd name="T52" fmla="*/ 7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5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9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7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7" name="Freeform 541"/>
          <p:cNvSpPr>
            <a:spLocks/>
          </p:cNvSpPr>
          <p:nvPr/>
        </p:nvSpPr>
        <p:spPr bwMode="auto">
          <a:xfrm>
            <a:off x="7392617" y="2187032"/>
            <a:ext cx="73970" cy="130421"/>
          </a:xfrm>
          <a:custGeom>
            <a:avLst/>
            <a:gdLst>
              <a:gd name="T0" fmla="*/ 7 w 8"/>
              <a:gd name="T1" fmla="*/ 10 h 14"/>
              <a:gd name="T2" fmla="*/ 7 w 8"/>
              <a:gd name="T3" fmla="*/ 1 h 14"/>
              <a:gd name="T4" fmla="*/ 7 w 8"/>
              <a:gd name="T5" fmla="*/ 0 h 14"/>
              <a:gd name="T6" fmla="*/ 7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4 h 14"/>
              <a:gd name="T14" fmla="*/ 6 w 8"/>
              <a:gd name="T15" fmla="*/ 14 h 14"/>
              <a:gd name="T16" fmla="*/ 1 w 8"/>
              <a:gd name="T17" fmla="*/ 3 h 14"/>
              <a:gd name="T18" fmla="*/ 1 w 8"/>
              <a:gd name="T19" fmla="*/ 13 h 14"/>
              <a:gd name="T20" fmla="*/ 1 w 8"/>
              <a:gd name="T21" fmla="*/ 13 h 14"/>
              <a:gd name="T22" fmla="*/ 0 w 8"/>
              <a:gd name="T23" fmla="*/ 14 h 14"/>
              <a:gd name="T24" fmla="*/ 0 w 8"/>
              <a:gd name="T25" fmla="*/ 13 h 14"/>
              <a:gd name="T26" fmla="*/ 0 w 8"/>
              <a:gd name="T27" fmla="*/ 13 h 14"/>
              <a:gd name="T28" fmla="*/ 0 w 8"/>
              <a:gd name="T29" fmla="*/ 0 h 14"/>
              <a:gd name="T30" fmla="*/ 2 w 8"/>
              <a:gd name="T31" fmla="*/ 0 h 14"/>
              <a:gd name="T32" fmla="*/ 7 w 8"/>
              <a:gd name="T33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4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8" name="Freeform 542"/>
          <p:cNvSpPr>
            <a:spLocks/>
          </p:cNvSpPr>
          <p:nvPr/>
        </p:nvSpPr>
        <p:spPr bwMode="auto">
          <a:xfrm>
            <a:off x="7523038" y="2187032"/>
            <a:ext cx="83703" cy="130421"/>
          </a:xfrm>
          <a:custGeom>
            <a:avLst/>
            <a:gdLst>
              <a:gd name="T0" fmla="*/ 7 w 9"/>
              <a:gd name="T1" fmla="*/ 10 h 14"/>
              <a:gd name="T2" fmla="*/ 7 w 9"/>
              <a:gd name="T3" fmla="*/ 1 h 14"/>
              <a:gd name="T4" fmla="*/ 7 w 9"/>
              <a:gd name="T5" fmla="*/ 0 h 14"/>
              <a:gd name="T6" fmla="*/ 8 w 9"/>
              <a:gd name="T7" fmla="*/ 0 h 14"/>
              <a:gd name="T8" fmla="*/ 8 w 9"/>
              <a:gd name="T9" fmla="*/ 0 h 14"/>
              <a:gd name="T10" fmla="*/ 9 w 9"/>
              <a:gd name="T11" fmla="*/ 1 h 14"/>
              <a:gd name="T12" fmla="*/ 9 w 9"/>
              <a:gd name="T13" fmla="*/ 14 h 14"/>
              <a:gd name="T14" fmla="*/ 6 w 9"/>
              <a:gd name="T15" fmla="*/ 14 h 14"/>
              <a:gd name="T16" fmla="*/ 2 w 9"/>
              <a:gd name="T17" fmla="*/ 3 h 14"/>
              <a:gd name="T18" fmla="*/ 2 w 9"/>
              <a:gd name="T19" fmla="*/ 13 h 14"/>
              <a:gd name="T20" fmla="*/ 1 w 9"/>
              <a:gd name="T21" fmla="*/ 13 h 14"/>
              <a:gd name="T22" fmla="*/ 1 w 9"/>
              <a:gd name="T23" fmla="*/ 14 h 14"/>
              <a:gd name="T24" fmla="*/ 0 w 9"/>
              <a:gd name="T25" fmla="*/ 13 h 14"/>
              <a:gd name="T26" fmla="*/ 0 w 9"/>
              <a:gd name="T27" fmla="*/ 13 h 14"/>
              <a:gd name="T28" fmla="*/ 0 w 9"/>
              <a:gd name="T29" fmla="*/ 0 h 14"/>
              <a:gd name="T30" fmla="*/ 2 w 9"/>
              <a:gd name="T31" fmla="*/ 0 h 14"/>
              <a:gd name="T32" fmla="*/ 7 w 9"/>
              <a:gd name="T33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9" name="Freeform 543"/>
          <p:cNvSpPr>
            <a:spLocks noEditPoints="1"/>
          </p:cNvSpPr>
          <p:nvPr/>
        </p:nvSpPr>
        <p:spPr bwMode="auto">
          <a:xfrm>
            <a:off x="7653459" y="2187032"/>
            <a:ext cx="83703" cy="130421"/>
          </a:xfrm>
          <a:custGeom>
            <a:avLst/>
            <a:gdLst>
              <a:gd name="T0" fmla="*/ 6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3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1 h 14"/>
              <a:gd name="T34" fmla="*/ 0 w 9"/>
              <a:gd name="T35" fmla="*/ 1 h 14"/>
              <a:gd name="T36" fmla="*/ 0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0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0"/>
                </a:moveTo>
                <a:cubicBezTo>
                  <a:pt x="6" y="1"/>
                  <a:pt x="6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5" y="13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00" name="Freeform 544"/>
          <p:cNvSpPr>
            <a:spLocks/>
          </p:cNvSpPr>
          <p:nvPr/>
        </p:nvSpPr>
        <p:spPr bwMode="auto">
          <a:xfrm>
            <a:off x="7793613" y="2187032"/>
            <a:ext cx="75917" cy="130421"/>
          </a:xfrm>
          <a:custGeom>
            <a:avLst/>
            <a:gdLst>
              <a:gd name="T0" fmla="*/ 4 w 8"/>
              <a:gd name="T1" fmla="*/ 3 h 14"/>
              <a:gd name="T2" fmla="*/ 6 w 8"/>
              <a:gd name="T3" fmla="*/ 0 h 14"/>
              <a:gd name="T4" fmla="*/ 8 w 8"/>
              <a:gd name="T5" fmla="*/ 0 h 14"/>
              <a:gd name="T6" fmla="*/ 8 w 8"/>
              <a:gd name="T7" fmla="*/ 13 h 14"/>
              <a:gd name="T8" fmla="*/ 8 w 8"/>
              <a:gd name="T9" fmla="*/ 13 h 14"/>
              <a:gd name="T10" fmla="*/ 8 w 8"/>
              <a:gd name="T11" fmla="*/ 14 h 14"/>
              <a:gd name="T12" fmla="*/ 7 w 8"/>
              <a:gd name="T13" fmla="*/ 13 h 14"/>
              <a:gd name="T14" fmla="*/ 7 w 8"/>
              <a:gd name="T15" fmla="*/ 13 h 14"/>
              <a:gd name="T16" fmla="*/ 7 w 8"/>
              <a:gd name="T17" fmla="*/ 2 h 14"/>
              <a:gd name="T18" fmla="*/ 5 w 8"/>
              <a:gd name="T19" fmla="*/ 5 h 14"/>
              <a:gd name="T20" fmla="*/ 5 w 8"/>
              <a:gd name="T21" fmla="*/ 5 h 14"/>
              <a:gd name="T22" fmla="*/ 5 w 8"/>
              <a:gd name="T23" fmla="*/ 6 h 14"/>
              <a:gd name="T24" fmla="*/ 4 w 8"/>
              <a:gd name="T25" fmla="*/ 6 h 14"/>
              <a:gd name="T26" fmla="*/ 4 w 8"/>
              <a:gd name="T27" fmla="*/ 6 h 14"/>
              <a:gd name="T28" fmla="*/ 3 w 8"/>
              <a:gd name="T29" fmla="*/ 5 h 14"/>
              <a:gd name="T30" fmla="*/ 3 w 8"/>
              <a:gd name="T31" fmla="*/ 5 h 14"/>
              <a:gd name="T32" fmla="*/ 1 w 8"/>
              <a:gd name="T33" fmla="*/ 2 h 14"/>
              <a:gd name="T34" fmla="*/ 1 w 8"/>
              <a:gd name="T35" fmla="*/ 13 h 14"/>
              <a:gd name="T36" fmla="*/ 1 w 8"/>
              <a:gd name="T37" fmla="*/ 13 h 14"/>
              <a:gd name="T38" fmla="*/ 1 w 8"/>
              <a:gd name="T39" fmla="*/ 14 h 14"/>
              <a:gd name="T40" fmla="*/ 0 w 8"/>
              <a:gd name="T41" fmla="*/ 13 h 14"/>
              <a:gd name="T42" fmla="*/ 0 w 8"/>
              <a:gd name="T43" fmla="*/ 13 h 14"/>
              <a:gd name="T44" fmla="*/ 0 w 8"/>
              <a:gd name="T45" fmla="*/ 0 h 14"/>
              <a:gd name="T46" fmla="*/ 2 w 8"/>
              <a:gd name="T47" fmla="*/ 0 h 14"/>
              <a:gd name="T48" fmla="*/ 4 w 8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4"/>
                  <a:pt x="8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2"/>
                  <a:pt x="1" y="2"/>
                  <a:pt x="1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01" name="Freeform 545"/>
          <p:cNvSpPr>
            <a:spLocks/>
          </p:cNvSpPr>
          <p:nvPr/>
        </p:nvSpPr>
        <p:spPr bwMode="auto">
          <a:xfrm>
            <a:off x="7924034" y="2187032"/>
            <a:ext cx="83703" cy="130421"/>
          </a:xfrm>
          <a:custGeom>
            <a:avLst/>
            <a:gdLst>
              <a:gd name="T0" fmla="*/ 4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3 h 14"/>
              <a:gd name="T10" fmla="*/ 8 w 9"/>
              <a:gd name="T11" fmla="*/ 14 h 14"/>
              <a:gd name="T12" fmla="*/ 7 w 9"/>
              <a:gd name="T13" fmla="*/ 13 h 14"/>
              <a:gd name="T14" fmla="*/ 7 w 9"/>
              <a:gd name="T15" fmla="*/ 13 h 14"/>
              <a:gd name="T16" fmla="*/ 7 w 9"/>
              <a:gd name="T17" fmla="*/ 2 h 14"/>
              <a:gd name="T18" fmla="*/ 5 w 9"/>
              <a:gd name="T19" fmla="*/ 5 h 14"/>
              <a:gd name="T20" fmla="*/ 5 w 9"/>
              <a:gd name="T21" fmla="*/ 5 h 14"/>
              <a:gd name="T22" fmla="*/ 5 w 9"/>
              <a:gd name="T23" fmla="*/ 6 h 14"/>
              <a:gd name="T24" fmla="*/ 4 w 9"/>
              <a:gd name="T25" fmla="*/ 6 h 14"/>
              <a:gd name="T26" fmla="*/ 4 w 9"/>
              <a:gd name="T27" fmla="*/ 6 h 14"/>
              <a:gd name="T28" fmla="*/ 4 w 9"/>
              <a:gd name="T29" fmla="*/ 5 h 14"/>
              <a:gd name="T30" fmla="*/ 4 w 9"/>
              <a:gd name="T31" fmla="*/ 5 h 14"/>
              <a:gd name="T32" fmla="*/ 2 w 9"/>
              <a:gd name="T33" fmla="*/ 2 h 14"/>
              <a:gd name="T34" fmla="*/ 2 w 9"/>
              <a:gd name="T35" fmla="*/ 13 h 14"/>
              <a:gd name="T36" fmla="*/ 2 w 9"/>
              <a:gd name="T37" fmla="*/ 13 h 14"/>
              <a:gd name="T38" fmla="*/ 1 w 9"/>
              <a:gd name="T39" fmla="*/ 14 h 14"/>
              <a:gd name="T40" fmla="*/ 0 w 9"/>
              <a:gd name="T41" fmla="*/ 13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3"/>
                  <a:pt x="8" y="14"/>
                  <a:pt x="8" y="14"/>
                </a:cubicBezTo>
                <a:cubicBezTo>
                  <a:pt x="8" y="14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02" name="Freeform 546"/>
          <p:cNvSpPr>
            <a:spLocks/>
          </p:cNvSpPr>
          <p:nvPr/>
        </p:nvSpPr>
        <p:spPr bwMode="auto">
          <a:xfrm>
            <a:off x="8054455" y="2187032"/>
            <a:ext cx="85650" cy="130421"/>
          </a:xfrm>
          <a:custGeom>
            <a:avLst/>
            <a:gdLst>
              <a:gd name="T0" fmla="*/ 7 w 9"/>
              <a:gd name="T1" fmla="*/ 6 h 14"/>
              <a:gd name="T2" fmla="*/ 7 w 9"/>
              <a:gd name="T3" fmla="*/ 1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0 h 14"/>
              <a:gd name="T10" fmla="*/ 9 w 9"/>
              <a:gd name="T11" fmla="*/ 1 h 14"/>
              <a:gd name="T12" fmla="*/ 9 w 9"/>
              <a:gd name="T13" fmla="*/ 13 h 14"/>
              <a:gd name="T14" fmla="*/ 9 w 9"/>
              <a:gd name="T15" fmla="*/ 13 h 14"/>
              <a:gd name="T16" fmla="*/ 8 w 9"/>
              <a:gd name="T17" fmla="*/ 14 h 14"/>
              <a:gd name="T18" fmla="*/ 8 w 9"/>
              <a:gd name="T19" fmla="*/ 13 h 14"/>
              <a:gd name="T20" fmla="*/ 7 w 9"/>
              <a:gd name="T21" fmla="*/ 13 h 14"/>
              <a:gd name="T22" fmla="*/ 7 w 9"/>
              <a:gd name="T23" fmla="*/ 8 h 14"/>
              <a:gd name="T24" fmla="*/ 2 w 9"/>
              <a:gd name="T25" fmla="*/ 8 h 14"/>
              <a:gd name="T26" fmla="*/ 2 w 9"/>
              <a:gd name="T27" fmla="*/ 13 h 14"/>
              <a:gd name="T28" fmla="*/ 2 w 9"/>
              <a:gd name="T29" fmla="*/ 13 h 14"/>
              <a:gd name="T30" fmla="*/ 1 w 9"/>
              <a:gd name="T31" fmla="*/ 14 h 14"/>
              <a:gd name="T32" fmla="*/ 1 w 9"/>
              <a:gd name="T33" fmla="*/ 13 h 14"/>
              <a:gd name="T34" fmla="*/ 0 w 9"/>
              <a:gd name="T35" fmla="*/ 13 h 14"/>
              <a:gd name="T36" fmla="*/ 0 w 9"/>
              <a:gd name="T37" fmla="*/ 1 h 14"/>
              <a:gd name="T38" fmla="*/ 1 w 9"/>
              <a:gd name="T39" fmla="*/ 0 h 14"/>
              <a:gd name="T40" fmla="*/ 1 w 9"/>
              <a:gd name="T41" fmla="*/ 0 h 14"/>
              <a:gd name="T42" fmla="*/ 2 w 9"/>
              <a:gd name="T43" fmla="*/ 0 h 14"/>
              <a:gd name="T44" fmla="*/ 2 w 9"/>
              <a:gd name="T45" fmla="*/ 1 h 14"/>
              <a:gd name="T46" fmla="*/ 2 w 9"/>
              <a:gd name="T47" fmla="*/ 6 h 14"/>
              <a:gd name="T48" fmla="*/ 7 w 9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4"/>
                  <a:pt x="8" y="14"/>
                </a:cubicBezTo>
                <a:cubicBezTo>
                  <a:pt x="8" y="14"/>
                  <a:pt x="8" y="13"/>
                  <a:pt x="8" y="13"/>
                </a:cubicBezTo>
                <a:cubicBezTo>
                  <a:pt x="8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03" name="Freeform 547"/>
          <p:cNvSpPr>
            <a:spLocks/>
          </p:cNvSpPr>
          <p:nvPr/>
        </p:nvSpPr>
        <p:spPr bwMode="auto">
          <a:xfrm>
            <a:off x="8194609" y="2187032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0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8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04" name="Freeform 548"/>
          <p:cNvSpPr>
            <a:spLocks/>
          </p:cNvSpPr>
          <p:nvPr/>
        </p:nvSpPr>
        <p:spPr bwMode="auto">
          <a:xfrm>
            <a:off x="8325030" y="2187032"/>
            <a:ext cx="85650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0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05" name="Freeform 549"/>
          <p:cNvSpPr>
            <a:spLocks/>
          </p:cNvSpPr>
          <p:nvPr/>
        </p:nvSpPr>
        <p:spPr bwMode="auto">
          <a:xfrm>
            <a:off x="8465184" y="2187032"/>
            <a:ext cx="75917" cy="130421"/>
          </a:xfrm>
          <a:custGeom>
            <a:avLst/>
            <a:gdLst>
              <a:gd name="T0" fmla="*/ 4 w 8"/>
              <a:gd name="T1" fmla="*/ 3 h 14"/>
              <a:gd name="T2" fmla="*/ 6 w 8"/>
              <a:gd name="T3" fmla="*/ 0 h 14"/>
              <a:gd name="T4" fmla="*/ 8 w 8"/>
              <a:gd name="T5" fmla="*/ 0 h 14"/>
              <a:gd name="T6" fmla="*/ 8 w 8"/>
              <a:gd name="T7" fmla="*/ 13 h 14"/>
              <a:gd name="T8" fmla="*/ 8 w 8"/>
              <a:gd name="T9" fmla="*/ 13 h 14"/>
              <a:gd name="T10" fmla="*/ 7 w 8"/>
              <a:gd name="T11" fmla="*/ 14 h 14"/>
              <a:gd name="T12" fmla="*/ 7 w 8"/>
              <a:gd name="T13" fmla="*/ 13 h 14"/>
              <a:gd name="T14" fmla="*/ 7 w 8"/>
              <a:gd name="T15" fmla="*/ 13 h 14"/>
              <a:gd name="T16" fmla="*/ 7 w 8"/>
              <a:gd name="T17" fmla="*/ 2 h 14"/>
              <a:gd name="T18" fmla="*/ 5 w 8"/>
              <a:gd name="T19" fmla="*/ 5 h 14"/>
              <a:gd name="T20" fmla="*/ 5 w 8"/>
              <a:gd name="T21" fmla="*/ 5 h 14"/>
              <a:gd name="T22" fmla="*/ 5 w 8"/>
              <a:gd name="T23" fmla="*/ 6 h 14"/>
              <a:gd name="T24" fmla="*/ 4 w 8"/>
              <a:gd name="T25" fmla="*/ 6 h 14"/>
              <a:gd name="T26" fmla="*/ 3 w 8"/>
              <a:gd name="T27" fmla="*/ 6 h 14"/>
              <a:gd name="T28" fmla="*/ 3 w 8"/>
              <a:gd name="T29" fmla="*/ 5 h 14"/>
              <a:gd name="T30" fmla="*/ 3 w 8"/>
              <a:gd name="T31" fmla="*/ 5 h 14"/>
              <a:gd name="T32" fmla="*/ 1 w 8"/>
              <a:gd name="T33" fmla="*/ 2 h 14"/>
              <a:gd name="T34" fmla="*/ 1 w 8"/>
              <a:gd name="T35" fmla="*/ 13 h 14"/>
              <a:gd name="T36" fmla="*/ 1 w 8"/>
              <a:gd name="T37" fmla="*/ 13 h 14"/>
              <a:gd name="T38" fmla="*/ 0 w 8"/>
              <a:gd name="T39" fmla="*/ 14 h 14"/>
              <a:gd name="T40" fmla="*/ 0 w 8"/>
              <a:gd name="T41" fmla="*/ 13 h 14"/>
              <a:gd name="T42" fmla="*/ 0 w 8"/>
              <a:gd name="T43" fmla="*/ 13 h 14"/>
              <a:gd name="T44" fmla="*/ 0 w 8"/>
              <a:gd name="T45" fmla="*/ 0 h 14"/>
              <a:gd name="T46" fmla="*/ 2 w 8"/>
              <a:gd name="T47" fmla="*/ 0 h 14"/>
              <a:gd name="T48" fmla="*/ 4 w 8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2"/>
                  <a:pt x="1" y="2"/>
                  <a:pt x="1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06" name="Freeform 550"/>
          <p:cNvSpPr>
            <a:spLocks noEditPoints="1"/>
          </p:cNvSpPr>
          <p:nvPr/>
        </p:nvSpPr>
        <p:spPr bwMode="auto">
          <a:xfrm>
            <a:off x="8595606" y="2187032"/>
            <a:ext cx="85650" cy="130421"/>
          </a:xfrm>
          <a:custGeom>
            <a:avLst/>
            <a:gdLst>
              <a:gd name="T0" fmla="*/ 5 w 9"/>
              <a:gd name="T1" fmla="*/ 0 h 14"/>
              <a:gd name="T2" fmla="*/ 6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8 h 14"/>
              <a:gd name="T10" fmla="*/ 6 w 9"/>
              <a:gd name="T11" fmla="*/ 12 h 14"/>
              <a:gd name="T12" fmla="*/ 5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3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1 h 14"/>
              <a:gd name="T34" fmla="*/ 0 w 9"/>
              <a:gd name="T35" fmla="*/ 1 h 14"/>
              <a:gd name="T36" fmla="*/ 0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5 w 9"/>
              <a:gd name="T43" fmla="*/ 0 h 14"/>
              <a:gd name="T44" fmla="*/ 3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4 w 9"/>
              <a:gd name="T59" fmla="*/ 2 h 14"/>
              <a:gd name="T60" fmla="*/ 3 w 9"/>
              <a:gd name="T61" fmla="*/ 2 h 14"/>
              <a:gd name="T62" fmla="*/ 3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6" y="1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9" y="6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07" name="Freeform 551"/>
          <p:cNvSpPr>
            <a:spLocks/>
          </p:cNvSpPr>
          <p:nvPr/>
        </p:nvSpPr>
        <p:spPr bwMode="auto">
          <a:xfrm>
            <a:off x="8727973" y="2187032"/>
            <a:ext cx="83703" cy="130421"/>
          </a:xfrm>
          <a:custGeom>
            <a:avLst/>
            <a:gdLst>
              <a:gd name="T0" fmla="*/ 7 w 9"/>
              <a:gd name="T1" fmla="*/ 6 h 14"/>
              <a:gd name="T2" fmla="*/ 7 w 9"/>
              <a:gd name="T3" fmla="*/ 1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0 h 14"/>
              <a:gd name="T10" fmla="*/ 9 w 9"/>
              <a:gd name="T11" fmla="*/ 1 h 14"/>
              <a:gd name="T12" fmla="*/ 9 w 9"/>
              <a:gd name="T13" fmla="*/ 13 h 14"/>
              <a:gd name="T14" fmla="*/ 9 w 9"/>
              <a:gd name="T15" fmla="*/ 13 h 14"/>
              <a:gd name="T16" fmla="*/ 8 w 9"/>
              <a:gd name="T17" fmla="*/ 14 h 14"/>
              <a:gd name="T18" fmla="*/ 8 w 9"/>
              <a:gd name="T19" fmla="*/ 13 h 14"/>
              <a:gd name="T20" fmla="*/ 7 w 9"/>
              <a:gd name="T21" fmla="*/ 13 h 14"/>
              <a:gd name="T22" fmla="*/ 7 w 9"/>
              <a:gd name="T23" fmla="*/ 8 h 14"/>
              <a:gd name="T24" fmla="*/ 2 w 9"/>
              <a:gd name="T25" fmla="*/ 8 h 14"/>
              <a:gd name="T26" fmla="*/ 2 w 9"/>
              <a:gd name="T27" fmla="*/ 13 h 14"/>
              <a:gd name="T28" fmla="*/ 2 w 9"/>
              <a:gd name="T29" fmla="*/ 13 h 14"/>
              <a:gd name="T30" fmla="*/ 1 w 9"/>
              <a:gd name="T31" fmla="*/ 14 h 14"/>
              <a:gd name="T32" fmla="*/ 1 w 9"/>
              <a:gd name="T33" fmla="*/ 13 h 14"/>
              <a:gd name="T34" fmla="*/ 0 w 9"/>
              <a:gd name="T35" fmla="*/ 13 h 14"/>
              <a:gd name="T36" fmla="*/ 0 w 9"/>
              <a:gd name="T37" fmla="*/ 1 h 14"/>
              <a:gd name="T38" fmla="*/ 1 w 9"/>
              <a:gd name="T39" fmla="*/ 0 h 14"/>
              <a:gd name="T40" fmla="*/ 1 w 9"/>
              <a:gd name="T41" fmla="*/ 0 h 14"/>
              <a:gd name="T42" fmla="*/ 2 w 9"/>
              <a:gd name="T43" fmla="*/ 0 h 14"/>
              <a:gd name="T44" fmla="*/ 2 w 9"/>
              <a:gd name="T45" fmla="*/ 1 h 14"/>
              <a:gd name="T46" fmla="*/ 2 w 9"/>
              <a:gd name="T47" fmla="*/ 6 h 14"/>
              <a:gd name="T48" fmla="*/ 7 w 9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4"/>
                  <a:pt x="8" y="14"/>
                </a:cubicBezTo>
                <a:cubicBezTo>
                  <a:pt x="8" y="14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08" name="Freeform 552"/>
          <p:cNvSpPr>
            <a:spLocks/>
          </p:cNvSpPr>
          <p:nvPr/>
        </p:nvSpPr>
        <p:spPr bwMode="auto">
          <a:xfrm>
            <a:off x="8866181" y="2187032"/>
            <a:ext cx="75917" cy="130421"/>
          </a:xfrm>
          <a:custGeom>
            <a:avLst/>
            <a:gdLst>
              <a:gd name="T0" fmla="*/ 7 w 8"/>
              <a:gd name="T1" fmla="*/ 10 h 14"/>
              <a:gd name="T2" fmla="*/ 7 w 8"/>
              <a:gd name="T3" fmla="*/ 1 h 14"/>
              <a:gd name="T4" fmla="*/ 7 w 8"/>
              <a:gd name="T5" fmla="*/ 0 h 14"/>
              <a:gd name="T6" fmla="*/ 8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4 h 14"/>
              <a:gd name="T14" fmla="*/ 6 w 8"/>
              <a:gd name="T15" fmla="*/ 14 h 14"/>
              <a:gd name="T16" fmla="*/ 1 w 8"/>
              <a:gd name="T17" fmla="*/ 3 h 14"/>
              <a:gd name="T18" fmla="*/ 1 w 8"/>
              <a:gd name="T19" fmla="*/ 13 h 14"/>
              <a:gd name="T20" fmla="*/ 1 w 8"/>
              <a:gd name="T21" fmla="*/ 13 h 14"/>
              <a:gd name="T22" fmla="*/ 1 w 8"/>
              <a:gd name="T23" fmla="*/ 14 h 14"/>
              <a:gd name="T24" fmla="*/ 0 w 8"/>
              <a:gd name="T25" fmla="*/ 13 h 14"/>
              <a:gd name="T26" fmla="*/ 0 w 8"/>
              <a:gd name="T27" fmla="*/ 13 h 14"/>
              <a:gd name="T28" fmla="*/ 0 w 8"/>
              <a:gd name="T29" fmla="*/ 0 h 14"/>
              <a:gd name="T30" fmla="*/ 2 w 8"/>
              <a:gd name="T31" fmla="*/ 0 h 14"/>
              <a:gd name="T32" fmla="*/ 7 w 8"/>
              <a:gd name="T33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4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09" name="Freeform 553"/>
          <p:cNvSpPr>
            <a:spLocks noEditPoints="1"/>
          </p:cNvSpPr>
          <p:nvPr/>
        </p:nvSpPr>
        <p:spPr bwMode="auto">
          <a:xfrm>
            <a:off x="8979083" y="2187032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3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7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5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10" name="Freeform 554"/>
          <p:cNvSpPr>
            <a:spLocks noEditPoints="1"/>
          </p:cNvSpPr>
          <p:nvPr/>
        </p:nvSpPr>
        <p:spPr bwMode="auto">
          <a:xfrm>
            <a:off x="9119237" y="2187032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3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7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5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11" name="Freeform 555"/>
          <p:cNvSpPr>
            <a:spLocks/>
          </p:cNvSpPr>
          <p:nvPr/>
        </p:nvSpPr>
        <p:spPr bwMode="auto">
          <a:xfrm>
            <a:off x="9269123" y="2187032"/>
            <a:ext cx="83703" cy="130421"/>
          </a:xfrm>
          <a:custGeom>
            <a:avLst/>
            <a:gdLst>
              <a:gd name="T0" fmla="*/ 8 w 9"/>
              <a:gd name="T1" fmla="*/ 1 h 14"/>
              <a:gd name="T2" fmla="*/ 9 w 9"/>
              <a:gd name="T3" fmla="*/ 2 h 14"/>
              <a:gd name="T4" fmla="*/ 8 w 9"/>
              <a:gd name="T5" fmla="*/ 3 h 14"/>
              <a:gd name="T6" fmla="*/ 8 w 9"/>
              <a:gd name="T7" fmla="*/ 3 h 14"/>
              <a:gd name="T8" fmla="*/ 7 w 9"/>
              <a:gd name="T9" fmla="*/ 3 h 14"/>
              <a:gd name="T10" fmla="*/ 7 w 9"/>
              <a:gd name="T11" fmla="*/ 2 h 14"/>
              <a:gd name="T12" fmla="*/ 7 w 9"/>
              <a:gd name="T13" fmla="*/ 2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0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1 w 9"/>
              <a:gd name="T35" fmla="*/ 13 h 14"/>
              <a:gd name="T36" fmla="*/ 0 w 9"/>
              <a:gd name="T37" fmla="*/ 11 h 14"/>
              <a:gd name="T38" fmla="*/ 0 w 9"/>
              <a:gd name="T39" fmla="*/ 10 h 14"/>
              <a:gd name="T40" fmla="*/ 1 w 9"/>
              <a:gd name="T41" fmla="*/ 10 h 14"/>
              <a:gd name="T42" fmla="*/ 1 w 9"/>
              <a:gd name="T43" fmla="*/ 11 h 14"/>
              <a:gd name="T44" fmla="*/ 2 w 9"/>
              <a:gd name="T45" fmla="*/ 11 h 14"/>
              <a:gd name="T46" fmla="*/ 2 w 9"/>
              <a:gd name="T47" fmla="*/ 11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1 h 14"/>
              <a:gd name="T58" fmla="*/ 0 w 9"/>
              <a:gd name="T59" fmla="*/ 3 h 14"/>
              <a:gd name="T60" fmla="*/ 0 w 9"/>
              <a:gd name="T61" fmla="*/ 2 h 14"/>
              <a:gd name="T62" fmla="*/ 0 w 9"/>
              <a:gd name="T63" fmla="*/ 0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1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9" y="11"/>
                  <a:pt x="9" y="12"/>
                </a:cubicBezTo>
                <a:cubicBezTo>
                  <a:pt x="9" y="12"/>
                  <a:pt x="8" y="13"/>
                  <a:pt x="8" y="13"/>
                </a:cubicBezTo>
                <a:cubicBezTo>
                  <a:pt x="8" y="13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1"/>
                  <a:pt x="7" y="1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12" name="Freeform 556"/>
          <p:cNvSpPr>
            <a:spLocks noEditPoints="1"/>
          </p:cNvSpPr>
          <p:nvPr/>
        </p:nvSpPr>
        <p:spPr bwMode="auto">
          <a:xfrm>
            <a:off x="9426797" y="2204551"/>
            <a:ext cx="27252" cy="85650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13" name="Freeform 557"/>
          <p:cNvSpPr>
            <a:spLocks/>
          </p:cNvSpPr>
          <p:nvPr/>
        </p:nvSpPr>
        <p:spPr bwMode="auto">
          <a:xfrm>
            <a:off x="9520233" y="2157833"/>
            <a:ext cx="27252" cy="29199"/>
          </a:xfrm>
          <a:custGeom>
            <a:avLst/>
            <a:gdLst>
              <a:gd name="T0" fmla="*/ 10 w 14"/>
              <a:gd name="T1" fmla="*/ 0 h 15"/>
              <a:gd name="T2" fmla="*/ 14 w 14"/>
              <a:gd name="T3" fmla="*/ 15 h 15"/>
              <a:gd name="T4" fmla="*/ 10 w 14"/>
              <a:gd name="T5" fmla="*/ 15 h 15"/>
              <a:gd name="T6" fmla="*/ 0 w 14"/>
              <a:gd name="T7" fmla="*/ 0 h 15"/>
              <a:gd name="T8" fmla="*/ 10 w 14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10" y="0"/>
                </a:moveTo>
                <a:lnTo>
                  <a:pt x="14" y="15"/>
                </a:lnTo>
                <a:lnTo>
                  <a:pt x="10" y="15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14" name="Oval 558"/>
          <p:cNvSpPr>
            <a:spLocks noChangeArrowheads="1"/>
          </p:cNvSpPr>
          <p:nvPr/>
        </p:nvSpPr>
        <p:spPr bwMode="auto">
          <a:xfrm>
            <a:off x="9613669" y="223375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15" name="Oval 559"/>
          <p:cNvSpPr>
            <a:spLocks noChangeArrowheads="1"/>
          </p:cNvSpPr>
          <p:nvPr/>
        </p:nvSpPr>
        <p:spPr bwMode="auto">
          <a:xfrm>
            <a:off x="9744090" y="223375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16" name="Freeform 560"/>
          <p:cNvSpPr>
            <a:spLocks/>
          </p:cNvSpPr>
          <p:nvPr/>
        </p:nvSpPr>
        <p:spPr bwMode="auto">
          <a:xfrm>
            <a:off x="9864778" y="2243483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17" name="Freeform 561"/>
          <p:cNvSpPr>
            <a:spLocks/>
          </p:cNvSpPr>
          <p:nvPr/>
        </p:nvSpPr>
        <p:spPr bwMode="auto">
          <a:xfrm>
            <a:off x="9995199" y="2187032"/>
            <a:ext cx="85650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0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18" name="Freeform 562"/>
          <p:cNvSpPr>
            <a:spLocks/>
          </p:cNvSpPr>
          <p:nvPr/>
        </p:nvSpPr>
        <p:spPr bwMode="auto">
          <a:xfrm>
            <a:off x="10135353" y="2187032"/>
            <a:ext cx="75917" cy="130421"/>
          </a:xfrm>
          <a:custGeom>
            <a:avLst/>
            <a:gdLst>
              <a:gd name="T0" fmla="*/ 6 w 8"/>
              <a:gd name="T1" fmla="*/ 6 h 14"/>
              <a:gd name="T2" fmla="*/ 6 w 8"/>
              <a:gd name="T3" fmla="*/ 1 h 14"/>
              <a:gd name="T4" fmla="*/ 7 w 8"/>
              <a:gd name="T5" fmla="*/ 0 h 14"/>
              <a:gd name="T6" fmla="*/ 7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3 h 14"/>
              <a:gd name="T14" fmla="*/ 8 w 8"/>
              <a:gd name="T15" fmla="*/ 13 h 14"/>
              <a:gd name="T16" fmla="*/ 7 w 8"/>
              <a:gd name="T17" fmla="*/ 14 h 14"/>
              <a:gd name="T18" fmla="*/ 7 w 8"/>
              <a:gd name="T19" fmla="*/ 13 h 14"/>
              <a:gd name="T20" fmla="*/ 6 w 8"/>
              <a:gd name="T21" fmla="*/ 13 h 14"/>
              <a:gd name="T22" fmla="*/ 6 w 8"/>
              <a:gd name="T23" fmla="*/ 8 h 14"/>
              <a:gd name="T24" fmla="*/ 1 w 8"/>
              <a:gd name="T25" fmla="*/ 8 h 14"/>
              <a:gd name="T26" fmla="*/ 1 w 8"/>
              <a:gd name="T27" fmla="*/ 13 h 14"/>
              <a:gd name="T28" fmla="*/ 1 w 8"/>
              <a:gd name="T29" fmla="*/ 13 h 14"/>
              <a:gd name="T30" fmla="*/ 0 w 8"/>
              <a:gd name="T31" fmla="*/ 14 h 14"/>
              <a:gd name="T32" fmla="*/ 0 w 8"/>
              <a:gd name="T33" fmla="*/ 13 h 14"/>
              <a:gd name="T34" fmla="*/ 0 w 8"/>
              <a:gd name="T35" fmla="*/ 13 h 14"/>
              <a:gd name="T36" fmla="*/ 0 w 8"/>
              <a:gd name="T37" fmla="*/ 1 h 14"/>
              <a:gd name="T38" fmla="*/ 0 w 8"/>
              <a:gd name="T39" fmla="*/ 0 h 14"/>
              <a:gd name="T40" fmla="*/ 0 w 8"/>
              <a:gd name="T41" fmla="*/ 0 h 14"/>
              <a:gd name="T42" fmla="*/ 1 w 8"/>
              <a:gd name="T43" fmla="*/ 0 h 14"/>
              <a:gd name="T44" fmla="*/ 1 w 8"/>
              <a:gd name="T45" fmla="*/ 1 h 14"/>
              <a:gd name="T46" fmla="*/ 1 w 8"/>
              <a:gd name="T47" fmla="*/ 6 h 14"/>
              <a:gd name="T48" fmla="*/ 6 w 8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6" y="6"/>
                </a:moveTo>
                <a:cubicBezTo>
                  <a:pt x="6" y="1"/>
                  <a:pt x="6" y="1"/>
                  <a:pt x="6" y="1"/>
                </a:cubicBezTo>
                <a:cubicBezTo>
                  <a:pt x="6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8"/>
                  <a:pt x="6" y="8"/>
                  <a:pt x="6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6"/>
                  <a:pt x="1" y="6"/>
                  <a:pt x="1" y="6"/>
                </a:cubicBezTo>
                <a:lnTo>
                  <a:pt x="6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19" name="Freeform 563"/>
          <p:cNvSpPr>
            <a:spLocks/>
          </p:cNvSpPr>
          <p:nvPr/>
        </p:nvSpPr>
        <p:spPr bwMode="auto">
          <a:xfrm>
            <a:off x="10265774" y="2187032"/>
            <a:ext cx="85650" cy="130421"/>
          </a:xfrm>
          <a:custGeom>
            <a:avLst/>
            <a:gdLst>
              <a:gd name="T0" fmla="*/ 4 w 9"/>
              <a:gd name="T1" fmla="*/ 3 h 14"/>
              <a:gd name="T2" fmla="*/ 6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3 h 14"/>
              <a:gd name="T10" fmla="*/ 8 w 9"/>
              <a:gd name="T11" fmla="*/ 14 h 14"/>
              <a:gd name="T12" fmla="*/ 7 w 9"/>
              <a:gd name="T13" fmla="*/ 13 h 14"/>
              <a:gd name="T14" fmla="*/ 7 w 9"/>
              <a:gd name="T15" fmla="*/ 13 h 14"/>
              <a:gd name="T16" fmla="*/ 7 w 9"/>
              <a:gd name="T17" fmla="*/ 2 h 14"/>
              <a:gd name="T18" fmla="*/ 5 w 9"/>
              <a:gd name="T19" fmla="*/ 5 h 14"/>
              <a:gd name="T20" fmla="*/ 5 w 9"/>
              <a:gd name="T21" fmla="*/ 5 h 14"/>
              <a:gd name="T22" fmla="*/ 5 w 9"/>
              <a:gd name="T23" fmla="*/ 6 h 14"/>
              <a:gd name="T24" fmla="*/ 4 w 9"/>
              <a:gd name="T25" fmla="*/ 6 h 14"/>
              <a:gd name="T26" fmla="*/ 4 w 9"/>
              <a:gd name="T27" fmla="*/ 6 h 14"/>
              <a:gd name="T28" fmla="*/ 3 w 9"/>
              <a:gd name="T29" fmla="*/ 5 h 14"/>
              <a:gd name="T30" fmla="*/ 3 w 9"/>
              <a:gd name="T31" fmla="*/ 5 h 14"/>
              <a:gd name="T32" fmla="*/ 2 w 9"/>
              <a:gd name="T33" fmla="*/ 2 h 14"/>
              <a:gd name="T34" fmla="*/ 2 w 9"/>
              <a:gd name="T35" fmla="*/ 13 h 14"/>
              <a:gd name="T36" fmla="*/ 1 w 9"/>
              <a:gd name="T37" fmla="*/ 13 h 14"/>
              <a:gd name="T38" fmla="*/ 1 w 9"/>
              <a:gd name="T39" fmla="*/ 14 h 14"/>
              <a:gd name="T40" fmla="*/ 0 w 9"/>
              <a:gd name="T41" fmla="*/ 13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4"/>
                  <a:pt x="8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20" name="Freeform 564"/>
          <p:cNvSpPr>
            <a:spLocks/>
          </p:cNvSpPr>
          <p:nvPr/>
        </p:nvSpPr>
        <p:spPr bwMode="auto">
          <a:xfrm>
            <a:off x="10398142" y="2187032"/>
            <a:ext cx="83703" cy="130421"/>
          </a:xfrm>
          <a:custGeom>
            <a:avLst/>
            <a:gdLst>
              <a:gd name="T0" fmla="*/ 7 w 9"/>
              <a:gd name="T1" fmla="*/ 10 h 14"/>
              <a:gd name="T2" fmla="*/ 7 w 9"/>
              <a:gd name="T3" fmla="*/ 1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0 h 14"/>
              <a:gd name="T10" fmla="*/ 9 w 9"/>
              <a:gd name="T11" fmla="*/ 1 h 14"/>
              <a:gd name="T12" fmla="*/ 9 w 9"/>
              <a:gd name="T13" fmla="*/ 14 h 14"/>
              <a:gd name="T14" fmla="*/ 7 w 9"/>
              <a:gd name="T15" fmla="*/ 14 h 14"/>
              <a:gd name="T16" fmla="*/ 2 w 9"/>
              <a:gd name="T17" fmla="*/ 3 h 14"/>
              <a:gd name="T18" fmla="*/ 2 w 9"/>
              <a:gd name="T19" fmla="*/ 13 h 14"/>
              <a:gd name="T20" fmla="*/ 2 w 9"/>
              <a:gd name="T21" fmla="*/ 13 h 14"/>
              <a:gd name="T22" fmla="*/ 1 w 9"/>
              <a:gd name="T23" fmla="*/ 14 h 14"/>
              <a:gd name="T24" fmla="*/ 1 w 9"/>
              <a:gd name="T25" fmla="*/ 13 h 14"/>
              <a:gd name="T26" fmla="*/ 0 w 9"/>
              <a:gd name="T27" fmla="*/ 13 h 14"/>
              <a:gd name="T28" fmla="*/ 0 w 9"/>
              <a:gd name="T29" fmla="*/ 0 h 14"/>
              <a:gd name="T30" fmla="*/ 3 w 9"/>
              <a:gd name="T31" fmla="*/ 0 h 14"/>
              <a:gd name="T32" fmla="*/ 7 w 9"/>
              <a:gd name="T33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1" y="14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21" name="Freeform 565"/>
          <p:cNvSpPr>
            <a:spLocks noEditPoints="1"/>
          </p:cNvSpPr>
          <p:nvPr/>
        </p:nvSpPr>
        <p:spPr bwMode="auto">
          <a:xfrm>
            <a:off x="10518830" y="2187032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7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5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22" name="Freeform 566"/>
          <p:cNvSpPr>
            <a:spLocks noEditPoints="1"/>
          </p:cNvSpPr>
          <p:nvPr/>
        </p:nvSpPr>
        <p:spPr bwMode="auto">
          <a:xfrm>
            <a:off x="10649251" y="2187032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3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7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5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23" name="Freeform 567"/>
          <p:cNvSpPr>
            <a:spLocks noEditPoints="1"/>
          </p:cNvSpPr>
          <p:nvPr/>
        </p:nvSpPr>
        <p:spPr bwMode="auto">
          <a:xfrm>
            <a:off x="10789405" y="2187032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7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5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24" name="Freeform 568"/>
          <p:cNvSpPr>
            <a:spLocks/>
          </p:cNvSpPr>
          <p:nvPr/>
        </p:nvSpPr>
        <p:spPr bwMode="auto">
          <a:xfrm>
            <a:off x="10939292" y="2187032"/>
            <a:ext cx="83703" cy="130421"/>
          </a:xfrm>
          <a:custGeom>
            <a:avLst/>
            <a:gdLst>
              <a:gd name="T0" fmla="*/ 4 w 9"/>
              <a:gd name="T1" fmla="*/ 3 h 14"/>
              <a:gd name="T2" fmla="*/ 6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3 h 14"/>
              <a:gd name="T10" fmla="*/ 8 w 9"/>
              <a:gd name="T11" fmla="*/ 14 h 14"/>
              <a:gd name="T12" fmla="*/ 7 w 9"/>
              <a:gd name="T13" fmla="*/ 13 h 14"/>
              <a:gd name="T14" fmla="*/ 7 w 9"/>
              <a:gd name="T15" fmla="*/ 13 h 14"/>
              <a:gd name="T16" fmla="*/ 7 w 9"/>
              <a:gd name="T17" fmla="*/ 2 h 14"/>
              <a:gd name="T18" fmla="*/ 5 w 9"/>
              <a:gd name="T19" fmla="*/ 5 h 14"/>
              <a:gd name="T20" fmla="*/ 5 w 9"/>
              <a:gd name="T21" fmla="*/ 5 h 14"/>
              <a:gd name="T22" fmla="*/ 5 w 9"/>
              <a:gd name="T23" fmla="*/ 6 h 14"/>
              <a:gd name="T24" fmla="*/ 4 w 9"/>
              <a:gd name="T25" fmla="*/ 6 h 14"/>
              <a:gd name="T26" fmla="*/ 4 w 9"/>
              <a:gd name="T27" fmla="*/ 6 h 14"/>
              <a:gd name="T28" fmla="*/ 3 w 9"/>
              <a:gd name="T29" fmla="*/ 5 h 14"/>
              <a:gd name="T30" fmla="*/ 3 w 9"/>
              <a:gd name="T31" fmla="*/ 5 h 14"/>
              <a:gd name="T32" fmla="*/ 2 w 9"/>
              <a:gd name="T33" fmla="*/ 2 h 14"/>
              <a:gd name="T34" fmla="*/ 2 w 9"/>
              <a:gd name="T35" fmla="*/ 13 h 14"/>
              <a:gd name="T36" fmla="*/ 1 w 9"/>
              <a:gd name="T37" fmla="*/ 13 h 14"/>
              <a:gd name="T38" fmla="*/ 1 w 9"/>
              <a:gd name="T39" fmla="*/ 14 h 14"/>
              <a:gd name="T40" fmla="*/ 0 w 9"/>
              <a:gd name="T41" fmla="*/ 13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4"/>
                  <a:pt x="8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25" name="Freeform 569"/>
          <p:cNvSpPr>
            <a:spLocks/>
          </p:cNvSpPr>
          <p:nvPr/>
        </p:nvSpPr>
        <p:spPr bwMode="auto">
          <a:xfrm>
            <a:off x="11069713" y="2187032"/>
            <a:ext cx="83703" cy="130421"/>
          </a:xfrm>
          <a:custGeom>
            <a:avLst/>
            <a:gdLst>
              <a:gd name="T0" fmla="*/ 5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3 h 14"/>
              <a:gd name="T10" fmla="*/ 8 w 9"/>
              <a:gd name="T11" fmla="*/ 14 h 14"/>
              <a:gd name="T12" fmla="*/ 7 w 9"/>
              <a:gd name="T13" fmla="*/ 13 h 14"/>
              <a:gd name="T14" fmla="*/ 7 w 9"/>
              <a:gd name="T15" fmla="*/ 13 h 14"/>
              <a:gd name="T16" fmla="*/ 7 w 9"/>
              <a:gd name="T17" fmla="*/ 2 h 14"/>
              <a:gd name="T18" fmla="*/ 5 w 9"/>
              <a:gd name="T19" fmla="*/ 5 h 14"/>
              <a:gd name="T20" fmla="*/ 5 w 9"/>
              <a:gd name="T21" fmla="*/ 5 h 14"/>
              <a:gd name="T22" fmla="*/ 5 w 9"/>
              <a:gd name="T23" fmla="*/ 6 h 14"/>
              <a:gd name="T24" fmla="*/ 5 w 9"/>
              <a:gd name="T25" fmla="*/ 6 h 14"/>
              <a:gd name="T26" fmla="*/ 4 w 9"/>
              <a:gd name="T27" fmla="*/ 6 h 14"/>
              <a:gd name="T28" fmla="*/ 4 w 9"/>
              <a:gd name="T29" fmla="*/ 5 h 14"/>
              <a:gd name="T30" fmla="*/ 4 w 9"/>
              <a:gd name="T31" fmla="*/ 5 h 14"/>
              <a:gd name="T32" fmla="*/ 2 w 9"/>
              <a:gd name="T33" fmla="*/ 2 h 14"/>
              <a:gd name="T34" fmla="*/ 2 w 9"/>
              <a:gd name="T35" fmla="*/ 13 h 14"/>
              <a:gd name="T36" fmla="*/ 2 w 9"/>
              <a:gd name="T37" fmla="*/ 13 h 14"/>
              <a:gd name="T38" fmla="*/ 1 w 9"/>
              <a:gd name="T39" fmla="*/ 14 h 14"/>
              <a:gd name="T40" fmla="*/ 1 w 9"/>
              <a:gd name="T41" fmla="*/ 13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5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3"/>
                  <a:pt x="8" y="14"/>
                  <a:pt x="8" y="14"/>
                </a:cubicBezTo>
                <a:cubicBezTo>
                  <a:pt x="8" y="14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1" y="14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26" name="Freeform 570"/>
          <p:cNvSpPr>
            <a:spLocks/>
          </p:cNvSpPr>
          <p:nvPr/>
        </p:nvSpPr>
        <p:spPr bwMode="auto">
          <a:xfrm>
            <a:off x="11209867" y="2187032"/>
            <a:ext cx="73970" cy="130421"/>
          </a:xfrm>
          <a:custGeom>
            <a:avLst/>
            <a:gdLst>
              <a:gd name="T0" fmla="*/ 8 w 8"/>
              <a:gd name="T1" fmla="*/ 1 h 14"/>
              <a:gd name="T2" fmla="*/ 8 w 8"/>
              <a:gd name="T3" fmla="*/ 2 h 14"/>
              <a:gd name="T4" fmla="*/ 8 w 8"/>
              <a:gd name="T5" fmla="*/ 3 h 14"/>
              <a:gd name="T6" fmla="*/ 7 w 8"/>
              <a:gd name="T7" fmla="*/ 3 h 14"/>
              <a:gd name="T8" fmla="*/ 7 w 8"/>
              <a:gd name="T9" fmla="*/ 3 h 14"/>
              <a:gd name="T10" fmla="*/ 7 w 8"/>
              <a:gd name="T11" fmla="*/ 2 h 14"/>
              <a:gd name="T12" fmla="*/ 6 w 8"/>
              <a:gd name="T13" fmla="*/ 2 h 14"/>
              <a:gd name="T14" fmla="*/ 6 w 8"/>
              <a:gd name="T15" fmla="*/ 2 h 14"/>
              <a:gd name="T16" fmla="*/ 6 w 8"/>
              <a:gd name="T17" fmla="*/ 2 h 14"/>
              <a:gd name="T18" fmla="*/ 2 w 8"/>
              <a:gd name="T19" fmla="*/ 2 h 14"/>
              <a:gd name="T20" fmla="*/ 1 w 8"/>
              <a:gd name="T21" fmla="*/ 2 h 14"/>
              <a:gd name="T22" fmla="*/ 1 w 8"/>
              <a:gd name="T23" fmla="*/ 2 h 14"/>
              <a:gd name="T24" fmla="*/ 8 w 8"/>
              <a:gd name="T25" fmla="*/ 10 h 14"/>
              <a:gd name="T26" fmla="*/ 8 w 8"/>
              <a:gd name="T27" fmla="*/ 12 h 14"/>
              <a:gd name="T28" fmla="*/ 8 w 8"/>
              <a:gd name="T29" fmla="*/ 13 h 14"/>
              <a:gd name="T30" fmla="*/ 6 w 8"/>
              <a:gd name="T31" fmla="*/ 14 h 14"/>
              <a:gd name="T32" fmla="*/ 2 w 8"/>
              <a:gd name="T33" fmla="*/ 14 h 14"/>
              <a:gd name="T34" fmla="*/ 0 w 8"/>
              <a:gd name="T35" fmla="*/ 13 h 14"/>
              <a:gd name="T36" fmla="*/ 0 w 8"/>
              <a:gd name="T37" fmla="*/ 11 h 14"/>
              <a:gd name="T38" fmla="*/ 0 w 8"/>
              <a:gd name="T39" fmla="*/ 10 h 14"/>
              <a:gd name="T40" fmla="*/ 0 w 8"/>
              <a:gd name="T41" fmla="*/ 10 h 14"/>
              <a:gd name="T42" fmla="*/ 1 w 8"/>
              <a:gd name="T43" fmla="*/ 11 h 14"/>
              <a:gd name="T44" fmla="*/ 1 w 8"/>
              <a:gd name="T45" fmla="*/ 11 h 14"/>
              <a:gd name="T46" fmla="*/ 1 w 8"/>
              <a:gd name="T47" fmla="*/ 11 h 14"/>
              <a:gd name="T48" fmla="*/ 2 w 8"/>
              <a:gd name="T49" fmla="*/ 12 h 14"/>
              <a:gd name="T50" fmla="*/ 6 w 8"/>
              <a:gd name="T51" fmla="*/ 12 h 14"/>
              <a:gd name="T52" fmla="*/ 6 w 8"/>
              <a:gd name="T53" fmla="*/ 12 h 14"/>
              <a:gd name="T54" fmla="*/ 7 w 8"/>
              <a:gd name="T55" fmla="*/ 12 h 14"/>
              <a:gd name="T56" fmla="*/ 6 w 8"/>
              <a:gd name="T57" fmla="*/ 11 h 14"/>
              <a:gd name="T58" fmla="*/ 0 w 8"/>
              <a:gd name="T59" fmla="*/ 3 h 14"/>
              <a:gd name="T60" fmla="*/ 0 w 8"/>
              <a:gd name="T61" fmla="*/ 2 h 14"/>
              <a:gd name="T62" fmla="*/ 0 w 8"/>
              <a:gd name="T63" fmla="*/ 0 h 14"/>
              <a:gd name="T64" fmla="*/ 2 w 8"/>
              <a:gd name="T65" fmla="*/ 0 h 14"/>
              <a:gd name="T66" fmla="*/ 6 w 8"/>
              <a:gd name="T67" fmla="*/ 0 h 14"/>
              <a:gd name="T68" fmla="*/ 8 w 8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4">
                <a:moveTo>
                  <a:pt x="8" y="1"/>
                </a:move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3"/>
                  <a:pt x="8" y="3"/>
                </a:cubicBezTo>
                <a:cubicBezTo>
                  <a:pt x="8" y="3"/>
                  <a:pt x="8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1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8" y="13"/>
                  <a:pt x="7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3"/>
                  <a:pt x="0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7" y="12"/>
                  <a:pt x="7" y="12"/>
                </a:cubicBezTo>
                <a:cubicBezTo>
                  <a:pt x="7" y="12"/>
                  <a:pt x="6" y="11"/>
                  <a:pt x="6" y="1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27" name="Freeform 571"/>
          <p:cNvSpPr>
            <a:spLocks/>
          </p:cNvSpPr>
          <p:nvPr/>
        </p:nvSpPr>
        <p:spPr bwMode="auto">
          <a:xfrm>
            <a:off x="11340288" y="2187032"/>
            <a:ext cx="83703" cy="130421"/>
          </a:xfrm>
          <a:custGeom>
            <a:avLst/>
            <a:gdLst>
              <a:gd name="T0" fmla="*/ 8 w 9"/>
              <a:gd name="T1" fmla="*/ 1 h 14"/>
              <a:gd name="T2" fmla="*/ 9 w 9"/>
              <a:gd name="T3" fmla="*/ 2 h 14"/>
              <a:gd name="T4" fmla="*/ 8 w 9"/>
              <a:gd name="T5" fmla="*/ 3 h 14"/>
              <a:gd name="T6" fmla="*/ 8 w 9"/>
              <a:gd name="T7" fmla="*/ 3 h 14"/>
              <a:gd name="T8" fmla="*/ 7 w 9"/>
              <a:gd name="T9" fmla="*/ 3 h 14"/>
              <a:gd name="T10" fmla="*/ 7 w 9"/>
              <a:gd name="T11" fmla="*/ 2 h 14"/>
              <a:gd name="T12" fmla="*/ 7 w 9"/>
              <a:gd name="T13" fmla="*/ 2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0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1 w 9"/>
              <a:gd name="T35" fmla="*/ 13 h 14"/>
              <a:gd name="T36" fmla="*/ 0 w 9"/>
              <a:gd name="T37" fmla="*/ 11 h 14"/>
              <a:gd name="T38" fmla="*/ 0 w 9"/>
              <a:gd name="T39" fmla="*/ 10 h 14"/>
              <a:gd name="T40" fmla="*/ 1 w 9"/>
              <a:gd name="T41" fmla="*/ 10 h 14"/>
              <a:gd name="T42" fmla="*/ 1 w 9"/>
              <a:gd name="T43" fmla="*/ 11 h 14"/>
              <a:gd name="T44" fmla="*/ 2 w 9"/>
              <a:gd name="T45" fmla="*/ 11 h 14"/>
              <a:gd name="T46" fmla="*/ 2 w 9"/>
              <a:gd name="T47" fmla="*/ 11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1 h 14"/>
              <a:gd name="T58" fmla="*/ 0 w 9"/>
              <a:gd name="T59" fmla="*/ 3 h 14"/>
              <a:gd name="T60" fmla="*/ 0 w 9"/>
              <a:gd name="T61" fmla="*/ 2 h 14"/>
              <a:gd name="T62" fmla="*/ 1 w 9"/>
              <a:gd name="T63" fmla="*/ 0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1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9" y="11"/>
                  <a:pt x="9" y="12"/>
                </a:cubicBezTo>
                <a:cubicBezTo>
                  <a:pt x="9" y="12"/>
                  <a:pt x="8" y="13"/>
                  <a:pt x="8" y="13"/>
                </a:cubicBezTo>
                <a:cubicBezTo>
                  <a:pt x="8" y="13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1"/>
                  <a:pt x="7" y="1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28" name="Freeform 572"/>
          <p:cNvSpPr>
            <a:spLocks/>
          </p:cNvSpPr>
          <p:nvPr/>
        </p:nvSpPr>
        <p:spPr bwMode="auto">
          <a:xfrm>
            <a:off x="11470709" y="2187032"/>
            <a:ext cx="83703" cy="130421"/>
          </a:xfrm>
          <a:custGeom>
            <a:avLst/>
            <a:gdLst>
              <a:gd name="T0" fmla="*/ 8 w 9"/>
              <a:gd name="T1" fmla="*/ 1 h 14"/>
              <a:gd name="T2" fmla="*/ 9 w 9"/>
              <a:gd name="T3" fmla="*/ 2 h 14"/>
              <a:gd name="T4" fmla="*/ 9 w 9"/>
              <a:gd name="T5" fmla="*/ 3 h 14"/>
              <a:gd name="T6" fmla="*/ 8 w 9"/>
              <a:gd name="T7" fmla="*/ 3 h 14"/>
              <a:gd name="T8" fmla="*/ 8 w 9"/>
              <a:gd name="T9" fmla="*/ 3 h 14"/>
              <a:gd name="T10" fmla="*/ 7 w 9"/>
              <a:gd name="T11" fmla="*/ 2 h 14"/>
              <a:gd name="T12" fmla="*/ 7 w 9"/>
              <a:gd name="T13" fmla="*/ 2 h 14"/>
              <a:gd name="T14" fmla="*/ 7 w 9"/>
              <a:gd name="T15" fmla="*/ 2 h 14"/>
              <a:gd name="T16" fmla="*/ 7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0 h 14"/>
              <a:gd name="T26" fmla="*/ 9 w 9"/>
              <a:gd name="T27" fmla="*/ 12 h 14"/>
              <a:gd name="T28" fmla="*/ 9 w 9"/>
              <a:gd name="T29" fmla="*/ 13 h 14"/>
              <a:gd name="T30" fmla="*/ 7 w 9"/>
              <a:gd name="T31" fmla="*/ 14 h 14"/>
              <a:gd name="T32" fmla="*/ 3 w 9"/>
              <a:gd name="T33" fmla="*/ 14 h 14"/>
              <a:gd name="T34" fmla="*/ 1 w 9"/>
              <a:gd name="T35" fmla="*/ 13 h 14"/>
              <a:gd name="T36" fmla="*/ 0 w 9"/>
              <a:gd name="T37" fmla="*/ 11 h 14"/>
              <a:gd name="T38" fmla="*/ 1 w 9"/>
              <a:gd name="T39" fmla="*/ 10 h 14"/>
              <a:gd name="T40" fmla="*/ 1 w 9"/>
              <a:gd name="T41" fmla="*/ 10 h 14"/>
              <a:gd name="T42" fmla="*/ 2 w 9"/>
              <a:gd name="T43" fmla="*/ 11 h 14"/>
              <a:gd name="T44" fmla="*/ 2 w 9"/>
              <a:gd name="T45" fmla="*/ 11 h 14"/>
              <a:gd name="T46" fmla="*/ 2 w 9"/>
              <a:gd name="T47" fmla="*/ 11 h 14"/>
              <a:gd name="T48" fmla="*/ 3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1 h 14"/>
              <a:gd name="T58" fmla="*/ 1 w 9"/>
              <a:gd name="T59" fmla="*/ 3 h 14"/>
              <a:gd name="T60" fmla="*/ 0 w 9"/>
              <a:gd name="T61" fmla="*/ 2 h 14"/>
              <a:gd name="T62" fmla="*/ 1 w 9"/>
              <a:gd name="T63" fmla="*/ 0 h 14"/>
              <a:gd name="T64" fmla="*/ 2 w 9"/>
              <a:gd name="T65" fmla="*/ 0 h 14"/>
              <a:gd name="T66" fmla="*/ 7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3"/>
                  <a:pt x="9" y="3"/>
                </a:cubicBezTo>
                <a:cubicBezTo>
                  <a:pt x="9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1"/>
                  <a:pt x="9" y="12"/>
                </a:cubicBezTo>
                <a:cubicBezTo>
                  <a:pt x="9" y="12"/>
                  <a:pt x="9" y="13"/>
                  <a:pt x="9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57" name="Freeform 601"/>
          <p:cNvSpPr>
            <a:spLocks noEditPoints="1"/>
          </p:cNvSpPr>
          <p:nvPr/>
        </p:nvSpPr>
        <p:spPr bwMode="auto">
          <a:xfrm>
            <a:off x="5611493" y="2401156"/>
            <a:ext cx="91489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58" name="Freeform 602"/>
          <p:cNvSpPr>
            <a:spLocks noEditPoints="1"/>
          </p:cNvSpPr>
          <p:nvPr/>
        </p:nvSpPr>
        <p:spPr bwMode="auto">
          <a:xfrm>
            <a:off x="5741914" y="2401156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59" name="Freeform 603"/>
          <p:cNvSpPr>
            <a:spLocks noEditPoints="1"/>
          </p:cNvSpPr>
          <p:nvPr/>
        </p:nvSpPr>
        <p:spPr bwMode="auto">
          <a:xfrm>
            <a:off x="5872335" y="2401156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60" name="Freeform 604"/>
          <p:cNvSpPr>
            <a:spLocks noEditPoints="1"/>
          </p:cNvSpPr>
          <p:nvPr/>
        </p:nvSpPr>
        <p:spPr bwMode="auto">
          <a:xfrm>
            <a:off x="6012489" y="2401156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61" name="Freeform 605"/>
          <p:cNvSpPr>
            <a:spLocks noEditPoints="1"/>
          </p:cNvSpPr>
          <p:nvPr/>
        </p:nvSpPr>
        <p:spPr bwMode="auto">
          <a:xfrm>
            <a:off x="6142910" y="2401156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62" name="Freeform 606"/>
          <p:cNvSpPr>
            <a:spLocks noEditPoints="1"/>
          </p:cNvSpPr>
          <p:nvPr/>
        </p:nvSpPr>
        <p:spPr bwMode="auto">
          <a:xfrm>
            <a:off x="6273331" y="2401156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63" name="Freeform 607"/>
          <p:cNvSpPr>
            <a:spLocks noEditPoints="1"/>
          </p:cNvSpPr>
          <p:nvPr/>
        </p:nvSpPr>
        <p:spPr bwMode="auto">
          <a:xfrm>
            <a:off x="6423218" y="2401156"/>
            <a:ext cx="83703" cy="132368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8 w 9"/>
              <a:gd name="T5" fmla="*/ 6 h 14"/>
              <a:gd name="T6" fmla="*/ 9 w 9"/>
              <a:gd name="T7" fmla="*/ 7 h 14"/>
              <a:gd name="T8" fmla="*/ 8 w 9"/>
              <a:gd name="T9" fmla="*/ 9 h 14"/>
              <a:gd name="T10" fmla="*/ 7 w 9"/>
              <a:gd name="T11" fmla="*/ 12 h 14"/>
              <a:gd name="T12" fmla="*/ 6 w 9"/>
              <a:gd name="T13" fmla="*/ 14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4 h 14"/>
              <a:gd name="T20" fmla="*/ 0 w 9"/>
              <a:gd name="T21" fmla="*/ 13 h 14"/>
              <a:gd name="T22" fmla="*/ 0 w 9"/>
              <a:gd name="T23" fmla="*/ 13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1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6" y="1"/>
                  <a:pt x="7" y="2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8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3"/>
                  <a:pt x="6" y="13"/>
                  <a:pt x="6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1"/>
                  <a:pt x="6" y="1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64" name="Freeform 608"/>
          <p:cNvSpPr>
            <a:spLocks/>
          </p:cNvSpPr>
          <p:nvPr/>
        </p:nvSpPr>
        <p:spPr bwMode="auto">
          <a:xfrm>
            <a:off x="6561426" y="2401156"/>
            <a:ext cx="75917" cy="132368"/>
          </a:xfrm>
          <a:custGeom>
            <a:avLst/>
            <a:gdLst>
              <a:gd name="T0" fmla="*/ 8 w 8"/>
              <a:gd name="T1" fmla="*/ 1 h 14"/>
              <a:gd name="T2" fmla="*/ 8 w 8"/>
              <a:gd name="T3" fmla="*/ 3 h 14"/>
              <a:gd name="T4" fmla="*/ 8 w 8"/>
              <a:gd name="T5" fmla="*/ 3 h 14"/>
              <a:gd name="T6" fmla="*/ 7 w 8"/>
              <a:gd name="T7" fmla="*/ 4 h 14"/>
              <a:gd name="T8" fmla="*/ 7 w 8"/>
              <a:gd name="T9" fmla="*/ 3 h 14"/>
              <a:gd name="T10" fmla="*/ 7 w 8"/>
              <a:gd name="T11" fmla="*/ 3 h 14"/>
              <a:gd name="T12" fmla="*/ 6 w 8"/>
              <a:gd name="T13" fmla="*/ 3 h 14"/>
              <a:gd name="T14" fmla="*/ 6 w 8"/>
              <a:gd name="T15" fmla="*/ 2 h 14"/>
              <a:gd name="T16" fmla="*/ 6 w 8"/>
              <a:gd name="T17" fmla="*/ 2 h 14"/>
              <a:gd name="T18" fmla="*/ 2 w 8"/>
              <a:gd name="T19" fmla="*/ 2 h 14"/>
              <a:gd name="T20" fmla="*/ 1 w 8"/>
              <a:gd name="T21" fmla="*/ 2 h 14"/>
              <a:gd name="T22" fmla="*/ 1 w 8"/>
              <a:gd name="T23" fmla="*/ 2 h 14"/>
              <a:gd name="T24" fmla="*/ 8 w 8"/>
              <a:gd name="T25" fmla="*/ 11 h 14"/>
              <a:gd name="T26" fmla="*/ 8 w 8"/>
              <a:gd name="T27" fmla="*/ 12 h 14"/>
              <a:gd name="T28" fmla="*/ 8 w 8"/>
              <a:gd name="T29" fmla="*/ 13 h 14"/>
              <a:gd name="T30" fmla="*/ 6 w 8"/>
              <a:gd name="T31" fmla="*/ 14 h 14"/>
              <a:gd name="T32" fmla="*/ 2 w 8"/>
              <a:gd name="T33" fmla="*/ 14 h 14"/>
              <a:gd name="T34" fmla="*/ 0 w 8"/>
              <a:gd name="T35" fmla="*/ 13 h 14"/>
              <a:gd name="T36" fmla="*/ 0 w 8"/>
              <a:gd name="T37" fmla="*/ 12 h 14"/>
              <a:gd name="T38" fmla="*/ 0 w 8"/>
              <a:gd name="T39" fmla="*/ 11 h 14"/>
              <a:gd name="T40" fmla="*/ 0 w 8"/>
              <a:gd name="T41" fmla="*/ 11 h 14"/>
              <a:gd name="T42" fmla="*/ 1 w 8"/>
              <a:gd name="T43" fmla="*/ 11 h 14"/>
              <a:gd name="T44" fmla="*/ 1 w 8"/>
              <a:gd name="T45" fmla="*/ 12 h 14"/>
              <a:gd name="T46" fmla="*/ 1 w 8"/>
              <a:gd name="T47" fmla="*/ 12 h 14"/>
              <a:gd name="T48" fmla="*/ 2 w 8"/>
              <a:gd name="T49" fmla="*/ 12 h 14"/>
              <a:gd name="T50" fmla="*/ 6 w 8"/>
              <a:gd name="T51" fmla="*/ 12 h 14"/>
              <a:gd name="T52" fmla="*/ 6 w 8"/>
              <a:gd name="T53" fmla="*/ 12 h 14"/>
              <a:gd name="T54" fmla="*/ 7 w 8"/>
              <a:gd name="T55" fmla="*/ 12 h 14"/>
              <a:gd name="T56" fmla="*/ 6 w 8"/>
              <a:gd name="T57" fmla="*/ 12 h 14"/>
              <a:gd name="T58" fmla="*/ 0 w 8"/>
              <a:gd name="T59" fmla="*/ 4 h 14"/>
              <a:gd name="T60" fmla="*/ 0 w 8"/>
              <a:gd name="T61" fmla="*/ 2 h 14"/>
              <a:gd name="T62" fmla="*/ 0 w 8"/>
              <a:gd name="T63" fmla="*/ 1 h 14"/>
              <a:gd name="T64" fmla="*/ 2 w 8"/>
              <a:gd name="T65" fmla="*/ 0 h 14"/>
              <a:gd name="T66" fmla="*/ 6 w 8"/>
              <a:gd name="T67" fmla="*/ 0 h 14"/>
              <a:gd name="T68" fmla="*/ 8 w 8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4">
                <a:moveTo>
                  <a:pt x="8" y="1"/>
                </a:moveTo>
                <a:cubicBezTo>
                  <a:pt x="8" y="1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7" y="4"/>
                </a:cubicBezTo>
                <a:cubicBezTo>
                  <a:pt x="7" y="4"/>
                  <a:pt x="7" y="4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7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65" name="Freeform 609"/>
          <p:cNvSpPr>
            <a:spLocks noEditPoints="1"/>
          </p:cNvSpPr>
          <p:nvPr/>
        </p:nvSpPr>
        <p:spPr bwMode="auto">
          <a:xfrm>
            <a:off x="6693793" y="2401156"/>
            <a:ext cx="83703" cy="132368"/>
          </a:xfrm>
          <a:custGeom>
            <a:avLst/>
            <a:gdLst>
              <a:gd name="T0" fmla="*/ 4 w 9"/>
              <a:gd name="T1" fmla="*/ 0 h 14"/>
              <a:gd name="T2" fmla="*/ 6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4 h 14"/>
              <a:gd name="T18" fmla="*/ 2 w 9"/>
              <a:gd name="T19" fmla="*/ 12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2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9" y="6"/>
                  <a:pt x="9" y="7"/>
                </a:cubicBezTo>
                <a:cubicBezTo>
                  <a:pt x="9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8"/>
                  <a:pt x="0" y="7"/>
                </a:cubicBezTo>
                <a:cubicBezTo>
                  <a:pt x="0" y="7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66" name="Freeform 611"/>
          <p:cNvSpPr>
            <a:spLocks noEditPoints="1"/>
          </p:cNvSpPr>
          <p:nvPr/>
        </p:nvSpPr>
        <p:spPr bwMode="auto">
          <a:xfrm>
            <a:off x="6824215" y="2401156"/>
            <a:ext cx="83703" cy="132368"/>
          </a:xfrm>
          <a:custGeom>
            <a:avLst/>
            <a:gdLst>
              <a:gd name="T0" fmla="*/ 5 w 9"/>
              <a:gd name="T1" fmla="*/ 0 h 14"/>
              <a:gd name="T2" fmla="*/ 7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3 w 9"/>
              <a:gd name="T17" fmla="*/ 14 h 14"/>
              <a:gd name="T18" fmla="*/ 2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2 w 9"/>
              <a:gd name="T27" fmla="*/ 2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5" y="0"/>
                  <a:pt x="6" y="1"/>
                  <a:pt x="7" y="2"/>
                </a:cubicBezTo>
                <a:cubicBezTo>
                  <a:pt x="8" y="5"/>
                  <a:pt x="8" y="5"/>
                  <a:pt x="8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8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3"/>
                  <a:pt x="3" y="13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7"/>
                </a:cubicBezTo>
                <a:cubicBezTo>
                  <a:pt x="0" y="7"/>
                  <a:pt x="0" y="6"/>
                  <a:pt x="1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4" y="0"/>
                  <a:pt x="5" y="0"/>
                </a:cubicBezTo>
                <a:moveTo>
                  <a:pt x="5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67" name="Freeform 612"/>
          <p:cNvSpPr>
            <a:spLocks/>
          </p:cNvSpPr>
          <p:nvPr/>
        </p:nvSpPr>
        <p:spPr bwMode="auto">
          <a:xfrm>
            <a:off x="6954636" y="2401156"/>
            <a:ext cx="83703" cy="132368"/>
          </a:xfrm>
          <a:custGeom>
            <a:avLst/>
            <a:gdLst>
              <a:gd name="T0" fmla="*/ 7 w 9"/>
              <a:gd name="T1" fmla="*/ 1 h 14"/>
              <a:gd name="T2" fmla="*/ 8 w 9"/>
              <a:gd name="T3" fmla="*/ 1 h 14"/>
              <a:gd name="T4" fmla="*/ 8 w 9"/>
              <a:gd name="T5" fmla="*/ 0 h 14"/>
              <a:gd name="T6" fmla="*/ 9 w 9"/>
              <a:gd name="T7" fmla="*/ 1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1 h 14"/>
              <a:gd name="T32" fmla="*/ 1 w 9"/>
              <a:gd name="T33" fmla="*/ 0 h 14"/>
              <a:gd name="T34" fmla="*/ 2 w 9"/>
              <a:gd name="T35" fmla="*/ 1 h 14"/>
              <a:gd name="T36" fmla="*/ 2 w 9"/>
              <a:gd name="T37" fmla="*/ 1 h 14"/>
              <a:gd name="T38" fmla="*/ 2 w 9"/>
              <a:gd name="T39" fmla="*/ 2 h 14"/>
              <a:gd name="T40" fmla="*/ 5 w 9"/>
              <a:gd name="T41" fmla="*/ 6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6"/>
                  <a:pt x="5" y="6"/>
                  <a:pt x="5" y="6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68" name="Freeform 613"/>
          <p:cNvSpPr>
            <a:spLocks noEditPoints="1"/>
          </p:cNvSpPr>
          <p:nvPr/>
        </p:nvSpPr>
        <p:spPr bwMode="auto">
          <a:xfrm>
            <a:off x="7094790" y="2401156"/>
            <a:ext cx="73970" cy="132368"/>
          </a:xfrm>
          <a:custGeom>
            <a:avLst/>
            <a:gdLst>
              <a:gd name="T0" fmla="*/ 5 w 8"/>
              <a:gd name="T1" fmla="*/ 1 h 14"/>
              <a:gd name="T2" fmla="*/ 6 w 8"/>
              <a:gd name="T3" fmla="*/ 2 h 14"/>
              <a:gd name="T4" fmla="*/ 8 w 8"/>
              <a:gd name="T5" fmla="*/ 6 h 14"/>
              <a:gd name="T6" fmla="*/ 8 w 8"/>
              <a:gd name="T7" fmla="*/ 7 h 14"/>
              <a:gd name="T8" fmla="*/ 8 w 8"/>
              <a:gd name="T9" fmla="*/ 9 h 14"/>
              <a:gd name="T10" fmla="*/ 6 w 8"/>
              <a:gd name="T11" fmla="*/ 12 h 14"/>
              <a:gd name="T12" fmla="*/ 5 w 8"/>
              <a:gd name="T13" fmla="*/ 14 h 14"/>
              <a:gd name="T14" fmla="*/ 4 w 8"/>
              <a:gd name="T15" fmla="*/ 14 h 14"/>
              <a:gd name="T16" fmla="*/ 0 w 8"/>
              <a:gd name="T17" fmla="*/ 14 h 14"/>
              <a:gd name="T18" fmla="*/ 0 w 8"/>
              <a:gd name="T19" fmla="*/ 14 h 14"/>
              <a:gd name="T20" fmla="*/ 0 w 8"/>
              <a:gd name="T21" fmla="*/ 13 h 14"/>
              <a:gd name="T22" fmla="*/ 0 w 8"/>
              <a:gd name="T23" fmla="*/ 13 h 14"/>
              <a:gd name="T24" fmla="*/ 0 w 8"/>
              <a:gd name="T25" fmla="*/ 12 h 14"/>
              <a:gd name="T26" fmla="*/ 1 w 8"/>
              <a:gd name="T27" fmla="*/ 12 h 14"/>
              <a:gd name="T28" fmla="*/ 1 w 8"/>
              <a:gd name="T29" fmla="*/ 2 h 14"/>
              <a:gd name="T30" fmla="*/ 0 w 8"/>
              <a:gd name="T31" fmla="*/ 2 h 14"/>
              <a:gd name="T32" fmla="*/ 0 w 8"/>
              <a:gd name="T33" fmla="*/ 2 h 14"/>
              <a:gd name="T34" fmla="*/ 0 w 8"/>
              <a:gd name="T35" fmla="*/ 1 h 14"/>
              <a:gd name="T36" fmla="*/ 0 w 8"/>
              <a:gd name="T37" fmla="*/ 1 h 14"/>
              <a:gd name="T38" fmla="*/ 0 w 8"/>
              <a:gd name="T39" fmla="*/ 0 h 14"/>
              <a:gd name="T40" fmla="*/ 4 w 8"/>
              <a:gd name="T41" fmla="*/ 0 h 14"/>
              <a:gd name="T42" fmla="*/ 5 w 8"/>
              <a:gd name="T43" fmla="*/ 1 h 14"/>
              <a:gd name="T44" fmla="*/ 3 w 8"/>
              <a:gd name="T45" fmla="*/ 12 h 14"/>
              <a:gd name="T46" fmla="*/ 4 w 8"/>
              <a:gd name="T47" fmla="*/ 12 h 14"/>
              <a:gd name="T48" fmla="*/ 4 w 8"/>
              <a:gd name="T49" fmla="*/ 12 h 14"/>
              <a:gd name="T50" fmla="*/ 6 w 8"/>
              <a:gd name="T51" fmla="*/ 8 h 14"/>
              <a:gd name="T52" fmla="*/ 7 w 8"/>
              <a:gd name="T53" fmla="*/ 7 h 14"/>
              <a:gd name="T54" fmla="*/ 6 w 8"/>
              <a:gd name="T55" fmla="*/ 6 h 14"/>
              <a:gd name="T56" fmla="*/ 4 w 8"/>
              <a:gd name="T57" fmla="*/ 3 h 14"/>
              <a:gd name="T58" fmla="*/ 4 w 8"/>
              <a:gd name="T59" fmla="*/ 2 h 14"/>
              <a:gd name="T60" fmla="*/ 3 w 8"/>
              <a:gd name="T61" fmla="*/ 2 h 14"/>
              <a:gd name="T62" fmla="*/ 3 w 8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4">
                <a:moveTo>
                  <a:pt x="5" y="1"/>
                </a:moveTo>
                <a:cubicBezTo>
                  <a:pt x="6" y="1"/>
                  <a:pt x="6" y="1"/>
                  <a:pt x="6" y="2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7"/>
                </a:cubicBezTo>
                <a:cubicBezTo>
                  <a:pt x="8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1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7" y="7"/>
                  <a:pt x="7" y="7"/>
                </a:cubicBezTo>
                <a:cubicBezTo>
                  <a:pt x="7" y="7"/>
                  <a:pt x="6" y="7"/>
                  <a:pt x="6" y="6"/>
                </a:cubicBezTo>
                <a:cubicBezTo>
                  <a:pt x="4" y="3"/>
                  <a:pt x="4" y="3"/>
                  <a:pt x="4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69" name="Freeform 614"/>
          <p:cNvSpPr>
            <a:spLocks/>
          </p:cNvSpPr>
          <p:nvPr/>
        </p:nvSpPr>
        <p:spPr bwMode="auto">
          <a:xfrm>
            <a:off x="7225211" y="2401156"/>
            <a:ext cx="83703" cy="132368"/>
          </a:xfrm>
          <a:custGeom>
            <a:avLst/>
            <a:gdLst>
              <a:gd name="T0" fmla="*/ 4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6 h 14"/>
              <a:gd name="T24" fmla="*/ 4 w 9"/>
              <a:gd name="T25" fmla="*/ 7 h 14"/>
              <a:gd name="T26" fmla="*/ 4 w 9"/>
              <a:gd name="T27" fmla="*/ 6 h 14"/>
              <a:gd name="T28" fmla="*/ 4 w 9"/>
              <a:gd name="T29" fmla="*/ 6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0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7"/>
                  <a:pt x="4" y="7"/>
                </a:cubicBezTo>
                <a:cubicBezTo>
                  <a:pt x="4" y="7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70" name="Freeform 615"/>
          <p:cNvSpPr>
            <a:spLocks/>
          </p:cNvSpPr>
          <p:nvPr/>
        </p:nvSpPr>
        <p:spPr bwMode="auto">
          <a:xfrm>
            <a:off x="7355632" y="2401156"/>
            <a:ext cx="83703" cy="132368"/>
          </a:xfrm>
          <a:custGeom>
            <a:avLst/>
            <a:gdLst>
              <a:gd name="T0" fmla="*/ 5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4 h 14"/>
              <a:gd name="T10" fmla="*/ 8 w 9"/>
              <a:gd name="T11" fmla="*/ 14 h 14"/>
              <a:gd name="T12" fmla="*/ 8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6 w 9"/>
              <a:gd name="T19" fmla="*/ 5 h 14"/>
              <a:gd name="T20" fmla="*/ 6 w 9"/>
              <a:gd name="T21" fmla="*/ 6 h 14"/>
              <a:gd name="T22" fmla="*/ 5 w 9"/>
              <a:gd name="T23" fmla="*/ 6 h 14"/>
              <a:gd name="T24" fmla="*/ 5 w 9"/>
              <a:gd name="T25" fmla="*/ 7 h 14"/>
              <a:gd name="T26" fmla="*/ 4 w 9"/>
              <a:gd name="T27" fmla="*/ 6 h 14"/>
              <a:gd name="T28" fmla="*/ 4 w 9"/>
              <a:gd name="T29" fmla="*/ 6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1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3 w 9"/>
              <a:gd name="T47" fmla="*/ 0 h 14"/>
              <a:gd name="T48" fmla="*/ 5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4"/>
                  <a:pt x="9" y="14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6" y="6"/>
                </a:cubicBezTo>
                <a:cubicBezTo>
                  <a:pt x="6" y="6"/>
                  <a:pt x="5" y="6"/>
                  <a:pt x="5" y="6"/>
                </a:cubicBezTo>
                <a:cubicBezTo>
                  <a:pt x="5" y="6"/>
                  <a:pt x="5" y="7"/>
                  <a:pt x="5" y="7"/>
                </a:cubicBezTo>
                <a:cubicBezTo>
                  <a:pt x="4" y="7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71" name="Freeform 616"/>
          <p:cNvSpPr>
            <a:spLocks/>
          </p:cNvSpPr>
          <p:nvPr/>
        </p:nvSpPr>
        <p:spPr bwMode="auto">
          <a:xfrm>
            <a:off x="7495786" y="2401156"/>
            <a:ext cx="73970" cy="132368"/>
          </a:xfrm>
          <a:custGeom>
            <a:avLst/>
            <a:gdLst>
              <a:gd name="T0" fmla="*/ 7 w 8"/>
              <a:gd name="T1" fmla="*/ 6 h 14"/>
              <a:gd name="T2" fmla="*/ 7 w 8"/>
              <a:gd name="T3" fmla="*/ 1 h 14"/>
              <a:gd name="T4" fmla="*/ 7 w 8"/>
              <a:gd name="T5" fmla="*/ 1 h 14"/>
              <a:gd name="T6" fmla="*/ 7 w 8"/>
              <a:gd name="T7" fmla="*/ 0 h 14"/>
              <a:gd name="T8" fmla="*/ 8 w 8"/>
              <a:gd name="T9" fmla="*/ 1 h 14"/>
              <a:gd name="T10" fmla="*/ 8 w 8"/>
              <a:gd name="T11" fmla="*/ 1 h 14"/>
              <a:gd name="T12" fmla="*/ 8 w 8"/>
              <a:gd name="T13" fmla="*/ 13 h 14"/>
              <a:gd name="T14" fmla="*/ 8 w 8"/>
              <a:gd name="T15" fmla="*/ 14 h 14"/>
              <a:gd name="T16" fmla="*/ 7 w 8"/>
              <a:gd name="T17" fmla="*/ 14 h 14"/>
              <a:gd name="T18" fmla="*/ 7 w 8"/>
              <a:gd name="T19" fmla="*/ 14 h 14"/>
              <a:gd name="T20" fmla="*/ 7 w 8"/>
              <a:gd name="T21" fmla="*/ 13 h 14"/>
              <a:gd name="T22" fmla="*/ 7 w 8"/>
              <a:gd name="T23" fmla="*/ 8 h 14"/>
              <a:gd name="T24" fmla="*/ 1 w 8"/>
              <a:gd name="T25" fmla="*/ 8 h 14"/>
              <a:gd name="T26" fmla="*/ 1 w 8"/>
              <a:gd name="T27" fmla="*/ 13 h 14"/>
              <a:gd name="T28" fmla="*/ 1 w 8"/>
              <a:gd name="T29" fmla="*/ 14 h 14"/>
              <a:gd name="T30" fmla="*/ 1 w 8"/>
              <a:gd name="T31" fmla="*/ 14 h 14"/>
              <a:gd name="T32" fmla="*/ 0 w 8"/>
              <a:gd name="T33" fmla="*/ 14 h 14"/>
              <a:gd name="T34" fmla="*/ 0 w 8"/>
              <a:gd name="T35" fmla="*/ 13 h 14"/>
              <a:gd name="T36" fmla="*/ 0 w 8"/>
              <a:gd name="T37" fmla="*/ 1 h 14"/>
              <a:gd name="T38" fmla="*/ 0 w 8"/>
              <a:gd name="T39" fmla="*/ 1 h 14"/>
              <a:gd name="T40" fmla="*/ 1 w 8"/>
              <a:gd name="T41" fmla="*/ 0 h 14"/>
              <a:gd name="T42" fmla="*/ 1 w 8"/>
              <a:gd name="T43" fmla="*/ 1 h 14"/>
              <a:gd name="T44" fmla="*/ 1 w 8"/>
              <a:gd name="T45" fmla="*/ 1 h 14"/>
              <a:gd name="T46" fmla="*/ 1 w 8"/>
              <a:gd name="T47" fmla="*/ 6 h 14"/>
              <a:gd name="T48" fmla="*/ 7 w 8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6"/>
                  <a:pt x="1" y="6"/>
                  <a:pt x="1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72" name="Freeform 617"/>
          <p:cNvSpPr>
            <a:spLocks/>
          </p:cNvSpPr>
          <p:nvPr/>
        </p:nvSpPr>
        <p:spPr bwMode="auto">
          <a:xfrm>
            <a:off x="7626207" y="2401156"/>
            <a:ext cx="83703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8 w 9"/>
              <a:gd name="T5" fmla="*/ 3 h 14"/>
              <a:gd name="T6" fmla="*/ 8 w 9"/>
              <a:gd name="T7" fmla="*/ 4 h 14"/>
              <a:gd name="T8" fmla="*/ 7 w 9"/>
              <a:gd name="T9" fmla="*/ 3 h 14"/>
              <a:gd name="T10" fmla="*/ 7 w 9"/>
              <a:gd name="T11" fmla="*/ 3 h 14"/>
              <a:gd name="T12" fmla="*/ 7 w 9"/>
              <a:gd name="T13" fmla="*/ 3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1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0 w 9"/>
              <a:gd name="T39" fmla="*/ 11 h 14"/>
              <a:gd name="T40" fmla="*/ 1 w 9"/>
              <a:gd name="T41" fmla="*/ 11 h 14"/>
              <a:gd name="T42" fmla="*/ 1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2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7" y="4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9" y="11"/>
                  <a:pt x="9" y="12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4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73" name="Freeform 618"/>
          <p:cNvSpPr>
            <a:spLocks/>
          </p:cNvSpPr>
          <p:nvPr/>
        </p:nvSpPr>
        <p:spPr bwMode="auto">
          <a:xfrm>
            <a:off x="7756628" y="2401156"/>
            <a:ext cx="83703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9 w 9"/>
              <a:gd name="T5" fmla="*/ 3 h 14"/>
              <a:gd name="T6" fmla="*/ 8 w 9"/>
              <a:gd name="T7" fmla="*/ 4 h 14"/>
              <a:gd name="T8" fmla="*/ 8 w 9"/>
              <a:gd name="T9" fmla="*/ 3 h 14"/>
              <a:gd name="T10" fmla="*/ 7 w 9"/>
              <a:gd name="T11" fmla="*/ 3 h 14"/>
              <a:gd name="T12" fmla="*/ 7 w 9"/>
              <a:gd name="T13" fmla="*/ 3 h 14"/>
              <a:gd name="T14" fmla="*/ 7 w 9"/>
              <a:gd name="T15" fmla="*/ 2 h 14"/>
              <a:gd name="T16" fmla="*/ 7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1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3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1 w 9"/>
              <a:gd name="T39" fmla="*/ 11 h 14"/>
              <a:gd name="T40" fmla="*/ 1 w 9"/>
              <a:gd name="T41" fmla="*/ 11 h 14"/>
              <a:gd name="T42" fmla="*/ 2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3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7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9" y="1"/>
                  <a:pt x="9" y="2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2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4"/>
                  <a:pt x="8" y="14"/>
                  <a:pt x="7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74" name="Freeform 619"/>
          <p:cNvSpPr>
            <a:spLocks noEditPoints="1"/>
          </p:cNvSpPr>
          <p:nvPr/>
        </p:nvSpPr>
        <p:spPr bwMode="auto">
          <a:xfrm>
            <a:off x="7896782" y="2401156"/>
            <a:ext cx="73970" cy="132368"/>
          </a:xfrm>
          <a:custGeom>
            <a:avLst/>
            <a:gdLst>
              <a:gd name="T0" fmla="*/ 4 w 8"/>
              <a:gd name="T1" fmla="*/ 0 h 14"/>
              <a:gd name="T2" fmla="*/ 6 w 8"/>
              <a:gd name="T3" fmla="*/ 2 h 14"/>
              <a:gd name="T4" fmla="*/ 8 w 8"/>
              <a:gd name="T5" fmla="*/ 5 h 14"/>
              <a:gd name="T6" fmla="*/ 8 w 8"/>
              <a:gd name="T7" fmla="*/ 7 h 14"/>
              <a:gd name="T8" fmla="*/ 8 w 8"/>
              <a:gd name="T9" fmla="*/ 9 h 14"/>
              <a:gd name="T10" fmla="*/ 6 w 8"/>
              <a:gd name="T11" fmla="*/ 12 h 14"/>
              <a:gd name="T12" fmla="*/ 5 w 8"/>
              <a:gd name="T13" fmla="*/ 13 h 14"/>
              <a:gd name="T14" fmla="*/ 4 w 8"/>
              <a:gd name="T15" fmla="*/ 14 h 14"/>
              <a:gd name="T16" fmla="*/ 3 w 8"/>
              <a:gd name="T17" fmla="*/ 14 h 14"/>
              <a:gd name="T18" fmla="*/ 2 w 8"/>
              <a:gd name="T19" fmla="*/ 12 h 14"/>
              <a:gd name="T20" fmla="*/ 0 w 8"/>
              <a:gd name="T21" fmla="*/ 9 h 14"/>
              <a:gd name="T22" fmla="*/ 0 w 8"/>
              <a:gd name="T23" fmla="*/ 7 h 14"/>
              <a:gd name="T24" fmla="*/ 0 w 8"/>
              <a:gd name="T25" fmla="*/ 5 h 14"/>
              <a:gd name="T26" fmla="*/ 2 w 8"/>
              <a:gd name="T27" fmla="*/ 2 h 14"/>
              <a:gd name="T28" fmla="*/ 4 w 8"/>
              <a:gd name="T29" fmla="*/ 0 h 14"/>
              <a:gd name="T30" fmla="*/ 4 w 8"/>
              <a:gd name="T31" fmla="*/ 2 h 14"/>
              <a:gd name="T32" fmla="*/ 3 w 8"/>
              <a:gd name="T33" fmla="*/ 2 h 14"/>
              <a:gd name="T34" fmla="*/ 2 w 8"/>
              <a:gd name="T35" fmla="*/ 6 h 14"/>
              <a:gd name="T36" fmla="*/ 1 w 8"/>
              <a:gd name="T37" fmla="*/ 7 h 14"/>
              <a:gd name="T38" fmla="*/ 2 w 8"/>
              <a:gd name="T39" fmla="*/ 8 h 14"/>
              <a:gd name="T40" fmla="*/ 3 w 8"/>
              <a:gd name="T41" fmla="*/ 12 h 14"/>
              <a:gd name="T42" fmla="*/ 4 w 8"/>
              <a:gd name="T43" fmla="*/ 12 h 14"/>
              <a:gd name="T44" fmla="*/ 4 w 8"/>
              <a:gd name="T45" fmla="*/ 12 h 14"/>
              <a:gd name="T46" fmla="*/ 6 w 8"/>
              <a:gd name="T47" fmla="*/ 8 h 14"/>
              <a:gd name="T48" fmla="*/ 7 w 8"/>
              <a:gd name="T49" fmla="*/ 7 h 14"/>
              <a:gd name="T50" fmla="*/ 6 w 8"/>
              <a:gd name="T51" fmla="*/ 6 h 14"/>
              <a:gd name="T52" fmla="*/ 4 w 8"/>
              <a:gd name="T53" fmla="*/ 2 h 14"/>
              <a:gd name="T54" fmla="*/ 4 w 8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14">
                <a:moveTo>
                  <a:pt x="4" y="0"/>
                </a:moveTo>
                <a:cubicBezTo>
                  <a:pt x="5" y="0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7"/>
                </a:cubicBezTo>
                <a:cubicBezTo>
                  <a:pt x="8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8"/>
                  <a:pt x="0" y="7"/>
                </a:cubicBezTo>
                <a:cubicBezTo>
                  <a:pt x="0" y="7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3" y="2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7"/>
                  <a:pt x="1" y="7"/>
                </a:cubicBezTo>
                <a:cubicBezTo>
                  <a:pt x="1" y="8"/>
                  <a:pt x="1" y="8"/>
                  <a:pt x="2" y="8"/>
                </a:cubicBezTo>
                <a:cubicBezTo>
                  <a:pt x="3" y="12"/>
                  <a:pt x="3" y="12"/>
                  <a:pt x="3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7" y="8"/>
                  <a:pt x="7" y="7"/>
                </a:cubicBezTo>
                <a:cubicBezTo>
                  <a:pt x="7" y="7"/>
                  <a:pt x="6" y="7"/>
                  <a:pt x="6" y="6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75" name="Freeform 620"/>
          <p:cNvSpPr>
            <a:spLocks/>
          </p:cNvSpPr>
          <p:nvPr/>
        </p:nvSpPr>
        <p:spPr bwMode="auto">
          <a:xfrm>
            <a:off x="8027203" y="2401156"/>
            <a:ext cx="83703" cy="132368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8" y="2"/>
                  <a:pt x="8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76" name="Freeform 621"/>
          <p:cNvSpPr>
            <a:spLocks/>
          </p:cNvSpPr>
          <p:nvPr/>
        </p:nvSpPr>
        <p:spPr bwMode="auto">
          <a:xfrm>
            <a:off x="8157624" y="2401156"/>
            <a:ext cx="83703" cy="132368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77" name="Freeform 622"/>
          <p:cNvSpPr>
            <a:spLocks noEditPoints="1"/>
          </p:cNvSpPr>
          <p:nvPr/>
        </p:nvSpPr>
        <p:spPr bwMode="auto">
          <a:xfrm>
            <a:off x="8317244" y="2430355"/>
            <a:ext cx="36985" cy="83703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6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6 h 9"/>
              <a:gd name="T30" fmla="*/ 1 w 4"/>
              <a:gd name="T31" fmla="*/ 5 h 9"/>
              <a:gd name="T32" fmla="*/ 3 w 4"/>
              <a:gd name="T33" fmla="*/ 5 h 9"/>
              <a:gd name="T34" fmla="*/ 4 w 4"/>
              <a:gd name="T35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5"/>
                  <a:pt x="1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4" y="6"/>
                  <a:pt x="4" y="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78" name="Freeform 623"/>
          <p:cNvSpPr>
            <a:spLocks/>
          </p:cNvSpPr>
          <p:nvPr/>
        </p:nvSpPr>
        <p:spPr bwMode="auto">
          <a:xfrm>
            <a:off x="8428199" y="2401156"/>
            <a:ext cx="73970" cy="132368"/>
          </a:xfrm>
          <a:custGeom>
            <a:avLst/>
            <a:gdLst>
              <a:gd name="T0" fmla="*/ 8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3 h 14"/>
              <a:gd name="T14" fmla="*/ 7 w 8"/>
              <a:gd name="T15" fmla="*/ 1 h 14"/>
              <a:gd name="T16" fmla="*/ 8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8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2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79" name="Freeform 624"/>
          <p:cNvSpPr>
            <a:spLocks/>
          </p:cNvSpPr>
          <p:nvPr/>
        </p:nvSpPr>
        <p:spPr bwMode="auto">
          <a:xfrm>
            <a:off x="8558620" y="2401156"/>
            <a:ext cx="83703" cy="132368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80" name="Freeform 625"/>
          <p:cNvSpPr>
            <a:spLocks/>
          </p:cNvSpPr>
          <p:nvPr/>
        </p:nvSpPr>
        <p:spPr bwMode="auto">
          <a:xfrm>
            <a:off x="8689042" y="2401156"/>
            <a:ext cx="83703" cy="132368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1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1" y="13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81" name="Freeform 626"/>
          <p:cNvSpPr>
            <a:spLocks noEditPoints="1"/>
          </p:cNvSpPr>
          <p:nvPr/>
        </p:nvSpPr>
        <p:spPr bwMode="auto">
          <a:xfrm>
            <a:off x="8829196" y="2401156"/>
            <a:ext cx="75917" cy="132368"/>
          </a:xfrm>
          <a:custGeom>
            <a:avLst/>
            <a:gdLst>
              <a:gd name="T0" fmla="*/ 4 w 8"/>
              <a:gd name="T1" fmla="*/ 0 h 14"/>
              <a:gd name="T2" fmla="*/ 6 w 8"/>
              <a:gd name="T3" fmla="*/ 2 h 14"/>
              <a:gd name="T4" fmla="*/ 8 w 8"/>
              <a:gd name="T5" fmla="*/ 5 h 14"/>
              <a:gd name="T6" fmla="*/ 8 w 8"/>
              <a:gd name="T7" fmla="*/ 7 h 14"/>
              <a:gd name="T8" fmla="*/ 8 w 8"/>
              <a:gd name="T9" fmla="*/ 9 h 14"/>
              <a:gd name="T10" fmla="*/ 6 w 8"/>
              <a:gd name="T11" fmla="*/ 12 h 14"/>
              <a:gd name="T12" fmla="*/ 5 w 8"/>
              <a:gd name="T13" fmla="*/ 13 h 14"/>
              <a:gd name="T14" fmla="*/ 4 w 8"/>
              <a:gd name="T15" fmla="*/ 14 h 14"/>
              <a:gd name="T16" fmla="*/ 3 w 8"/>
              <a:gd name="T17" fmla="*/ 14 h 14"/>
              <a:gd name="T18" fmla="*/ 2 w 8"/>
              <a:gd name="T19" fmla="*/ 12 h 14"/>
              <a:gd name="T20" fmla="*/ 0 w 8"/>
              <a:gd name="T21" fmla="*/ 9 h 14"/>
              <a:gd name="T22" fmla="*/ 0 w 8"/>
              <a:gd name="T23" fmla="*/ 7 h 14"/>
              <a:gd name="T24" fmla="*/ 0 w 8"/>
              <a:gd name="T25" fmla="*/ 5 h 14"/>
              <a:gd name="T26" fmla="*/ 2 w 8"/>
              <a:gd name="T27" fmla="*/ 2 h 14"/>
              <a:gd name="T28" fmla="*/ 4 w 8"/>
              <a:gd name="T29" fmla="*/ 0 h 14"/>
              <a:gd name="T30" fmla="*/ 4 w 8"/>
              <a:gd name="T31" fmla="*/ 2 h 14"/>
              <a:gd name="T32" fmla="*/ 3 w 8"/>
              <a:gd name="T33" fmla="*/ 2 h 14"/>
              <a:gd name="T34" fmla="*/ 2 w 8"/>
              <a:gd name="T35" fmla="*/ 6 h 14"/>
              <a:gd name="T36" fmla="*/ 1 w 8"/>
              <a:gd name="T37" fmla="*/ 7 h 14"/>
              <a:gd name="T38" fmla="*/ 2 w 8"/>
              <a:gd name="T39" fmla="*/ 8 h 14"/>
              <a:gd name="T40" fmla="*/ 4 w 8"/>
              <a:gd name="T41" fmla="*/ 12 h 14"/>
              <a:gd name="T42" fmla="*/ 4 w 8"/>
              <a:gd name="T43" fmla="*/ 12 h 14"/>
              <a:gd name="T44" fmla="*/ 4 w 8"/>
              <a:gd name="T45" fmla="*/ 12 h 14"/>
              <a:gd name="T46" fmla="*/ 6 w 8"/>
              <a:gd name="T47" fmla="*/ 8 h 14"/>
              <a:gd name="T48" fmla="*/ 7 w 8"/>
              <a:gd name="T49" fmla="*/ 7 h 14"/>
              <a:gd name="T50" fmla="*/ 6 w 8"/>
              <a:gd name="T51" fmla="*/ 6 h 14"/>
              <a:gd name="T52" fmla="*/ 4 w 8"/>
              <a:gd name="T53" fmla="*/ 2 h 14"/>
              <a:gd name="T54" fmla="*/ 4 w 8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14">
                <a:moveTo>
                  <a:pt x="4" y="0"/>
                </a:moveTo>
                <a:cubicBezTo>
                  <a:pt x="5" y="0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7"/>
                </a:cubicBezTo>
                <a:cubicBezTo>
                  <a:pt x="8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8"/>
                  <a:pt x="0" y="7"/>
                </a:cubicBezTo>
                <a:cubicBezTo>
                  <a:pt x="0" y="7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3" y="2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7"/>
                  <a:pt x="1" y="7"/>
                </a:cubicBezTo>
                <a:cubicBezTo>
                  <a:pt x="1" y="8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7" y="8"/>
                  <a:pt x="7" y="7"/>
                </a:cubicBezTo>
                <a:cubicBezTo>
                  <a:pt x="7" y="7"/>
                  <a:pt x="7" y="7"/>
                  <a:pt x="6" y="6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82" name="Freeform 627"/>
          <p:cNvSpPr>
            <a:spLocks noEditPoints="1"/>
          </p:cNvSpPr>
          <p:nvPr/>
        </p:nvSpPr>
        <p:spPr bwMode="auto">
          <a:xfrm>
            <a:off x="8959617" y="2401156"/>
            <a:ext cx="75917" cy="132368"/>
          </a:xfrm>
          <a:custGeom>
            <a:avLst/>
            <a:gdLst>
              <a:gd name="T0" fmla="*/ 5 w 8"/>
              <a:gd name="T1" fmla="*/ 1 h 14"/>
              <a:gd name="T2" fmla="*/ 6 w 8"/>
              <a:gd name="T3" fmla="*/ 2 h 14"/>
              <a:gd name="T4" fmla="*/ 8 w 8"/>
              <a:gd name="T5" fmla="*/ 6 h 14"/>
              <a:gd name="T6" fmla="*/ 8 w 8"/>
              <a:gd name="T7" fmla="*/ 7 h 14"/>
              <a:gd name="T8" fmla="*/ 8 w 8"/>
              <a:gd name="T9" fmla="*/ 9 h 14"/>
              <a:gd name="T10" fmla="*/ 6 w 8"/>
              <a:gd name="T11" fmla="*/ 12 h 14"/>
              <a:gd name="T12" fmla="*/ 5 w 8"/>
              <a:gd name="T13" fmla="*/ 14 h 14"/>
              <a:gd name="T14" fmla="*/ 4 w 8"/>
              <a:gd name="T15" fmla="*/ 14 h 14"/>
              <a:gd name="T16" fmla="*/ 1 w 8"/>
              <a:gd name="T17" fmla="*/ 14 h 14"/>
              <a:gd name="T18" fmla="*/ 0 w 8"/>
              <a:gd name="T19" fmla="*/ 14 h 14"/>
              <a:gd name="T20" fmla="*/ 0 w 8"/>
              <a:gd name="T21" fmla="*/ 13 h 14"/>
              <a:gd name="T22" fmla="*/ 0 w 8"/>
              <a:gd name="T23" fmla="*/ 13 h 14"/>
              <a:gd name="T24" fmla="*/ 1 w 8"/>
              <a:gd name="T25" fmla="*/ 12 h 14"/>
              <a:gd name="T26" fmla="*/ 1 w 8"/>
              <a:gd name="T27" fmla="*/ 12 h 14"/>
              <a:gd name="T28" fmla="*/ 1 w 8"/>
              <a:gd name="T29" fmla="*/ 2 h 14"/>
              <a:gd name="T30" fmla="*/ 1 w 8"/>
              <a:gd name="T31" fmla="*/ 2 h 14"/>
              <a:gd name="T32" fmla="*/ 0 w 8"/>
              <a:gd name="T33" fmla="*/ 2 h 14"/>
              <a:gd name="T34" fmla="*/ 0 w 8"/>
              <a:gd name="T35" fmla="*/ 1 h 14"/>
              <a:gd name="T36" fmla="*/ 0 w 8"/>
              <a:gd name="T37" fmla="*/ 1 h 14"/>
              <a:gd name="T38" fmla="*/ 1 w 8"/>
              <a:gd name="T39" fmla="*/ 0 h 14"/>
              <a:gd name="T40" fmla="*/ 4 w 8"/>
              <a:gd name="T41" fmla="*/ 0 h 14"/>
              <a:gd name="T42" fmla="*/ 5 w 8"/>
              <a:gd name="T43" fmla="*/ 1 h 14"/>
              <a:gd name="T44" fmla="*/ 3 w 8"/>
              <a:gd name="T45" fmla="*/ 12 h 14"/>
              <a:gd name="T46" fmla="*/ 4 w 8"/>
              <a:gd name="T47" fmla="*/ 12 h 14"/>
              <a:gd name="T48" fmla="*/ 5 w 8"/>
              <a:gd name="T49" fmla="*/ 12 h 14"/>
              <a:gd name="T50" fmla="*/ 6 w 8"/>
              <a:gd name="T51" fmla="*/ 8 h 14"/>
              <a:gd name="T52" fmla="*/ 7 w 8"/>
              <a:gd name="T53" fmla="*/ 7 h 14"/>
              <a:gd name="T54" fmla="*/ 6 w 8"/>
              <a:gd name="T55" fmla="*/ 6 h 14"/>
              <a:gd name="T56" fmla="*/ 5 w 8"/>
              <a:gd name="T57" fmla="*/ 3 h 14"/>
              <a:gd name="T58" fmla="*/ 4 w 8"/>
              <a:gd name="T59" fmla="*/ 2 h 14"/>
              <a:gd name="T60" fmla="*/ 3 w 8"/>
              <a:gd name="T61" fmla="*/ 2 h 14"/>
              <a:gd name="T62" fmla="*/ 3 w 8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4">
                <a:moveTo>
                  <a:pt x="5" y="1"/>
                </a:moveTo>
                <a:cubicBezTo>
                  <a:pt x="6" y="1"/>
                  <a:pt x="6" y="1"/>
                  <a:pt x="6" y="2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7"/>
                </a:cubicBezTo>
                <a:cubicBezTo>
                  <a:pt x="8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1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6" y="8"/>
                  <a:pt x="6" y="8"/>
                  <a:pt x="6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6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83" name="Freeform 628"/>
          <p:cNvSpPr>
            <a:spLocks noEditPoints="1"/>
          </p:cNvSpPr>
          <p:nvPr/>
        </p:nvSpPr>
        <p:spPr bwMode="auto">
          <a:xfrm>
            <a:off x="9082251" y="2401156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2 h 14"/>
              <a:gd name="T28" fmla="*/ 0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84" name="Freeform 629"/>
          <p:cNvSpPr>
            <a:spLocks/>
          </p:cNvSpPr>
          <p:nvPr/>
        </p:nvSpPr>
        <p:spPr bwMode="auto">
          <a:xfrm>
            <a:off x="9230192" y="2401156"/>
            <a:ext cx="75917" cy="132368"/>
          </a:xfrm>
          <a:custGeom>
            <a:avLst/>
            <a:gdLst>
              <a:gd name="T0" fmla="*/ 8 w 8"/>
              <a:gd name="T1" fmla="*/ 1 h 14"/>
              <a:gd name="T2" fmla="*/ 8 w 8"/>
              <a:gd name="T3" fmla="*/ 3 h 14"/>
              <a:gd name="T4" fmla="*/ 8 w 8"/>
              <a:gd name="T5" fmla="*/ 3 h 14"/>
              <a:gd name="T6" fmla="*/ 7 w 8"/>
              <a:gd name="T7" fmla="*/ 4 h 14"/>
              <a:gd name="T8" fmla="*/ 7 w 8"/>
              <a:gd name="T9" fmla="*/ 3 h 14"/>
              <a:gd name="T10" fmla="*/ 6 w 8"/>
              <a:gd name="T11" fmla="*/ 3 h 14"/>
              <a:gd name="T12" fmla="*/ 6 w 8"/>
              <a:gd name="T13" fmla="*/ 3 h 14"/>
              <a:gd name="T14" fmla="*/ 6 w 8"/>
              <a:gd name="T15" fmla="*/ 2 h 14"/>
              <a:gd name="T16" fmla="*/ 6 w 8"/>
              <a:gd name="T17" fmla="*/ 2 h 14"/>
              <a:gd name="T18" fmla="*/ 2 w 8"/>
              <a:gd name="T19" fmla="*/ 2 h 14"/>
              <a:gd name="T20" fmla="*/ 1 w 8"/>
              <a:gd name="T21" fmla="*/ 2 h 14"/>
              <a:gd name="T22" fmla="*/ 1 w 8"/>
              <a:gd name="T23" fmla="*/ 2 h 14"/>
              <a:gd name="T24" fmla="*/ 8 w 8"/>
              <a:gd name="T25" fmla="*/ 11 h 14"/>
              <a:gd name="T26" fmla="*/ 8 w 8"/>
              <a:gd name="T27" fmla="*/ 12 h 14"/>
              <a:gd name="T28" fmla="*/ 8 w 8"/>
              <a:gd name="T29" fmla="*/ 13 h 14"/>
              <a:gd name="T30" fmla="*/ 6 w 8"/>
              <a:gd name="T31" fmla="*/ 14 h 14"/>
              <a:gd name="T32" fmla="*/ 2 w 8"/>
              <a:gd name="T33" fmla="*/ 14 h 14"/>
              <a:gd name="T34" fmla="*/ 0 w 8"/>
              <a:gd name="T35" fmla="*/ 13 h 14"/>
              <a:gd name="T36" fmla="*/ 0 w 8"/>
              <a:gd name="T37" fmla="*/ 12 h 14"/>
              <a:gd name="T38" fmla="*/ 0 w 8"/>
              <a:gd name="T39" fmla="*/ 11 h 14"/>
              <a:gd name="T40" fmla="*/ 0 w 8"/>
              <a:gd name="T41" fmla="*/ 11 h 14"/>
              <a:gd name="T42" fmla="*/ 1 w 8"/>
              <a:gd name="T43" fmla="*/ 11 h 14"/>
              <a:gd name="T44" fmla="*/ 1 w 8"/>
              <a:gd name="T45" fmla="*/ 12 h 14"/>
              <a:gd name="T46" fmla="*/ 1 w 8"/>
              <a:gd name="T47" fmla="*/ 12 h 14"/>
              <a:gd name="T48" fmla="*/ 2 w 8"/>
              <a:gd name="T49" fmla="*/ 12 h 14"/>
              <a:gd name="T50" fmla="*/ 6 w 8"/>
              <a:gd name="T51" fmla="*/ 12 h 14"/>
              <a:gd name="T52" fmla="*/ 6 w 8"/>
              <a:gd name="T53" fmla="*/ 12 h 14"/>
              <a:gd name="T54" fmla="*/ 6 w 8"/>
              <a:gd name="T55" fmla="*/ 12 h 14"/>
              <a:gd name="T56" fmla="*/ 6 w 8"/>
              <a:gd name="T57" fmla="*/ 12 h 14"/>
              <a:gd name="T58" fmla="*/ 0 w 8"/>
              <a:gd name="T59" fmla="*/ 4 h 14"/>
              <a:gd name="T60" fmla="*/ 0 w 8"/>
              <a:gd name="T61" fmla="*/ 2 h 14"/>
              <a:gd name="T62" fmla="*/ 0 w 8"/>
              <a:gd name="T63" fmla="*/ 1 h 14"/>
              <a:gd name="T64" fmla="*/ 2 w 8"/>
              <a:gd name="T65" fmla="*/ 0 h 14"/>
              <a:gd name="T66" fmla="*/ 6 w 8"/>
              <a:gd name="T67" fmla="*/ 0 h 14"/>
              <a:gd name="T68" fmla="*/ 8 w 8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4">
                <a:moveTo>
                  <a:pt x="8" y="1"/>
                </a:moveTo>
                <a:cubicBezTo>
                  <a:pt x="8" y="1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7" y="4"/>
                </a:cubicBezTo>
                <a:cubicBezTo>
                  <a:pt x="7" y="4"/>
                  <a:pt x="7" y="4"/>
                  <a:pt x="7" y="3"/>
                </a:cubicBezTo>
                <a:cubicBezTo>
                  <a:pt x="7" y="3"/>
                  <a:pt x="7" y="3"/>
                  <a:pt x="6" y="3"/>
                </a:cubicBezTo>
                <a:cubicBezTo>
                  <a:pt x="6" y="3"/>
                  <a:pt x="6" y="3"/>
                  <a:pt x="6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7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6" y="0"/>
                  <a:pt x="7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85" name="Freeform 630"/>
          <p:cNvSpPr>
            <a:spLocks/>
          </p:cNvSpPr>
          <p:nvPr/>
        </p:nvSpPr>
        <p:spPr bwMode="auto">
          <a:xfrm>
            <a:off x="9360613" y="2457607"/>
            <a:ext cx="85650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86" name="Oval 631"/>
          <p:cNvSpPr>
            <a:spLocks noChangeArrowheads="1"/>
          </p:cNvSpPr>
          <p:nvPr/>
        </p:nvSpPr>
        <p:spPr bwMode="auto">
          <a:xfrm>
            <a:off x="9510500" y="244787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87" name="Oval 632"/>
          <p:cNvSpPr>
            <a:spLocks noChangeArrowheads="1"/>
          </p:cNvSpPr>
          <p:nvPr/>
        </p:nvSpPr>
        <p:spPr bwMode="auto">
          <a:xfrm>
            <a:off x="9640921" y="2447874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88" name="Oval 633"/>
          <p:cNvSpPr>
            <a:spLocks noChangeArrowheads="1"/>
          </p:cNvSpPr>
          <p:nvPr/>
        </p:nvSpPr>
        <p:spPr bwMode="auto">
          <a:xfrm>
            <a:off x="9781075" y="2447874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89" name="Freeform 634"/>
          <p:cNvSpPr>
            <a:spLocks/>
          </p:cNvSpPr>
          <p:nvPr/>
        </p:nvSpPr>
        <p:spPr bwMode="auto">
          <a:xfrm>
            <a:off x="9893977" y="2457607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90" name="Freeform 635"/>
          <p:cNvSpPr>
            <a:spLocks noEditPoints="1"/>
          </p:cNvSpPr>
          <p:nvPr/>
        </p:nvSpPr>
        <p:spPr bwMode="auto">
          <a:xfrm>
            <a:off x="10051650" y="2430355"/>
            <a:ext cx="29199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3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3 w 3"/>
              <a:gd name="T15" fmla="*/ 0 h 9"/>
              <a:gd name="T16" fmla="*/ 3 w 3"/>
              <a:gd name="T17" fmla="*/ 1 h 9"/>
              <a:gd name="T18" fmla="*/ 3 w 3"/>
              <a:gd name="T19" fmla="*/ 6 h 9"/>
              <a:gd name="T20" fmla="*/ 3 w 3"/>
              <a:gd name="T21" fmla="*/ 8 h 9"/>
              <a:gd name="T22" fmla="*/ 3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6 h 9"/>
              <a:gd name="T30" fmla="*/ 1 w 3"/>
              <a:gd name="T31" fmla="*/ 5 h 9"/>
              <a:gd name="T32" fmla="*/ 3 w 3"/>
              <a:gd name="T33" fmla="*/ 5 h 9"/>
              <a:gd name="T34" fmla="*/ 3 w 3"/>
              <a:gd name="T35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1"/>
                </a:cubicBezTo>
                <a:moveTo>
                  <a:pt x="3" y="6"/>
                </a:move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5"/>
                  <a:pt x="1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3" y="6"/>
                  <a:pt x="3" y="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91" name="Freeform 636"/>
          <p:cNvSpPr>
            <a:spLocks noEditPoints="1"/>
          </p:cNvSpPr>
          <p:nvPr/>
        </p:nvSpPr>
        <p:spPr bwMode="auto">
          <a:xfrm>
            <a:off x="10182071" y="2430355"/>
            <a:ext cx="36985" cy="83703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6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6 h 9"/>
              <a:gd name="T30" fmla="*/ 1 w 4"/>
              <a:gd name="T31" fmla="*/ 5 h 9"/>
              <a:gd name="T32" fmla="*/ 3 w 4"/>
              <a:gd name="T33" fmla="*/ 5 h 9"/>
              <a:gd name="T34" fmla="*/ 4 w 4"/>
              <a:gd name="T35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8"/>
                  <a:pt x="0" y="8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1" y="5"/>
                  <a:pt x="1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4" y="6"/>
                  <a:pt x="4" y="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92" name="Freeform 637"/>
          <p:cNvSpPr>
            <a:spLocks/>
          </p:cNvSpPr>
          <p:nvPr/>
        </p:nvSpPr>
        <p:spPr bwMode="auto">
          <a:xfrm>
            <a:off x="10294973" y="2401156"/>
            <a:ext cx="83703" cy="132368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2"/>
                  <a:pt x="8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93" name="Freeform 638"/>
          <p:cNvSpPr>
            <a:spLocks/>
          </p:cNvSpPr>
          <p:nvPr/>
        </p:nvSpPr>
        <p:spPr bwMode="auto">
          <a:xfrm>
            <a:off x="10425394" y="2401156"/>
            <a:ext cx="83703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9 w 9"/>
              <a:gd name="T5" fmla="*/ 3 h 14"/>
              <a:gd name="T6" fmla="*/ 8 w 9"/>
              <a:gd name="T7" fmla="*/ 4 h 14"/>
              <a:gd name="T8" fmla="*/ 7 w 9"/>
              <a:gd name="T9" fmla="*/ 3 h 14"/>
              <a:gd name="T10" fmla="*/ 7 w 9"/>
              <a:gd name="T11" fmla="*/ 3 h 14"/>
              <a:gd name="T12" fmla="*/ 7 w 9"/>
              <a:gd name="T13" fmla="*/ 3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1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3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0 w 9"/>
              <a:gd name="T39" fmla="*/ 11 h 14"/>
              <a:gd name="T40" fmla="*/ 1 w 9"/>
              <a:gd name="T41" fmla="*/ 11 h 14"/>
              <a:gd name="T42" fmla="*/ 2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3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7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9" y="1"/>
                  <a:pt x="9" y="2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2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4"/>
                  <a:pt x="8" y="14"/>
                  <a:pt x="7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94" name="Freeform 639"/>
          <p:cNvSpPr>
            <a:spLocks/>
          </p:cNvSpPr>
          <p:nvPr/>
        </p:nvSpPr>
        <p:spPr bwMode="auto">
          <a:xfrm>
            <a:off x="10555815" y="2401156"/>
            <a:ext cx="83703" cy="132368"/>
          </a:xfrm>
          <a:custGeom>
            <a:avLst/>
            <a:gdLst>
              <a:gd name="T0" fmla="*/ 7 w 9"/>
              <a:gd name="T1" fmla="*/ 1 h 14"/>
              <a:gd name="T2" fmla="*/ 8 w 9"/>
              <a:gd name="T3" fmla="*/ 1 h 14"/>
              <a:gd name="T4" fmla="*/ 8 w 9"/>
              <a:gd name="T5" fmla="*/ 0 h 14"/>
              <a:gd name="T6" fmla="*/ 9 w 9"/>
              <a:gd name="T7" fmla="*/ 1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1 h 14"/>
              <a:gd name="T32" fmla="*/ 1 w 9"/>
              <a:gd name="T33" fmla="*/ 0 h 14"/>
              <a:gd name="T34" fmla="*/ 2 w 9"/>
              <a:gd name="T35" fmla="*/ 1 h 14"/>
              <a:gd name="T36" fmla="*/ 2 w 9"/>
              <a:gd name="T37" fmla="*/ 1 h 14"/>
              <a:gd name="T38" fmla="*/ 2 w 9"/>
              <a:gd name="T39" fmla="*/ 2 h 14"/>
              <a:gd name="T40" fmla="*/ 5 w 9"/>
              <a:gd name="T41" fmla="*/ 6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6"/>
                  <a:pt x="5" y="6"/>
                  <a:pt x="5" y="6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95" name="Freeform 640"/>
          <p:cNvSpPr>
            <a:spLocks/>
          </p:cNvSpPr>
          <p:nvPr/>
        </p:nvSpPr>
        <p:spPr bwMode="auto">
          <a:xfrm>
            <a:off x="10695969" y="2401156"/>
            <a:ext cx="83703" cy="132368"/>
          </a:xfrm>
          <a:custGeom>
            <a:avLst/>
            <a:gdLst>
              <a:gd name="T0" fmla="*/ 7 w 9"/>
              <a:gd name="T1" fmla="*/ 1 h 14"/>
              <a:gd name="T2" fmla="*/ 7 w 9"/>
              <a:gd name="T3" fmla="*/ 1 h 14"/>
              <a:gd name="T4" fmla="*/ 8 w 9"/>
              <a:gd name="T5" fmla="*/ 0 h 14"/>
              <a:gd name="T6" fmla="*/ 8 w 9"/>
              <a:gd name="T7" fmla="*/ 1 h 14"/>
              <a:gd name="T8" fmla="*/ 9 w 9"/>
              <a:gd name="T9" fmla="*/ 1 h 14"/>
              <a:gd name="T10" fmla="*/ 9 w 9"/>
              <a:gd name="T11" fmla="*/ 3 h 14"/>
              <a:gd name="T12" fmla="*/ 5 w 9"/>
              <a:gd name="T13" fmla="*/ 7 h 14"/>
              <a:gd name="T14" fmla="*/ 5 w 9"/>
              <a:gd name="T15" fmla="*/ 13 h 14"/>
              <a:gd name="T16" fmla="*/ 5 w 9"/>
              <a:gd name="T17" fmla="*/ 14 h 14"/>
              <a:gd name="T18" fmla="*/ 4 w 9"/>
              <a:gd name="T19" fmla="*/ 14 h 14"/>
              <a:gd name="T20" fmla="*/ 4 w 9"/>
              <a:gd name="T21" fmla="*/ 14 h 14"/>
              <a:gd name="T22" fmla="*/ 3 w 9"/>
              <a:gd name="T23" fmla="*/ 13 h 14"/>
              <a:gd name="T24" fmla="*/ 3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0 w 9"/>
              <a:gd name="T31" fmla="*/ 1 h 14"/>
              <a:gd name="T32" fmla="*/ 1 w 9"/>
              <a:gd name="T33" fmla="*/ 0 h 14"/>
              <a:gd name="T34" fmla="*/ 1 w 9"/>
              <a:gd name="T35" fmla="*/ 1 h 14"/>
              <a:gd name="T36" fmla="*/ 2 w 9"/>
              <a:gd name="T37" fmla="*/ 1 h 14"/>
              <a:gd name="T38" fmla="*/ 2 w 9"/>
              <a:gd name="T39" fmla="*/ 2 h 14"/>
              <a:gd name="T40" fmla="*/ 4 w 9"/>
              <a:gd name="T41" fmla="*/ 6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4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6"/>
                  <a:pt x="4" y="6"/>
                  <a:pt x="4" y="6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96" name="Freeform 641"/>
          <p:cNvSpPr>
            <a:spLocks/>
          </p:cNvSpPr>
          <p:nvPr/>
        </p:nvSpPr>
        <p:spPr bwMode="auto">
          <a:xfrm>
            <a:off x="10826390" y="2401156"/>
            <a:ext cx="83703" cy="132368"/>
          </a:xfrm>
          <a:custGeom>
            <a:avLst/>
            <a:gdLst>
              <a:gd name="T0" fmla="*/ 4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6 h 14"/>
              <a:gd name="T24" fmla="*/ 4 w 9"/>
              <a:gd name="T25" fmla="*/ 7 h 14"/>
              <a:gd name="T26" fmla="*/ 4 w 9"/>
              <a:gd name="T27" fmla="*/ 6 h 14"/>
              <a:gd name="T28" fmla="*/ 4 w 9"/>
              <a:gd name="T29" fmla="*/ 6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0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7"/>
                  <a:pt x="4" y="7"/>
                </a:cubicBezTo>
                <a:cubicBezTo>
                  <a:pt x="4" y="7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97" name="Freeform 642"/>
          <p:cNvSpPr>
            <a:spLocks/>
          </p:cNvSpPr>
          <p:nvPr/>
        </p:nvSpPr>
        <p:spPr bwMode="auto">
          <a:xfrm>
            <a:off x="10956811" y="2401156"/>
            <a:ext cx="83703" cy="132368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8 w 9"/>
              <a:gd name="T5" fmla="*/ 1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7 w 9"/>
              <a:gd name="T15" fmla="*/ 14 h 14"/>
              <a:gd name="T16" fmla="*/ 2 w 9"/>
              <a:gd name="T17" fmla="*/ 3 h 14"/>
              <a:gd name="T18" fmla="*/ 2 w 9"/>
              <a:gd name="T19" fmla="*/ 13 h 14"/>
              <a:gd name="T20" fmla="*/ 2 w 9"/>
              <a:gd name="T21" fmla="*/ 14 h 14"/>
              <a:gd name="T22" fmla="*/ 1 w 9"/>
              <a:gd name="T23" fmla="*/ 14 h 14"/>
              <a:gd name="T24" fmla="*/ 1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3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98" name="Freeform 643"/>
          <p:cNvSpPr>
            <a:spLocks noEditPoints="1"/>
          </p:cNvSpPr>
          <p:nvPr/>
        </p:nvSpPr>
        <p:spPr bwMode="auto">
          <a:xfrm>
            <a:off x="11087233" y="2401156"/>
            <a:ext cx="83703" cy="132368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9 w 9"/>
              <a:gd name="T5" fmla="*/ 6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4 h 14"/>
              <a:gd name="T14" fmla="*/ 5 w 9"/>
              <a:gd name="T15" fmla="*/ 14 h 14"/>
              <a:gd name="T16" fmla="*/ 1 w 9"/>
              <a:gd name="T17" fmla="*/ 14 h 14"/>
              <a:gd name="T18" fmla="*/ 1 w 9"/>
              <a:gd name="T19" fmla="*/ 14 h 14"/>
              <a:gd name="T20" fmla="*/ 0 w 9"/>
              <a:gd name="T21" fmla="*/ 13 h 14"/>
              <a:gd name="T22" fmla="*/ 1 w 9"/>
              <a:gd name="T23" fmla="*/ 13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1 w 9"/>
              <a:gd name="T33" fmla="*/ 2 h 14"/>
              <a:gd name="T34" fmla="*/ 0 w 9"/>
              <a:gd name="T35" fmla="*/ 1 h 14"/>
              <a:gd name="T36" fmla="*/ 1 w 9"/>
              <a:gd name="T37" fmla="*/ 1 h 14"/>
              <a:gd name="T38" fmla="*/ 1 w 9"/>
              <a:gd name="T39" fmla="*/ 0 h 14"/>
              <a:gd name="T40" fmla="*/ 5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5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5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7" y="1"/>
                  <a:pt x="7" y="1"/>
                  <a:pt x="7" y="2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4"/>
                </a:cubicBezTo>
                <a:cubicBezTo>
                  <a:pt x="6" y="14"/>
                  <a:pt x="5" y="14"/>
                  <a:pt x="5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1" y="13"/>
                  <a:pt x="1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1"/>
                  <a:pt x="6" y="1"/>
                </a:cubicBezTo>
                <a:moveTo>
                  <a:pt x="4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99" name="Freeform 644"/>
          <p:cNvSpPr>
            <a:spLocks noEditPoints="1"/>
          </p:cNvSpPr>
          <p:nvPr/>
        </p:nvSpPr>
        <p:spPr bwMode="auto">
          <a:xfrm>
            <a:off x="11227387" y="2401156"/>
            <a:ext cx="83703" cy="132368"/>
          </a:xfrm>
          <a:custGeom>
            <a:avLst/>
            <a:gdLst>
              <a:gd name="T0" fmla="*/ 5 w 9"/>
              <a:gd name="T1" fmla="*/ 1 h 14"/>
              <a:gd name="T2" fmla="*/ 6 w 9"/>
              <a:gd name="T3" fmla="*/ 2 h 14"/>
              <a:gd name="T4" fmla="*/ 8 w 9"/>
              <a:gd name="T5" fmla="*/ 6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5 w 9"/>
              <a:gd name="T13" fmla="*/ 14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4 h 14"/>
              <a:gd name="T20" fmla="*/ 0 w 9"/>
              <a:gd name="T21" fmla="*/ 13 h 14"/>
              <a:gd name="T22" fmla="*/ 0 w 9"/>
              <a:gd name="T23" fmla="*/ 13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1 h 14"/>
              <a:gd name="T38" fmla="*/ 1 w 9"/>
              <a:gd name="T39" fmla="*/ 0 h 14"/>
              <a:gd name="T40" fmla="*/ 4 w 9"/>
              <a:gd name="T41" fmla="*/ 0 h 14"/>
              <a:gd name="T42" fmla="*/ 5 w 9"/>
              <a:gd name="T43" fmla="*/ 1 h 14"/>
              <a:gd name="T44" fmla="*/ 3 w 9"/>
              <a:gd name="T45" fmla="*/ 12 h 14"/>
              <a:gd name="T46" fmla="*/ 4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4 w 9"/>
              <a:gd name="T59" fmla="*/ 2 h 14"/>
              <a:gd name="T60" fmla="*/ 3 w 9"/>
              <a:gd name="T61" fmla="*/ 2 h 14"/>
              <a:gd name="T62" fmla="*/ 3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5" y="1"/>
                </a:moveTo>
                <a:cubicBezTo>
                  <a:pt x="6" y="1"/>
                  <a:pt x="6" y="1"/>
                  <a:pt x="6" y="2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7"/>
                </a:cubicBezTo>
                <a:cubicBezTo>
                  <a:pt x="9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1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00" name="Freeform 645"/>
          <p:cNvSpPr>
            <a:spLocks/>
          </p:cNvSpPr>
          <p:nvPr/>
        </p:nvSpPr>
        <p:spPr bwMode="auto">
          <a:xfrm>
            <a:off x="11357808" y="2401156"/>
            <a:ext cx="83703" cy="132368"/>
          </a:xfrm>
          <a:custGeom>
            <a:avLst/>
            <a:gdLst>
              <a:gd name="T0" fmla="*/ 7 w 9"/>
              <a:gd name="T1" fmla="*/ 6 h 14"/>
              <a:gd name="T2" fmla="*/ 7 w 9"/>
              <a:gd name="T3" fmla="*/ 1 h 14"/>
              <a:gd name="T4" fmla="*/ 8 w 9"/>
              <a:gd name="T5" fmla="*/ 1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1 h 14"/>
              <a:gd name="T12" fmla="*/ 9 w 9"/>
              <a:gd name="T13" fmla="*/ 13 h 14"/>
              <a:gd name="T14" fmla="*/ 9 w 9"/>
              <a:gd name="T15" fmla="*/ 14 h 14"/>
              <a:gd name="T16" fmla="*/ 8 w 9"/>
              <a:gd name="T17" fmla="*/ 14 h 14"/>
              <a:gd name="T18" fmla="*/ 8 w 9"/>
              <a:gd name="T19" fmla="*/ 14 h 14"/>
              <a:gd name="T20" fmla="*/ 7 w 9"/>
              <a:gd name="T21" fmla="*/ 13 h 14"/>
              <a:gd name="T22" fmla="*/ 7 w 9"/>
              <a:gd name="T23" fmla="*/ 8 h 14"/>
              <a:gd name="T24" fmla="*/ 2 w 9"/>
              <a:gd name="T25" fmla="*/ 8 h 14"/>
              <a:gd name="T26" fmla="*/ 2 w 9"/>
              <a:gd name="T27" fmla="*/ 13 h 14"/>
              <a:gd name="T28" fmla="*/ 2 w 9"/>
              <a:gd name="T29" fmla="*/ 14 h 14"/>
              <a:gd name="T30" fmla="*/ 1 w 9"/>
              <a:gd name="T31" fmla="*/ 14 h 14"/>
              <a:gd name="T32" fmla="*/ 1 w 9"/>
              <a:gd name="T33" fmla="*/ 14 h 14"/>
              <a:gd name="T34" fmla="*/ 0 w 9"/>
              <a:gd name="T35" fmla="*/ 13 h 14"/>
              <a:gd name="T36" fmla="*/ 0 w 9"/>
              <a:gd name="T37" fmla="*/ 1 h 14"/>
              <a:gd name="T38" fmla="*/ 1 w 9"/>
              <a:gd name="T39" fmla="*/ 1 h 14"/>
              <a:gd name="T40" fmla="*/ 1 w 9"/>
              <a:gd name="T41" fmla="*/ 0 h 14"/>
              <a:gd name="T42" fmla="*/ 2 w 9"/>
              <a:gd name="T43" fmla="*/ 1 h 14"/>
              <a:gd name="T44" fmla="*/ 2 w 9"/>
              <a:gd name="T45" fmla="*/ 1 h 14"/>
              <a:gd name="T46" fmla="*/ 2 w 9"/>
              <a:gd name="T47" fmla="*/ 6 h 14"/>
              <a:gd name="T48" fmla="*/ 7 w 9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4"/>
                  <a:pt x="9" y="14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01" name="Freeform 646"/>
          <p:cNvSpPr>
            <a:spLocks noEditPoints="1"/>
          </p:cNvSpPr>
          <p:nvPr/>
        </p:nvSpPr>
        <p:spPr bwMode="auto">
          <a:xfrm>
            <a:off x="11488229" y="2401156"/>
            <a:ext cx="83703" cy="132368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9 w 9"/>
              <a:gd name="T5" fmla="*/ 6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4 h 14"/>
              <a:gd name="T14" fmla="*/ 4 w 9"/>
              <a:gd name="T15" fmla="*/ 14 h 14"/>
              <a:gd name="T16" fmla="*/ 1 w 9"/>
              <a:gd name="T17" fmla="*/ 14 h 14"/>
              <a:gd name="T18" fmla="*/ 1 w 9"/>
              <a:gd name="T19" fmla="*/ 14 h 14"/>
              <a:gd name="T20" fmla="*/ 0 w 9"/>
              <a:gd name="T21" fmla="*/ 13 h 14"/>
              <a:gd name="T22" fmla="*/ 1 w 9"/>
              <a:gd name="T23" fmla="*/ 13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1 w 9"/>
              <a:gd name="T33" fmla="*/ 2 h 14"/>
              <a:gd name="T34" fmla="*/ 0 w 9"/>
              <a:gd name="T35" fmla="*/ 1 h 14"/>
              <a:gd name="T36" fmla="*/ 1 w 9"/>
              <a:gd name="T37" fmla="*/ 1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7" y="1"/>
                  <a:pt x="7" y="2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1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6" y="1"/>
                  <a:pt x="6" y="1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30" name="Freeform 675"/>
          <p:cNvSpPr>
            <a:spLocks noEditPoints="1"/>
          </p:cNvSpPr>
          <p:nvPr/>
        </p:nvSpPr>
        <p:spPr bwMode="auto">
          <a:xfrm>
            <a:off x="5611493" y="2626960"/>
            <a:ext cx="91489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2 h 13"/>
              <a:gd name="T70" fmla="*/ 3 w 10"/>
              <a:gd name="T71" fmla="*/ 2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31" name="Freeform 676"/>
          <p:cNvSpPr>
            <a:spLocks noEditPoints="1"/>
          </p:cNvSpPr>
          <p:nvPr/>
        </p:nvSpPr>
        <p:spPr bwMode="auto">
          <a:xfrm>
            <a:off x="5741914" y="2626960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32" name="Freeform 677"/>
          <p:cNvSpPr>
            <a:spLocks noEditPoints="1"/>
          </p:cNvSpPr>
          <p:nvPr/>
        </p:nvSpPr>
        <p:spPr bwMode="auto">
          <a:xfrm>
            <a:off x="5872335" y="2626960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10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33" name="Freeform 678"/>
          <p:cNvSpPr>
            <a:spLocks noEditPoints="1"/>
          </p:cNvSpPr>
          <p:nvPr/>
        </p:nvSpPr>
        <p:spPr bwMode="auto">
          <a:xfrm>
            <a:off x="6012489" y="2626960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7 w 10"/>
              <a:gd name="T69" fmla="*/ 2 h 13"/>
              <a:gd name="T70" fmla="*/ 3 w 10"/>
              <a:gd name="T71" fmla="*/ 2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34" name="Freeform 679"/>
          <p:cNvSpPr>
            <a:spLocks noEditPoints="1"/>
          </p:cNvSpPr>
          <p:nvPr/>
        </p:nvSpPr>
        <p:spPr bwMode="auto">
          <a:xfrm>
            <a:off x="6142910" y="2626960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0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35" name="Freeform 680"/>
          <p:cNvSpPr>
            <a:spLocks noEditPoints="1"/>
          </p:cNvSpPr>
          <p:nvPr/>
        </p:nvSpPr>
        <p:spPr bwMode="auto">
          <a:xfrm>
            <a:off x="6273331" y="2626960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10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36" name="Freeform 681"/>
          <p:cNvSpPr>
            <a:spLocks noEditPoints="1"/>
          </p:cNvSpPr>
          <p:nvPr/>
        </p:nvSpPr>
        <p:spPr bwMode="auto">
          <a:xfrm>
            <a:off x="6423218" y="2626960"/>
            <a:ext cx="83703" cy="120688"/>
          </a:xfrm>
          <a:custGeom>
            <a:avLst/>
            <a:gdLst>
              <a:gd name="T0" fmla="*/ 6 w 9"/>
              <a:gd name="T1" fmla="*/ 0 h 13"/>
              <a:gd name="T2" fmla="*/ 7 w 9"/>
              <a:gd name="T3" fmla="*/ 1 h 13"/>
              <a:gd name="T4" fmla="*/ 8 w 9"/>
              <a:gd name="T5" fmla="*/ 5 h 13"/>
              <a:gd name="T6" fmla="*/ 9 w 9"/>
              <a:gd name="T7" fmla="*/ 7 h 13"/>
              <a:gd name="T8" fmla="*/ 8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3 h 13"/>
              <a:gd name="T22" fmla="*/ 0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2 h 13"/>
              <a:gd name="T30" fmla="*/ 1 w 9"/>
              <a:gd name="T31" fmla="*/ 2 h 13"/>
              <a:gd name="T32" fmla="*/ 0 w 9"/>
              <a:gd name="T33" fmla="*/ 1 h 13"/>
              <a:gd name="T34" fmla="*/ 0 w 9"/>
              <a:gd name="T35" fmla="*/ 1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6 w 9"/>
              <a:gd name="T43" fmla="*/ 0 h 13"/>
              <a:gd name="T44" fmla="*/ 4 w 9"/>
              <a:gd name="T45" fmla="*/ 12 h 13"/>
              <a:gd name="T46" fmla="*/ 4 w 9"/>
              <a:gd name="T47" fmla="*/ 12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7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2 h 13"/>
              <a:gd name="T60" fmla="*/ 4 w 9"/>
              <a:gd name="T61" fmla="*/ 2 h 13"/>
              <a:gd name="T62" fmla="*/ 4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6" y="1"/>
                  <a:pt x="6" y="1"/>
                  <a:pt x="7" y="1"/>
                </a:cubicBezTo>
                <a:cubicBezTo>
                  <a:pt x="8" y="5"/>
                  <a:pt x="8" y="5"/>
                  <a:pt x="8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8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37" name="Freeform 682"/>
          <p:cNvSpPr>
            <a:spLocks/>
          </p:cNvSpPr>
          <p:nvPr/>
        </p:nvSpPr>
        <p:spPr bwMode="auto">
          <a:xfrm>
            <a:off x="6561426" y="2626960"/>
            <a:ext cx="75917" cy="120688"/>
          </a:xfrm>
          <a:custGeom>
            <a:avLst/>
            <a:gdLst>
              <a:gd name="T0" fmla="*/ 8 w 8"/>
              <a:gd name="T1" fmla="*/ 1 h 13"/>
              <a:gd name="T2" fmla="*/ 8 w 8"/>
              <a:gd name="T3" fmla="*/ 2 h 13"/>
              <a:gd name="T4" fmla="*/ 8 w 8"/>
              <a:gd name="T5" fmla="*/ 3 h 13"/>
              <a:gd name="T6" fmla="*/ 7 w 8"/>
              <a:gd name="T7" fmla="*/ 3 h 13"/>
              <a:gd name="T8" fmla="*/ 7 w 8"/>
              <a:gd name="T9" fmla="*/ 3 h 13"/>
              <a:gd name="T10" fmla="*/ 7 w 8"/>
              <a:gd name="T11" fmla="*/ 2 h 13"/>
              <a:gd name="T12" fmla="*/ 6 w 8"/>
              <a:gd name="T13" fmla="*/ 2 h 13"/>
              <a:gd name="T14" fmla="*/ 6 w 8"/>
              <a:gd name="T15" fmla="*/ 2 h 13"/>
              <a:gd name="T16" fmla="*/ 6 w 8"/>
              <a:gd name="T17" fmla="*/ 2 h 13"/>
              <a:gd name="T18" fmla="*/ 2 w 8"/>
              <a:gd name="T19" fmla="*/ 2 h 13"/>
              <a:gd name="T20" fmla="*/ 1 w 8"/>
              <a:gd name="T21" fmla="*/ 2 h 13"/>
              <a:gd name="T22" fmla="*/ 1 w 8"/>
              <a:gd name="T23" fmla="*/ 2 h 13"/>
              <a:gd name="T24" fmla="*/ 8 w 8"/>
              <a:gd name="T25" fmla="*/ 10 h 13"/>
              <a:gd name="T26" fmla="*/ 8 w 8"/>
              <a:gd name="T27" fmla="*/ 11 h 13"/>
              <a:gd name="T28" fmla="*/ 8 w 8"/>
              <a:gd name="T29" fmla="*/ 13 h 13"/>
              <a:gd name="T30" fmla="*/ 6 w 8"/>
              <a:gd name="T31" fmla="*/ 13 h 13"/>
              <a:gd name="T32" fmla="*/ 2 w 8"/>
              <a:gd name="T33" fmla="*/ 13 h 13"/>
              <a:gd name="T34" fmla="*/ 0 w 8"/>
              <a:gd name="T35" fmla="*/ 13 h 13"/>
              <a:gd name="T36" fmla="*/ 0 w 8"/>
              <a:gd name="T37" fmla="*/ 11 h 13"/>
              <a:gd name="T38" fmla="*/ 0 w 8"/>
              <a:gd name="T39" fmla="*/ 10 h 13"/>
              <a:gd name="T40" fmla="*/ 0 w 8"/>
              <a:gd name="T41" fmla="*/ 10 h 13"/>
              <a:gd name="T42" fmla="*/ 1 w 8"/>
              <a:gd name="T43" fmla="*/ 10 h 13"/>
              <a:gd name="T44" fmla="*/ 1 w 8"/>
              <a:gd name="T45" fmla="*/ 11 h 13"/>
              <a:gd name="T46" fmla="*/ 1 w 8"/>
              <a:gd name="T47" fmla="*/ 11 h 13"/>
              <a:gd name="T48" fmla="*/ 2 w 8"/>
              <a:gd name="T49" fmla="*/ 12 h 13"/>
              <a:gd name="T50" fmla="*/ 6 w 8"/>
              <a:gd name="T51" fmla="*/ 12 h 13"/>
              <a:gd name="T52" fmla="*/ 6 w 8"/>
              <a:gd name="T53" fmla="*/ 12 h 13"/>
              <a:gd name="T54" fmla="*/ 7 w 8"/>
              <a:gd name="T55" fmla="*/ 11 h 13"/>
              <a:gd name="T56" fmla="*/ 6 w 8"/>
              <a:gd name="T57" fmla="*/ 11 h 13"/>
              <a:gd name="T58" fmla="*/ 0 w 8"/>
              <a:gd name="T59" fmla="*/ 3 h 13"/>
              <a:gd name="T60" fmla="*/ 0 w 8"/>
              <a:gd name="T61" fmla="*/ 2 h 13"/>
              <a:gd name="T62" fmla="*/ 0 w 8"/>
              <a:gd name="T63" fmla="*/ 0 h 13"/>
              <a:gd name="T64" fmla="*/ 2 w 8"/>
              <a:gd name="T65" fmla="*/ 0 h 13"/>
              <a:gd name="T66" fmla="*/ 6 w 8"/>
              <a:gd name="T67" fmla="*/ 0 h 13"/>
              <a:gd name="T68" fmla="*/ 8 w 8"/>
              <a:gd name="T6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3">
                <a:moveTo>
                  <a:pt x="8" y="1"/>
                </a:move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3"/>
                  <a:pt x="8" y="3"/>
                </a:cubicBezTo>
                <a:cubicBezTo>
                  <a:pt x="8" y="3"/>
                  <a:pt x="8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1"/>
                  <a:pt x="8" y="11"/>
                </a:cubicBezTo>
                <a:cubicBezTo>
                  <a:pt x="8" y="12"/>
                  <a:pt x="8" y="12"/>
                  <a:pt x="8" y="13"/>
                </a:cubicBezTo>
                <a:cubicBezTo>
                  <a:pt x="8" y="13"/>
                  <a:pt x="7" y="13"/>
                  <a:pt x="6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2"/>
                  <a:pt x="7" y="11"/>
                  <a:pt x="7" y="11"/>
                </a:cubicBezTo>
                <a:cubicBezTo>
                  <a:pt x="7" y="11"/>
                  <a:pt x="7" y="11"/>
                  <a:pt x="6" y="1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38" name="Freeform 683"/>
          <p:cNvSpPr>
            <a:spLocks/>
          </p:cNvSpPr>
          <p:nvPr/>
        </p:nvSpPr>
        <p:spPr bwMode="auto">
          <a:xfrm>
            <a:off x="6693793" y="2626960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8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39" name="Freeform 684"/>
          <p:cNvSpPr>
            <a:spLocks/>
          </p:cNvSpPr>
          <p:nvPr/>
        </p:nvSpPr>
        <p:spPr bwMode="auto">
          <a:xfrm>
            <a:off x="6824215" y="2683411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40" name="Freeform 685"/>
          <p:cNvSpPr>
            <a:spLocks/>
          </p:cNvSpPr>
          <p:nvPr/>
        </p:nvSpPr>
        <p:spPr bwMode="auto">
          <a:xfrm>
            <a:off x="6954636" y="2683411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41" name="Freeform 686"/>
          <p:cNvSpPr>
            <a:spLocks/>
          </p:cNvSpPr>
          <p:nvPr/>
        </p:nvSpPr>
        <p:spPr bwMode="auto">
          <a:xfrm>
            <a:off x="7094790" y="2626960"/>
            <a:ext cx="73970" cy="120688"/>
          </a:xfrm>
          <a:custGeom>
            <a:avLst/>
            <a:gdLst>
              <a:gd name="T0" fmla="*/ 8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1 w 8"/>
              <a:gd name="T9" fmla="*/ 13 h 13"/>
              <a:gd name="T10" fmla="*/ 0 w 8"/>
              <a:gd name="T11" fmla="*/ 13 h 13"/>
              <a:gd name="T12" fmla="*/ 0 w 8"/>
              <a:gd name="T13" fmla="*/ 12 h 13"/>
              <a:gd name="T14" fmla="*/ 7 w 8"/>
              <a:gd name="T15" fmla="*/ 0 h 13"/>
              <a:gd name="T16" fmla="*/ 8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8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42" name="Freeform 687"/>
          <p:cNvSpPr>
            <a:spLocks/>
          </p:cNvSpPr>
          <p:nvPr/>
        </p:nvSpPr>
        <p:spPr bwMode="auto">
          <a:xfrm>
            <a:off x="7225211" y="2626960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43" name="Freeform 688"/>
          <p:cNvSpPr>
            <a:spLocks/>
          </p:cNvSpPr>
          <p:nvPr/>
        </p:nvSpPr>
        <p:spPr bwMode="auto">
          <a:xfrm>
            <a:off x="7355632" y="2626960"/>
            <a:ext cx="83703" cy="120688"/>
          </a:xfrm>
          <a:custGeom>
            <a:avLst/>
            <a:gdLst>
              <a:gd name="T0" fmla="*/ 8 w 9"/>
              <a:gd name="T1" fmla="*/ 1 h 13"/>
              <a:gd name="T2" fmla="*/ 9 w 9"/>
              <a:gd name="T3" fmla="*/ 2 h 13"/>
              <a:gd name="T4" fmla="*/ 9 w 9"/>
              <a:gd name="T5" fmla="*/ 3 h 13"/>
              <a:gd name="T6" fmla="*/ 8 w 9"/>
              <a:gd name="T7" fmla="*/ 3 h 13"/>
              <a:gd name="T8" fmla="*/ 8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2 h 13"/>
              <a:gd name="T16" fmla="*/ 7 w 9"/>
              <a:gd name="T17" fmla="*/ 2 h 13"/>
              <a:gd name="T18" fmla="*/ 2 w 9"/>
              <a:gd name="T19" fmla="*/ 2 h 13"/>
              <a:gd name="T20" fmla="*/ 2 w 9"/>
              <a:gd name="T21" fmla="*/ 2 h 13"/>
              <a:gd name="T22" fmla="*/ 2 w 9"/>
              <a:gd name="T23" fmla="*/ 2 h 13"/>
              <a:gd name="T24" fmla="*/ 9 w 9"/>
              <a:gd name="T25" fmla="*/ 10 h 13"/>
              <a:gd name="T26" fmla="*/ 9 w 9"/>
              <a:gd name="T27" fmla="*/ 11 h 13"/>
              <a:gd name="T28" fmla="*/ 9 w 9"/>
              <a:gd name="T29" fmla="*/ 13 h 13"/>
              <a:gd name="T30" fmla="*/ 7 w 9"/>
              <a:gd name="T31" fmla="*/ 13 h 13"/>
              <a:gd name="T32" fmla="*/ 3 w 9"/>
              <a:gd name="T33" fmla="*/ 13 h 13"/>
              <a:gd name="T34" fmla="*/ 1 w 9"/>
              <a:gd name="T35" fmla="*/ 13 h 13"/>
              <a:gd name="T36" fmla="*/ 0 w 9"/>
              <a:gd name="T37" fmla="*/ 11 h 13"/>
              <a:gd name="T38" fmla="*/ 1 w 9"/>
              <a:gd name="T39" fmla="*/ 10 h 13"/>
              <a:gd name="T40" fmla="*/ 1 w 9"/>
              <a:gd name="T41" fmla="*/ 10 h 13"/>
              <a:gd name="T42" fmla="*/ 2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3 w 9"/>
              <a:gd name="T49" fmla="*/ 12 h 13"/>
              <a:gd name="T50" fmla="*/ 7 w 9"/>
              <a:gd name="T51" fmla="*/ 12 h 13"/>
              <a:gd name="T52" fmla="*/ 7 w 9"/>
              <a:gd name="T53" fmla="*/ 12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2 h 13"/>
              <a:gd name="T62" fmla="*/ 1 w 9"/>
              <a:gd name="T63" fmla="*/ 0 h 13"/>
              <a:gd name="T64" fmla="*/ 2 w 9"/>
              <a:gd name="T65" fmla="*/ 0 h 13"/>
              <a:gd name="T66" fmla="*/ 7 w 9"/>
              <a:gd name="T67" fmla="*/ 0 h 13"/>
              <a:gd name="T68" fmla="*/ 8 w 9"/>
              <a:gd name="T6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1"/>
                </a:move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3"/>
                  <a:pt x="9" y="3"/>
                </a:cubicBezTo>
                <a:cubicBezTo>
                  <a:pt x="9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1"/>
                  <a:pt x="9" y="11"/>
                </a:cubicBezTo>
                <a:cubicBezTo>
                  <a:pt x="9" y="12"/>
                  <a:pt x="9" y="12"/>
                  <a:pt x="9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2"/>
                  <a:pt x="0" y="12"/>
                  <a:pt x="0" y="11"/>
                </a:cubicBezTo>
                <a:cubicBezTo>
                  <a:pt x="0" y="11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44" name="Freeform 689"/>
          <p:cNvSpPr>
            <a:spLocks noEditPoints="1"/>
          </p:cNvSpPr>
          <p:nvPr/>
        </p:nvSpPr>
        <p:spPr bwMode="auto">
          <a:xfrm>
            <a:off x="7495786" y="2626960"/>
            <a:ext cx="73970" cy="120688"/>
          </a:xfrm>
          <a:custGeom>
            <a:avLst/>
            <a:gdLst>
              <a:gd name="T0" fmla="*/ 4 w 8"/>
              <a:gd name="T1" fmla="*/ 0 h 13"/>
              <a:gd name="T2" fmla="*/ 6 w 8"/>
              <a:gd name="T3" fmla="*/ 1 h 13"/>
              <a:gd name="T4" fmla="*/ 8 w 8"/>
              <a:gd name="T5" fmla="*/ 5 h 13"/>
              <a:gd name="T6" fmla="*/ 8 w 8"/>
              <a:gd name="T7" fmla="*/ 7 h 13"/>
              <a:gd name="T8" fmla="*/ 8 w 8"/>
              <a:gd name="T9" fmla="*/ 8 h 13"/>
              <a:gd name="T10" fmla="*/ 6 w 8"/>
              <a:gd name="T11" fmla="*/ 12 h 13"/>
              <a:gd name="T12" fmla="*/ 5 w 8"/>
              <a:gd name="T13" fmla="*/ 13 h 13"/>
              <a:gd name="T14" fmla="*/ 4 w 8"/>
              <a:gd name="T15" fmla="*/ 13 h 13"/>
              <a:gd name="T16" fmla="*/ 3 w 8"/>
              <a:gd name="T17" fmla="*/ 13 h 13"/>
              <a:gd name="T18" fmla="*/ 2 w 8"/>
              <a:gd name="T19" fmla="*/ 12 h 13"/>
              <a:gd name="T20" fmla="*/ 0 w 8"/>
              <a:gd name="T21" fmla="*/ 8 h 13"/>
              <a:gd name="T22" fmla="*/ 0 w 8"/>
              <a:gd name="T23" fmla="*/ 7 h 13"/>
              <a:gd name="T24" fmla="*/ 0 w 8"/>
              <a:gd name="T25" fmla="*/ 5 h 13"/>
              <a:gd name="T26" fmla="*/ 2 w 8"/>
              <a:gd name="T27" fmla="*/ 1 h 13"/>
              <a:gd name="T28" fmla="*/ 4 w 8"/>
              <a:gd name="T29" fmla="*/ 0 h 13"/>
              <a:gd name="T30" fmla="*/ 4 w 8"/>
              <a:gd name="T31" fmla="*/ 2 h 13"/>
              <a:gd name="T32" fmla="*/ 4 w 8"/>
              <a:gd name="T33" fmla="*/ 2 h 13"/>
              <a:gd name="T34" fmla="*/ 2 w 8"/>
              <a:gd name="T35" fmla="*/ 6 h 13"/>
              <a:gd name="T36" fmla="*/ 1 w 8"/>
              <a:gd name="T37" fmla="*/ 7 h 13"/>
              <a:gd name="T38" fmla="*/ 2 w 8"/>
              <a:gd name="T39" fmla="*/ 8 h 13"/>
              <a:gd name="T40" fmla="*/ 4 w 8"/>
              <a:gd name="T41" fmla="*/ 11 h 13"/>
              <a:gd name="T42" fmla="*/ 4 w 8"/>
              <a:gd name="T43" fmla="*/ 12 h 13"/>
              <a:gd name="T44" fmla="*/ 5 w 8"/>
              <a:gd name="T45" fmla="*/ 11 h 13"/>
              <a:gd name="T46" fmla="*/ 6 w 8"/>
              <a:gd name="T47" fmla="*/ 8 h 13"/>
              <a:gd name="T48" fmla="*/ 7 w 8"/>
              <a:gd name="T49" fmla="*/ 7 h 13"/>
              <a:gd name="T50" fmla="*/ 6 w 8"/>
              <a:gd name="T51" fmla="*/ 6 h 13"/>
              <a:gd name="T52" fmla="*/ 4 w 8"/>
              <a:gd name="T53" fmla="*/ 2 h 13"/>
              <a:gd name="T54" fmla="*/ 4 w 8"/>
              <a:gd name="T55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13">
                <a:moveTo>
                  <a:pt x="4" y="0"/>
                </a:moveTo>
                <a:cubicBezTo>
                  <a:pt x="5" y="0"/>
                  <a:pt x="6" y="0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2"/>
                  <a:pt x="2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6"/>
                  <a:pt x="0" y="5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1" y="6"/>
                  <a:pt x="1" y="7"/>
                </a:cubicBezTo>
                <a:cubicBezTo>
                  <a:pt x="1" y="7"/>
                  <a:pt x="2" y="7"/>
                  <a:pt x="2" y="8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1"/>
                  <a:pt x="5" y="11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7" y="7"/>
                  <a:pt x="7" y="7"/>
                </a:cubicBezTo>
                <a:cubicBezTo>
                  <a:pt x="7" y="6"/>
                  <a:pt x="7" y="6"/>
                  <a:pt x="6" y="6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45" name="Freeform 690"/>
          <p:cNvSpPr>
            <a:spLocks noEditPoints="1"/>
          </p:cNvSpPr>
          <p:nvPr/>
        </p:nvSpPr>
        <p:spPr bwMode="auto">
          <a:xfrm>
            <a:off x="7626207" y="2626960"/>
            <a:ext cx="83703" cy="120688"/>
          </a:xfrm>
          <a:custGeom>
            <a:avLst/>
            <a:gdLst>
              <a:gd name="T0" fmla="*/ 4 w 9"/>
              <a:gd name="T1" fmla="*/ 0 h 13"/>
              <a:gd name="T2" fmla="*/ 6 w 9"/>
              <a:gd name="T3" fmla="*/ 1 h 13"/>
              <a:gd name="T4" fmla="*/ 8 w 9"/>
              <a:gd name="T5" fmla="*/ 5 h 13"/>
              <a:gd name="T6" fmla="*/ 9 w 9"/>
              <a:gd name="T7" fmla="*/ 7 h 13"/>
              <a:gd name="T8" fmla="*/ 8 w 9"/>
              <a:gd name="T9" fmla="*/ 8 h 13"/>
              <a:gd name="T10" fmla="*/ 6 w 9"/>
              <a:gd name="T11" fmla="*/ 12 h 13"/>
              <a:gd name="T12" fmla="*/ 6 w 9"/>
              <a:gd name="T13" fmla="*/ 13 h 13"/>
              <a:gd name="T14" fmla="*/ 4 w 9"/>
              <a:gd name="T15" fmla="*/ 13 h 13"/>
              <a:gd name="T16" fmla="*/ 3 w 9"/>
              <a:gd name="T17" fmla="*/ 13 h 13"/>
              <a:gd name="T18" fmla="*/ 2 w 9"/>
              <a:gd name="T19" fmla="*/ 12 h 13"/>
              <a:gd name="T20" fmla="*/ 0 w 9"/>
              <a:gd name="T21" fmla="*/ 8 h 13"/>
              <a:gd name="T22" fmla="*/ 0 w 9"/>
              <a:gd name="T23" fmla="*/ 7 h 13"/>
              <a:gd name="T24" fmla="*/ 0 w 9"/>
              <a:gd name="T25" fmla="*/ 5 h 13"/>
              <a:gd name="T26" fmla="*/ 2 w 9"/>
              <a:gd name="T27" fmla="*/ 1 h 13"/>
              <a:gd name="T28" fmla="*/ 4 w 9"/>
              <a:gd name="T29" fmla="*/ 0 h 13"/>
              <a:gd name="T30" fmla="*/ 4 w 9"/>
              <a:gd name="T31" fmla="*/ 2 h 13"/>
              <a:gd name="T32" fmla="*/ 4 w 9"/>
              <a:gd name="T33" fmla="*/ 2 h 13"/>
              <a:gd name="T34" fmla="*/ 2 w 9"/>
              <a:gd name="T35" fmla="*/ 6 h 13"/>
              <a:gd name="T36" fmla="*/ 2 w 9"/>
              <a:gd name="T37" fmla="*/ 7 h 13"/>
              <a:gd name="T38" fmla="*/ 2 w 9"/>
              <a:gd name="T39" fmla="*/ 8 h 13"/>
              <a:gd name="T40" fmla="*/ 4 w 9"/>
              <a:gd name="T41" fmla="*/ 11 h 13"/>
              <a:gd name="T42" fmla="*/ 4 w 9"/>
              <a:gd name="T43" fmla="*/ 12 h 13"/>
              <a:gd name="T44" fmla="*/ 5 w 9"/>
              <a:gd name="T45" fmla="*/ 11 h 13"/>
              <a:gd name="T46" fmla="*/ 7 w 9"/>
              <a:gd name="T47" fmla="*/ 8 h 13"/>
              <a:gd name="T48" fmla="*/ 7 w 9"/>
              <a:gd name="T49" fmla="*/ 7 h 13"/>
              <a:gd name="T50" fmla="*/ 7 w 9"/>
              <a:gd name="T51" fmla="*/ 6 h 13"/>
              <a:gd name="T52" fmla="*/ 5 w 9"/>
              <a:gd name="T53" fmla="*/ 2 h 13"/>
              <a:gd name="T54" fmla="*/ 4 w 9"/>
              <a:gd name="T55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4" y="0"/>
                </a:moveTo>
                <a:cubicBezTo>
                  <a:pt x="5" y="0"/>
                  <a:pt x="6" y="0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2" y="12"/>
                  <a:pt x="2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6"/>
                  <a:pt x="0" y="5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7"/>
                  <a:pt x="2" y="8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46" name="Freeform 691"/>
          <p:cNvSpPr>
            <a:spLocks/>
          </p:cNvSpPr>
          <p:nvPr/>
        </p:nvSpPr>
        <p:spPr bwMode="auto">
          <a:xfrm>
            <a:off x="7756628" y="2626960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47" name="Freeform 692"/>
          <p:cNvSpPr>
            <a:spLocks/>
          </p:cNvSpPr>
          <p:nvPr/>
        </p:nvSpPr>
        <p:spPr bwMode="auto">
          <a:xfrm>
            <a:off x="7896782" y="2626960"/>
            <a:ext cx="73970" cy="120688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0 w 8"/>
              <a:gd name="T9" fmla="*/ 13 h 13"/>
              <a:gd name="T10" fmla="*/ 0 w 8"/>
              <a:gd name="T11" fmla="*/ 13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48" name="Freeform 693"/>
          <p:cNvSpPr>
            <a:spLocks/>
          </p:cNvSpPr>
          <p:nvPr/>
        </p:nvSpPr>
        <p:spPr bwMode="auto">
          <a:xfrm>
            <a:off x="8027203" y="2626960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8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8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49" name="Freeform 694"/>
          <p:cNvSpPr>
            <a:spLocks/>
          </p:cNvSpPr>
          <p:nvPr/>
        </p:nvSpPr>
        <p:spPr bwMode="auto">
          <a:xfrm>
            <a:off x="8157624" y="2626960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50" name="Freeform 695"/>
          <p:cNvSpPr>
            <a:spLocks noEditPoints="1"/>
          </p:cNvSpPr>
          <p:nvPr/>
        </p:nvSpPr>
        <p:spPr bwMode="auto">
          <a:xfrm>
            <a:off x="8317244" y="2644479"/>
            <a:ext cx="36985" cy="85650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51" name="Freeform 696"/>
          <p:cNvSpPr>
            <a:spLocks noEditPoints="1"/>
          </p:cNvSpPr>
          <p:nvPr/>
        </p:nvSpPr>
        <p:spPr bwMode="auto">
          <a:xfrm>
            <a:off x="8447665" y="2644479"/>
            <a:ext cx="36985" cy="85650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52" name="Freeform 697"/>
          <p:cNvSpPr>
            <a:spLocks/>
          </p:cNvSpPr>
          <p:nvPr/>
        </p:nvSpPr>
        <p:spPr bwMode="auto">
          <a:xfrm>
            <a:off x="8558620" y="2626960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53" name="Freeform 698"/>
          <p:cNvSpPr>
            <a:spLocks/>
          </p:cNvSpPr>
          <p:nvPr/>
        </p:nvSpPr>
        <p:spPr bwMode="auto">
          <a:xfrm>
            <a:off x="8689042" y="2626960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1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54" name="Freeform 699"/>
          <p:cNvSpPr>
            <a:spLocks/>
          </p:cNvSpPr>
          <p:nvPr/>
        </p:nvSpPr>
        <p:spPr bwMode="auto">
          <a:xfrm>
            <a:off x="8829196" y="2626960"/>
            <a:ext cx="75917" cy="120688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1 w 8"/>
              <a:gd name="T9" fmla="*/ 13 h 13"/>
              <a:gd name="T10" fmla="*/ 0 w 8"/>
              <a:gd name="T11" fmla="*/ 13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55" name="Freeform 700"/>
          <p:cNvSpPr>
            <a:spLocks/>
          </p:cNvSpPr>
          <p:nvPr/>
        </p:nvSpPr>
        <p:spPr bwMode="auto">
          <a:xfrm>
            <a:off x="8959617" y="2626960"/>
            <a:ext cx="83703" cy="120688"/>
          </a:xfrm>
          <a:custGeom>
            <a:avLst/>
            <a:gdLst>
              <a:gd name="T0" fmla="*/ 7 w 9"/>
              <a:gd name="T1" fmla="*/ 1 h 13"/>
              <a:gd name="T2" fmla="*/ 7 w 9"/>
              <a:gd name="T3" fmla="*/ 0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1 h 13"/>
              <a:gd name="T10" fmla="*/ 9 w 9"/>
              <a:gd name="T11" fmla="*/ 2 h 13"/>
              <a:gd name="T12" fmla="*/ 5 w 9"/>
              <a:gd name="T13" fmla="*/ 7 h 13"/>
              <a:gd name="T14" fmla="*/ 5 w 9"/>
              <a:gd name="T15" fmla="*/ 13 h 13"/>
              <a:gd name="T16" fmla="*/ 5 w 9"/>
              <a:gd name="T17" fmla="*/ 13 h 13"/>
              <a:gd name="T18" fmla="*/ 4 w 9"/>
              <a:gd name="T19" fmla="*/ 13 h 13"/>
              <a:gd name="T20" fmla="*/ 4 w 9"/>
              <a:gd name="T21" fmla="*/ 13 h 13"/>
              <a:gd name="T22" fmla="*/ 3 w 9"/>
              <a:gd name="T23" fmla="*/ 13 h 13"/>
              <a:gd name="T24" fmla="*/ 3 w 9"/>
              <a:gd name="T25" fmla="*/ 7 h 13"/>
              <a:gd name="T26" fmla="*/ 0 w 9"/>
              <a:gd name="T27" fmla="*/ 2 h 13"/>
              <a:gd name="T28" fmla="*/ 0 w 9"/>
              <a:gd name="T29" fmla="*/ 1 h 13"/>
              <a:gd name="T30" fmla="*/ 0 w 9"/>
              <a:gd name="T31" fmla="*/ 0 h 13"/>
              <a:gd name="T32" fmla="*/ 1 w 9"/>
              <a:gd name="T33" fmla="*/ 0 h 13"/>
              <a:gd name="T34" fmla="*/ 1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4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2"/>
                  <a:pt x="9" y="2"/>
                  <a:pt x="9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56" name="Freeform 701"/>
          <p:cNvSpPr>
            <a:spLocks/>
          </p:cNvSpPr>
          <p:nvPr/>
        </p:nvSpPr>
        <p:spPr bwMode="auto">
          <a:xfrm>
            <a:off x="9090038" y="2626960"/>
            <a:ext cx="85650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7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2 w 9"/>
              <a:gd name="T21" fmla="*/ 13 h 13"/>
              <a:gd name="T22" fmla="*/ 1 w 9"/>
              <a:gd name="T23" fmla="*/ 13 h 13"/>
              <a:gd name="T24" fmla="*/ 1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3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57" name="Freeform 702"/>
          <p:cNvSpPr>
            <a:spLocks/>
          </p:cNvSpPr>
          <p:nvPr/>
        </p:nvSpPr>
        <p:spPr bwMode="auto">
          <a:xfrm>
            <a:off x="9230192" y="2626960"/>
            <a:ext cx="75917" cy="120688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0 w 8"/>
              <a:gd name="T9" fmla="*/ 13 h 13"/>
              <a:gd name="T10" fmla="*/ 0 w 8"/>
              <a:gd name="T11" fmla="*/ 13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58" name="Freeform 703"/>
          <p:cNvSpPr>
            <a:spLocks/>
          </p:cNvSpPr>
          <p:nvPr/>
        </p:nvSpPr>
        <p:spPr bwMode="auto">
          <a:xfrm>
            <a:off x="9360613" y="2683411"/>
            <a:ext cx="85650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59" name="Oval 704"/>
          <p:cNvSpPr>
            <a:spLocks noChangeArrowheads="1"/>
          </p:cNvSpPr>
          <p:nvPr/>
        </p:nvSpPr>
        <p:spPr bwMode="auto">
          <a:xfrm>
            <a:off x="9510500" y="2673678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60" name="Oval 705"/>
          <p:cNvSpPr>
            <a:spLocks noChangeArrowheads="1"/>
          </p:cNvSpPr>
          <p:nvPr/>
        </p:nvSpPr>
        <p:spPr bwMode="auto">
          <a:xfrm>
            <a:off x="9640921" y="2673678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61" name="Oval 706"/>
          <p:cNvSpPr>
            <a:spLocks noChangeArrowheads="1"/>
          </p:cNvSpPr>
          <p:nvPr/>
        </p:nvSpPr>
        <p:spPr bwMode="auto">
          <a:xfrm>
            <a:off x="9781075" y="2673678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62" name="Freeform 707"/>
          <p:cNvSpPr>
            <a:spLocks/>
          </p:cNvSpPr>
          <p:nvPr/>
        </p:nvSpPr>
        <p:spPr bwMode="auto">
          <a:xfrm>
            <a:off x="9893977" y="2683411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63" name="Freeform 708"/>
          <p:cNvSpPr>
            <a:spLocks/>
          </p:cNvSpPr>
          <p:nvPr/>
        </p:nvSpPr>
        <p:spPr bwMode="auto">
          <a:xfrm>
            <a:off x="10024398" y="2683411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64" name="Freeform 709"/>
          <p:cNvSpPr>
            <a:spLocks/>
          </p:cNvSpPr>
          <p:nvPr/>
        </p:nvSpPr>
        <p:spPr bwMode="auto">
          <a:xfrm>
            <a:off x="10182071" y="2700930"/>
            <a:ext cx="36985" cy="29199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65" name="Freeform 710"/>
          <p:cNvSpPr>
            <a:spLocks/>
          </p:cNvSpPr>
          <p:nvPr/>
        </p:nvSpPr>
        <p:spPr bwMode="auto">
          <a:xfrm>
            <a:off x="10294973" y="2683411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66" name="Freeform 711"/>
          <p:cNvSpPr>
            <a:spLocks/>
          </p:cNvSpPr>
          <p:nvPr/>
        </p:nvSpPr>
        <p:spPr bwMode="auto">
          <a:xfrm>
            <a:off x="10425394" y="2683411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67" name="Freeform 712"/>
          <p:cNvSpPr>
            <a:spLocks/>
          </p:cNvSpPr>
          <p:nvPr/>
        </p:nvSpPr>
        <p:spPr bwMode="auto">
          <a:xfrm>
            <a:off x="10565548" y="2626960"/>
            <a:ext cx="73970" cy="120688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0 w 8"/>
              <a:gd name="T9" fmla="*/ 13 h 13"/>
              <a:gd name="T10" fmla="*/ 0 w 8"/>
              <a:gd name="T11" fmla="*/ 13 h 13"/>
              <a:gd name="T12" fmla="*/ 0 w 8"/>
              <a:gd name="T13" fmla="*/ 12 h 13"/>
              <a:gd name="T14" fmla="*/ 6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68" name="Freeform 713"/>
          <p:cNvSpPr>
            <a:spLocks noEditPoints="1"/>
          </p:cNvSpPr>
          <p:nvPr/>
        </p:nvSpPr>
        <p:spPr bwMode="auto">
          <a:xfrm>
            <a:off x="10713488" y="2644479"/>
            <a:ext cx="38932" cy="85650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69" name="Freeform 714"/>
          <p:cNvSpPr>
            <a:spLocks/>
          </p:cNvSpPr>
          <p:nvPr/>
        </p:nvSpPr>
        <p:spPr bwMode="auto">
          <a:xfrm>
            <a:off x="10826390" y="2626960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70" name="Freeform 715"/>
          <p:cNvSpPr>
            <a:spLocks noEditPoints="1"/>
          </p:cNvSpPr>
          <p:nvPr/>
        </p:nvSpPr>
        <p:spPr bwMode="auto">
          <a:xfrm>
            <a:off x="10956811" y="2626960"/>
            <a:ext cx="83703" cy="120688"/>
          </a:xfrm>
          <a:custGeom>
            <a:avLst/>
            <a:gdLst>
              <a:gd name="T0" fmla="*/ 5 w 9"/>
              <a:gd name="T1" fmla="*/ 0 h 13"/>
              <a:gd name="T2" fmla="*/ 7 w 9"/>
              <a:gd name="T3" fmla="*/ 1 h 13"/>
              <a:gd name="T4" fmla="*/ 9 w 9"/>
              <a:gd name="T5" fmla="*/ 5 h 13"/>
              <a:gd name="T6" fmla="*/ 9 w 9"/>
              <a:gd name="T7" fmla="*/ 7 h 13"/>
              <a:gd name="T8" fmla="*/ 9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5 w 9"/>
              <a:gd name="T15" fmla="*/ 13 h 13"/>
              <a:gd name="T16" fmla="*/ 3 w 9"/>
              <a:gd name="T17" fmla="*/ 13 h 13"/>
              <a:gd name="T18" fmla="*/ 3 w 9"/>
              <a:gd name="T19" fmla="*/ 12 h 13"/>
              <a:gd name="T20" fmla="*/ 1 w 9"/>
              <a:gd name="T21" fmla="*/ 8 h 13"/>
              <a:gd name="T22" fmla="*/ 0 w 9"/>
              <a:gd name="T23" fmla="*/ 7 h 13"/>
              <a:gd name="T24" fmla="*/ 1 w 9"/>
              <a:gd name="T25" fmla="*/ 5 h 13"/>
              <a:gd name="T26" fmla="*/ 3 w 9"/>
              <a:gd name="T27" fmla="*/ 1 h 13"/>
              <a:gd name="T28" fmla="*/ 5 w 9"/>
              <a:gd name="T29" fmla="*/ 0 h 13"/>
              <a:gd name="T30" fmla="*/ 5 w 9"/>
              <a:gd name="T31" fmla="*/ 2 h 13"/>
              <a:gd name="T32" fmla="*/ 4 w 9"/>
              <a:gd name="T33" fmla="*/ 2 h 13"/>
              <a:gd name="T34" fmla="*/ 2 w 9"/>
              <a:gd name="T35" fmla="*/ 6 h 13"/>
              <a:gd name="T36" fmla="*/ 2 w 9"/>
              <a:gd name="T37" fmla="*/ 7 h 13"/>
              <a:gd name="T38" fmla="*/ 2 w 9"/>
              <a:gd name="T39" fmla="*/ 8 h 13"/>
              <a:gd name="T40" fmla="*/ 4 w 9"/>
              <a:gd name="T41" fmla="*/ 11 h 13"/>
              <a:gd name="T42" fmla="*/ 5 w 9"/>
              <a:gd name="T43" fmla="*/ 12 h 13"/>
              <a:gd name="T44" fmla="*/ 5 w 9"/>
              <a:gd name="T45" fmla="*/ 11 h 13"/>
              <a:gd name="T46" fmla="*/ 7 w 9"/>
              <a:gd name="T47" fmla="*/ 8 h 13"/>
              <a:gd name="T48" fmla="*/ 7 w 9"/>
              <a:gd name="T49" fmla="*/ 7 h 13"/>
              <a:gd name="T50" fmla="*/ 7 w 9"/>
              <a:gd name="T51" fmla="*/ 6 h 13"/>
              <a:gd name="T52" fmla="*/ 5 w 9"/>
              <a:gd name="T53" fmla="*/ 2 h 13"/>
              <a:gd name="T54" fmla="*/ 5 w 9"/>
              <a:gd name="T55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0"/>
                  <a:pt x="6" y="0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6" y="13"/>
                  <a:pt x="5" y="13"/>
                  <a:pt x="5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2"/>
                  <a:pt x="3" y="12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7"/>
                  <a:pt x="0" y="7"/>
                </a:cubicBezTo>
                <a:cubicBezTo>
                  <a:pt x="0" y="6"/>
                  <a:pt x="0" y="5"/>
                  <a:pt x="1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5" y="0"/>
                </a:cubicBezTo>
                <a:moveTo>
                  <a:pt x="5" y="2"/>
                </a:moveTo>
                <a:cubicBezTo>
                  <a:pt x="5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7"/>
                  <a:pt x="2" y="8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71" name="Freeform 716"/>
          <p:cNvSpPr>
            <a:spLocks noEditPoints="1"/>
          </p:cNvSpPr>
          <p:nvPr/>
        </p:nvSpPr>
        <p:spPr bwMode="auto">
          <a:xfrm>
            <a:off x="11096965" y="2626960"/>
            <a:ext cx="73970" cy="120688"/>
          </a:xfrm>
          <a:custGeom>
            <a:avLst/>
            <a:gdLst>
              <a:gd name="T0" fmla="*/ 4 w 8"/>
              <a:gd name="T1" fmla="*/ 0 h 13"/>
              <a:gd name="T2" fmla="*/ 6 w 8"/>
              <a:gd name="T3" fmla="*/ 1 h 13"/>
              <a:gd name="T4" fmla="*/ 8 w 8"/>
              <a:gd name="T5" fmla="*/ 5 h 13"/>
              <a:gd name="T6" fmla="*/ 8 w 8"/>
              <a:gd name="T7" fmla="*/ 7 h 13"/>
              <a:gd name="T8" fmla="*/ 8 w 8"/>
              <a:gd name="T9" fmla="*/ 8 h 13"/>
              <a:gd name="T10" fmla="*/ 6 w 8"/>
              <a:gd name="T11" fmla="*/ 12 h 13"/>
              <a:gd name="T12" fmla="*/ 5 w 8"/>
              <a:gd name="T13" fmla="*/ 13 h 13"/>
              <a:gd name="T14" fmla="*/ 4 w 8"/>
              <a:gd name="T15" fmla="*/ 13 h 13"/>
              <a:gd name="T16" fmla="*/ 3 w 8"/>
              <a:gd name="T17" fmla="*/ 13 h 13"/>
              <a:gd name="T18" fmla="*/ 2 w 8"/>
              <a:gd name="T19" fmla="*/ 12 h 13"/>
              <a:gd name="T20" fmla="*/ 0 w 8"/>
              <a:gd name="T21" fmla="*/ 8 h 13"/>
              <a:gd name="T22" fmla="*/ 0 w 8"/>
              <a:gd name="T23" fmla="*/ 7 h 13"/>
              <a:gd name="T24" fmla="*/ 0 w 8"/>
              <a:gd name="T25" fmla="*/ 5 h 13"/>
              <a:gd name="T26" fmla="*/ 2 w 8"/>
              <a:gd name="T27" fmla="*/ 1 h 13"/>
              <a:gd name="T28" fmla="*/ 4 w 8"/>
              <a:gd name="T29" fmla="*/ 0 h 13"/>
              <a:gd name="T30" fmla="*/ 4 w 8"/>
              <a:gd name="T31" fmla="*/ 2 h 13"/>
              <a:gd name="T32" fmla="*/ 4 w 8"/>
              <a:gd name="T33" fmla="*/ 2 h 13"/>
              <a:gd name="T34" fmla="*/ 2 w 8"/>
              <a:gd name="T35" fmla="*/ 6 h 13"/>
              <a:gd name="T36" fmla="*/ 1 w 8"/>
              <a:gd name="T37" fmla="*/ 7 h 13"/>
              <a:gd name="T38" fmla="*/ 2 w 8"/>
              <a:gd name="T39" fmla="*/ 8 h 13"/>
              <a:gd name="T40" fmla="*/ 4 w 8"/>
              <a:gd name="T41" fmla="*/ 11 h 13"/>
              <a:gd name="T42" fmla="*/ 4 w 8"/>
              <a:gd name="T43" fmla="*/ 12 h 13"/>
              <a:gd name="T44" fmla="*/ 5 w 8"/>
              <a:gd name="T45" fmla="*/ 11 h 13"/>
              <a:gd name="T46" fmla="*/ 6 w 8"/>
              <a:gd name="T47" fmla="*/ 8 h 13"/>
              <a:gd name="T48" fmla="*/ 7 w 8"/>
              <a:gd name="T49" fmla="*/ 7 h 13"/>
              <a:gd name="T50" fmla="*/ 6 w 8"/>
              <a:gd name="T51" fmla="*/ 6 h 13"/>
              <a:gd name="T52" fmla="*/ 5 w 8"/>
              <a:gd name="T53" fmla="*/ 2 h 13"/>
              <a:gd name="T54" fmla="*/ 4 w 8"/>
              <a:gd name="T55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13">
                <a:moveTo>
                  <a:pt x="4" y="0"/>
                </a:moveTo>
                <a:cubicBezTo>
                  <a:pt x="5" y="0"/>
                  <a:pt x="6" y="0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2" y="13"/>
                  <a:pt x="2" y="12"/>
                  <a:pt x="2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6"/>
                  <a:pt x="0" y="5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1" y="6"/>
                  <a:pt x="1" y="7"/>
                </a:cubicBezTo>
                <a:cubicBezTo>
                  <a:pt x="1" y="7"/>
                  <a:pt x="2" y="7"/>
                  <a:pt x="2" y="8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1"/>
                  <a:pt x="5" y="11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7" y="7"/>
                  <a:pt x="7" y="7"/>
                </a:cubicBezTo>
                <a:cubicBezTo>
                  <a:pt x="7" y="6"/>
                  <a:pt x="7" y="6"/>
                  <a:pt x="6" y="6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72" name="Freeform 717"/>
          <p:cNvSpPr>
            <a:spLocks/>
          </p:cNvSpPr>
          <p:nvPr/>
        </p:nvSpPr>
        <p:spPr bwMode="auto">
          <a:xfrm>
            <a:off x="11227387" y="2626960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73" name="Freeform 718"/>
          <p:cNvSpPr>
            <a:spLocks/>
          </p:cNvSpPr>
          <p:nvPr/>
        </p:nvSpPr>
        <p:spPr bwMode="auto">
          <a:xfrm>
            <a:off x="11357808" y="2626960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374" name="Freeform 719"/>
          <p:cNvSpPr>
            <a:spLocks/>
          </p:cNvSpPr>
          <p:nvPr/>
        </p:nvSpPr>
        <p:spPr bwMode="auto">
          <a:xfrm>
            <a:off x="11497962" y="2626960"/>
            <a:ext cx="73970" cy="120688"/>
          </a:xfrm>
          <a:custGeom>
            <a:avLst/>
            <a:gdLst>
              <a:gd name="T0" fmla="*/ 7 w 8"/>
              <a:gd name="T1" fmla="*/ 6 h 13"/>
              <a:gd name="T2" fmla="*/ 7 w 8"/>
              <a:gd name="T3" fmla="*/ 1 h 13"/>
              <a:gd name="T4" fmla="*/ 7 w 8"/>
              <a:gd name="T5" fmla="*/ 0 h 13"/>
              <a:gd name="T6" fmla="*/ 7 w 8"/>
              <a:gd name="T7" fmla="*/ 0 h 13"/>
              <a:gd name="T8" fmla="*/ 8 w 8"/>
              <a:gd name="T9" fmla="*/ 0 h 13"/>
              <a:gd name="T10" fmla="*/ 8 w 8"/>
              <a:gd name="T11" fmla="*/ 1 h 13"/>
              <a:gd name="T12" fmla="*/ 8 w 8"/>
              <a:gd name="T13" fmla="*/ 13 h 13"/>
              <a:gd name="T14" fmla="*/ 8 w 8"/>
              <a:gd name="T15" fmla="*/ 13 h 13"/>
              <a:gd name="T16" fmla="*/ 7 w 8"/>
              <a:gd name="T17" fmla="*/ 13 h 13"/>
              <a:gd name="T18" fmla="*/ 7 w 8"/>
              <a:gd name="T19" fmla="*/ 13 h 13"/>
              <a:gd name="T20" fmla="*/ 7 w 8"/>
              <a:gd name="T21" fmla="*/ 13 h 13"/>
              <a:gd name="T22" fmla="*/ 7 w 8"/>
              <a:gd name="T23" fmla="*/ 7 h 13"/>
              <a:gd name="T24" fmla="*/ 1 w 8"/>
              <a:gd name="T25" fmla="*/ 7 h 13"/>
              <a:gd name="T26" fmla="*/ 1 w 8"/>
              <a:gd name="T27" fmla="*/ 13 h 13"/>
              <a:gd name="T28" fmla="*/ 1 w 8"/>
              <a:gd name="T29" fmla="*/ 13 h 13"/>
              <a:gd name="T30" fmla="*/ 0 w 8"/>
              <a:gd name="T31" fmla="*/ 13 h 13"/>
              <a:gd name="T32" fmla="*/ 0 w 8"/>
              <a:gd name="T33" fmla="*/ 13 h 13"/>
              <a:gd name="T34" fmla="*/ 0 w 8"/>
              <a:gd name="T35" fmla="*/ 13 h 13"/>
              <a:gd name="T36" fmla="*/ 0 w 8"/>
              <a:gd name="T37" fmla="*/ 1 h 13"/>
              <a:gd name="T38" fmla="*/ 0 w 8"/>
              <a:gd name="T39" fmla="*/ 0 h 13"/>
              <a:gd name="T40" fmla="*/ 0 w 8"/>
              <a:gd name="T41" fmla="*/ 0 h 13"/>
              <a:gd name="T42" fmla="*/ 1 w 8"/>
              <a:gd name="T43" fmla="*/ 0 h 13"/>
              <a:gd name="T44" fmla="*/ 1 w 8"/>
              <a:gd name="T45" fmla="*/ 1 h 13"/>
              <a:gd name="T46" fmla="*/ 1 w 8"/>
              <a:gd name="T47" fmla="*/ 6 h 13"/>
              <a:gd name="T48" fmla="*/ 7 w 8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7"/>
                  <a:pt x="7" y="7"/>
                  <a:pt x="7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6"/>
                  <a:pt x="1" y="6"/>
                  <a:pt x="1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03" name="Freeform 748"/>
          <p:cNvSpPr>
            <a:spLocks noEditPoints="1"/>
          </p:cNvSpPr>
          <p:nvPr/>
        </p:nvSpPr>
        <p:spPr bwMode="auto">
          <a:xfrm>
            <a:off x="5611493" y="2841084"/>
            <a:ext cx="91489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04" name="Freeform 749"/>
          <p:cNvSpPr>
            <a:spLocks noEditPoints="1"/>
          </p:cNvSpPr>
          <p:nvPr/>
        </p:nvSpPr>
        <p:spPr bwMode="auto">
          <a:xfrm>
            <a:off x="5741914" y="2841084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05" name="Freeform 750"/>
          <p:cNvSpPr>
            <a:spLocks noEditPoints="1"/>
          </p:cNvSpPr>
          <p:nvPr/>
        </p:nvSpPr>
        <p:spPr bwMode="auto">
          <a:xfrm>
            <a:off x="5872335" y="2841084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06" name="Freeform 751"/>
          <p:cNvSpPr>
            <a:spLocks noEditPoints="1"/>
          </p:cNvSpPr>
          <p:nvPr/>
        </p:nvSpPr>
        <p:spPr bwMode="auto">
          <a:xfrm>
            <a:off x="6012489" y="2841084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07" name="Freeform 752"/>
          <p:cNvSpPr>
            <a:spLocks noEditPoints="1"/>
          </p:cNvSpPr>
          <p:nvPr/>
        </p:nvSpPr>
        <p:spPr bwMode="auto">
          <a:xfrm>
            <a:off x="6142910" y="2841084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08" name="Freeform 753"/>
          <p:cNvSpPr>
            <a:spLocks noEditPoints="1"/>
          </p:cNvSpPr>
          <p:nvPr/>
        </p:nvSpPr>
        <p:spPr bwMode="auto">
          <a:xfrm>
            <a:off x="6273331" y="2841084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09" name="Freeform 754"/>
          <p:cNvSpPr>
            <a:spLocks noEditPoints="1"/>
          </p:cNvSpPr>
          <p:nvPr/>
        </p:nvSpPr>
        <p:spPr bwMode="auto">
          <a:xfrm>
            <a:off x="6413485" y="2841084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10" name="Freeform 755"/>
          <p:cNvSpPr>
            <a:spLocks/>
          </p:cNvSpPr>
          <p:nvPr/>
        </p:nvSpPr>
        <p:spPr bwMode="auto">
          <a:xfrm>
            <a:off x="6561426" y="2841084"/>
            <a:ext cx="75917" cy="130421"/>
          </a:xfrm>
          <a:custGeom>
            <a:avLst/>
            <a:gdLst>
              <a:gd name="T0" fmla="*/ 7 w 8"/>
              <a:gd name="T1" fmla="*/ 6 h 14"/>
              <a:gd name="T2" fmla="*/ 7 w 8"/>
              <a:gd name="T3" fmla="*/ 1 h 14"/>
              <a:gd name="T4" fmla="*/ 7 w 8"/>
              <a:gd name="T5" fmla="*/ 0 h 14"/>
              <a:gd name="T6" fmla="*/ 7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3 h 14"/>
              <a:gd name="T14" fmla="*/ 8 w 8"/>
              <a:gd name="T15" fmla="*/ 14 h 14"/>
              <a:gd name="T16" fmla="*/ 7 w 8"/>
              <a:gd name="T17" fmla="*/ 14 h 14"/>
              <a:gd name="T18" fmla="*/ 7 w 8"/>
              <a:gd name="T19" fmla="*/ 14 h 14"/>
              <a:gd name="T20" fmla="*/ 7 w 8"/>
              <a:gd name="T21" fmla="*/ 13 h 14"/>
              <a:gd name="T22" fmla="*/ 7 w 8"/>
              <a:gd name="T23" fmla="*/ 8 h 14"/>
              <a:gd name="T24" fmla="*/ 1 w 8"/>
              <a:gd name="T25" fmla="*/ 8 h 14"/>
              <a:gd name="T26" fmla="*/ 1 w 8"/>
              <a:gd name="T27" fmla="*/ 13 h 14"/>
              <a:gd name="T28" fmla="*/ 1 w 8"/>
              <a:gd name="T29" fmla="*/ 14 h 14"/>
              <a:gd name="T30" fmla="*/ 0 w 8"/>
              <a:gd name="T31" fmla="*/ 14 h 14"/>
              <a:gd name="T32" fmla="*/ 0 w 8"/>
              <a:gd name="T33" fmla="*/ 14 h 14"/>
              <a:gd name="T34" fmla="*/ 0 w 8"/>
              <a:gd name="T35" fmla="*/ 13 h 14"/>
              <a:gd name="T36" fmla="*/ 0 w 8"/>
              <a:gd name="T37" fmla="*/ 1 h 14"/>
              <a:gd name="T38" fmla="*/ 0 w 8"/>
              <a:gd name="T39" fmla="*/ 0 h 14"/>
              <a:gd name="T40" fmla="*/ 0 w 8"/>
              <a:gd name="T41" fmla="*/ 0 h 14"/>
              <a:gd name="T42" fmla="*/ 1 w 8"/>
              <a:gd name="T43" fmla="*/ 0 h 14"/>
              <a:gd name="T44" fmla="*/ 1 w 8"/>
              <a:gd name="T45" fmla="*/ 1 h 14"/>
              <a:gd name="T46" fmla="*/ 1 w 8"/>
              <a:gd name="T47" fmla="*/ 6 h 14"/>
              <a:gd name="T48" fmla="*/ 7 w 8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6"/>
                  <a:pt x="1" y="6"/>
                  <a:pt x="1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11" name="Freeform 756"/>
          <p:cNvSpPr>
            <a:spLocks/>
          </p:cNvSpPr>
          <p:nvPr/>
        </p:nvSpPr>
        <p:spPr bwMode="auto">
          <a:xfrm>
            <a:off x="6693793" y="2841084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8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12" name="Freeform 757"/>
          <p:cNvSpPr>
            <a:spLocks noEditPoints="1"/>
          </p:cNvSpPr>
          <p:nvPr/>
        </p:nvSpPr>
        <p:spPr bwMode="auto">
          <a:xfrm>
            <a:off x="6851467" y="2860550"/>
            <a:ext cx="27252" cy="93436"/>
          </a:xfrm>
          <a:custGeom>
            <a:avLst/>
            <a:gdLst>
              <a:gd name="T0" fmla="*/ 3 w 3"/>
              <a:gd name="T1" fmla="*/ 1 h 10"/>
              <a:gd name="T2" fmla="*/ 3 w 3"/>
              <a:gd name="T3" fmla="*/ 3 h 10"/>
              <a:gd name="T4" fmla="*/ 2 w 3"/>
              <a:gd name="T5" fmla="*/ 4 h 10"/>
              <a:gd name="T6" fmla="*/ 1 w 3"/>
              <a:gd name="T7" fmla="*/ 4 h 10"/>
              <a:gd name="T8" fmla="*/ 0 w 3"/>
              <a:gd name="T9" fmla="*/ 3 h 10"/>
              <a:gd name="T10" fmla="*/ 0 w 3"/>
              <a:gd name="T11" fmla="*/ 1 h 10"/>
              <a:gd name="T12" fmla="*/ 1 w 3"/>
              <a:gd name="T13" fmla="*/ 0 h 10"/>
              <a:gd name="T14" fmla="*/ 2 w 3"/>
              <a:gd name="T15" fmla="*/ 0 h 10"/>
              <a:gd name="T16" fmla="*/ 3 w 3"/>
              <a:gd name="T17" fmla="*/ 1 h 10"/>
              <a:gd name="T18" fmla="*/ 3 w 3"/>
              <a:gd name="T19" fmla="*/ 7 h 10"/>
              <a:gd name="T20" fmla="*/ 3 w 3"/>
              <a:gd name="T21" fmla="*/ 9 h 10"/>
              <a:gd name="T22" fmla="*/ 2 w 3"/>
              <a:gd name="T23" fmla="*/ 10 h 10"/>
              <a:gd name="T24" fmla="*/ 1 w 3"/>
              <a:gd name="T25" fmla="*/ 10 h 10"/>
              <a:gd name="T26" fmla="*/ 0 w 3"/>
              <a:gd name="T27" fmla="*/ 9 h 10"/>
              <a:gd name="T28" fmla="*/ 0 w 3"/>
              <a:gd name="T29" fmla="*/ 7 h 10"/>
              <a:gd name="T30" fmla="*/ 1 w 3"/>
              <a:gd name="T31" fmla="*/ 6 h 10"/>
              <a:gd name="T32" fmla="*/ 2 w 3"/>
              <a:gd name="T33" fmla="*/ 6 h 10"/>
              <a:gd name="T34" fmla="*/ 3 w 3"/>
              <a:gd name="T3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10">
                <a:moveTo>
                  <a:pt x="3" y="1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7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13" name="Freeform 758"/>
          <p:cNvSpPr>
            <a:spLocks/>
          </p:cNvSpPr>
          <p:nvPr/>
        </p:nvSpPr>
        <p:spPr bwMode="auto">
          <a:xfrm>
            <a:off x="6954636" y="2897535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14" name="Freeform 759"/>
          <p:cNvSpPr>
            <a:spLocks/>
          </p:cNvSpPr>
          <p:nvPr/>
        </p:nvSpPr>
        <p:spPr bwMode="auto">
          <a:xfrm>
            <a:off x="7094790" y="2897535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15" name="Freeform 760"/>
          <p:cNvSpPr>
            <a:spLocks/>
          </p:cNvSpPr>
          <p:nvPr/>
        </p:nvSpPr>
        <p:spPr bwMode="auto">
          <a:xfrm>
            <a:off x="7225211" y="2897535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16" name="Freeform 761"/>
          <p:cNvSpPr>
            <a:spLocks/>
          </p:cNvSpPr>
          <p:nvPr/>
        </p:nvSpPr>
        <p:spPr bwMode="auto">
          <a:xfrm>
            <a:off x="7355632" y="2897535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17" name="Freeform 762"/>
          <p:cNvSpPr>
            <a:spLocks/>
          </p:cNvSpPr>
          <p:nvPr/>
        </p:nvSpPr>
        <p:spPr bwMode="auto">
          <a:xfrm>
            <a:off x="7495786" y="2897535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18" name="Freeform 763"/>
          <p:cNvSpPr>
            <a:spLocks/>
          </p:cNvSpPr>
          <p:nvPr/>
        </p:nvSpPr>
        <p:spPr bwMode="auto">
          <a:xfrm>
            <a:off x="7626207" y="2897535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19" name="Freeform 764"/>
          <p:cNvSpPr>
            <a:spLocks/>
          </p:cNvSpPr>
          <p:nvPr/>
        </p:nvSpPr>
        <p:spPr bwMode="auto">
          <a:xfrm>
            <a:off x="7756628" y="2897535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20" name="Freeform 765"/>
          <p:cNvSpPr>
            <a:spLocks/>
          </p:cNvSpPr>
          <p:nvPr/>
        </p:nvSpPr>
        <p:spPr bwMode="auto">
          <a:xfrm>
            <a:off x="7896782" y="2897535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21" name="Freeform 766"/>
          <p:cNvSpPr>
            <a:spLocks/>
          </p:cNvSpPr>
          <p:nvPr/>
        </p:nvSpPr>
        <p:spPr bwMode="auto">
          <a:xfrm>
            <a:off x="8027203" y="2897535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22" name="Freeform 767"/>
          <p:cNvSpPr>
            <a:spLocks/>
          </p:cNvSpPr>
          <p:nvPr/>
        </p:nvSpPr>
        <p:spPr bwMode="auto">
          <a:xfrm>
            <a:off x="8157624" y="2897535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23" name="Freeform 768"/>
          <p:cNvSpPr>
            <a:spLocks/>
          </p:cNvSpPr>
          <p:nvPr/>
        </p:nvSpPr>
        <p:spPr bwMode="auto">
          <a:xfrm>
            <a:off x="8288045" y="2897535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24" name="Freeform 769"/>
          <p:cNvSpPr>
            <a:spLocks/>
          </p:cNvSpPr>
          <p:nvPr/>
        </p:nvSpPr>
        <p:spPr bwMode="auto">
          <a:xfrm>
            <a:off x="8428199" y="2841084"/>
            <a:ext cx="73970" cy="130421"/>
          </a:xfrm>
          <a:custGeom>
            <a:avLst/>
            <a:gdLst>
              <a:gd name="T0" fmla="*/ 8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8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8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25" name="Freeform 770"/>
          <p:cNvSpPr>
            <a:spLocks/>
          </p:cNvSpPr>
          <p:nvPr/>
        </p:nvSpPr>
        <p:spPr bwMode="auto">
          <a:xfrm>
            <a:off x="8558620" y="2841084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26" name="Freeform 771"/>
          <p:cNvSpPr>
            <a:spLocks noEditPoints="1"/>
          </p:cNvSpPr>
          <p:nvPr/>
        </p:nvSpPr>
        <p:spPr bwMode="auto">
          <a:xfrm>
            <a:off x="8689042" y="2841084"/>
            <a:ext cx="83703" cy="130421"/>
          </a:xfrm>
          <a:custGeom>
            <a:avLst/>
            <a:gdLst>
              <a:gd name="T0" fmla="*/ 5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3 w 9"/>
              <a:gd name="T17" fmla="*/ 13 h 14"/>
              <a:gd name="T18" fmla="*/ 3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3 w 9"/>
              <a:gd name="T27" fmla="*/ 2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6" y="0"/>
                  <a:pt x="6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4" y="14"/>
                  <a:pt x="4" y="14"/>
                  <a:pt x="3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0" y="8"/>
                  <a:pt x="0" y="7"/>
                </a:cubicBezTo>
                <a:cubicBezTo>
                  <a:pt x="0" y="6"/>
                  <a:pt x="0" y="6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4" y="0"/>
                  <a:pt x="5" y="0"/>
                </a:cubicBezTo>
                <a:moveTo>
                  <a:pt x="5" y="2"/>
                </a:moveTo>
                <a:cubicBezTo>
                  <a:pt x="5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27" name="Freeform 772"/>
          <p:cNvSpPr>
            <a:spLocks/>
          </p:cNvSpPr>
          <p:nvPr/>
        </p:nvSpPr>
        <p:spPr bwMode="auto">
          <a:xfrm>
            <a:off x="8829196" y="2841084"/>
            <a:ext cx="75917" cy="130421"/>
          </a:xfrm>
          <a:custGeom>
            <a:avLst/>
            <a:gdLst>
              <a:gd name="T0" fmla="*/ 7 w 8"/>
              <a:gd name="T1" fmla="*/ 1 h 14"/>
              <a:gd name="T2" fmla="*/ 7 w 8"/>
              <a:gd name="T3" fmla="*/ 0 h 14"/>
              <a:gd name="T4" fmla="*/ 7 w 8"/>
              <a:gd name="T5" fmla="*/ 0 h 14"/>
              <a:gd name="T6" fmla="*/ 8 w 8"/>
              <a:gd name="T7" fmla="*/ 0 h 14"/>
              <a:gd name="T8" fmla="*/ 8 w 8"/>
              <a:gd name="T9" fmla="*/ 1 h 14"/>
              <a:gd name="T10" fmla="*/ 8 w 8"/>
              <a:gd name="T11" fmla="*/ 3 h 14"/>
              <a:gd name="T12" fmla="*/ 5 w 8"/>
              <a:gd name="T13" fmla="*/ 7 h 14"/>
              <a:gd name="T14" fmla="*/ 5 w 8"/>
              <a:gd name="T15" fmla="*/ 13 h 14"/>
              <a:gd name="T16" fmla="*/ 5 w 8"/>
              <a:gd name="T17" fmla="*/ 14 h 14"/>
              <a:gd name="T18" fmla="*/ 4 w 8"/>
              <a:gd name="T19" fmla="*/ 14 h 14"/>
              <a:gd name="T20" fmla="*/ 3 w 8"/>
              <a:gd name="T21" fmla="*/ 14 h 14"/>
              <a:gd name="T22" fmla="*/ 3 w 8"/>
              <a:gd name="T23" fmla="*/ 13 h 14"/>
              <a:gd name="T24" fmla="*/ 3 w 8"/>
              <a:gd name="T25" fmla="*/ 7 h 14"/>
              <a:gd name="T26" fmla="*/ 0 w 8"/>
              <a:gd name="T27" fmla="*/ 3 h 14"/>
              <a:gd name="T28" fmla="*/ 0 w 8"/>
              <a:gd name="T29" fmla="*/ 1 h 14"/>
              <a:gd name="T30" fmla="*/ 0 w 8"/>
              <a:gd name="T31" fmla="*/ 0 h 14"/>
              <a:gd name="T32" fmla="*/ 1 w 8"/>
              <a:gd name="T33" fmla="*/ 0 h 14"/>
              <a:gd name="T34" fmla="*/ 1 w 8"/>
              <a:gd name="T35" fmla="*/ 0 h 14"/>
              <a:gd name="T36" fmla="*/ 1 w 8"/>
              <a:gd name="T37" fmla="*/ 1 h 14"/>
              <a:gd name="T38" fmla="*/ 1 w 8"/>
              <a:gd name="T39" fmla="*/ 2 h 14"/>
              <a:gd name="T40" fmla="*/ 4 w 8"/>
              <a:gd name="T41" fmla="*/ 6 h 14"/>
              <a:gd name="T42" fmla="*/ 7 w 8"/>
              <a:gd name="T43" fmla="*/ 2 h 14"/>
              <a:gd name="T44" fmla="*/ 7 w 8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14">
                <a:moveTo>
                  <a:pt x="7" y="1"/>
                </a:move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8" y="3"/>
                  <a:pt x="8" y="3"/>
                  <a:pt x="8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6"/>
                  <a:pt x="4" y="6"/>
                  <a:pt x="4" y="6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28" name="Freeform 773"/>
          <p:cNvSpPr>
            <a:spLocks noEditPoints="1"/>
          </p:cNvSpPr>
          <p:nvPr/>
        </p:nvSpPr>
        <p:spPr bwMode="auto">
          <a:xfrm>
            <a:off x="8959617" y="2841084"/>
            <a:ext cx="75917" cy="130421"/>
          </a:xfrm>
          <a:custGeom>
            <a:avLst/>
            <a:gdLst>
              <a:gd name="T0" fmla="*/ 5 w 8"/>
              <a:gd name="T1" fmla="*/ 1 h 14"/>
              <a:gd name="T2" fmla="*/ 6 w 8"/>
              <a:gd name="T3" fmla="*/ 2 h 14"/>
              <a:gd name="T4" fmla="*/ 8 w 8"/>
              <a:gd name="T5" fmla="*/ 6 h 14"/>
              <a:gd name="T6" fmla="*/ 8 w 8"/>
              <a:gd name="T7" fmla="*/ 7 h 14"/>
              <a:gd name="T8" fmla="*/ 8 w 8"/>
              <a:gd name="T9" fmla="*/ 9 h 14"/>
              <a:gd name="T10" fmla="*/ 6 w 8"/>
              <a:gd name="T11" fmla="*/ 12 h 14"/>
              <a:gd name="T12" fmla="*/ 5 w 8"/>
              <a:gd name="T13" fmla="*/ 13 h 14"/>
              <a:gd name="T14" fmla="*/ 4 w 8"/>
              <a:gd name="T15" fmla="*/ 14 h 14"/>
              <a:gd name="T16" fmla="*/ 1 w 8"/>
              <a:gd name="T17" fmla="*/ 14 h 14"/>
              <a:gd name="T18" fmla="*/ 0 w 8"/>
              <a:gd name="T19" fmla="*/ 14 h 14"/>
              <a:gd name="T20" fmla="*/ 0 w 8"/>
              <a:gd name="T21" fmla="*/ 13 h 14"/>
              <a:gd name="T22" fmla="*/ 0 w 8"/>
              <a:gd name="T23" fmla="*/ 12 h 14"/>
              <a:gd name="T24" fmla="*/ 1 w 8"/>
              <a:gd name="T25" fmla="*/ 12 h 14"/>
              <a:gd name="T26" fmla="*/ 1 w 8"/>
              <a:gd name="T27" fmla="*/ 12 h 14"/>
              <a:gd name="T28" fmla="*/ 1 w 8"/>
              <a:gd name="T29" fmla="*/ 2 h 14"/>
              <a:gd name="T30" fmla="*/ 1 w 8"/>
              <a:gd name="T31" fmla="*/ 2 h 14"/>
              <a:gd name="T32" fmla="*/ 0 w 8"/>
              <a:gd name="T33" fmla="*/ 2 h 14"/>
              <a:gd name="T34" fmla="*/ 0 w 8"/>
              <a:gd name="T35" fmla="*/ 1 h 14"/>
              <a:gd name="T36" fmla="*/ 0 w 8"/>
              <a:gd name="T37" fmla="*/ 1 h 14"/>
              <a:gd name="T38" fmla="*/ 1 w 8"/>
              <a:gd name="T39" fmla="*/ 0 h 14"/>
              <a:gd name="T40" fmla="*/ 4 w 8"/>
              <a:gd name="T41" fmla="*/ 0 h 14"/>
              <a:gd name="T42" fmla="*/ 5 w 8"/>
              <a:gd name="T43" fmla="*/ 1 h 14"/>
              <a:gd name="T44" fmla="*/ 3 w 8"/>
              <a:gd name="T45" fmla="*/ 12 h 14"/>
              <a:gd name="T46" fmla="*/ 4 w 8"/>
              <a:gd name="T47" fmla="*/ 12 h 14"/>
              <a:gd name="T48" fmla="*/ 5 w 8"/>
              <a:gd name="T49" fmla="*/ 12 h 14"/>
              <a:gd name="T50" fmla="*/ 6 w 8"/>
              <a:gd name="T51" fmla="*/ 8 h 14"/>
              <a:gd name="T52" fmla="*/ 7 w 8"/>
              <a:gd name="T53" fmla="*/ 7 h 14"/>
              <a:gd name="T54" fmla="*/ 6 w 8"/>
              <a:gd name="T55" fmla="*/ 6 h 14"/>
              <a:gd name="T56" fmla="*/ 5 w 8"/>
              <a:gd name="T57" fmla="*/ 3 h 14"/>
              <a:gd name="T58" fmla="*/ 4 w 8"/>
              <a:gd name="T59" fmla="*/ 2 h 14"/>
              <a:gd name="T60" fmla="*/ 3 w 8"/>
              <a:gd name="T61" fmla="*/ 2 h 14"/>
              <a:gd name="T62" fmla="*/ 3 w 8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4">
                <a:moveTo>
                  <a:pt x="5" y="1"/>
                </a:moveTo>
                <a:cubicBezTo>
                  <a:pt x="6" y="1"/>
                  <a:pt x="6" y="1"/>
                  <a:pt x="6" y="2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7"/>
                </a:cubicBezTo>
                <a:cubicBezTo>
                  <a:pt x="8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6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29" name="Freeform 774"/>
          <p:cNvSpPr>
            <a:spLocks noEditPoints="1"/>
          </p:cNvSpPr>
          <p:nvPr/>
        </p:nvSpPr>
        <p:spPr bwMode="auto">
          <a:xfrm>
            <a:off x="9090038" y="2841084"/>
            <a:ext cx="85650" cy="130421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8 w 9"/>
              <a:gd name="T5" fmla="*/ 6 h 14"/>
              <a:gd name="T6" fmla="*/ 9 w 9"/>
              <a:gd name="T7" fmla="*/ 7 h 14"/>
              <a:gd name="T8" fmla="*/ 8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4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1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6" y="1"/>
                  <a:pt x="7" y="2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8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1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0" name="Freeform 775"/>
          <p:cNvSpPr>
            <a:spLocks/>
          </p:cNvSpPr>
          <p:nvPr/>
        </p:nvSpPr>
        <p:spPr bwMode="auto">
          <a:xfrm>
            <a:off x="9230192" y="2841084"/>
            <a:ext cx="75917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0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1" name="Freeform 776"/>
          <p:cNvSpPr>
            <a:spLocks/>
          </p:cNvSpPr>
          <p:nvPr/>
        </p:nvSpPr>
        <p:spPr bwMode="auto">
          <a:xfrm>
            <a:off x="9360613" y="2897535"/>
            <a:ext cx="85650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2" name="Oval 777"/>
          <p:cNvSpPr>
            <a:spLocks noChangeArrowheads="1"/>
          </p:cNvSpPr>
          <p:nvPr/>
        </p:nvSpPr>
        <p:spPr bwMode="auto">
          <a:xfrm>
            <a:off x="9510500" y="2887802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3" name="Oval 778"/>
          <p:cNvSpPr>
            <a:spLocks noChangeArrowheads="1"/>
          </p:cNvSpPr>
          <p:nvPr/>
        </p:nvSpPr>
        <p:spPr bwMode="auto">
          <a:xfrm>
            <a:off x="9640921" y="2887802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4" name="Oval 779"/>
          <p:cNvSpPr>
            <a:spLocks noChangeArrowheads="1"/>
          </p:cNvSpPr>
          <p:nvPr/>
        </p:nvSpPr>
        <p:spPr bwMode="auto">
          <a:xfrm>
            <a:off x="9781075" y="2887802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5" name="Freeform 780"/>
          <p:cNvSpPr>
            <a:spLocks/>
          </p:cNvSpPr>
          <p:nvPr/>
        </p:nvSpPr>
        <p:spPr bwMode="auto">
          <a:xfrm>
            <a:off x="9893977" y="2897535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6" name="Freeform 781"/>
          <p:cNvSpPr>
            <a:spLocks/>
          </p:cNvSpPr>
          <p:nvPr/>
        </p:nvSpPr>
        <p:spPr bwMode="auto">
          <a:xfrm>
            <a:off x="10024398" y="2897535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7" name="Oval 782"/>
          <p:cNvSpPr>
            <a:spLocks noChangeArrowheads="1"/>
          </p:cNvSpPr>
          <p:nvPr/>
        </p:nvSpPr>
        <p:spPr bwMode="auto">
          <a:xfrm>
            <a:off x="10182071" y="2887802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8" name="Freeform 783"/>
          <p:cNvSpPr>
            <a:spLocks/>
          </p:cNvSpPr>
          <p:nvPr/>
        </p:nvSpPr>
        <p:spPr bwMode="auto">
          <a:xfrm>
            <a:off x="10322225" y="2917001"/>
            <a:ext cx="29199" cy="36985"/>
          </a:xfrm>
          <a:custGeom>
            <a:avLst/>
            <a:gdLst>
              <a:gd name="T0" fmla="*/ 3 w 3"/>
              <a:gd name="T1" fmla="*/ 1 h 4"/>
              <a:gd name="T2" fmla="*/ 3 w 3"/>
              <a:gd name="T3" fmla="*/ 3 h 4"/>
              <a:gd name="T4" fmla="*/ 2 w 3"/>
              <a:gd name="T5" fmla="*/ 4 h 4"/>
              <a:gd name="T6" fmla="*/ 0 w 3"/>
              <a:gd name="T7" fmla="*/ 4 h 4"/>
              <a:gd name="T8" fmla="*/ 0 w 3"/>
              <a:gd name="T9" fmla="*/ 3 h 4"/>
              <a:gd name="T10" fmla="*/ 0 w 3"/>
              <a:gd name="T11" fmla="*/ 1 h 4"/>
              <a:gd name="T12" fmla="*/ 0 w 3"/>
              <a:gd name="T13" fmla="*/ 0 h 4"/>
              <a:gd name="T14" fmla="*/ 2 w 3"/>
              <a:gd name="T15" fmla="*/ 0 h 4"/>
              <a:gd name="T16" fmla="*/ 3 w 3"/>
              <a:gd name="T1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3" y="1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9" name="Freeform 784"/>
          <p:cNvSpPr>
            <a:spLocks/>
          </p:cNvSpPr>
          <p:nvPr/>
        </p:nvSpPr>
        <p:spPr bwMode="auto">
          <a:xfrm>
            <a:off x="10452646" y="2917001"/>
            <a:ext cx="29199" cy="36985"/>
          </a:xfrm>
          <a:custGeom>
            <a:avLst/>
            <a:gdLst>
              <a:gd name="T0" fmla="*/ 3 w 3"/>
              <a:gd name="T1" fmla="*/ 1 h 4"/>
              <a:gd name="T2" fmla="*/ 3 w 3"/>
              <a:gd name="T3" fmla="*/ 3 h 4"/>
              <a:gd name="T4" fmla="*/ 2 w 3"/>
              <a:gd name="T5" fmla="*/ 4 h 4"/>
              <a:gd name="T6" fmla="*/ 1 w 3"/>
              <a:gd name="T7" fmla="*/ 4 h 4"/>
              <a:gd name="T8" fmla="*/ 0 w 3"/>
              <a:gd name="T9" fmla="*/ 3 h 4"/>
              <a:gd name="T10" fmla="*/ 0 w 3"/>
              <a:gd name="T11" fmla="*/ 1 h 4"/>
              <a:gd name="T12" fmla="*/ 1 w 3"/>
              <a:gd name="T13" fmla="*/ 0 h 4"/>
              <a:gd name="T14" fmla="*/ 2 w 3"/>
              <a:gd name="T15" fmla="*/ 0 h 4"/>
              <a:gd name="T16" fmla="*/ 3 w 3"/>
              <a:gd name="T1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3" y="1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40" name="Freeform 785"/>
          <p:cNvSpPr>
            <a:spLocks/>
          </p:cNvSpPr>
          <p:nvPr/>
        </p:nvSpPr>
        <p:spPr bwMode="auto">
          <a:xfrm>
            <a:off x="10583067" y="2917001"/>
            <a:ext cx="38932" cy="36985"/>
          </a:xfrm>
          <a:custGeom>
            <a:avLst/>
            <a:gdLst>
              <a:gd name="T0" fmla="*/ 4 w 4"/>
              <a:gd name="T1" fmla="*/ 1 h 4"/>
              <a:gd name="T2" fmla="*/ 4 w 4"/>
              <a:gd name="T3" fmla="*/ 3 h 4"/>
              <a:gd name="T4" fmla="*/ 3 w 4"/>
              <a:gd name="T5" fmla="*/ 4 h 4"/>
              <a:gd name="T6" fmla="*/ 1 w 4"/>
              <a:gd name="T7" fmla="*/ 4 h 4"/>
              <a:gd name="T8" fmla="*/ 0 w 4"/>
              <a:gd name="T9" fmla="*/ 3 h 4"/>
              <a:gd name="T10" fmla="*/ 0 w 4"/>
              <a:gd name="T11" fmla="*/ 1 h 4"/>
              <a:gd name="T12" fmla="*/ 1 w 4"/>
              <a:gd name="T13" fmla="*/ 0 h 4"/>
              <a:gd name="T14" fmla="*/ 3 w 4"/>
              <a:gd name="T15" fmla="*/ 0 h 4"/>
              <a:gd name="T16" fmla="*/ 4 w 4"/>
              <a:gd name="T1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4">
                <a:moveTo>
                  <a:pt x="4" y="1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3" y="4"/>
                  <a:pt x="3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41" name="Freeform 786"/>
          <p:cNvSpPr>
            <a:spLocks noEditPoints="1"/>
          </p:cNvSpPr>
          <p:nvPr/>
        </p:nvSpPr>
        <p:spPr bwMode="auto">
          <a:xfrm>
            <a:off x="10713488" y="2860550"/>
            <a:ext cx="38932" cy="93436"/>
          </a:xfrm>
          <a:custGeom>
            <a:avLst/>
            <a:gdLst>
              <a:gd name="T0" fmla="*/ 4 w 4"/>
              <a:gd name="T1" fmla="*/ 1 h 10"/>
              <a:gd name="T2" fmla="*/ 4 w 4"/>
              <a:gd name="T3" fmla="*/ 3 h 10"/>
              <a:gd name="T4" fmla="*/ 3 w 4"/>
              <a:gd name="T5" fmla="*/ 4 h 10"/>
              <a:gd name="T6" fmla="*/ 1 w 4"/>
              <a:gd name="T7" fmla="*/ 4 h 10"/>
              <a:gd name="T8" fmla="*/ 0 w 4"/>
              <a:gd name="T9" fmla="*/ 3 h 10"/>
              <a:gd name="T10" fmla="*/ 0 w 4"/>
              <a:gd name="T11" fmla="*/ 1 h 10"/>
              <a:gd name="T12" fmla="*/ 1 w 4"/>
              <a:gd name="T13" fmla="*/ 0 h 10"/>
              <a:gd name="T14" fmla="*/ 3 w 4"/>
              <a:gd name="T15" fmla="*/ 0 h 10"/>
              <a:gd name="T16" fmla="*/ 4 w 4"/>
              <a:gd name="T17" fmla="*/ 1 h 10"/>
              <a:gd name="T18" fmla="*/ 4 w 4"/>
              <a:gd name="T19" fmla="*/ 7 h 10"/>
              <a:gd name="T20" fmla="*/ 4 w 4"/>
              <a:gd name="T21" fmla="*/ 9 h 10"/>
              <a:gd name="T22" fmla="*/ 3 w 4"/>
              <a:gd name="T23" fmla="*/ 10 h 10"/>
              <a:gd name="T24" fmla="*/ 1 w 4"/>
              <a:gd name="T25" fmla="*/ 10 h 10"/>
              <a:gd name="T26" fmla="*/ 0 w 4"/>
              <a:gd name="T27" fmla="*/ 9 h 10"/>
              <a:gd name="T28" fmla="*/ 0 w 4"/>
              <a:gd name="T29" fmla="*/ 7 h 10"/>
              <a:gd name="T30" fmla="*/ 1 w 4"/>
              <a:gd name="T31" fmla="*/ 6 h 10"/>
              <a:gd name="T32" fmla="*/ 3 w 4"/>
              <a:gd name="T33" fmla="*/ 6 h 10"/>
              <a:gd name="T34" fmla="*/ 4 w 4"/>
              <a:gd name="T3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10">
                <a:moveTo>
                  <a:pt x="4" y="1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3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1"/>
                  <a:pt x="4" y="1"/>
                </a:cubicBezTo>
                <a:moveTo>
                  <a:pt x="4" y="7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10"/>
                  <a:pt x="3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9"/>
                  <a:pt x="0" y="9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42" name="Freeform 787"/>
          <p:cNvSpPr>
            <a:spLocks/>
          </p:cNvSpPr>
          <p:nvPr/>
        </p:nvSpPr>
        <p:spPr bwMode="auto">
          <a:xfrm>
            <a:off x="10826390" y="2841084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43" name="Freeform 788"/>
          <p:cNvSpPr>
            <a:spLocks/>
          </p:cNvSpPr>
          <p:nvPr/>
        </p:nvSpPr>
        <p:spPr bwMode="auto">
          <a:xfrm>
            <a:off x="10956811" y="2841084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1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1" y="12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44" name="Freeform 789"/>
          <p:cNvSpPr>
            <a:spLocks/>
          </p:cNvSpPr>
          <p:nvPr/>
        </p:nvSpPr>
        <p:spPr bwMode="auto">
          <a:xfrm>
            <a:off x="11096965" y="2841084"/>
            <a:ext cx="73970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45" name="Freeform 790"/>
          <p:cNvSpPr>
            <a:spLocks/>
          </p:cNvSpPr>
          <p:nvPr/>
        </p:nvSpPr>
        <p:spPr bwMode="auto">
          <a:xfrm>
            <a:off x="11227387" y="2841084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46" name="Freeform 791"/>
          <p:cNvSpPr>
            <a:spLocks/>
          </p:cNvSpPr>
          <p:nvPr/>
        </p:nvSpPr>
        <p:spPr bwMode="auto">
          <a:xfrm>
            <a:off x="11357808" y="2841084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47" name="Freeform 792"/>
          <p:cNvSpPr>
            <a:spLocks/>
          </p:cNvSpPr>
          <p:nvPr/>
        </p:nvSpPr>
        <p:spPr bwMode="auto">
          <a:xfrm>
            <a:off x="11497962" y="2841084"/>
            <a:ext cx="73970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0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76" name="Freeform 822"/>
          <p:cNvSpPr>
            <a:spLocks noEditPoints="1"/>
          </p:cNvSpPr>
          <p:nvPr/>
        </p:nvSpPr>
        <p:spPr bwMode="auto">
          <a:xfrm>
            <a:off x="5629012" y="3066888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8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77" name="Freeform 823"/>
          <p:cNvSpPr>
            <a:spLocks noEditPoints="1"/>
          </p:cNvSpPr>
          <p:nvPr/>
        </p:nvSpPr>
        <p:spPr bwMode="auto">
          <a:xfrm>
            <a:off x="5759433" y="3066888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78" name="Freeform 824"/>
          <p:cNvSpPr>
            <a:spLocks noEditPoints="1"/>
          </p:cNvSpPr>
          <p:nvPr/>
        </p:nvSpPr>
        <p:spPr bwMode="auto">
          <a:xfrm>
            <a:off x="5899587" y="3066888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79" name="Freeform 825"/>
          <p:cNvSpPr>
            <a:spLocks noEditPoints="1"/>
          </p:cNvSpPr>
          <p:nvPr/>
        </p:nvSpPr>
        <p:spPr bwMode="auto">
          <a:xfrm>
            <a:off x="6030008" y="3066888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80" name="Freeform 826"/>
          <p:cNvSpPr>
            <a:spLocks noEditPoints="1"/>
          </p:cNvSpPr>
          <p:nvPr/>
        </p:nvSpPr>
        <p:spPr bwMode="auto">
          <a:xfrm>
            <a:off x="6160429" y="3066888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0" y="10"/>
                  <a:pt x="0" y="10"/>
                </a:cubicBezTo>
                <a:cubicBezTo>
                  <a:pt x="0" y="10"/>
                  <a:pt x="1" y="10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81" name="Freeform 827"/>
          <p:cNvSpPr>
            <a:spLocks noEditPoints="1"/>
          </p:cNvSpPr>
          <p:nvPr/>
        </p:nvSpPr>
        <p:spPr bwMode="auto">
          <a:xfrm>
            <a:off x="6300583" y="3066888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10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10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82" name="Freeform 828"/>
          <p:cNvSpPr>
            <a:spLocks noEditPoints="1"/>
          </p:cNvSpPr>
          <p:nvPr/>
        </p:nvSpPr>
        <p:spPr bwMode="auto">
          <a:xfrm>
            <a:off x="6431004" y="3066888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83" name="Freeform 829"/>
          <p:cNvSpPr>
            <a:spLocks/>
          </p:cNvSpPr>
          <p:nvPr/>
        </p:nvSpPr>
        <p:spPr bwMode="auto">
          <a:xfrm>
            <a:off x="6580891" y="3066888"/>
            <a:ext cx="83703" cy="120688"/>
          </a:xfrm>
          <a:custGeom>
            <a:avLst/>
            <a:gdLst>
              <a:gd name="T0" fmla="*/ 5 w 9"/>
              <a:gd name="T1" fmla="*/ 3 h 13"/>
              <a:gd name="T2" fmla="*/ 7 w 9"/>
              <a:gd name="T3" fmla="*/ 0 h 13"/>
              <a:gd name="T4" fmla="*/ 9 w 9"/>
              <a:gd name="T5" fmla="*/ 0 h 13"/>
              <a:gd name="T6" fmla="*/ 9 w 9"/>
              <a:gd name="T7" fmla="*/ 12 h 13"/>
              <a:gd name="T8" fmla="*/ 9 w 9"/>
              <a:gd name="T9" fmla="*/ 13 h 13"/>
              <a:gd name="T10" fmla="*/ 8 w 9"/>
              <a:gd name="T11" fmla="*/ 13 h 13"/>
              <a:gd name="T12" fmla="*/ 8 w 9"/>
              <a:gd name="T13" fmla="*/ 13 h 13"/>
              <a:gd name="T14" fmla="*/ 7 w 9"/>
              <a:gd name="T15" fmla="*/ 12 h 13"/>
              <a:gd name="T16" fmla="*/ 7 w 9"/>
              <a:gd name="T17" fmla="*/ 2 h 13"/>
              <a:gd name="T18" fmla="*/ 6 w 9"/>
              <a:gd name="T19" fmla="*/ 5 h 13"/>
              <a:gd name="T20" fmla="*/ 6 w 9"/>
              <a:gd name="T21" fmla="*/ 5 h 13"/>
              <a:gd name="T22" fmla="*/ 5 w 9"/>
              <a:gd name="T23" fmla="*/ 6 h 13"/>
              <a:gd name="T24" fmla="*/ 5 w 9"/>
              <a:gd name="T25" fmla="*/ 6 h 13"/>
              <a:gd name="T26" fmla="*/ 4 w 9"/>
              <a:gd name="T27" fmla="*/ 6 h 13"/>
              <a:gd name="T28" fmla="*/ 4 w 9"/>
              <a:gd name="T29" fmla="*/ 5 h 13"/>
              <a:gd name="T30" fmla="*/ 4 w 9"/>
              <a:gd name="T31" fmla="*/ 5 h 13"/>
              <a:gd name="T32" fmla="*/ 2 w 9"/>
              <a:gd name="T33" fmla="*/ 2 h 13"/>
              <a:gd name="T34" fmla="*/ 2 w 9"/>
              <a:gd name="T35" fmla="*/ 12 h 13"/>
              <a:gd name="T36" fmla="*/ 2 w 9"/>
              <a:gd name="T37" fmla="*/ 13 h 13"/>
              <a:gd name="T38" fmla="*/ 1 w 9"/>
              <a:gd name="T39" fmla="*/ 13 h 13"/>
              <a:gd name="T40" fmla="*/ 1 w 9"/>
              <a:gd name="T41" fmla="*/ 13 h 13"/>
              <a:gd name="T42" fmla="*/ 0 w 9"/>
              <a:gd name="T43" fmla="*/ 12 h 13"/>
              <a:gd name="T44" fmla="*/ 0 w 9"/>
              <a:gd name="T45" fmla="*/ 0 h 13"/>
              <a:gd name="T46" fmla="*/ 3 w 9"/>
              <a:gd name="T47" fmla="*/ 0 h 13"/>
              <a:gd name="T48" fmla="*/ 5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2"/>
                  <a:pt x="7" y="2"/>
                  <a:pt x="7" y="2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5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84" name="Freeform 830"/>
          <p:cNvSpPr>
            <a:spLocks/>
          </p:cNvSpPr>
          <p:nvPr/>
        </p:nvSpPr>
        <p:spPr bwMode="auto">
          <a:xfrm>
            <a:off x="6721045" y="3066888"/>
            <a:ext cx="73970" cy="120688"/>
          </a:xfrm>
          <a:custGeom>
            <a:avLst/>
            <a:gdLst>
              <a:gd name="T0" fmla="*/ 7 w 8"/>
              <a:gd name="T1" fmla="*/ 0 h 13"/>
              <a:gd name="T2" fmla="*/ 7 w 8"/>
              <a:gd name="T3" fmla="*/ 0 h 13"/>
              <a:gd name="T4" fmla="*/ 8 w 8"/>
              <a:gd name="T5" fmla="*/ 0 h 13"/>
              <a:gd name="T6" fmla="*/ 8 w 8"/>
              <a:gd name="T7" fmla="*/ 0 h 13"/>
              <a:gd name="T8" fmla="*/ 8 w 8"/>
              <a:gd name="T9" fmla="*/ 0 h 13"/>
              <a:gd name="T10" fmla="*/ 8 w 8"/>
              <a:gd name="T11" fmla="*/ 2 h 13"/>
              <a:gd name="T12" fmla="*/ 5 w 8"/>
              <a:gd name="T13" fmla="*/ 7 h 13"/>
              <a:gd name="T14" fmla="*/ 5 w 8"/>
              <a:gd name="T15" fmla="*/ 12 h 13"/>
              <a:gd name="T16" fmla="*/ 5 w 8"/>
              <a:gd name="T17" fmla="*/ 13 h 13"/>
              <a:gd name="T18" fmla="*/ 4 w 8"/>
              <a:gd name="T19" fmla="*/ 13 h 13"/>
              <a:gd name="T20" fmla="*/ 3 w 8"/>
              <a:gd name="T21" fmla="*/ 13 h 13"/>
              <a:gd name="T22" fmla="*/ 3 w 8"/>
              <a:gd name="T23" fmla="*/ 12 h 13"/>
              <a:gd name="T24" fmla="*/ 3 w 8"/>
              <a:gd name="T25" fmla="*/ 7 h 13"/>
              <a:gd name="T26" fmla="*/ 0 w 8"/>
              <a:gd name="T27" fmla="*/ 2 h 13"/>
              <a:gd name="T28" fmla="*/ 0 w 8"/>
              <a:gd name="T29" fmla="*/ 0 h 13"/>
              <a:gd name="T30" fmla="*/ 0 w 8"/>
              <a:gd name="T31" fmla="*/ 0 h 13"/>
              <a:gd name="T32" fmla="*/ 1 w 8"/>
              <a:gd name="T33" fmla="*/ 0 h 13"/>
              <a:gd name="T34" fmla="*/ 1 w 8"/>
              <a:gd name="T35" fmla="*/ 0 h 13"/>
              <a:gd name="T36" fmla="*/ 1 w 8"/>
              <a:gd name="T37" fmla="*/ 0 h 13"/>
              <a:gd name="T38" fmla="*/ 1 w 8"/>
              <a:gd name="T39" fmla="*/ 2 h 13"/>
              <a:gd name="T40" fmla="*/ 4 w 8"/>
              <a:gd name="T41" fmla="*/ 5 h 13"/>
              <a:gd name="T42" fmla="*/ 7 w 8"/>
              <a:gd name="T43" fmla="*/ 2 h 13"/>
              <a:gd name="T44" fmla="*/ 7 w 8"/>
              <a:gd name="T4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2"/>
                  <a:pt x="8" y="2"/>
                  <a:pt x="8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3" y="7"/>
                  <a:pt x="3" y="7"/>
                  <a:pt x="3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85" name="Freeform 831"/>
          <p:cNvSpPr>
            <a:spLocks/>
          </p:cNvSpPr>
          <p:nvPr/>
        </p:nvSpPr>
        <p:spPr bwMode="auto">
          <a:xfrm>
            <a:off x="6851466" y="3066888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86" name="Freeform 832"/>
          <p:cNvSpPr>
            <a:spLocks noEditPoints="1"/>
          </p:cNvSpPr>
          <p:nvPr/>
        </p:nvSpPr>
        <p:spPr bwMode="auto">
          <a:xfrm>
            <a:off x="7011086" y="3084407"/>
            <a:ext cx="36985" cy="83703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87" name="Freeform 833"/>
          <p:cNvSpPr>
            <a:spLocks noEditPoints="1"/>
          </p:cNvSpPr>
          <p:nvPr/>
        </p:nvSpPr>
        <p:spPr bwMode="auto">
          <a:xfrm>
            <a:off x="7141507" y="3084407"/>
            <a:ext cx="36985" cy="83703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88" name="Freeform 834"/>
          <p:cNvSpPr>
            <a:spLocks/>
          </p:cNvSpPr>
          <p:nvPr/>
        </p:nvSpPr>
        <p:spPr bwMode="auto">
          <a:xfrm>
            <a:off x="7252463" y="3121392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89" name="Freeform 835"/>
          <p:cNvSpPr>
            <a:spLocks/>
          </p:cNvSpPr>
          <p:nvPr/>
        </p:nvSpPr>
        <p:spPr bwMode="auto">
          <a:xfrm>
            <a:off x="7392617" y="3121392"/>
            <a:ext cx="73970" cy="19466"/>
          </a:xfrm>
          <a:custGeom>
            <a:avLst/>
            <a:gdLst>
              <a:gd name="T0" fmla="*/ 8 w 8"/>
              <a:gd name="T1" fmla="*/ 0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0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0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90" name="Freeform 836"/>
          <p:cNvSpPr>
            <a:spLocks/>
          </p:cNvSpPr>
          <p:nvPr/>
        </p:nvSpPr>
        <p:spPr bwMode="auto">
          <a:xfrm>
            <a:off x="7523038" y="3121392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91" name="Freeform 837"/>
          <p:cNvSpPr>
            <a:spLocks/>
          </p:cNvSpPr>
          <p:nvPr/>
        </p:nvSpPr>
        <p:spPr bwMode="auto">
          <a:xfrm>
            <a:off x="7653459" y="3121392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92" name="Freeform 838"/>
          <p:cNvSpPr>
            <a:spLocks/>
          </p:cNvSpPr>
          <p:nvPr/>
        </p:nvSpPr>
        <p:spPr bwMode="auto">
          <a:xfrm>
            <a:off x="7793613" y="3121392"/>
            <a:ext cx="75917" cy="19466"/>
          </a:xfrm>
          <a:custGeom>
            <a:avLst/>
            <a:gdLst>
              <a:gd name="T0" fmla="*/ 8 w 8"/>
              <a:gd name="T1" fmla="*/ 0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0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0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93" name="Freeform 839"/>
          <p:cNvSpPr>
            <a:spLocks/>
          </p:cNvSpPr>
          <p:nvPr/>
        </p:nvSpPr>
        <p:spPr bwMode="auto">
          <a:xfrm>
            <a:off x="7924034" y="3121392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94" name="Freeform 840"/>
          <p:cNvSpPr>
            <a:spLocks/>
          </p:cNvSpPr>
          <p:nvPr/>
        </p:nvSpPr>
        <p:spPr bwMode="auto">
          <a:xfrm>
            <a:off x="8054455" y="3121392"/>
            <a:ext cx="85650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95" name="Freeform 841"/>
          <p:cNvSpPr>
            <a:spLocks/>
          </p:cNvSpPr>
          <p:nvPr/>
        </p:nvSpPr>
        <p:spPr bwMode="auto">
          <a:xfrm>
            <a:off x="8194609" y="3121392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96" name="Freeform 842"/>
          <p:cNvSpPr>
            <a:spLocks/>
          </p:cNvSpPr>
          <p:nvPr/>
        </p:nvSpPr>
        <p:spPr bwMode="auto">
          <a:xfrm>
            <a:off x="8325030" y="3121392"/>
            <a:ext cx="85650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97" name="Freeform 843"/>
          <p:cNvSpPr>
            <a:spLocks/>
          </p:cNvSpPr>
          <p:nvPr/>
        </p:nvSpPr>
        <p:spPr bwMode="auto">
          <a:xfrm>
            <a:off x="8465184" y="3066888"/>
            <a:ext cx="75917" cy="120688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0 w 8"/>
              <a:gd name="T9" fmla="*/ 13 h 13"/>
              <a:gd name="T10" fmla="*/ 0 w 8"/>
              <a:gd name="T11" fmla="*/ 12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98" name="Freeform 844"/>
          <p:cNvSpPr>
            <a:spLocks/>
          </p:cNvSpPr>
          <p:nvPr/>
        </p:nvSpPr>
        <p:spPr bwMode="auto">
          <a:xfrm>
            <a:off x="8595605" y="3066888"/>
            <a:ext cx="85650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2 h 13"/>
              <a:gd name="T4" fmla="*/ 8 w 9"/>
              <a:gd name="T5" fmla="*/ 3 h 13"/>
              <a:gd name="T6" fmla="*/ 8 w 9"/>
              <a:gd name="T7" fmla="*/ 3 h 13"/>
              <a:gd name="T8" fmla="*/ 7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2 h 13"/>
              <a:gd name="T16" fmla="*/ 6 w 9"/>
              <a:gd name="T17" fmla="*/ 1 h 13"/>
              <a:gd name="T18" fmla="*/ 2 w 9"/>
              <a:gd name="T19" fmla="*/ 1 h 13"/>
              <a:gd name="T20" fmla="*/ 2 w 9"/>
              <a:gd name="T21" fmla="*/ 2 h 13"/>
              <a:gd name="T22" fmla="*/ 2 w 9"/>
              <a:gd name="T23" fmla="*/ 2 h 13"/>
              <a:gd name="T24" fmla="*/ 8 w 9"/>
              <a:gd name="T25" fmla="*/ 10 h 13"/>
              <a:gd name="T26" fmla="*/ 9 w 9"/>
              <a:gd name="T27" fmla="*/ 11 h 13"/>
              <a:gd name="T28" fmla="*/ 8 w 9"/>
              <a:gd name="T29" fmla="*/ 13 h 13"/>
              <a:gd name="T30" fmla="*/ 7 w 9"/>
              <a:gd name="T31" fmla="*/ 13 h 13"/>
              <a:gd name="T32" fmla="*/ 2 w 9"/>
              <a:gd name="T33" fmla="*/ 13 h 13"/>
              <a:gd name="T34" fmla="*/ 1 w 9"/>
              <a:gd name="T35" fmla="*/ 13 h 13"/>
              <a:gd name="T36" fmla="*/ 0 w 9"/>
              <a:gd name="T37" fmla="*/ 11 h 13"/>
              <a:gd name="T38" fmla="*/ 0 w 9"/>
              <a:gd name="T39" fmla="*/ 10 h 13"/>
              <a:gd name="T40" fmla="*/ 1 w 9"/>
              <a:gd name="T41" fmla="*/ 10 h 13"/>
              <a:gd name="T42" fmla="*/ 1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2 w 9"/>
              <a:gd name="T49" fmla="*/ 12 h 13"/>
              <a:gd name="T50" fmla="*/ 7 w 9"/>
              <a:gd name="T51" fmla="*/ 12 h 13"/>
              <a:gd name="T52" fmla="*/ 7 w 9"/>
              <a:gd name="T53" fmla="*/ 11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2 h 13"/>
              <a:gd name="T62" fmla="*/ 1 w 9"/>
              <a:gd name="T63" fmla="*/ 0 h 13"/>
              <a:gd name="T64" fmla="*/ 2 w 9"/>
              <a:gd name="T65" fmla="*/ 0 h 13"/>
              <a:gd name="T66" fmla="*/ 6 w 9"/>
              <a:gd name="T67" fmla="*/ 0 h 13"/>
              <a:gd name="T68" fmla="*/ 8 w 9"/>
              <a:gd name="T6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1"/>
                  <a:pt x="9" y="1"/>
                  <a:pt x="9" y="2"/>
                </a:cubicBezTo>
                <a:cubicBezTo>
                  <a:pt x="9" y="2"/>
                  <a:pt x="9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6" y="1"/>
                  <a:pt x="6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9" y="11"/>
                  <a:pt x="9" y="11"/>
                </a:cubicBezTo>
                <a:cubicBezTo>
                  <a:pt x="9" y="12"/>
                  <a:pt x="9" y="12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99" name="Freeform 845"/>
          <p:cNvSpPr>
            <a:spLocks/>
          </p:cNvSpPr>
          <p:nvPr/>
        </p:nvSpPr>
        <p:spPr bwMode="auto">
          <a:xfrm>
            <a:off x="8727973" y="3066888"/>
            <a:ext cx="83703" cy="120688"/>
          </a:xfrm>
          <a:custGeom>
            <a:avLst/>
            <a:gdLst>
              <a:gd name="T0" fmla="*/ 7 w 9"/>
              <a:gd name="T1" fmla="*/ 6 h 13"/>
              <a:gd name="T2" fmla="*/ 7 w 9"/>
              <a:gd name="T3" fmla="*/ 0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0 h 13"/>
              <a:gd name="T12" fmla="*/ 9 w 9"/>
              <a:gd name="T13" fmla="*/ 12 h 13"/>
              <a:gd name="T14" fmla="*/ 9 w 9"/>
              <a:gd name="T15" fmla="*/ 13 h 13"/>
              <a:gd name="T16" fmla="*/ 8 w 9"/>
              <a:gd name="T17" fmla="*/ 13 h 13"/>
              <a:gd name="T18" fmla="*/ 8 w 9"/>
              <a:gd name="T19" fmla="*/ 13 h 13"/>
              <a:gd name="T20" fmla="*/ 7 w 9"/>
              <a:gd name="T21" fmla="*/ 12 h 13"/>
              <a:gd name="T22" fmla="*/ 7 w 9"/>
              <a:gd name="T23" fmla="*/ 7 h 13"/>
              <a:gd name="T24" fmla="*/ 2 w 9"/>
              <a:gd name="T25" fmla="*/ 7 h 13"/>
              <a:gd name="T26" fmla="*/ 2 w 9"/>
              <a:gd name="T27" fmla="*/ 12 h 13"/>
              <a:gd name="T28" fmla="*/ 2 w 9"/>
              <a:gd name="T29" fmla="*/ 13 h 13"/>
              <a:gd name="T30" fmla="*/ 1 w 9"/>
              <a:gd name="T31" fmla="*/ 13 h 13"/>
              <a:gd name="T32" fmla="*/ 1 w 9"/>
              <a:gd name="T33" fmla="*/ 13 h 13"/>
              <a:gd name="T34" fmla="*/ 0 w 9"/>
              <a:gd name="T35" fmla="*/ 12 h 13"/>
              <a:gd name="T36" fmla="*/ 0 w 9"/>
              <a:gd name="T37" fmla="*/ 0 h 13"/>
              <a:gd name="T38" fmla="*/ 1 w 9"/>
              <a:gd name="T39" fmla="*/ 0 h 13"/>
              <a:gd name="T40" fmla="*/ 1 w 9"/>
              <a:gd name="T41" fmla="*/ 0 h 13"/>
              <a:gd name="T42" fmla="*/ 2 w 9"/>
              <a:gd name="T43" fmla="*/ 0 h 13"/>
              <a:gd name="T44" fmla="*/ 2 w 9"/>
              <a:gd name="T45" fmla="*/ 0 h 13"/>
              <a:gd name="T46" fmla="*/ 2 w 9"/>
              <a:gd name="T47" fmla="*/ 6 h 13"/>
              <a:gd name="T48" fmla="*/ 7 w 9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7" y="6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7"/>
                  <a:pt x="7" y="7"/>
                  <a:pt x="7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00" name="Freeform 846"/>
          <p:cNvSpPr>
            <a:spLocks/>
          </p:cNvSpPr>
          <p:nvPr/>
        </p:nvSpPr>
        <p:spPr bwMode="auto">
          <a:xfrm>
            <a:off x="8866180" y="3066888"/>
            <a:ext cx="75917" cy="120688"/>
          </a:xfrm>
          <a:custGeom>
            <a:avLst/>
            <a:gdLst>
              <a:gd name="T0" fmla="*/ 7 w 8"/>
              <a:gd name="T1" fmla="*/ 6 h 13"/>
              <a:gd name="T2" fmla="*/ 7 w 8"/>
              <a:gd name="T3" fmla="*/ 0 h 13"/>
              <a:gd name="T4" fmla="*/ 7 w 8"/>
              <a:gd name="T5" fmla="*/ 0 h 13"/>
              <a:gd name="T6" fmla="*/ 8 w 8"/>
              <a:gd name="T7" fmla="*/ 0 h 13"/>
              <a:gd name="T8" fmla="*/ 8 w 8"/>
              <a:gd name="T9" fmla="*/ 0 h 13"/>
              <a:gd name="T10" fmla="*/ 8 w 8"/>
              <a:gd name="T11" fmla="*/ 0 h 13"/>
              <a:gd name="T12" fmla="*/ 8 w 8"/>
              <a:gd name="T13" fmla="*/ 12 h 13"/>
              <a:gd name="T14" fmla="*/ 8 w 8"/>
              <a:gd name="T15" fmla="*/ 13 h 13"/>
              <a:gd name="T16" fmla="*/ 8 w 8"/>
              <a:gd name="T17" fmla="*/ 13 h 13"/>
              <a:gd name="T18" fmla="*/ 7 w 8"/>
              <a:gd name="T19" fmla="*/ 13 h 13"/>
              <a:gd name="T20" fmla="*/ 7 w 8"/>
              <a:gd name="T21" fmla="*/ 12 h 13"/>
              <a:gd name="T22" fmla="*/ 7 w 8"/>
              <a:gd name="T23" fmla="*/ 7 h 13"/>
              <a:gd name="T24" fmla="*/ 2 w 8"/>
              <a:gd name="T25" fmla="*/ 7 h 13"/>
              <a:gd name="T26" fmla="*/ 2 w 8"/>
              <a:gd name="T27" fmla="*/ 12 h 13"/>
              <a:gd name="T28" fmla="*/ 1 w 8"/>
              <a:gd name="T29" fmla="*/ 13 h 13"/>
              <a:gd name="T30" fmla="*/ 1 w 8"/>
              <a:gd name="T31" fmla="*/ 13 h 13"/>
              <a:gd name="T32" fmla="*/ 0 w 8"/>
              <a:gd name="T33" fmla="*/ 13 h 13"/>
              <a:gd name="T34" fmla="*/ 0 w 8"/>
              <a:gd name="T35" fmla="*/ 12 h 13"/>
              <a:gd name="T36" fmla="*/ 0 w 8"/>
              <a:gd name="T37" fmla="*/ 0 h 13"/>
              <a:gd name="T38" fmla="*/ 0 w 8"/>
              <a:gd name="T39" fmla="*/ 0 h 13"/>
              <a:gd name="T40" fmla="*/ 1 w 8"/>
              <a:gd name="T41" fmla="*/ 0 h 13"/>
              <a:gd name="T42" fmla="*/ 1 w 8"/>
              <a:gd name="T43" fmla="*/ 0 h 13"/>
              <a:gd name="T44" fmla="*/ 2 w 8"/>
              <a:gd name="T45" fmla="*/ 0 h 13"/>
              <a:gd name="T46" fmla="*/ 2 w 8"/>
              <a:gd name="T47" fmla="*/ 6 h 13"/>
              <a:gd name="T48" fmla="*/ 7 w 8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7" y="6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7"/>
                  <a:pt x="7" y="7"/>
                  <a:pt x="7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01" name="Freeform 847"/>
          <p:cNvSpPr>
            <a:spLocks noEditPoints="1"/>
          </p:cNvSpPr>
          <p:nvPr/>
        </p:nvSpPr>
        <p:spPr bwMode="auto">
          <a:xfrm>
            <a:off x="8998548" y="3066888"/>
            <a:ext cx="83703" cy="120688"/>
          </a:xfrm>
          <a:custGeom>
            <a:avLst/>
            <a:gdLst>
              <a:gd name="T0" fmla="*/ 5 w 9"/>
              <a:gd name="T1" fmla="*/ 0 h 13"/>
              <a:gd name="T2" fmla="*/ 6 w 9"/>
              <a:gd name="T3" fmla="*/ 1 h 13"/>
              <a:gd name="T4" fmla="*/ 8 w 9"/>
              <a:gd name="T5" fmla="*/ 5 h 13"/>
              <a:gd name="T6" fmla="*/ 9 w 9"/>
              <a:gd name="T7" fmla="*/ 6 h 13"/>
              <a:gd name="T8" fmla="*/ 8 w 9"/>
              <a:gd name="T9" fmla="*/ 8 h 13"/>
              <a:gd name="T10" fmla="*/ 6 w 9"/>
              <a:gd name="T11" fmla="*/ 12 h 13"/>
              <a:gd name="T12" fmla="*/ 5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1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5 w 9"/>
              <a:gd name="T43" fmla="*/ 0 h 13"/>
              <a:gd name="T44" fmla="*/ 3 w 9"/>
              <a:gd name="T45" fmla="*/ 12 h 13"/>
              <a:gd name="T46" fmla="*/ 4 w 9"/>
              <a:gd name="T47" fmla="*/ 12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6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3 w 9"/>
              <a:gd name="T61" fmla="*/ 1 h 13"/>
              <a:gd name="T62" fmla="*/ 3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0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6"/>
                  <a:pt x="9" y="6"/>
                </a:cubicBezTo>
                <a:cubicBezTo>
                  <a:pt x="9" y="7"/>
                  <a:pt x="9" y="7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02" name="Freeform 848"/>
          <p:cNvSpPr>
            <a:spLocks/>
          </p:cNvSpPr>
          <p:nvPr/>
        </p:nvSpPr>
        <p:spPr bwMode="auto">
          <a:xfrm>
            <a:off x="9136756" y="3066888"/>
            <a:ext cx="75917" cy="120688"/>
          </a:xfrm>
          <a:custGeom>
            <a:avLst/>
            <a:gdLst>
              <a:gd name="T0" fmla="*/ 6 w 8"/>
              <a:gd name="T1" fmla="*/ 6 h 13"/>
              <a:gd name="T2" fmla="*/ 6 w 8"/>
              <a:gd name="T3" fmla="*/ 0 h 13"/>
              <a:gd name="T4" fmla="*/ 7 w 8"/>
              <a:gd name="T5" fmla="*/ 0 h 13"/>
              <a:gd name="T6" fmla="*/ 7 w 8"/>
              <a:gd name="T7" fmla="*/ 0 h 13"/>
              <a:gd name="T8" fmla="*/ 8 w 8"/>
              <a:gd name="T9" fmla="*/ 0 h 13"/>
              <a:gd name="T10" fmla="*/ 8 w 8"/>
              <a:gd name="T11" fmla="*/ 0 h 13"/>
              <a:gd name="T12" fmla="*/ 8 w 8"/>
              <a:gd name="T13" fmla="*/ 12 h 13"/>
              <a:gd name="T14" fmla="*/ 8 w 8"/>
              <a:gd name="T15" fmla="*/ 13 h 13"/>
              <a:gd name="T16" fmla="*/ 7 w 8"/>
              <a:gd name="T17" fmla="*/ 13 h 13"/>
              <a:gd name="T18" fmla="*/ 7 w 8"/>
              <a:gd name="T19" fmla="*/ 13 h 13"/>
              <a:gd name="T20" fmla="*/ 6 w 8"/>
              <a:gd name="T21" fmla="*/ 12 h 13"/>
              <a:gd name="T22" fmla="*/ 6 w 8"/>
              <a:gd name="T23" fmla="*/ 7 h 13"/>
              <a:gd name="T24" fmla="*/ 1 w 8"/>
              <a:gd name="T25" fmla="*/ 7 h 13"/>
              <a:gd name="T26" fmla="*/ 1 w 8"/>
              <a:gd name="T27" fmla="*/ 12 h 13"/>
              <a:gd name="T28" fmla="*/ 1 w 8"/>
              <a:gd name="T29" fmla="*/ 13 h 13"/>
              <a:gd name="T30" fmla="*/ 0 w 8"/>
              <a:gd name="T31" fmla="*/ 13 h 13"/>
              <a:gd name="T32" fmla="*/ 0 w 8"/>
              <a:gd name="T33" fmla="*/ 13 h 13"/>
              <a:gd name="T34" fmla="*/ 0 w 8"/>
              <a:gd name="T35" fmla="*/ 12 h 13"/>
              <a:gd name="T36" fmla="*/ 0 w 8"/>
              <a:gd name="T37" fmla="*/ 0 h 13"/>
              <a:gd name="T38" fmla="*/ 0 w 8"/>
              <a:gd name="T39" fmla="*/ 0 h 13"/>
              <a:gd name="T40" fmla="*/ 0 w 8"/>
              <a:gd name="T41" fmla="*/ 0 h 13"/>
              <a:gd name="T42" fmla="*/ 1 w 8"/>
              <a:gd name="T43" fmla="*/ 0 h 13"/>
              <a:gd name="T44" fmla="*/ 1 w 8"/>
              <a:gd name="T45" fmla="*/ 0 h 13"/>
              <a:gd name="T46" fmla="*/ 1 w 8"/>
              <a:gd name="T47" fmla="*/ 6 h 13"/>
              <a:gd name="T48" fmla="*/ 6 w 8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6" y="6"/>
                </a:moveTo>
                <a:cubicBezTo>
                  <a:pt x="6" y="0"/>
                  <a:pt x="6" y="0"/>
                  <a:pt x="6" y="0"/>
                </a:cubicBezTo>
                <a:cubicBezTo>
                  <a:pt x="6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6" y="13"/>
                  <a:pt x="6" y="12"/>
                </a:cubicBezTo>
                <a:cubicBezTo>
                  <a:pt x="6" y="7"/>
                  <a:pt x="6" y="7"/>
                  <a:pt x="6" y="7"/>
                </a:cubicBezTo>
                <a:cubicBezTo>
                  <a:pt x="1" y="7"/>
                  <a:pt x="1" y="7"/>
                  <a:pt x="1" y="7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6"/>
                  <a:pt x="1" y="6"/>
                  <a:pt x="1" y="6"/>
                </a:cubicBezTo>
                <a:lnTo>
                  <a:pt x="6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03" name="Freeform 849"/>
          <p:cNvSpPr>
            <a:spLocks/>
          </p:cNvSpPr>
          <p:nvPr/>
        </p:nvSpPr>
        <p:spPr bwMode="auto">
          <a:xfrm>
            <a:off x="9269123" y="3066888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8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04" name="Freeform 850"/>
          <p:cNvSpPr>
            <a:spLocks/>
          </p:cNvSpPr>
          <p:nvPr/>
        </p:nvSpPr>
        <p:spPr bwMode="auto">
          <a:xfrm>
            <a:off x="9399544" y="3121392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05" name="Oval 851"/>
          <p:cNvSpPr>
            <a:spLocks noChangeArrowheads="1"/>
          </p:cNvSpPr>
          <p:nvPr/>
        </p:nvSpPr>
        <p:spPr bwMode="auto">
          <a:xfrm>
            <a:off x="9557218" y="3113606"/>
            <a:ext cx="36985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06" name="Oval 852"/>
          <p:cNvSpPr>
            <a:spLocks noChangeArrowheads="1"/>
          </p:cNvSpPr>
          <p:nvPr/>
        </p:nvSpPr>
        <p:spPr bwMode="auto">
          <a:xfrm>
            <a:off x="9687639" y="3113606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07" name="Freeform 853"/>
          <p:cNvSpPr>
            <a:spLocks/>
          </p:cNvSpPr>
          <p:nvPr/>
        </p:nvSpPr>
        <p:spPr bwMode="auto">
          <a:xfrm>
            <a:off x="9827793" y="3140858"/>
            <a:ext cx="29199" cy="27252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3 w 3"/>
              <a:gd name="T5" fmla="*/ 3 h 3"/>
              <a:gd name="T6" fmla="*/ 1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1 w 3"/>
              <a:gd name="T13" fmla="*/ 0 h 3"/>
              <a:gd name="T14" fmla="*/ 3 w 3"/>
              <a:gd name="T15" fmla="*/ 0 h 3"/>
              <a:gd name="T16" fmla="*/ 3 w 3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08" name="Freeform 854"/>
          <p:cNvSpPr>
            <a:spLocks/>
          </p:cNvSpPr>
          <p:nvPr/>
        </p:nvSpPr>
        <p:spPr bwMode="auto">
          <a:xfrm>
            <a:off x="9940695" y="3121392"/>
            <a:ext cx="73970" cy="19466"/>
          </a:xfrm>
          <a:custGeom>
            <a:avLst/>
            <a:gdLst>
              <a:gd name="T0" fmla="*/ 8 w 8"/>
              <a:gd name="T1" fmla="*/ 0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0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0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09" name="Freeform 855"/>
          <p:cNvSpPr>
            <a:spLocks/>
          </p:cNvSpPr>
          <p:nvPr/>
        </p:nvSpPr>
        <p:spPr bwMode="auto">
          <a:xfrm>
            <a:off x="10071116" y="3121392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10" name="Freeform 856"/>
          <p:cNvSpPr>
            <a:spLocks/>
          </p:cNvSpPr>
          <p:nvPr/>
        </p:nvSpPr>
        <p:spPr bwMode="auto">
          <a:xfrm>
            <a:off x="10191804" y="3037689"/>
            <a:ext cx="27252" cy="19466"/>
          </a:xfrm>
          <a:custGeom>
            <a:avLst/>
            <a:gdLst>
              <a:gd name="T0" fmla="*/ 10 w 14"/>
              <a:gd name="T1" fmla="*/ 0 h 10"/>
              <a:gd name="T2" fmla="*/ 14 w 14"/>
              <a:gd name="T3" fmla="*/ 10 h 10"/>
              <a:gd name="T4" fmla="*/ 10 w 14"/>
              <a:gd name="T5" fmla="*/ 10 h 10"/>
              <a:gd name="T6" fmla="*/ 0 w 14"/>
              <a:gd name="T7" fmla="*/ 0 h 10"/>
              <a:gd name="T8" fmla="*/ 10 w 14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0">
                <a:moveTo>
                  <a:pt x="10" y="0"/>
                </a:moveTo>
                <a:lnTo>
                  <a:pt x="14" y="10"/>
                </a:lnTo>
                <a:lnTo>
                  <a:pt x="10" y="10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11" name="Oval 857"/>
          <p:cNvSpPr>
            <a:spLocks noChangeArrowheads="1"/>
          </p:cNvSpPr>
          <p:nvPr/>
        </p:nvSpPr>
        <p:spPr bwMode="auto">
          <a:xfrm>
            <a:off x="10285240" y="3113606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12" name="Oval 858"/>
          <p:cNvSpPr>
            <a:spLocks noChangeArrowheads="1"/>
          </p:cNvSpPr>
          <p:nvPr/>
        </p:nvSpPr>
        <p:spPr bwMode="auto">
          <a:xfrm>
            <a:off x="10415661" y="3113606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13" name="Oval 859"/>
          <p:cNvSpPr>
            <a:spLocks noChangeArrowheads="1"/>
          </p:cNvSpPr>
          <p:nvPr/>
        </p:nvSpPr>
        <p:spPr bwMode="auto">
          <a:xfrm>
            <a:off x="10555815" y="3113606"/>
            <a:ext cx="36985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14" name="Oval 860"/>
          <p:cNvSpPr>
            <a:spLocks noChangeArrowheads="1"/>
          </p:cNvSpPr>
          <p:nvPr/>
        </p:nvSpPr>
        <p:spPr bwMode="auto">
          <a:xfrm>
            <a:off x="10686236" y="3113606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15" name="Oval 861"/>
          <p:cNvSpPr>
            <a:spLocks noChangeArrowheads="1"/>
          </p:cNvSpPr>
          <p:nvPr/>
        </p:nvSpPr>
        <p:spPr bwMode="auto">
          <a:xfrm>
            <a:off x="10816657" y="3113606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16" name="Freeform 862"/>
          <p:cNvSpPr>
            <a:spLocks/>
          </p:cNvSpPr>
          <p:nvPr/>
        </p:nvSpPr>
        <p:spPr bwMode="auto">
          <a:xfrm>
            <a:off x="10956811" y="3140858"/>
            <a:ext cx="36985" cy="27252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17" name="Freeform 863"/>
          <p:cNvSpPr>
            <a:spLocks/>
          </p:cNvSpPr>
          <p:nvPr/>
        </p:nvSpPr>
        <p:spPr bwMode="auto">
          <a:xfrm>
            <a:off x="11096965" y="3140858"/>
            <a:ext cx="27252" cy="27252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2 w 3"/>
              <a:gd name="T5" fmla="*/ 3 h 3"/>
              <a:gd name="T6" fmla="*/ 1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1 w 3"/>
              <a:gd name="T13" fmla="*/ 0 h 3"/>
              <a:gd name="T14" fmla="*/ 2 w 3"/>
              <a:gd name="T15" fmla="*/ 0 h 3"/>
              <a:gd name="T16" fmla="*/ 3 w 3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18" name="Freeform 864"/>
          <p:cNvSpPr>
            <a:spLocks/>
          </p:cNvSpPr>
          <p:nvPr/>
        </p:nvSpPr>
        <p:spPr bwMode="auto">
          <a:xfrm>
            <a:off x="11227386" y="3140858"/>
            <a:ext cx="36985" cy="27252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19" name="Freeform 865"/>
          <p:cNvSpPr>
            <a:spLocks/>
          </p:cNvSpPr>
          <p:nvPr/>
        </p:nvSpPr>
        <p:spPr bwMode="auto">
          <a:xfrm>
            <a:off x="11367540" y="3140858"/>
            <a:ext cx="27252" cy="27252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2 w 3"/>
              <a:gd name="T5" fmla="*/ 3 h 3"/>
              <a:gd name="T6" fmla="*/ 0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0 w 3"/>
              <a:gd name="T13" fmla="*/ 0 h 3"/>
              <a:gd name="T14" fmla="*/ 2 w 3"/>
              <a:gd name="T15" fmla="*/ 0 h 3"/>
              <a:gd name="T16" fmla="*/ 3 w 3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20" name="Oval 866"/>
          <p:cNvSpPr>
            <a:spLocks noChangeArrowheads="1"/>
          </p:cNvSpPr>
          <p:nvPr/>
        </p:nvSpPr>
        <p:spPr bwMode="auto">
          <a:xfrm>
            <a:off x="11488229" y="3113606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49" name="Freeform 895"/>
          <p:cNvSpPr>
            <a:spLocks noEditPoints="1"/>
          </p:cNvSpPr>
          <p:nvPr/>
        </p:nvSpPr>
        <p:spPr bwMode="auto">
          <a:xfrm>
            <a:off x="5648478" y="3281012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50" name="Freeform 896"/>
          <p:cNvSpPr>
            <a:spLocks noEditPoints="1"/>
          </p:cNvSpPr>
          <p:nvPr/>
        </p:nvSpPr>
        <p:spPr bwMode="auto">
          <a:xfrm>
            <a:off x="5788632" y="3281012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51" name="Freeform 897"/>
          <p:cNvSpPr>
            <a:spLocks noEditPoints="1"/>
          </p:cNvSpPr>
          <p:nvPr/>
        </p:nvSpPr>
        <p:spPr bwMode="auto">
          <a:xfrm>
            <a:off x="5919053" y="3281012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52" name="Freeform 898"/>
          <p:cNvSpPr>
            <a:spLocks noEditPoints="1"/>
          </p:cNvSpPr>
          <p:nvPr/>
        </p:nvSpPr>
        <p:spPr bwMode="auto">
          <a:xfrm>
            <a:off x="6059207" y="3281012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53" name="Freeform 899"/>
          <p:cNvSpPr>
            <a:spLocks noEditPoints="1"/>
          </p:cNvSpPr>
          <p:nvPr/>
        </p:nvSpPr>
        <p:spPr bwMode="auto">
          <a:xfrm>
            <a:off x="6189628" y="3281012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54" name="Freeform 900"/>
          <p:cNvSpPr>
            <a:spLocks noEditPoints="1"/>
          </p:cNvSpPr>
          <p:nvPr/>
        </p:nvSpPr>
        <p:spPr bwMode="auto">
          <a:xfrm>
            <a:off x="6320049" y="3281012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55" name="Freeform 901"/>
          <p:cNvSpPr>
            <a:spLocks noEditPoints="1"/>
          </p:cNvSpPr>
          <p:nvPr/>
        </p:nvSpPr>
        <p:spPr bwMode="auto">
          <a:xfrm>
            <a:off x="6460203" y="3281012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56" name="Freeform 902"/>
          <p:cNvSpPr>
            <a:spLocks noEditPoints="1"/>
          </p:cNvSpPr>
          <p:nvPr/>
        </p:nvSpPr>
        <p:spPr bwMode="auto">
          <a:xfrm>
            <a:off x="6590624" y="3281012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57" name="Freeform 903"/>
          <p:cNvSpPr>
            <a:spLocks noEditPoints="1"/>
          </p:cNvSpPr>
          <p:nvPr/>
        </p:nvSpPr>
        <p:spPr bwMode="auto">
          <a:xfrm>
            <a:off x="6740511" y="3281012"/>
            <a:ext cx="83703" cy="130421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1 w 9"/>
              <a:gd name="T19" fmla="*/ 13 h 14"/>
              <a:gd name="T20" fmla="*/ 0 w 9"/>
              <a:gd name="T21" fmla="*/ 13 h 14"/>
              <a:gd name="T22" fmla="*/ 1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1 w 9"/>
              <a:gd name="T33" fmla="*/ 2 h 14"/>
              <a:gd name="T34" fmla="*/ 0 w 9"/>
              <a:gd name="T35" fmla="*/ 1 h 14"/>
              <a:gd name="T36" fmla="*/ 1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7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6" y="0"/>
                  <a:pt x="6" y="1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58" name="Freeform 904"/>
          <p:cNvSpPr>
            <a:spLocks/>
          </p:cNvSpPr>
          <p:nvPr/>
        </p:nvSpPr>
        <p:spPr bwMode="auto">
          <a:xfrm>
            <a:off x="6878719" y="3281012"/>
            <a:ext cx="85650" cy="130421"/>
          </a:xfrm>
          <a:custGeom>
            <a:avLst/>
            <a:gdLst>
              <a:gd name="T0" fmla="*/ 8 w 9"/>
              <a:gd name="T1" fmla="*/ 1 h 14"/>
              <a:gd name="T2" fmla="*/ 9 w 9"/>
              <a:gd name="T3" fmla="*/ 2 h 14"/>
              <a:gd name="T4" fmla="*/ 8 w 9"/>
              <a:gd name="T5" fmla="*/ 3 h 14"/>
              <a:gd name="T6" fmla="*/ 8 w 9"/>
              <a:gd name="T7" fmla="*/ 3 h 14"/>
              <a:gd name="T8" fmla="*/ 7 w 9"/>
              <a:gd name="T9" fmla="*/ 3 h 14"/>
              <a:gd name="T10" fmla="*/ 7 w 9"/>
              <a:gd name="T11" fmla="*/ 3 h 14"/>
              <a:gd name="T12" fmla="*/ 7 w 9"/>
              <a:gd name="T13" fmla="*/ 2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0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1 w 9"/>
              <a:gd name="T35" fmla="*/ 13 h 14"/>
              <a:gd name="T36" fmla="*/ 0 w 9"/>
              <a:gd name="T37" fmla="*/ 11 h 14"/>
              <a:gd name="T38" fmla="*/ 0 w 9"/>
              <a:gd name="T39" fmla="*/ 11 h 14"/>
              <a:gd name="T40" fmla="*/ 1 w 9"/>
              <a:gd name="T41" fmla="*/ 10 h 14"/>
              <a:gd name="T42" fmla="*/ 2 w 9"/>
              <a:gd name="T43" fmla="*/ 11 h 14"/>
              <a:gd name="T44" fmla="*/ 2 w 9"/>
              <a:gd name="T45" fmla="*/ 11 h 14"/>
              <a:gd name="T46" fmla="*/ 2 w 9"/>
              <a:gd name="T47" fmla="*/ 11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3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2"/>
                  <a:pt x="9" y="2"/>
                </a:cubicBezTo>
                <a:cubicBezTo>
                  <a:pt x="9" y="3"/>
                  <a:pt x="9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9" y="11"/>
                  <a:pt x="9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0"/>
                  <a:pt x="1" y="10"/>
                </a:cubicBezTo>
                <a:cubicBezTo>
                  <a:pt x="1" y="10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59" name="Freeform 905"/>
          <p:cNvSpPr>
            <a:spLocks/>
          </p:cNvSpPr>
          <p:nvPr/>
        </p:nvSpPr>
        <p:spPr bwMode="auto">
          <a:xfrm>
            <a:off x="7018873" y="3281012"/>
            <a:ext cx="75917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1 h 14"/>
              <a:gd name="T6" fmla="*/ 1 w 8"/>
              <a:gd name="T7" fmla="*/ 13 h 14"/>
              <a:gd name="T8" fmla="*/ 0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6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6" y="1"/>
                  <a:pt x="6" y="1"/>
                  <a:pt x="6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60" name="Freeform 906"/>
          <p:cNvSpPr>
            <a:spLocks/>
          </p:cNvSpPr>
          <p:nvPr/>
        </p:nvSpPr>
        <p:spPr bwMode="auto">
          <a:xfrm>
            <a:off x="7149294" y="3281012"/>
            <a:ext cx="85650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61" name="Freeform 907"/>
          <p:cNvSpPr>
            <a:spLocks/>
          </p:cNvSpPr>
          <p:nvPr/>
        </p:nvSpPr>
        <p:spPr bwMode="auto">
          <a:xfrm>
            <a:off x="7281661" y="3281012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1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2"/>
                  <a:pt x="1" y="12"/>
                  <a:pt x="1" y="12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62" name="Freeform 908"/>
          <p:cNvSpPr>
            <a:spLocks/>
          </p:cNvSpPr>
          <p:nvPr/>
        </p:nvSpPr>
        <p:spPr bwMode="auto">
          <a:xfrm>
            <a:off x="7419869" y="3337463"/>
            <a:ext cx="85650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63" name="Freeform 909"/>
          <p:cNvSpPr>
            <a:spLocks/>
          </p:cNvSpPr>
          <p:nvPr/>
        </p:nvSpPr>
        <p:spPr bwMode="auto">
          <a:xfrm>
            <a:off x="7552237" y="3337463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64" name="Freeform 910"/>
          <p:cNvSpPr>
            <a:spLocks/>
          </p:cNvSpPr>
          <p:nvPr/>
        </p:nvSpPr>
        <p:spPr bwMode="auto">
          <a:xfrm>
            <a:off x="7690444" y="3337463"/>
            <a:ext cx="75917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65" name="Freeform 911"/>
          <p:cNvSpPr>
            <a:spLocks/>
          </p:cNvSpPr>
          <p:nvPr/>
        </p:nvSpPr>
        <p:spPr bwMode="auto">
          <a:xfrm>
            <a:off x="7822812" y="3337463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66" name="Freeform 912"/>
          <p:cNvSpPr>
            <a:spLocks/>
          </p:cNvSpPr>
          <p:nvPr/>
        </p:nvSpPr>
        <p:spPr bwMode="auto">
          <a:xfrm>
            <a:off x="7961019" y="3337463"/>
            <a:ext cx="75917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67" name="Freeform 913"/>
          <p:cNvSpPr>
            <a:spLocks/>
          </p:cNvSpPr>
          <p:nvPr/>
        </p:nvSpPr>
        <p:spPr bwMode="auto">
          <a:xfrm>
            <a:off x="8093387" y="3337463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68" name="Freeform 914"/>
          <p:cNvSpPr>
            <a:spLocks/>
          </p:cNvSpPr>
          <p:nvPr/>
        </p:nvSpPr>
        <p:spPr bwMode="auto">
          <a:xfrm>
            <a:off x="8231594" y="3337463"/>
            <a:ext cx="75917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69" name="Freeform 915"/>
          <p:cNvSpPr>
            <a:spLocks noEditPoints="1"/>
          </p:cNvSpPr>
          <p:nvPr/>
        </p:nvSpPr>
        <p:spPr bwMode="auto">
          <a:xfrm>
            <a:off x="8391214" y="3300478"/>
            <a:ext cx="27252" cy="93436"/>
          </a:xfrm>
          <a:custGeom>
            <a:avLst/>
            <a:gdLst>
              <a:gd name="T0" fmla="*/ 3 w 3"/>
              <a:gd name="T1" fmla="*/ 1 h 10"/>
              <a:gd name="T2" fmla="*/ 3 w 3"/>
              <a:gd name="T3" fmla="*/ 3 h 10"/>
              <a:gd name="T4" fmla="*/ 2 w 3"/>
              <a:gd name="T5" fmla="*/ 4 h 10"/>
              <a:gd name="T6" fmla="*/ 1 w 3"/>
              <a:gd name="T7" fmla="*/ 4 h 10"/>
              <a:gd name="T8" fmla="*/ 0 w 3"/>
              <a:gd name="T9" fmla="*/ 3 h 10"/>
              <a:gd name="T10" fmla="*/ 0 w 3"/>
              <a:gd name="T11" fmla="*/ 1 h 10"/>
              <a:gd name="T12" fmla="*/ 1 w 3"/>
              <a:gd name="T13" fmla="*/ 0 h 10"/>
              <a:gd name="T14" fmla="*/ 2 w 3"/>
              <a:gd name="T15" fmla="*/ 0 h 10"/>
              <a:gd name="T16" fmla="*/ 3 w 3"/>
              <a:gd name="T17" fmla="*/ 1 h 10"/>
              <a:gd name="T18" fmla="*/ 3 w 3"/>
              <a:gd name="T19" fmla="*/ 7 h 10"/>
              <a:gd name="T20" fmla="*/ 3 w 3"/>
              <a:gd name="T21" fmla="*/ 9 h 10"/>
              <a:gd name="T22" fmla="*/ 2 w 3"/>
              <a:gd name="T23" fmla="*/ 10 h 10"/>
              <a:gd name="T24" fmla="*/ 1 w 3"/>
              <a:gd name="T25" fmla="*/ 10 h 10"/>
              <a:gd name="T26" fmla="*/ 0 w 3"/>
              <a:gd name="T27" fmla="*/ 9 h 10"/>
              <a:gd name="T28" fmla="*/ 0 w 3"/>
              <a:gd name="T29" fmla="*/ 7 h 10"/>
              <a:gd name="T30" fmla="*/ 1 w 3"/>
              <a:gd name="T31" fmla="*/ 6 h 10"/>
              <a:gd name="T32" fmla="*/ 2 w 3"/>
              <a:gd name="T33" fmla="*/ 6 h 10"/>
              <a:gd name="T34" fmla="*/ 3 w 3"/>
              <a:gd name="T3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10">
                <a:moveTo>
                  <a:pt x="3" y="1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7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70" name="Freeform 916"/>
          <p:cNvSpPr>
            <a:spLocks noEditPoints="1"/>
          </p:cNvSpPr>
          <p:nvPr/>
        </p:nvSpPr>
        <p:spPr bwMode="auto">
          <a:xfrm>
            <a:off x="8502169" y="3281012"/>
            <a:ext cx="75917" cy="130421"/>
          </a:xfrm>
          <a:custGeom>
            <a:avLst/>
            <a:gdLst>
              <a:gd name="T0" fmla="*/ 4 w 8"/>
              <a:gd name="T1" fmla="*/ 0 h 14"/>
              <a:gd name="T2" fmla="*/ 6 w 8"/>
              <a:gd name="T3" fmla="*/ 2 h 14"/>
              <a:gd name="T4" fmla="*/ 8 w 8"/>
              <a:gd name="T5" fmla="*/ 5 h 14"/>
              <a:gd name="T6" fmla="*/ 8 w 8"/>
              <a:gd name="T7" fmla="*/ 7 h 14"/>
              <a:gd name="T8" fmla="*/ 8 w 8"/>
              <a:gd name="T9" fmla="*/ 9 h 14"/>
              <a:gd name="T10" fmla="*/ 6 w 8"/>
              <a:gd name="T11" fmla="*/ 12 h 14"/>
              <a:gd name="T12" fmla="*/ 5 w 8"/>
              <a:gd name="T13" fmla="*/ 13 h 14"/>
              <a:gd name="T14" fmla="*/ 4 w 8"/>
              <a:gd name="T15" fmla="*/ 14 h 14"/>
              <a:gd name="T16" fmla="*/ 3 w 8"/>
              <a:gd name="T17" fmla="*/ 13 h 14"/>
              <a:gd name="T18" fmla="*/ 2 w 8"/>
              <a:gd name="T19" fmla="*/ 12 h 14"/>
              <a:gd name="T20" fmla="*/ 0 w 8"/>
              <a:gd name="T21" fmla="*/ 9 h 14"/>
              <a:gd name="T22" fmla="*/ 0 w 8"/>
              <a:gd name="T23" fmla="*/ 7 h 14"/>
              <a:gd name="T24" fmla="*/ 0 w 8"/>
              <a:gd name="T25" fmla="*/ 5 h 14"/>
              <a:gd name="T26" fmla="*/ 2 w 8"/>
              <a:gd name="T27" fmla="*/ 2 h 14"/>
              <a:gd name="T28" fmla="*/ 4 w 8"/>
              <a:gd name="T29" fmla="*/ 0 h 14"/>
              <a:gd name="T30" fmla="*/ 4 w 8"/>
              <a:gd name="T31" fmla="*/ 2 h 14"/>
              <a:gd name="T32" fmla="*/ 3 w 8"/>
              <a:gd name="T33" fmla="*/ 2 h 14"/>
              <a:gd name="T34" fmla="*/ 2 w 8"/>
              <a:gd name="T35" fmla="*/ 6 h 14"/>
              <a:gd name="T36" fmla="*/ 1 w 8"/>
              <a:gd name="T37" fmla="*/ 7 h 14"/>
              <a:gd name="T38" fmla="*/ 2 w 8"/>
              <a:gd name="T39" fmla="*/ 8 h 14"/>
              <a:gd name="T40" fmla="*/ 3 w 8"/>
              <a:gd name="T41" fmla="*/ 12 h 14"/>
              <a:gd name="T42" fmla="*/ 4 w 8"/>
              <a:gd name="T43" fmla="*/ 12 h 14"/>
              <a:gd name="T44" fmla="*/ 4 w 8"/>
              <a:gd name="T45" fmla="*/ 12 h 14"/>
              <a:gd name="T46" fmla="*/ 6 w 8"/>
              <a:gd name="T47" fmla="*/ 8 h 14"/>
              <a:gd name="T48" fmla="*/ 6 w 8"/>
              <a:gd name="T49" fmla="*/ 7 h 14"/>
              <a:gd name="T50" fmla="*/ 6 w 8"/>
              <a:gd name="T51" fmla="*/ 6 h 14"/>
              <a:gd name="T52" fmla="*/ 4 w 8"/>
              <a:gd name="T53" fmla="*/ 2 h 14"/>
              <a:gd name="T54" fmla="*/ 4 w 8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14">
                <a:moveTo>
                  <a:pt x="4" y="0"/>
                </a:moveTo>
                <a:cubicBezTo>
                  <a:pt x="5" y="0"/>
                  <a:pt x="5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7"/>
                </a:cubicBezTo>
                <a:cubicBezTo>
                  <a:pt x="8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3" y="2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7"/>
                </a:cubicBezTo>
                <a:cubicBezTo>
                  <a:pt x="1" y="7"/>
                  <a:pt x="1" y="8"/>
                  <a:pt x="2" y="8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6" y="8"/>
                  <a:pt x="6" y="8"/>
                  <a:pt x="6" y="8"/>
                </a:cubicBezTo>
                <a:cubicBezTo>
                  <a:pt x="6" y="8"/>
                  <a:pt x="6" y="7"/>
                  <a:pt x="6" y="7"/>
                </a:cubicBezTo>
                <a:cubicBezTo>
                  <a:pt x="6" y="7"/>
                  <a:pt x="6" y="6"/>
                  <a:pt x="6" y="6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71" name="Freeform 917"/>
          <p:cNvSpPr>
            <a:spLocks noEditPoints="1"/>
          </p:cNvSpPr>
          <p:nvPr/>
        </p:nvSpPr>
        <p:spPr bwMode="auto">
          <a:xfrm>
            <a:off x="8634537" y="3281012"/>
            <a:ext cx="83703" cy="130421"/>
          </a:xfrm>
          <a:custGeom>
            <a:avLst/>
            <a:gdLst>
              <a:gd name="T0" fmla="*/ 5 w 9"/>
              <a:gd name="T1" fmla="*/ 1 h 14"/>
              <a:gd name="T2" fmla="*/ 6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8 h 14"/>
              <a:gd name="T10" fmla="*/ 6 w 9"/>
              <a:gd name="T11" fmla="*/ 12 h 14"/>
              <a:gd name="T12" fmla="*/ 5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3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5 w 9"/>
              <a:gd name="T43" fmla="*/ 1 h 14"/>
              <a:gd name="T44" fmla="*/ 3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4 w 9"/>
              <a:gd name="T59" fmla="*/ 2 h 14"/>
              <a:gd name="T60" fmla="*/ 3 w 9"/>
              <a:gd name="T61" fmla="*/ 2 h 14"/>
              <a:gd name="T62" fmla="*/ 3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5" y="1"/>
                </a:moveTo>
                <a:cubicBezTo>
                  <a:pt x="6" y="1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9" y="6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72" name="Freeform 918"/>
          <p:cNvSpPr>
            <a:spLocks/>
          </p:cNvSpPr>
          <p:nvPr/>
        </p:nvSpPr>
        <p:spPr bwMode="auto">
          <a:xfrm>
            <a:off x="8764958" y="3281012"/>
            <a:ext cx="83703" cy="130421"/>
          </a:xfrm>
          <a:custGeom>
            <a:avLst/>
            <a:gdLst>
              <a:gd name="T0" fmla="*/ 5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4 h 14"/>
              <a:gd name="T10" fmla="*/ 8 w 9"/>
              <a:gd name="T11" fmla="*/ 14 h 14"/>
              <a:gd name="T12" fmla="*/ 8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6 w 9"/>
              <a:gd name="T19" fmla="*/ 5 h 14"/>
              <a:gd name="T20" fmla="*/ 6 w 9"/>
              <a:gd name="T21" fmla="*/ 5 h 14"/>
              <a:gd name="T22" fmla="*/ 5 w 9"/>
              <a:gd name="T23" fmla="*/ 6 h 14"/>
              <a:gd name="T24" fmla="*/ 5 w 9"/>
              <a:gd name="T25" fmla="*/ 6 h 14"/>
              <a:gd name="T26" fmla="*/ 4 w 9"/>
              <a:gd name="T27" fmla="*/ 6 h 14"/>
              <a:gd name="T28" fmla="*/ 4 w 9"/>
              <a:gd name="T29" fmla="*/ 5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1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3 w 9"/>
              <a:gd name="T47" fmla="*/ 0 h 14"/>
              <a:gd name="T48" fmla="*/ 5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9" y="14"/>
                  <a:pt x="9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6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4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73" name="Freeform 919"/>
          <p:cNvSpPr>
            <a:spLocks noEditPoints="1"/>
          </p:cNvSpPr>
          <p:nvPr/>
        </p:nvSpPr>
        <p:spPr bwMode="auto">
          <a:xfrm>
            <a:off x="8885646" y="3281012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74" name="Freeform 920"/>
          <p:cNvSpPr>
            <a:spLocks/>
          </p:cNvSpPr>
          <p:nvPr/>
        </p:nvSpPr>
        <p:spPr bwMode="auto">
          <a:xfrm>
            <a:off x="9035533" y="3281012"/>
            <a:ext cx="83703" cy="130421"/>
          </a:xfrm>
          <a:custGeom>
            <a:avLst/>
            <a:gdLst>
              <a:gd name="T0" fmla="*/ 5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4 h 14"/>
              <a:gd name="T10" fmla="*/ 8 w 9"/>
              <a:gd name="T11" fmla="*/ 14 h 14"/>
              <a:gd name="T12" fmla="*/ 8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6 w 9"/>
              <a:gd name="T19" fmla="*/ 5 h 14"/>
              <a:gd name="T20" fmla="*/ 6 w 9"/>
              <a:gd name="T21" fmla="*/ 5 h 14"/>
              <a:gd name="T22" fmla="*/ 5 w 9"/>
              <a:gd name="T23" fmla="*/ 6 h 14"/>
              <a:gd name="T24" fmla="*/ 5 w 9"/>
              <a:gd name="T25" fmla="*/ 6 h 14"/>
              <a:gd name="T26" fmla="*/ 4 w 9"/>
              <a:gd name="T27" fmla="*/ 6 h 14"/>
              <a:gd name="T28" fmla="*/ 4 w 9"/>
              <a:gd name="T29" fmla="*/ 5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1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3 w 9"/>
              <a:gd name="T47" fmla="*/ 0 h 14"/>
              <a:gd name="T48" fmla="*/ 5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75" name="Freeform 921"/>
          <p:cNvSpPr>
            <a:spLocks noEditPoints="1"/>
          </p:cNvSpPr>
          <p:nvPr/>
        </p:nvSpPr>
        <p:spPr bwMode="auto">
          <a:xfrm>
            <a:off x="9175687" y="3281012"/>
            <a:ext cx="83703" cy="130421"/>
          </a:xfrm>
          <a:custGeom>
            <a:avLst/>
            <a:gdLst>
              <a:gd name="T0" fmla="*/ 4 w 9"/>
              <a:gd name="T1" fmla="*/ 0 h 14"/>
              <a:gd name="T2" fmla="*/ 6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2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9" y="6"/>
                  <a:pt x="9" y="7"/>
                </a:cubicBezTo>
                <a:cubicBezTo>
                  <a:pt x="9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3" y="14"/>
                  <a:pt x="3" y="13"/>
                </a:cubicBezTo>
                <a:cubicBezTo>
                  <a:pt x="3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76" name="Freeform 922"/>
          <p:cNvSpPr>
            <a:spLocks noEditPoints="1"/>
          </p:cNvSpPr>
          <p:nvPr/>
        </p:nvSpPr>
        <p:spPr bwMode="auto">
          <a:xfrm>
            <a:off x="9333361" y="3300478"/>
            <a:ext cx="27252" cy="93436"/>
          </a:xfrm>
          <a:custGeom>
            <a:avLst/>
            <a:gdLst>
              <a:gd name="T0" fmla="*/ 3 w 3"/>
              <a:gd name="T1" fmla="*/ 1 h 10"/>
              <a:gd name="T2" fmla="*/ 3 w 3"/>
              <a:gd name="T3" fmla="*/ 3 h 10"/>
              <a:gd name="T4" fmla="*/ 2 w 3"/>
              <a:gd name="T5" fmla="*/ 4 h 10"/>
              <a:gd name="T6" fmla="*/ 1 w 3"/>
              <a:gd name="T7" fmla="*/ 4 h 10"/>
              <a:gd name="T8" fmla="*/ 0 w 3"/>
              <a:gd name="T9" fmla="*/ 3 h 10"/>
              <a:gd name="T10" fmla="*/ 0 w 3"/>
              <a:gd name="T11" fmla="*/ 1 h 10"/>
              <a:gd name="T12" fmla="*/ 1 w 3"/>
              <a:gd name="T13" fmla="*/ 0 h 10"/>
              <a:gd name="T14" fmla="*/ 2 w 3"/>
              <a:gd name="T15" fmla="*/ 0 h 10"/>
              <a:gd name="T16" fmla="*/ 3 w 3"/>
              <a:gd name="T17" fmla="*/ 1 h 10"/>
              <a:gd name="T18" fmla="*/ 3 w 3"/>
              <a:gd name="T19" fmla="*/ 7 h 10"/>
              <a:gd name="T20" fmla="*/ 3 w 3"/>
              <a:gd name="T21" fmla="*/ 9 h 10"/>
              <a:gd name="T22" fmla="*/ 2 w 3"/>
              <a:gd name="T23" fmla="*/ 10 h 10"/>
              <a:gd name="T24" fmla="*/ 1 w 3"/>
              <a:gd name="T25" fmla="*/ 10 h 10"/>
              <a:gd name="T26" fmla="*/ 0 w 3"/>
              <a:gd name="T27" fmla="*/ 9 h 10"/>
              <a:gd name="T28" fmla="*/ 0 w 3"/>
              <a:gd name="T29" fmla="*/ 7 h 10"/>
              <a:gd name="T30" fmla="*/ 1 w 3"/>
              <a:gd name="T31" fmla="*/ 6 h 10"/>
              <a:gd name="T32" fmla="*/ 2 w 3"/>
              <a:gd name="T33" fmla="*/ 6 h 10"/>
              <a:gd name="T34" fmla="*/ 3 w 3"/>
              <a:gd name="T3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10">
                <a:moveTo>
                  <a:pt x="3" y="1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7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77" name="Freeform 923"/>
          <p:cNvSpPr>
            <a:spLocks/>
          </p:cNvSpPr>
          <p:nvPr/>
        </p:nvSpPr>
        <p:spPr bwMode="auto">
          <a:xfrm>
            <a:off x="9446262" y="3337463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78" name="Oval 924"/>
          <p:cNvSpPr>
            <a:spLocks noChangeArrowheads="1"/>
          </p:cNvSpPr>
          <p:nvPr/>
        </p:nvSpPr>
        <p:spPr bwMode="auto">
          <a:xfrm>
            <a:off x="9594203" y="332773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79" name="Freeform 925"/>
          <p:cNvSpPr>
            <a:spLocks/>
          </p:cNvSpPr>
          <p:nvPr/>
        </p:nvSpPr>
        <p:spPr bwMode="auto">
          <a:xfrm>
            <a:off x="9697372" y="3261546"/>
            <a:ext cx="36985" cy="19466"/>
          </a:xfrm>
          <a:custGeom>
            <a:avLst/>
            <a:gdLst>
              <a:gd name="T0" fmla="*/ 10 w 19"/>
              <a:gd name="T1" fmla="*/ 0 h 10"/>
              <a:gd name="T2" fmla="*/ 19 w 19"/>
              <a:gd name="T3" fmla="*/ 10 h 10"/>
              <a:gd name="T4" fmla="*/ 10 w 19"/>
              <a:gd name="T5" fmla="*/ 10 h 10"/>
              <a:gd name="T6" fmla="*/ 0 w 19"/>
              <a:gd name="T7" fmla="*/ 0 h 10"/>
              <a:gd name="T8" fmla="*/ 10 w 19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0">
                <a:moveTo>
                  <a:pt x="10" y="0"/>
                </a:moveTo>
                <a:lnTo>
                  <a:pt x="19" y="10"/>
                </a:lnTo>
                <a:lnTo>
                  <a:pt x="10" y="10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80" name="Freeform 926"/>
          <p:cNvSpPr>
            <a:spLocks/>
          </p:cNvSpPr>
          <p:nvPr/>
        </p:nvSpPr>
        <p:spPr bwMode="auto">
          <a:xfrm>
            <a:off x="9771342" y="3337463"/>
            <a:ext cx="85650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81" name="Freeform 927"/>
          <p:cNvSpPr>
            <a:spLocks/>
          </p:cNvSpPr>
          <p:nvPr/>
        </p:nvSpPr>
        <p:spPr bwMode="auto">
          <a:xfrm>
            <a:off x="9911496" y="3337463"/>
            <a:ext cx="75917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82" name="Freeform 928"/>
          <p:cNvSpPr>
            <a:spLocks/>
          </p:cNvSpPr>
          <p:nvPr/>
        </p:nvSpPr>
        <p:spPr bwMode="auto">
          <a:xfrm>
            <a:off x="10041917" y="3337463"/>
            <a:ext cx="85650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83" name="Freeform 929"/>
          <p:cNvSpPr>
            <a:spLocks/>
          </p:cNvSpPr>
          <p:nvPr/>
        </p:nvSpPr>
        <p:spPr bwMode="auto">
          <a:xfrm>
            <a:off x="10172338" y="3337463"/>
            <a:ext cx="85650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84" name="Freeform 930"/>
          <p:cNvSpPr>
            <a:spLocks/>
          </p:cNvSpPr>
          <p:nvPr/>
        </p:nvSpPr>
        <p:spPr bwMode="auto">
          <a:xfrm>
            <a:off x="10294973" y="3261546"/>
            <a:ext cx="36985" cy="19466"/>
          </a:xfrm>
          <a:custGeom>
            <a:avLst/>
            <a:gdLst>
              <a:gd name="T0" fmla="*/ 9 w 19"/>
              <a:gd name="T1" fmla="*/ 0 h 10"/>
              <a:gd name="T2" fmla="*/ 19 w 19"/>
              <a:gd name="T3" fmla="*/ 10 h 10"/>
              <a:gd name="T4" fmla="*/ 9 w 19"/>
              <a:gd name="T5" fmla="*/ 10 h 10"/>
              <a:gd name="T6" fmla="*/ 0 w 19"/>
              <a:gd name="T7" fmla="*/ 0 h 10"/>
              <a:gd name="T8" fmla="*/ 9 w 19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0">
                <a:moveTo>
                  <a:pt x="9" y="0"/>
                </a:moveTo>
                <a:lnTo>
                  <a:pt x="19" y="10"/>
                </a:lnTo>
                <a:lnTo>
                  <a:pt x="9" y="10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85" name="Oval 931"/>
          <p:cNvSpPr>
            <a:spLocks noChangeArrowheads="1"/>
          </p:cNvSpPr>
          <p:nvPr/>
        </p:nvSpPr>
        <p:spPr bwMode="auto">
          <a:xfrm>
            <a:off x="10388409" y="332773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86" name="Oval 932"/>
          <p:cNvSpPr>
            <a:spLocks noChangeArrowheads="1"/>
          </p:cNvSpPr>
          <p:nvPr/>
        </p:nvSpPr>
        <p:spPr bwMode="auto">
          <a:xfrm>
            <a:off x="10528563" y="332773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87" name="Oval 933"/>
          <p:cNvSpPr>
            <a:spLocks noChangeArrowheads="1"/>
          </p:cNvSpPr>
          <p:nvPr/>
        </p:nvSpPr>
        <p:spPr bwMode="auto">
          <a:xfrm>
            <a:off x="10658984" y="332773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88" name="Oval 934"/>
          <p:cNvSpPr>
            <a:spLocks noChangeArrowheads="1"/>
          </p:cNvSpPr>
          <p:nvPr/>
        </p:nvSpPr>
        <p:spPr bwMode="auto">
          <a:xfrm>
            <a:off x="10799138" y="3327730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89" name="Oval 935"/>
          <p:cNvSpPr>
            <a:spLocks noChangeArrowheads="1"/>
          </p:cNvSpPr>
          <p:nvPr/>
        </p:nvSpPr>
        <p:spPr bwMode="auto">
          <a:xfrm>
            <a:off x="10929559" y="332773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90" name="Oval 936"/>
          <p:cNvSpPr>
            <a:spLocks noChangeArrowheads="1"/>
          </p:cNvSpPr>
          <p:nvPr/>
        </p:nvSpPr>
        <p:spPr bwMode="auto">
          <a:xfrm>
            <a:off x="11069713" y="3327730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91" name="Oval 937"/>
          <p:cNvSpPr>
            <a:spLocks noChangeArrowheads="1"/>
          </p:cNvSpPr>
          <p:nvPr/>
        </p:nvSpPr>
        <p:spPr bwMode="auto">
          <a:xfrm>
            <a:off x="11200134" y="332773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92" name="Oval 938"/>
          <p:cNvSpPr>
            <a:spLocks noChangeArrowheads="1"/>
          </p:cNvSpPr>
          <p:nvPr/>
        </p:nvSpPr>
        <p:spPr bwMode="auto">
          <a:xfrm>
            <a:off x="11340288" y="3327730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93" name="Oval 939"/>
          <p:cNvSpPr>
            <a:spLocks noChangeArrowheads="1"/>
          </p:cNvSpPr>
          <p:nvPr/>
        </p:nvSpPr>
        <p:spPr bwMode="auto">
          <a:xfrm>
            <a:off x="11470709" y="332773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22" name="Freeform 968"/>
          <p:cNvSpPr>
            <a:spLocks noEditPoints="1"/>
          </p:cNvSpPr>
          <p:nvPr/>
        </p:nvSpPr>
        <p:spPr bwMode="auto">
          <a:xfrm>
            <a:off x="5619279" y="3504869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0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2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23" name="Freeform 969"/>
          <p:cNvSpPr>
            <a:spLocks noEditPoints="1"/>
          </p:cNvSpPr>
          <p:nvPr/>
        </p:nvSpPr>
        <p:spPr bwMode="auto">
          <a:xfrm>
            <a:off x="5749700" y="3504869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8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24" name="Freeform 970"/>
          <p:cNvSpPr>
            <a:spLocks noEditPoints="1"/>
          </p:cNvSpPr>
          <p:nvPr/>
        </p:nvSpPr>
        <p:spPr bwMode="auto">
          <a:xfrm>
            <a:off x="5882068" y="3504869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25" name="Freeform 971"/>
          <p:cNvSpPr>
            <a:spLocks noEditPoints="1"/>
          </p:cNvSpPr>
          <p:nvPr/>
        </p:nvSpPr>
        <p:spPr bwMode="auto">
          <a:xfrm>
            <a:off x="6020275" y="3504869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2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2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26" name="Freeform 972"/>
          <p:cNvSpPr>
            <a:spLocks noEditPoints="1"/>
          </p:cNvSpPr>
          <p:nvPr/>
        </p:nvSpPr>
        <p:spPr bwMode="auto">
          <a:xfrm>
            <a:off x="6152643" y="3504869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8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27" name="Freeform 973"/>
          <p:cNvSpPr>
            <a:spLocks noEditPoints="1"/>
          </p:cNvSpPr>
          <p:nvPr/>
        </p:nvSpPr>
        <p:spPr bwMode="auto">
          <a:xfrm>
            <a:off x="6283064" y="3504869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28" name="Freeform 974"/>
          <p:cNvSpPr>
            <a:spLocks noEditPoints="1"/>
          </p:cNvSpPr>
          <p:nvPr/>
        </p:nvSpPr>
        <p:spPr bwMode="auto">
          <a:xfrm>
            <a:off x="6423218" y="3504869"/>
            <a:ext cx="91489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2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9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2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29" name="Freeform 975"/>
          <p:cNvSpPr>
            <a:spLocks noEditPoints="1"/>
          </p:cNvSpPr>
          <p:nvPr/>
        </p:nvSpPr>
        <p:spPr bwMode="auto">
          <a:xfrm>
            <a:off x="6553639" y="3504869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8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30" name="Freeform 976"/>
          <p:cNvSpPr>
            <a:spLocks noEditPoints="1"/>
          </p:cNvSpPr>
          <p:nvPr/>
        </p:nvSpPr>
        <p:spPr bwMode="auto">
          <a:xfrm>
            <a:off x="6684060" y="3504869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31" name="Freeform 977"/>
          <p:cNvSpPr>
            <a:spLocks/>
          </p:cNvSpPr>
          <p:nvPr/>
        </p:nvSpPr>
        <p:spPr bwMode="auto">
          <a:xfrm>
            <a:off x="6832001" y="3504869"/>
            <a:ext cx="85650" cy="122635"/>
          </a:xfrm>
          <a:custGeom>
            <a:avLst/>
            <a:gdLst>
              <a:gd name="T0" fmla="*/ 7 w 9"/>
              <a:gd name="T1" fmla="*/ 5 h 13"/>
              <a:gd name="T2" fmla="*/ 7 w 9"/>
              <a:gd name="T3" fmla="*/ 0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0 h 13"/>
              <a:gd name="T12" fmla="*/ 9 w 9"/>
              <a:gd name="T13" fmla="*/ 12 h 13"/>
              <a:gd name="T14" fmla="*/ 9 w 9"/>
              <a:gd name="T15" fmla="*/ 13 h 13"/>
              <a:gd name="T16" fmla="*/ 8 w 9"/>
              <a:gd name="T17" fmla="*/ 13 h 13"/>
              <a:gd name="T18" fmla="*/ 8 w 9"/>
              <a:gd name="T19" fmla="*/ 13 h 13"/>
              <a:gd name="T20" fmla="*/ 7 w 9"/>
              <a:gd name="T21" fmla="*/ 12 h 13"/>
              <a:gd name="T22" fmla="*/ 7 w 9"/>
              <a:gd name="T23" fmla="*/ 7 h 13"/>
              <a:gd name="T24" fmla="*/ 2 w 9"/>
              <a:gd name="T25" fmla="*/ 7 h 13"/>
              <a:gd name="T26" fmla="*/ 2 w 9"/>
              <a:gd name="T27" fmla="*/ 12 h 13"/>
              <a:gd name="T28" fmla="*/ 2 w 9"/>
              <a:gd name="T29" fmla="*/ 13 h 13"/>
              <a:gd name="T30" fmla="*/ 1 w 9"/>
              <a:gd name="T31" fmla="*/ 13 h 13"/>
              <a:gd name="T32" fmla="*/ 1 w 9"/>
              <a:gd name="T33" fmla="*/ 13 h 13"/>
              <a:gd name="T34" fmla="*/ 0 w 9"/>
              <a:gd name="T35" fmla="*/ 12 h 13"/>
              <a:gd name="T36" fmla="*/ 0 w 9"/>
              <a:gd name="T37" fmla="*/ 0 h 13"/>
              <a:gd name="T38" fmla="*/ 1 w 9"/>
              <a:gd name="T39" fmla="*/ 0 h 13"/>
              <a:gd name="T40" fmla="*/ 1 w 9"/>
              <a:gd name="T41" fmla="*/ 0 h 13"/>
              <a:gd name="T42" fmla="*/ 2 w 9"/>
              <a:gd name="T43" fmla="*/ 0 h 13"/>
              <a:gd name="T44" fmla="*/ 2 w 9"/>
              <a:gd name="T45" fmla="*/ 0 h 13"/>
              <a:gd name="T46" fmla="*/ 2 w 9"/>
              <a:gd name="T47" fmla="*/ 5 h 13"/>
              <a:gd name="T48" fmla="*/ 7 w 9"/>
              <a:gd name="T49" fmla="*/ 5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7" y="5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7"/>
                  <a:pt x="7" y="7"/>
                  <a:pt x="7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5"/>
                  <a:pt x="2" y="5"/>
                  <a:pt x="2" y="5"/>
                </a:cubicBezTo>
                <a:lnTo>
                  <a:pt x="7" y="5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32" name="Freeform 978"/>
          <p:cNvSpPr>
            <a:spLocks/>
          </p:cNvSpPr>
          <p:nvPr/>
        </p:nvSpPr>
        <p:spPr bwMode="auto">
          <a:xfrm>
            <a:off x="6972155" y="3504869"/>
            <a:ext cx="75917" cy="122635"/>
          </a:xfrm>
          <a:custGeom>
            <a:avLst/>
            <a:gdLst>
              <a:gd name="T0" fmla="*/ 8 w 8"/>
              <a:gd name="T1" fmla="*/ 0 h 13"/>
              <a:gd name="T2" fmla="*/ 8 w 8"/>
              <a:gd name="T3" fmla="*/ 2 h 13"/>
              <a:gd name="T4" fmla="*/ 8 w 8"/>
              <a:gd name="T5" fmla="*/ 3 h 13"/>
              <a:gd name="T6" fmla="*/ 7 w 8"/>
              <a:gd name="T7" fmla="*/ 3 h 13"/>
              <a:gd name="T8" fmla="*/ 7 w 8"/>
              <a:gd name="T9" fmla="*/ 3 h 13"/>
              <a:gd name="T10" fmla="*/ 7 w 8"/>
              <a:gd name="T11" fmla="*/ 2 h 13"/>
              <a:gd name="T12" fmla="*/ 7 w 8"/>
              <a:gd name="T13" fmla="*/ 2 h 13"/>
              <a:gd name="T14" fmla="*/ 6 w 8"/>
              <a:gd name="T15" fmla="*/ 1 h 13"/>
              <a:gd name="T16" fmla="*/ 6 w 8"/>
              <a:gd name="T17" fmla="*/ 1 h 13"/>
              <a:gd name="T18" fmla="*/ 2 w 8"/>
              <a:gd name="T19" fmla="*/ 1 h 13"/>
              <a:gd name="T20" fmla="*/ 1 w 8"/>
              <a:gd name="T21" fmla="*/ 1 h 13"/>
              <a:gd name="T22" fmla="*/ 1 w 8"/>
              <a:gd name="T23" fmla="*/ 2 h 13"/>
              <a:gd name="T24" fmla="*/ 8 w 8"/>
              <a:gd name="T25" fmla="*/ 10 h 13"/>
              <a:gd name="T26" fmla="*/ 8 w 8"/>
              <a:gd name="T27" fmla="*/ 11 h 13"/>
              <a:gd name="T28" fmla="*/ 8 w 8"/>
              <a:gd name="T29" fmla="*/ 12 h 13"/>
              <a:gd name="T30" fmla="*/ 6 w 8"/>
              <a:gd name="T31" fmla="*/ 13 h 13"/>
              <a:gd name="T32" fmla="*/ 2 w 8"/>
              <a:gd name="T33" fmla="*/ 13 h 13"/>
              <a:gd name="T34" fmla="*/ 0 w 8"/>
              <a:gd name="T35" fmla="*/ 12 h 13"/>
              <a:gd name="T36" fmla="*/ 0 w 8"/>
              <a:gd name="T37" fmla="*/ 11 h 13"/>
              <a:gd name="T38" fmla="*/ 0 w 8"/>
              <a:gd name="T39" fmla="*/ 10 h 13"/>
              <a:gd name="T40" fmla="*/ 1 w 8"/>
              <a:gd name="T41" fmla="*/ 10 h 13"/>
              <a:gd name="T42" fmla="*/ 1 w 8"/>
              <a:gd name="T43" fmla="*/ 10 h 13"/>
              <a:gd name="T44" fmla="*/ 1 w 8"/>
              <a:gd name="T45" fmla="*/ 11 h 13"/>
              <a:gd name="T46" fmla="*/ 1 w 8"/>
              <a:gd name="T47" fmla="*/ 11 h 13"/>
              <a:gd name="T48" fmla="*/ 2 w 8"/>
              <a:gd name="T49" fmla="*/ 11 h 13"/>
              <a:gd name="T50" fmla="*/ 6 w 8"/>
              <a:gd name="T51" fmla="*/ 11 h 13"/>
              <a:gd name="T52" fmla="*/ 7 w 8"/>
              <a:gd name="T53" fmla="*/ 11 h 13"/>
              <a:gd name="T54" fmla="*/ 7 w 8"/>
              <a:gd name="T55" fmla="*/ 11 h 13"/>
              <a:gd name="T56" fmla="*/ 7 w 8"/>
              <a:gd name="T57" fmla="*/ 11 h 13"/>
              <a:gd name="T58" fmla="*/ 0 w 8"/>
              <a:gd name="T59" fmla="*/ 3 h 13"/>
              <a:gd name="T60" fmla="*/ 0 w 8"/>
              <a:gd name="T61" fmla="*/ 1 h 13"/>
              <a:gd name="T62" fmla="*/ 0 w 8"/>
              <a:gd name="T63" fmla="*/ 0 h 13"/>
              <a:gd name="T64" fmla="*/ 2 w 8"/>
              <a:gd name="T65" fmla="*/ 0 h 13"/>
              <a:gd name="T66" fmla="*/ 6 w 8"/>
              <a:gd name="T67" fmla="*/ 0 h 13"/>
              <a:gd name="T68" fmla="*/ 8 w 8"/>
              <a:gd name="T6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3">
                <a:moveTo>
                  <a:pt x="8" y="0"/>
                </a:moveTo>
                <a:cubicBezTo>
                  <a:pt x="8" y="1"/>
                  <a:pt x="8" y="1"/>
                  <a:pt x="8" y="2"/>
                </a:cubicBezTo>
                <a:cubicBezTo>
                  <a:pt x="8" y="2"/>
                  <a:pt x="8" y="2"/>
                  <a:pt x="8" y="3"/>
                </a:cubicBezTo>
                <a:cubicBezTo>
                  <a:pt x="8" y="3"/>
                  <a:pt x="8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1"/>
                  <a:pt x="6" y="1"/>
                </a:cubicBezTo>
                <a:cubicBezTo>
                  <a:pt x="6" y="1"/>
                  <a:pt x="6" y="1"/>
                  <a:pt x="6" y="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0"/>
                  <a:pt x="8" y="11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7" y="13"/>
                  <a:pt x="6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1" y="10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1"/>
                  <a:pt x="6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2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33" name="Freeform 979"/>
          <p:cNvSpPr>
            <a:spLocks/>
          </p:cNvSpPr>
          <p:nvPr/>
        </p:nvSpPr>
        <p:spPr bwMode="auto">
          <a:xfrm>
            <a:off x="7102576" y="3504869"/>
            <a:ext cx="85650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0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34" name="Freeform 980"/>
          <p:cNvSpPr>
            <a:spLocks/>
          </p:cNvSpPr>
          <p:nvPr/>
        </p:nvSpPr>
        <p:spPr bwMode="auto">
          <a:xfrm>
            <a:off x="7234943" y="3504869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0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35" name="Freeform 981"/>
          <p:cNvSpPr>
            <a:spLocks/>
          </p:cNvSpPr>
          <p:nvPr/>
        </p:nvSpPr>
        <p:spPr bwMode="auto">
          <a:xfrm>
            <a:off x="7373151" y="3504869"/>
            <a:ext cx="75917" cy="122635"/>
          </a:xfrm>
          <a:custGeom>
            <a:avLst/>
            <a:gdLst>
              <a:gd name="T0" fmla="*/ 7 w 8"/>
              <a:gd name="T1" fmla="*/ 0 h 13"/>
              <a:gd name="T2" fmla="*/ 8 w 8"/>
              <a:gd name="T3" fmla="*/ 0 h 13"/>
              <a:gd name="T4" fmla="*/ 8 w 8"/>
              <a:gd name="T5" fmla="*/ 1 h 13"/>
              <a:gd name="T6" fmla="*/ 1 w 8"/>
              <a:gd name="T7" fmla="*/ 13 h 13"/>
              <a:gd name="T8" fmla="*/ 1 w 8"/>
              <a:gd name="T9" fmla="*/ 13 h 13"/>
              <a:gd name="T10" fmla="*/ 0 w 8"/>
              <a:gd name="T11" fmla="*/ 12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36" name="Freeform 982"/>
          <p:cNvSpPr>
            <a:spLocks/>
          </p:cNvSpPr>
          <p:nvPr/>
        </p:nvSpPr>
        <p:spPr bwMode="auto">
          <a:xfrm>
            <a:off x="7505519" y="3551587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37" name="Freeform 983"/>
          <p:cNvSpPr>
            <a:spLocks/>
          </p:cNvSpPr>
          <p:nvPr/>
        </p:nvSpPr>
        <p:spPr bwMode="auto">
          <a:xfrm>
            <a:off x="7635940" y="3551587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38" name="Freeform 984"/>
          <p:cNvSpPr>
            <a:spLocks/>
          </p:cNvSpPr>
          <p:nvPr/>
        </p:nvSpPr>
        <p:spPr bwMode="auto">
          <a:xfrm>
            <a:off x="7776094" y="3551587"/>
            <a:ext cx="73970" cy="29199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39" name="Freeform 985"/>
          <p:cNvSpPr>
            <a:spLocks/>
          </p:cNvSpPr>
          <p:nvPr/>
        </p:nvSpPr>
        <p:spPr bwMode="auto">
          <a:xfrm>
            <a:off x="7906515" y="3551587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0" name="Freeform 986"/>
          <p:cNvSpPr>
            <a:spLocks/>
          </p:cNvSpPr>
          <p:nvPr/>
        </p:nvSpPr>
        <p:spPr bwMode="auto">
          <a:xfrm>
            <a:off x="8036936" y="3551587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1" name="Freeform 987"/>
          <p:cNvSpPr>
            <a:spLocks/>
          </p:cNvSpPr>
          <p:nvPr/>
        </p:nvSpPr>
        <p:spPr bwMode="auto">
          <a:xfrm>
            <a:off x="8177090" y="3551587"/>
            <a:ext cx="73970" cy="29199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2" name="Freeform 988"/>
          <p:cNvSpPr>
            <a:spLocks/>
          </p:cNvSpPr>
          <p:nvPr/>
        </p:nvSpPr>
        <p:spPr bwMode="auto">
          <a:xfrm>
            <a:off x="8307511" y="3504869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0 h 13"/>
              <a:gd name="T4" fmla="*/ 8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0"/>
                </a:cubicBezTo>
                <a:cubicBezTo>
                  <a:pt x="9" y="1"/>
                  <a:pt x="9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3" name="Freeform 989"/>
          <p:cNvSpPr>
            <a:spLocks/>
          </p:cNvSpPr>
          <p:nvPr/>
        </p:nvSpPr>
        <p:spPr bwMode="auto">
          <a:xfrm>
            <a:off x="8437932" y="3504869"/>
            <a:ext cx="83703" cy="122635"/>
          </a:xfrm>
          <a:custGeom>
            <a:avLst/>
            <a:gdLst>
              <a:gd name="T0" fmla="*/ 7 w 9"/>
              <a:gd name="T1" fmla="*/ 0 h 13"/>
              <a:gd name="T2" fmla="*/ 8 w 9"/>
              <a:gd name="T3" fmla="*/ 0 h 13"/>
              <a:gd name="T4" fmla="*/ 8 w 9"/>
              <a:gd name="T5" fmla="*/ 0 h 13"/>
              <a:gd name="T6" fmla="*/ 9 w 9"/>
              <a:gd name="T7" fmla="*/ 0 h 13"/>
              <a:gd name="T8" fmla="*/ 9 w 9"/>
              <a:gd name="T9" fmla="*/ 0 h 13"/>
              <a:gd name="T10" fmla="*/ 9 w 9"/>
              <a:gd name="T11" fmla="*/ 2 h 13"/>
              <a:gd name="T12" fmla="*/ 5 w 9"/>
              <a:gd name="T13" fmla="*/ 7 h 13"/>
              <a:gd name="T14" fmla="*/ 5 w 9"/>
              <a:gd name="T15" fmla="*/ 12 h 13"/>
              <a:gd name="T16" fmla="*/ 5 w 9"/>
              <a:gd name="T17" fmla="*/ 13 h 13"/>
              <a:gd name="T18" fmla="*/ 5 w 9"/>
              <a:gd name="T19" fmla="*/ 13 h 13"/>
              <a:gd name="T20" fmla="*/ 4 w 9"/>
              <a:gd name="T21" fmla="*/ 13 h 13"/>
              <a:gd name="T22" fmla="*/ 4 w 9"/>
              <a:gd name="T23" fmla="*/ 12 h 13"/>
              <a:gd name="T24" fmla="*/ 4 w 9"/>
              <a:gd name="T25" fmla="*/ 7 h 13"/>
              <a:gd name="T26" fmla="*/ 0 w 9"/>
              <a:gd name="T27" fmla="*/ 2 h 13"/>
              <a:gd name="T28" fmla="*/ 0 w 9"/>
              <a:gd name="T29" fmla="*/ 0 h 13"/>
              <a:gd name="T30" fmla="*/ 1 w 9"/>
              <a:gd name="T31" fmla="*/ 0 h 13"/>
              <a:gd name="T32" fmla="*/ 1 w 9"/>
              <a:gd name="T33" fmla="*/ 0 h 13"/>
              <a:gd name="T34" fmla="*/ 2 w 9"/>
              <a:gd name="T35" fmla="*/ 0 h 13"/>
              <a:gd name="T36" fmla="*/ 2 w 9"/>
              <a:gd name="T37" fmla="*/ 0 h 13"/>
              <a:gd name="T38" fmla="*/ 2 w 9"/>
              <a:gd name="T39" fmla="*/ 2 h 13"/>
              <a:gd name="T40" fmla="*/ 5 w 9"/>
              <a:gd name="T41" fmla="*/ 5 h 13"/>
              <a:gd name="T42" fmla="*/ 7 w 9"/>
              <a:gd name="T43" fmla="*/ 2 h 13"/>
              <a:gd name="T44" fmla="*/ 7 w 9"/>
              <a:gd name="T45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0"/>
                </a:move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2"/>
                  <a:pt x="9" y="2"/>
                  <a:pt x="9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12"/>
                  <a:pt x="5" y="12"/>
                  <a:pt x="5" y="12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2"/>
                </a:cubicBezTo>
                <a:cubicBezTo>
                  <a:pt x="4" y="7"/>
                  <a:pt x="4" y="7"/>
                  <a:pt x="4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2"/>
                  <a:pt x="2" y="2"/>
                  <a:pt x="2" y="2"/>
                </a:cubicBezTo>
                <a:cubicBezTo>
                  <a:pt x="5" y="5"/>
                  <a:pt x="5" y="5"/>
                  <a:pt x="5" y="5"/>
                </a:cubicBezTo>
                <a:cubicBezTo>
                  <a:pt x="7" y="2"/>
                  <a:pt x="7" y="2"/>
                  <a:pt x="7" y="2"/>
                </a:cubicBezTo>
                <a:lnTo>
                  <a:pt x="7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4" name="Freeform 990"/>
          <p:cNvSpPr>
            <a:spLocks/>
          </p:cNvSpPr>
          <p:nvPr/>
        </p:nvSpPr>
        <p:spPr bwMode="auto">
          <a:xfrm>
            <a:off x="8578086" y="3504869"/>
            <a:ext cx="73970" cy="122635"/>
          </a:xfrm>
          <a:custGeom>
            <a:avLst/>
            <a:gdLst>
              <a:gd name="T0" fmla="*/ 7 w 8"/>
              <a:gd name="T1" fmla="*/ 10 h 13"/>
              <a:gd name="T2" fmla="*/ 7 w 8"/>
              <a:gd name="T3" fmla="*/ 0 h 13"/>
              <a:gd name="T4" fmla="*/ 7 w 8"/>
              <a:gd name="T5" fmla="*/ 0 h 13"/>
              <a:gd name="T6" fmla="*/ 7 w 8"/>
              <a:gd name="T7" fmla="*/ 0 h 13"/>
              <a:gd name="T8" fmla="*/ 8 w 8"/>
              <a:gd name="T9" fmla="*/ 0 h 13"/>
              <a:gd name="T10" fmla="*/ 8 w 8"/>
              <a:gd name="T11" fmla="*/ 0 h 13"/>
              <a:gd name="T12" fmla="*/ 8 w 8"/>
              <a:gd name="T13" fmla="*/ 13 h 13"/>
              <a:gd name="T14" fmla="*/ 6 w 8"/>
              <a:gd name="T15" fmla="*/ 13 h 13"/>
              <a:gd name="T16" fmla="*/ 1 w 8"/>
              <a:gd name="T17" fmla="*/ 3 h 13"/>
              <a:gd name="T18" fmla="*/ 1 w 8"/>
              <a:gd name="T19" fmla="*/ 12 h 13"/>
              <a:gd name="T20" fmla="*/ 1 w 8"/>
              <a:gd name="T21" fmla="*/ 13 h 13"/>
              <a:gd name="T22" fmla="*/ 0 w 8"/>
              <a:gd name="T23" fmla="*/ 13 h 13"/>
              <a:gd name="T24" fmla="*/ 0 w 8"/>
              <a:gd name="T25" fmla="*/ 13 h 13"/>
              <a:gd name="T26" fmla="*/ 0 w 8"/>
              <a:gd name="T27" fmla="*/ 12 h 13"/>
              <a:gd name="T28" fmla="*/ 0 w 8"/>
              <a:gd name="T29" fmla="*/ 0 h 13"/>
              <a:gd name="T30" fmla="*/ 2 w 8"/>
              <a:gd name="T31" fmla="*/ 0 h 13"/>
              <a:gd name="T32" fmla="*/ 7 w 8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3">
                <a:moveTo>
                  <a:pt x="7" y="1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1" y="3"/>
                  <a:pt x="1" y="3"/>
                  <a:pt x="1" y="3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5" name="Freeform 991"/>
          <p:cNvSpPr>
            <a:spLocks noEditPoints="1"/>
          </p:cNvSpPr>
          <p:nvPr/>
        </p:nvSpPr>
        <p:spPr bwMode="auto">
          <a:xfrm>
            <a:off x="8708507" y="3504869"/>
            <a:ext cx="73970" cy="122635"/>
          </a:xfrm>
          <a:custGeom>
            <a:avLst/>
            <a:gdLst>
              <a:gd name="T0" fmla="*/ 5 w 8"/>
              <a:gd name="T1" fmla="*/ 0 h 13"/>
              <a:gd name="T2" fmla="*/ 6 w 8"/>
              <a:gd name="T3" fmla="*/ 1 h 13"/>
              <a:gd name="T4" fmla="*/ 8 w 8"/>
              <a:gd name="T5" fmla="*/ 5 h 13"/>
              <a:gd name="T6" fmla="*/ 8 w 8"/>
              <a:gd name="T7" fmla="*/ 6 h 13"/>
              <a:gd name="T8" fmla="*/ 8 w 8"/>
              <a:gd name="T9" fmla="*/ 8 h 13"/>
              <a:gd name="T10" fmla="*/ 6 w 8"/>
              <a:gd name="T11" fmla="*/ 11 h 13"/>
              <a:gd name="T12" fmla="*/ 5 w 8"/>
              <a:gd name="T13" fmla="*/ 13 h 13"/>
              <a:gd name="T14" fmla="*/ 4 w 8"/>
              <a:gd name="T15" fmla="*/ 13 h 13"/>
              <a:gd name="T16" fmla="*/ 1 w 8"/>
              <a:gd name="T17" fmla="*/ 13 h 13"/>
              <a:gd name="T18" fmla="*/ 0 w 8"/>
              <a:gd name="T19" fmla="*/ 13 h 13"/>
              <a:gd name="T20" fmla="*/ 0 w 8"/>
              <a:gd name="T21" fmla="*/ 12 h 13"/>
              <a:gd name="T22" fmla="*/ 0 w 8"/>
              <a:gd name="T23" fmla="*/ 12 h 13"/>
              <a:gd name="T24" fmla="*/ 1 w 8"/>
              <a:gd name="T25" fmla="*/ 11 h 13"/>
              <a:gd name="T26" fmla="*/ 1 w 8"/>
              <a:gd name="T27" fmla="*/ 11 h 13"/>
              <a:gd name="T28" fmla="*/ 1 w 8"/>
              <a:gd name="T29" fmla="*/ 1 h 13"/>
              <a:gd name="T30" fmla="*/ 1 w 8"/>
              <a:gd name="T31" fmla="*/ 1 h 13"/>
              <a:gd name="T32" fmla="*/ 0 w 8"/>
              <a:gd name="T33" fmla="*/ 1 h 13"/>
              <a:gd name="T34" fmla="*/ 0 w 8"/>
              <a:gd name="T35" fmla="*/ 0 h 13"/>
              <a:gd name="T36" fmla="*/ 0 w 8"/>
              <a:gd name="T37" fmla="*/ 0 h 13"/>
              <a:gd name="T38" fmla="*/ 1 w 8"/>
              <a:gd name="T39" fmla="*/ 0 h 13"/>
              <a:gd name="T40" fmla="*/ 4 w 8"/>
              <a:gd name="T41" fmla="*/ 0 h 13"/>
              <a:gd name="T42" fmla="*/ 5 w 8"/>
              <a:gd name="T43" fmla="*/ 0 h 13"/>
              <a:gd name="T44" fmla="*/ 3 w 8"/>
              <a:gd name="T45" fmla="*/ 11 h 13"/>
              <a:gd name="T46" fmla="*/ 4 w 8"/>
              <a:gd name="T47" fmla="*/ 11 h 13"/>
              <a:gd name="T48" fmla="*/ 5 w 8"/>
              <a:gd name="T49" fmla="*/ 11 h 13"/>
              <a:gd name="T50" fmla="*/ 6 w 8"/>
              <a:gd name="T51" fmla="*/ 7 h 13"/>
              <a:gd name="T52" fmla="*/ 7 w 8"/>
              <a:gd name="T53" fmla="*/ 6 h 13"/>
              <a:gd name="T54" fmla="*/ 6 w 8"/>
              <a:gd name="T55" fmla="*/ 5 h 13"/>
              <a:gd name="T56" fmla="*/ 5 w 8"/>
              <a:gd name="T57" fmla="*/ 2 h 13"/>
              <a:gd name="T58" fmla="*/ 4 w 8"/>
              <a:gd name="T59" fmla="*/ 1 h 13"/>
              <a:gd name="T60" fmla="*/ 3 w 8"/>
              <a:gd name="T61" fmla="*/ 1 h 13"/>
              <a:gd name="T62" fmla="*/ 3 w 8"/>
              <a:gd name="T6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3">
                <a:moveTo>
                  <a:pt x="5" y="0"/>
                </a:moveTo>
                <a:cubicBezTo>
                  <a:pt x="6" y="0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6"/>
                </a:cubicBezTo>
                <a:cubicBezTo>
                  <a:pt x="8" y="7"/>
                  <a:pt x="8" y="7"/>
                  <a:pt x="8" y="8"/>
                </a:cubicBezTo>
                <a:cubicBezTo>
                  <a:pt x="6" y="11"/>
                  <a:pt x="6" y="11"/>
                  <a:pt x="6" y="11"/>
                </a:cubicBezTo>
                <a:cubicBezTo>
                  <a:pt x="6" y="12"/>
                  <a:pt x="6" y="12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0"/>
                </a:cubicBezTo>
                <a:moveTo>
                  <a:pt x="3" y="11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5" y="11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6" y="5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3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6" name="Freeform 992"/>
          <p:cNvSpPr>
            <a:spLocks noEditPoints="1"/>
          </p:cNvSpPr>
          <p:nvPr/>
        </p:nvSpPr>
        <p:spPr bwMode="auto">
          <a:xfrm>
            <a:off x="8829195" y="3504869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2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2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7" name="Freeform 993"/>
          <p:cNvSpPr>
            <a:spLocks noEditPoints="1"/>
          </p:cNvSpPr>
          <p:nvPr/>
        </p:nvSpPr>
        <p:spPr bwMode="auto">
          <a:xfrm>
            <a:off x="8969349" y="3504869"/>
            <a:ext cx="83703" cy="122635"/>
          </a:xfrm>
          <a:custGeom>
            <a:avLst/>
            <a:gdLst>
              <a:gd name="T0" fmla="*/ 6 w 9"/>
              <a:gd name="T1" fmla="*/ 0 h 13"/>
              <a:gd name="T2" fmla="*/ 7 w 9"/>
              <a:gd name="T3" fmla="*/ 1 h 13"/>
              <a:gd name="T4" fmla="*/ 9 w 9"/>
              <a:gd name="T5" fmla="*/ 5 h 13"/>
              <a:gd name="T6" fmla="*/ 9 w 9"/>
              <a:gd name="T7" fmla="*/ 6 h 13"/>
              <a:gd name="T8" fmla="*/ 9 w 9"/>
              <a:gd name="T9" fmla="*/ 8 h 13"/>
              <a:gd name="T10" fmla="*/ 7 w 9"/>
              <a:gd name="T11" fmla="*/ 11 h 13"/>
              <a:gd name="T12" fmla="*/ 6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1 w 9"/>
              <a:gd name="T19" fmla="*/ 13 h 13"/>
              <a:gd name="T20" fmla="*/ 0 w 9"/>
              <a:gd name="T21" fmla="*/ 12 h 13"/>
              <a:gd name="T22" fmla="*/ 1 w 9"/>
              <a:gd name="T23" fmla="*/ 12 h 13"/>
              <a:gd name="T24" fmla="*/ 1 w 9"/>
              <a:gd name="T25" fmla="*/ 11 h 13"/>
              <a:gd name="T26" fmla="*/ 2 w 9"/>
              <a:gd name="T27" fmla="*/ 11 h 13"/>
              <a:gd name="T28" fmla="*/ 2 w 9"/>
              <a:gd name="T29" fmla="*/ 1 h 13"/>
              <a:gd name="T30" fmla="*/ 1 w 9"/>
              <a:gd name="T31" fmla="*/ 1 h 13"/>
              <a:gd name="T32" fmla="*/ 1 w 9"/>
              <a:gd name="T33" fmla="*/ 1 h 13"/>
              <a:gd name="T34" fmla="*/ 0 w 9"/>
              <a:gd name="T35" fmla="*/ 0 h 13"/>
              <a:gd name="T36" fmla="*/ 1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6 w 9"/>
              <a:gd name="T43" fmla="*/ 0 h 13"/>
              <a:gd name="T44" fmla="*/ 4 w 9"/>
              <a:gd name="T45" fmla="*/ 11 h 13"/>
              <a:gd name="T46" fmla="*/ 4 w 9"/>
              <a:gd name="T47" fmla="*/ 11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6 h 13"/>
              <a:gd name="T54" fmla="*/ 7 w 9"/>
              <a:gd name="T55" fmla="*/ 5 h 13"/>
              <a:gd name="T56" fmla="*/ 5 w 9"/>
              <a:gd name="T57" fmla="*/ 2 h 13"/>
              <a:gd name="T58" fmla="*/ 4 w 9"/>
              <a:gd name="T59" fmla="*/ 1 h 13"/>
              <a:gd name="T60" fmla="*/ 4 w 9"/>
              <a:gd name="T61" fmla="*/ 1 h 13"/>
              <a:gd name="T62" fmla="*/ 4 w 9"/>
              <a:gd name="T6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6" y="0"/>
                  <a:pt x="7" y="1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ubicBezTo>
                  <a:pt x="9" y="7"/>
                  <a:pt x="9" y="7"/>
                  <a:pt x="9" y="8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2"/>
                  <a:pt x="6" y="12"/>
                  <a:pt x="6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6" y="0"/>
                  <a:pt x="6" y="0"/>
                </a:cubicBezTo>
                <a:moveTo>
                  <a:pt x="4" y="11"/>
                </a:move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5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8" name="Freeform 994"/>
          <p:cNvSpPr>
            <a:spLocks/>
          </p:cNvSpPr>
          <p:nvPr/>
        </p:nvSpPr>
        <p:spPr bwMode="auto">
          <a:xfrm>
            <a:off x="9109503" y="3504869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0 h 13"/>
              <a:gd name="T4" fmla="*/ 8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0"/>
                </a:cubicBezTo>
                <a:cubicBezTo>
                  <a:pt x="9" y="1"/>
                  <a:pt x="9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49" name="Freeform 995"/>
          <p:cNvSpPr>
            <a:spLocks/>
          </p:cNvSpPr>
          <p:nvPr/>
        </p:nvSpPr>
        <p:spPr bwMode="auto">
          <a:xfrm>
            <a:off x="9239925" y="3551587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50" name="Freeform 996"/>
          <p:cNvSpPr>
            <a:spLocks/>
          </p:cNvSpPr>
          <p:nvPr/>
        </p:nvSpPr>
        <p:spPr bwMode="auto">
          <a:xfrm>
            <a:off x="9399544" y="3580786"/>
            <a:ext cx="36985" cy="27252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51" name="Oval 997"/>
          <p:cNvSpPr>
            <a:spLocks noChangeArrowheads="1"/>
          </p:cNvSpPr>
          <p:nvPr/>
        </p:nvSpPr>
        <p:spPr bwMode="auto">
          <a:xfrm>
            <a:off x="9529965" y="3551587"/>
            <a:ext cx="46718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52" name="Oval 998"/>
          <p:cNvSpPr>
            <a:spLocks noChangeArrowheads="1"/>
          </p:cNvSpPr>
          <p:nvPr/>
        </p:nvSpPr>
        <p:spPr bwMode="auto">
          <a:xfrm>
            <a:off x="9660387" y="3551587"/>
            <a:ext cx="46718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53" name="Oval 999"/>
          <p:cNvSpPr>
            <a:spLocks noChangeArrowheads="1"/>
          </p:cNvSpPr>
          <p:nvPr/>
        </p:nvSpPr>
        <p:spPr bwMode="auto">
          <a:xfrm>
            <a:off x="9800541" y="3551587"/>
            <a:ext cx="36985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54" name="Freeform 1000"/>
          <p:cNvSpPr>
            <a:spLocks/>
          </p:cNvSpPr>
          <p:nvPr/>
        </p:nvSpPr>
        <p:spPr bwMode="auto">
          <a:xfrm>
            <a:off x="9911496" y="3551587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55" name="Freeform 1001"/>
          <p:cNvSpPr>
            <a:spLocks/>
          </p:cNvSpPr>
          <p:nvPr/>
        </p:nvSpPr>
        <p:spPr bwMode="auto">
          <a:xfrm>
            <a:off x="10041917" y="3551587"/>
            <a:ext cx="85650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56" name="Freeform 1002"/>
          <p:cNvSpPr>
            <a:spLocks/>
          </p:cNvSpPr>
          <p:nvPr/>
        </p:nvSpPr>
        <p:spPr bwMode="auto">
          <a:xfrm>
            <a:off x="10182071" y="3551587"/>
            <a:ext cx="75917" cy="29199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57" name="Freeform 1003"/>
          <p:cNvSpPr>
            <a:spLocks/>
          </p:cNvSpPr>
          <p:nvPr/>
        </p:nvSpPr>
        <p:spPr bwMode="auto">
          <a:xfrm>
            <a:off x="10294973" y="3477617"/>
            <a:ext cx="36985" cy="19466"/>
          </a:xfrm>
          <a:custGeom>
            <a:avLst/>
            <a:gdLst>
              <a:gd name="T0" fmla="*/ 9 w 19"/>
              <a:gd name="T1" fmla="*/ 0 h 10"/>
              <a:gd name="T2" fmla="*/ 19 w 19"/>
              <a:gd name="T3" fmla="*/ 10 h 10"/>
              <a:gd name="T4" fmla="*/ 9 w 19"/>
              <a:gd name="T5" fmla="*/ 10 h 10"/>
              <a:gd name="T6" fmla="*/ 0 w 19"/>
              <a:gd name="T7" fmla="*/ 0 h 10"/>
              <a:gd name="T8" fmla="*/ 9 w 19"/>
              <a:gd name="T9" fmla="*/ 0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0">
                <a:moveTo>
                  <a:pt x="9" y="0"/>
                </a:moveTo>
                <a:lnTo>
                  <a:pt x="19" y="10"/>
                </a:lnTo>
                <a:lnTo>
                  <a:pt x="9" y="10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58" name="Oval 1004"/>
          <p:cNvSpPr>
            <a:spLocks noChangeArrowheads="1"/>
          </p:cNvSpPr>
          <p:nvPr/>
        </p:nvSpPr>
        <p:spPr bwMode="auto">
          <a:xfrm>
            <a:off x="10388409" y="3551587"/>
            <a:ext cx="46718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59" name="Oval 1005"/>
          <p:cNvSpPr>
            <a:spLocks noChangeArrowheads="1"/>
          </p:cNvSpPr>
          <p:nvPr/>
        </p:nvSpPr>
        <p:spPr bwMode="auto">
          <a:xfrm>
            <a:off x="10528563" y="3551587"/>
            <a:ext cx="36985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60" name="Oval 1006"/>
          <p:cNvSpPr>
            <a:spLocks noChangeArrowheads="1"/>
          </p:cNvSpPr>
          <p:nvPr/>
        </p:nvSpPr>
        <p:spPr bwMode="auto">
          <a:xfrm>
            <a:off x="10658984" y="3551587"/>
            <a:ext cx="46718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61" name="Oval 1007"/>
          <p:cNvSpPr>
            <a:spLocks noChangeArrowheads="1"/>
          </p:cNvSpPr>
          <p:nvPr/>
        </p:nvSpPr>
        <p:spPr bwMode="auto">
          <a:xfrm>
            <a:off x="10789405" y="3551587"/>
            <a:ext cx="46718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62" name="Oval 1008"/>
          <p:cNvSpPr>
            <a:spLocks noChangeArrowheads="1"/>
          </p:cNvSpPr>
          <p:nvPr/>
        </p:nvSpPr>
        <p:spPr bwMode="auto">
          <a:xfrm>
            <a:off x="10929559" y="3551587"/>
            <a:ext cx="36985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63" name="Oval 1009"/>
          <p:cNvSpPr>
            <a:spLocks noChangeArrowheads="1"/>
          </p:cNvSpPr>
          <p:nvPr/>
        </p:nvSpPr>
        <p:spPr bwMode="auto">
          <a:xfrm>
            <a:off x="11059980" y="3551587"/>
            <a:ext cx="46718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64" name="Oval 1010"/>
          <p:cNvSpPr>
            <a:spLocks noChangeArrowheads="1"/>
          </p:cNvSpPr>
          <p:nvPr/>
        </p:nvSpPr>
        <p:spPr bwMode="auto">
          <a:xfrm>
            <a:off x="11190401" y="3551587"/>
            <a:ext cx="46718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265" name="Oval 1011"/>
          <p:cNvSpPr>
            <a:spLocks noChangeArrowheads="1"/>
          </p:cNvSpPr>
          <p:nvPr/>
        </p:nvSpPr>
        <p:spPr bwMode="auto">
          <a:xfrm>
            <a:off x="11330555" y="3551587"/>
            <a:ext cx="36985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66" name="Oval 1013"/>
          <p:cNvSpPr>
            <a:spLocks noChangeArrowheads="1"/>
          </p:cNvSpPr>
          <p:nvPr/>
        </p:nvSpPr>
        <p:spPr bwMode="auto">
          <a:xfrm>
            <a:off x="11460976" y="3551587"/>
            <a:ext cx="46718" cy="38932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97" name="Freeform 1044"/>
          <p:cNvSpPr>
            <a:spLocks noEditPoints="1"/>
          </p:cNvSpPr>
          <p:nvPr/>
        </p:nvSpPr>
        <p:spPr bwMode="auto">
          <a:xfrm>
            <a:off x="5619279" y="3720940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98" name="Freeform 1045"/>
          <p:cNvSpPr>
            <a:spLocks noEditPoints="1"/>
          </p:cNvSpPr>
          <p:nvPr/>
        </p:nvSpPr>
        <p:spPr bwMode="auto">
          <a:xfrm>
            <a:off x="5749700" y="3720940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99" name="Freeform 1046"/>
          <p:cNvSpPr>
            <a:spLocks noEditPoints="1"/>
          </p:cNvSpPr>
          <p:nvPr/>
        </p:nvSpPr>
        <p:spPr bwMode="auto">
          <a:xfrm>
            <a:off x="5882068" y="3720940"/>
            <a:ext cx="101222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00" name="Freeform 1047"/>
          <p:cNvSpPr>
            <a:spLocks noEditPoints="1"/>
          </p:cNvSpPr>
          <p:nvPr/>
        </p:nvSpPr>
        <p:spPr bwMode="auto">
          <a:xfrm>
            <a:off x="6020275" y="3720940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9 h 14"/>
              <a:gd name="T38" fmla="*/ 1 w 10"/>
              <a:gd name="T39" fmla="*/ 9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01" name="Freeform 1048"/>
          <p:cNvSpPr>
            <a:spLocks noEditPoints="1"/>
          </p:cNvSpPr>
          <p:nvPr/>
        </p:nvSpPr>
        <p:spPr bwMode="auto">
          <a:xfrm>
            <a:off x="6152643" y="3720940"/>
            <a:ext cx="101222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02" name="Freeform 1049"/>
          <p:cNvSpPr>
            <a:spLocks noEditPoints="1"/>
          </p:cNvSpPr>
          <p:nvPr/>
        </p:nvSpPr>
        <p:spPr bwMode="auto">
          <a:xfrm>
            <a:off x="6283064" y="3720940"/>
            <a:ext cx="101222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03" name="Freeform 1050"/>
          <p:cNvSpPr>
            <a:spLocks noEditPoints="1"/>
          </p:cNvSpPr>
          <p:nvPr/>
        </p:nvSpPr>
        <p:spPr bwMode="auto">
          <a:xfrm>
            <a:off x="6423218" y="3720940"/>
            <a:ext cx="91489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9 h 14"/>
              <a:gd name="T38" fmla="*/ 1 w 10"/>
              <a:gd name="T39" fmla="*/ 9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8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04" name="Freeform 1051"/>
          <p:cNvSpPr>
            <a:spLocks noEditPoints="1"/>
          </p:cNvSpPr>
          <p:nvPr/>
        </p:nvSpPr>
        <p:spPr bwMode="auto">
          <a:xfrm>
            <a:off x="6553639" y="3720940"/>
            <a:ext cx="101222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05" name="Freeform 1052"/>
          <p:cNvSpPr>
            <a:spLocks noEditPoints="1"/>
          </p:cNvSpPr>
          <p:nvPr/>
        </p:nvSpPr>
        <p:spPr bwMode="auto">
          <a:xfrm>
            <a:off x="6684060" y="3720940"/>
            <a:ext cx="101222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06" name="Freeform 1053"/>
          <p:cNvSpPr>
            <a:spLocks noEditPoints="1"/>
          </p:cNvSpPr>
          <p:nvPr/>
        </p:nvSpPr>
        <p:spPr bwMode="auto">
          <a:xfrm>
            <a:off x="6832001" y="3720940"/>
            <a:ext cx="85650" cy="130421"/>
          </a:xfrm>
          <a:custGeom>
            <a:avLst/>
            <a:gdLst>
              <a:gd name="T0" fmla="*/ 6 w 9"/>
              <a:gd name="T1" fmla="*/ 0 h 14"/>
              <a:gd name="T2" fmla="*/ 7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3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1 h 14"/>
              <a:gd name="T34" fmla="*/ 0 w 9"/>
              <a:gd name="T35" fmla="*/ 1 h 14"/>
              <a:gd name="T36" fmla="*/ 0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0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0"/>
                </a:moveTo>
                <a:cubicBezTo>
                  <a:pt x="6" y="1"/>
                  <a:pt x="6" y="1"/>
                  <a:pt x="7" y="2"/>
                </a:cubicBezTo>
                <a:cubicBezTo>
                  <a:pt x="8" y="5"/>
                  <a:pt x="8" y="5"/>
                  <a:pt x="8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8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07" name="Freeform 1054"/>
          <p:cNvSpPr>
            <a:spLocks/>
          </p:cNvSpPr>
          <p:nvPr/>
        </p:nvSpPr>
        <p:spPr bwMode="auto">
          <a:xfrm>
            <a:off x="6972155" y="3720940"/>
            <a:ext cx="75917" cy="130421"/>
          </a:xfrm>
          <a:custGeom>
            <a:avLst/>
            <a:gdLst>
              <a:gd name="T0" fmla="*/ 8 w 8"/>
              <a:gd name="T1" fmla="*/ 1 h 14"/>
              <a:gd name="T2" fmla="*/ 8 w 8"/>
              <a:gd name="T3" fmla="*/ 2 h 14"/>
              <a:gd name="T4" fmla="*/ 8 w 8"/>
              <a:gd name="T5" fmla="*/ 3 h 14"/>
              <a:gd name="T6" fmla="*/ 7 w 8"/>
              <a:gd name="T7" fmla="*/ 3 h 14"/>
              <a:gd name="T8" fmla="*/ 7 w 8"/>
              <a:gd name="T9" fmla="*/ 3 h 14"/>
              <a:gd name="T10" fmla="*/ 7 w 8"/>
              <a:gd name="T11" fmla="*/ 2 h 14"/>
              <a:gd name="T12" fmla="*/ 7 w 8"/>
              <a:gd name="T13" fmla="*/ 2 h 14"/>
              <a:gd name="T14" fmla="*/ 6 w 8"/>
              <a:gd name="T15" fmla="*/ 2 h 14"/>
              <a:gd name="T16" fmla="*/ 6 w 8"/>
              <a:gd name="T17" fmla="*/ 2 h 14"/>
              <a:gd name="T18" fmla="*/ 2 w 8"/>
              <a:gd name="T19" fmla="*/ 2 h 14"/>
              <a:gd name="T20" fmla="*/ 1 w 8"/>
              <a:gd name="T21" fmla="*/ 2 h 14"/>
              <a:gd name="T22" fmla="*/ 1 w 8"/>
              <a:gd name="T23" fmla="*/ 2 h 14"/>
              <a:gd name="T24" fmla="*/ 8 w 8"/>
              <a:gd name="T25" fmla="*/ 10 h 14"/>
              <a:gd name="T26" fmla="*/ 8 w 8"/>
              <a:gd name="T27" fmla="*/ 12 h 14"/>
              <a:gd name="T28" fmla="*/ 8 w 8"/>
              <a:gd name="T29" fmla="*/ 13 h 14"/>
              <a:gd name="T30" fmla="*/ 6 w 8"/>
              <a:gd name="T31" fmla="*/ 14 h 14"/>
              <a:gd name="T32" fmla="*/ 2 w 8"/>
              <a:gd name="T33" fmla="*/ 14 h 14"/>
              <a:gd name="T34" fmla="*/ 0 w 8"/>
              <a:gd name="T35" fmla="*/ 13 h 14"/>
              <a:gd name="T36" fmla="*/ 0 w 8"/>
              <a:gd name="T37" fmla="*/ 11 h 14"/>
              <a:gd name="T38" fmla="*/ 0 w 8"/>
              <a:gd name="T39" fmla="*/ 11 h 14"/>
              <a:gd name="T40" fmla="*/ 1 w 8"/>
              <a:gd name="T41" fmla="*/ 10 h 14"/>
              <a:gd name="T42" fmla="*/ 1 w 8"/>
              <a:gd name="T43" fmla="*/ 11 h 14"/>
              <a:gd name="T44" fmla="*/ 1 w 8"/>
              <a:gd name="T45" fmla="*/ 11 h 14"/>
              <a:gd name="T46" fmla="*/ 1 w 8"/>
              <a:gd name="T47" fmla="*/ 11 h 14"/>
              <a:gd name="T48" fmla="*/ 2 w 8"/>
              <a:gd name="T49" fmla="*/ 12 h 14"/>
              <a:gd name="T50" fmla="*/ 6 w 8"/>
              <a:gd name="T51" fmla="*/ 12 h 14"/>
              <a:gd name="T52" fmla="*/ 7 w 8"/>
              <a:gd name="T53" fmla="*/ 12 h 14"/>
              <a:gd name="T54" fmla="*/ 7 w 8"/>
              <a:gd name="T55" fmla="*/ 12 h 14"/>
              <a:gd name="T56" fmla="*/ 7 w 8"/>
              <a:gd name="T57" fmla="*/ 11 h 14"/>
              <a:gd name="T58" fmla="*/ 0 w 8"/>
              <a:gd name="T59" fmla="*/ 3 h 14"/>
              <a:gd name="T60" fmla="*/ 0 w 8"/>
              <a:gd name="T61" fmla="*/ 2 h 14"/>
              <a:gd name="T62" fmla="*/ 0 w 8"/>
              <a:gd name="T63" fmla="*/ 0 h 14"/>
              <a:gd name="T64" fmla="*/ 2 w 8"/>
              <a:gd name="T65" fmla="*/ 0 h 14"/>
              <a:gd name="T66" fmla="*/ 6 w 8"/>
              <a:gd name="T67" fmla="*/ 0 h 14"/>
              <a:gd name="T68" fmla="*/ 8 w 8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4">
                <a:moveTo>
                  <a:pt x="8" y="1"/>
                </a:moveTo>
                <a:cubicBezTo>
                  <a:pt x="8" y="1"/>
                  <a:pt x="8" y="2"/>
                  <a:pt x="8" y="2"/>
                </a:cubicBezTo>
                <a:cubicBezTo>
                  <a:pt x="8" y="2"/>
                  <a:pt x="8" y="3"/>
                  <a:pt x="8" y="3"/>
                </a:cubicBezTo>
                <a:cubicBezTo>
                  <a:pt x="8" y="3"/>
                  <a:pt x="8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8" y="11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8" y="13"/>
                  <a:pt x="7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3"/>
                  <a:pt x="0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2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08" name="Freeform 1055"/>
          <p:cNvSpPr>
            <a:spLocks/>
          </p:cNvSpPr>
          <p:nvPr/>
        </p:nvSpPr>
        <p:spPr bwMode="auto">
          <a:xfrm>
            <a:off x="7102576" y="3720940"/>
            <a:ext cx="85650" cy="130421"/>
          </a:xfrm>
          <a:custGeom>
            <a:avLst/>
            <a:gdLst>
              <a:gd name="T0" fmla="*/ 8 w 9"/>
              <a:gd name="T1" fmla="*/ 1 h 14"/>
              <a:gd name="T2" fmla="*/ 9 w 9"/>
              <a:gd name="T3" fmla="*/ 2 h 14"/>
              <a:gd name="T4" fmla="*/ 8 w 9"/>
              <a:gd name="T5" fmla="*/ 3 h 14"/>
              <a:gd name="T6" fmla="*/ 8 w 9"/>
              <a:gd name="T7" fmla="*/ 3 h 14"/>
              <a:gd name="T8" fmla="*/ 7 w 9"/>
              <a:gd name="T9" fmla="*/ 3 h 14"/>
              <a:gd name="T10" fmla="*/ 7 w 9"/>
              <a:gd name="T11" fmla="*/ 2 h 14"/>
              <a:gd name="T12" fmla="*/ 7 w 9"/>
              <a:gd name="T13" fmla="*/ 2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0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1 w 9"/>
              <a:gd name="T35" fmla="*/ 13 h 14"/>
              <a:gd name="T36" fmla="*/ 0 w 9"/>
              <a:gd name="T37" fmla="*/ 11 h 14"/>
              <a:gd name="T38" fmla="*/ 0 w 9"/>
              <a:gd name="T39" fmla="*/ 11 h 14"/>
              <a:gd name="T40" fmla="*/ 1 w 9"/>
              <a:gd name="T41" fmla="*/ 10 h 14"/>
              <a:gd name="T42" fmla="*/ 1 w 9"/>
              <a:gd name="T43" fmla="*/ 11 h 14"/>
              <a:gd name="T44" fmla="*/ 2 w 9"/>
              <a:gd name="T45" fmla="*/ 11 h 14"/>
              <a:gd name="T46" fmla="*/ 2 w 9"/>
              <a:gd name="T47" fmla="*/ 11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1 h 14"/>
              <a:gd name="T58" fmla="*/ 1 w 9"/>
              <a:gd name="T59" fmla="*/ 3 h 14"/>
              <a:gd name="T60" fmla="*/ 0 w 9"/>
              <a:gd name="T61" fmla="*/ 2 h 14"/>
              <a:gd name="T62" fmla="*/ 1 w 9"/>
              <a:gd name="T63" fmla="*/ 0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9" y="11"/>
                  <a:pt x="9" y="12"/>
                </a:cubicBezTo>
                <a:cubicBezTo>
                  <a:pt x="9" y="12"/>
                  <a:pt x="8" y="13"/>
                  <a:pt x="8" y="13"/>
                </a:cubicBezTo>
                <a:cubicBezTo>
                  <a:pt x="8" y="13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09" name="Freeform 1056"/>
          <p:cNvSpPr>
            <a:spLocks/>
          </p:cNvSpPr>
          <p:nvPr/>
        </p:nvSpPr>
        <p:spPr bwMode="auto">
          <a:xfrm>
            <a:off x="7234943" y="3720940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0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10" name="Freeform 1057"/>
          <p:cNvSpPr>
            <a:spLocks/>
          </p:cNvSpPr>
          <p:nvPr/>
        </p:nvSpPr>
        <p:spPr bwMode="auto">
          <a:xfrm>
            <a:off x="7373151" y="3720940"/>
            <a:ext cx="75917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1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0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11" name="Freeform 1058"/>
          <p:cNvSpPr>
            <a:spLocks noEditPoints="1"/>
          </p:cNvSpPr>
          <p:nvPr/>
        </p:nvSpPr>
        <p:spPr bwMode="auto">
          <a:xfrm>
            <a:off x="7532771" y="3738459"/>
            <a:ext cx="27252" cy="85650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0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0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0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0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0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7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12" name="Freeform 1059"/>
          <p:cNvSpPr>
            <a:spLocks noEditPoints="1"/>
          </p:cNvSpPr>
          <p:nvPr/>
        </p:nvSpPr>
        <p:spPr bwMode="auto">
          <a:xfrm>
            <a:off x="7663192" y="3738459"/>
            <a:ext cx="27252" cy="85650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7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13" name="Freeform 1060"/>
          <p:cNvSpPr>
            <a:spLocks noEditPoints="1"/>
          </p:cNvSpPr>
          <p:nvPr/>
        </p:nvSpPr>
        <p:spPr bwMode="auto">
          <a:xfrm>
            <a:off x="7793613" y="3738459"/>
            <a:ext cx="36985" cy="85650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14" name="Freeform 1061"/>
          <p:cNvSpPr>
            <a:spLocks/>
          </p:cNvSpPr>
          <p:nvPr/>
        </p:nvSpPr>
        <p:spPr bwMode="auto">
          <a:xfrm>
            <a:off x="7906515" y="3777391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15" name="Freeform 1062"/>
          <p:cNvSpPr>
            <a:spLocks/>
          </p:cNvSpPr>
          <p:nvPr/>
        </p:nvSpPr>
        <p:spPr bwMode="auto">
          <a:xfrm>
            <a:off x="8036936" y="3777391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16" name="Freeform 1063"/>
          <p:cNvSpPr>
            <a:spLocks noEditPoints="1"/>
          </p:cNvSpPr>
          <p:nvPr/>
        </p:nvSpPr>
        <p:spPr bwMode="auto">
          <a:xfrm>
            <a:off x="8194609" y="3738459"/>
            <a:ext cx="36985" cy="85650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17" name="Freeform 1064"/>
          <p:cNvSpPr>
            <a:spLocks noEditPoints="1"/>
          </p:cNvSpPr>
          <p:nvPr/>
        </p:nvSpPr>
        <p:spPr bwMode="auto">
          <a:xfrm>
            <a:off x="8307511" y="3720940"/>
            <a:ext cx="83703" cy="130421"/>
          </a:xfrm>
          <a:custGeom>
            <a:avLst/>
            <a:gdLst>
              <a:gd name="T0" fmla="*/ 4 w 9"/>
              <a:gd name="T1" fmla="*/ 0 h 14"/>
              <a:gd name="T2" fmla="*/ 6 w 9"/>
              <a:gd name="T3" fmla="*/ 1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8 h 14"/>
              <a:gd name="T10" fmla="*/ 6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0 w 9"/>
              <a:gd name="T21" fmla="*/ 8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1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1 h 14"/>
              <a:gd name="T42" fmla="*/ 4 w 9"/>
              <a:gd name="T43" fmla="*/ 12 h 14"/>
              <a:gd name="T44" fmla="*/ 5 w 9"/>
              <a:gd name="T45" fmla="*/ 11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0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7"/>
                </a:cubicBezTo>
                <a:cubicBezTo>
                  <a:pt x="9" y="8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5" y="13"/>
                  <a:pt x="5" y="14"/>
                  <a:pt x="4" y="14"/>
                </a:cubicBezTo>
                <a:cubicBezTo>
                  <a:pt x="4" y="14"/>
                  <a:pt x="3" y="13"/>
                  <a:pt x="3" y="13"/>
                </a:cubicBezTo>
                <a:cubicBezTo>
                  <a:pt x="3" y="13"/>
                  <a:pt x="2" y="13"/>
                  <a:pt x="2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18" name="Freeform 1065"/>
          <p:cNvSpPr>
            <a:spLocks/>
          </p:cNvSpPr>
          <p:nvPr/>
        </p:nvSpPr>
        <p:spPr bwMode="auto">
          <a:xfrm>
            <a:off x="8437932" y="3720940"/>
            <a:ext cx="83703" cy="130421"/>
          </a:xfrm>
          <a:custGeom>
            <a:avLst/>
            <a:gdLst>
              <a:gd name="T0" fmla="*/ 7 w 9"/>
              <a:gd name="T1" fmla="*/ 10 h 14"/>
              <a:gd name="T2" fmla="*/ 7 w 9"/>
              <a:gd name="T3" fmla="*/ 1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0 h 14"/>
              <a:gd name="T10" fmla="*/ 9 w 9"/>
              <a:gd name="T11" fmla="*/ 1 h 14"/>
              <a:gd name="T12" fmla="*/ 9 w 9"/>
              <a:gd name="T13" fmla="*/ 14 h 14"/>
              <a:gd name="T14" fmla="*/ 7 w 9"/>
              <a:gd name="T15" fmla="*/ 14 h 14"/>
              <a:gd name="T16" fmla="*/ 2 w 9"/>
              <a:gd name="T17" fmla="*/ 3 h 14"/>
              <a:gd name="T18" fmla="*/ 2 w 9"/>
              <a:gd name="T19" fmla="*/ 13 h 14"/>
              <a:gd name="T20" fmla="*/ 2 w 9"/>
              <a:gd name="T21" fmla="*/ 13 h 14"/>
              <a:gd name="T22" fmla="*/ 1 w 9"/>
              <a:gd name="T23" fmla="*/ 14 h 14"/>
              <a:gd name="T24" fmla="*/ 1 w 9"/>
              <a:gd name="T25" fmla="*/ 13 h 14"/>
              <a:gd name="T26" fmla="*/ 0 w 9"/>
              <a:gd name="T27" fmla="*/ 13 h 14"/>
              <a:gd name="T28" fmla="*/ 0 w 9"/>
              <a:gd name="T29" fmla="*/ 0 h 14"/>
              <a:gd name="T30" fmla="*/ 3 w 9"/>
              <a:gd name="T31" fmla="*/ 0 h 14"/>
              <a:gd name="T32" fmla="*/ 7 w 9"/>
              <a:gd name="T33" fmla="*/ 1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1" y="14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19" name="Freeform 1066"/>
          <p:cNvSpPr>
            <a:spLocks/>
          </p:cNvSpPr>
          <p:nvPr/>
        </p:nvSpPr>
        <p:spPr bwMode="auto">
          <a:xfrm>
            <a:off x="8578086" y="3720940"/>
            <a:ext cx="73970" cy="130421"/>
          </a:xfrm>
          <a:custGeom>
            <a:avLst/>
            <a:gdLst>
              <a:gd name="T0" fmla="*/ 4 w 8"/>
              <a:gd name="T1" fmla="*/ 3 h 14"/>
              <a:gd name="T2" fmla="*/ 6 w 8"/>
              <a:gd name="T3" fmla="*/ 0 h 14"/>
              <a:gd name="T4" fmla="*/ 8 w 8"/>
              <a:gd name="T5" fmla="*/ 0 h 14"/>
              <a:gd name="T6" fmla="*/ 8 w 8"/>
              <a:gd name="T7" fmla="*/ 13 h 14"/>
              <a:gd name="T8" fmla="*/ 8 w 8"/>
              <a:gd name="T9" fmla="*/ 13 h 14"/>
              <a:gd name="T10" fmla="*/ 7 w 8"/>
              <a:gd name="T11" fmla="*/ 14 h 14"/>
              <a:gd name="T12" fmla="*/ 7 w 8"/>
              <a:gd name="T13" fmla="*/ 13 h 14"/>
              <a:gd name="T14" fmla="*/ 7 w 8"/>
              <a:gd name="T15" fmla="*/ 13 h 14"/>
              <a:gd name="T16" fmla="*/ 7 w 8"/>
              <a:gd name="T17" fmla="*/ 2 h 14"/>
              <a:gd name="T18" fmla="*/ 5 w 8"/>
              <a:gd name="T19" fmla="*/ 5 h 14"/>
              <a:gd name="T20" fmla="*/ 5 w 8"/>
              <a:gd name="T21" fmla="*/ 5 h 14"/>
              <a:gd name="T22" fmla="*/ 4 w 8"/>
              <a:gd name="T23" fmla="*/ 6 h 14"/>
              <a:gd name="T24" fmla="*/ 4 w 8"/>
              <a:gd name="T25" fmla="*/ 6 h 14"/>
              <a:gd name="T26" fmla="*/ 3 w 8"/>
              <a:gd name="T27" fmla="*/ 6 h 14"/>
              <a:gd name="T28" fmla="*/ 3 w 8"/>
              <a:gd name="T29" fmla="*/ 5 h 14"/>
              <a:gd name="T30" fmla="*/ 3 w 8"/>
              <a:gd name="T31" fmla="*/ 5 h 14"/>
              <a:gd name="T32" fmla="*/ 1 w 8"/>
              <a:gd name="T33" fmla="*/ 2 h 14"/>
              <a:gd name="T34" fmla="*/ 1 w 8"/>
              <a:gd name="T35" fmla="*/ 13 h 14"/>
              <a:gd name="T36" fmla="*/ 1 w 8"/>
              <a:gd name="T37" fmla="*/ 13 h 14"/>
              <a:gd name="T38" fmla="*/ 0 w 8"/>
              <a:gd name="T39" fmla="*/ 14 h 14"/>
              <a:gd name="T40" fmla="*/ 0 w 8"/>
              <a:gd name="T41" fmla="*/ 13 h 14"/>
              <a:gd name="T42" fmla="*/ 0 w 8"/>
              <a:gd name="T43" fmla="*/ 13 h 14"/>
              <a:gd name="T44" fmla="*/ 0 w 8"/>
              <a:gd name="T45" fmla="*/ 0 h 14"/>
              <a:gd name="T46" fmla="*/ 2 w 8"/>
              <a:gd name="T47" fmla="*/ 0 h 14"/>
              <a:gd name="T48" fmla="*/ 4 w 8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2"/>
                  <a:pt x="1" y="2"/>
                  <a:pt x="1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0" name="Freeform 1067"/>
          <p:cNvSpPr>
            <a:spLocks/>
          </p:cNvSpPr>
          <p:nvPr/>
        </p:nvSpPr>
        <p:spPr bwMode="auto">
          <a:xfrm>
            <a:off x="8708507" y="3720940"/>
            <a:ext cx="83703" cy="130421"/>
          </a:xfrm>
          <a:custGeom>
            <a:avLst/>
            <a:gdLst>
              <a:gd name="T0" fmla="*/ 7 w 9"/>
              <a:gd name="T1" fmla="*/ 1 h 14"/>
              <a:gd name="T2" fmla="*/ 7 w 9"/>
              <a:gd name="T3" fmla="*/ 0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5 w 9"/>
              <a:gd name="T13" fmla="*/ 7 h 14"/>
              <a:gd name="T14" fmla="*/ 5 w 9"/>
              <a:gd name="T15" fmla="*/ 13 h 14"/>
              <a:gd name="T16" fmla="*/ 5 w 9"/>
              <a:gd name="T17" fmla="*/ 13 h 14"/>
              <a:gd name="T18" fmla="*/ 4 w 9"/>
              <a:gd name="T19" fmla="*/ 14 h 14"/>
              <a:gd name="T20" fmla="*/ 4 w 9"/>
              <a:gd name="T21" fmla="*/ 13 h 14"/>
              <a:gd name="T22" fmla="*/ 3 w 9"/>
              <a:gd name="T23" fmla="*/ 13 h 14"/>
              <a:gd name="T24" fmla="*/ 3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0 w 9"/>
              <a:gd name="T31" fmla="*/ 0 h 14"/>
              <a:gd name="T32" fmla="*/ 1 w 9"/>
              <a:gd name="T33" fmla="*/ 0 h 14"/>
              <a:gd name="T34" fmla="*/ 1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4 w 9"/>
              <a:gd name="T41" fmla="*/ 5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1" name="Freeform 1068"/>
          <p:cNvSpPr>
            <a:spLocks/>
          </p:cNvSpPr>
          <p:nvPr/>
        </p:nvSpPr>
        <p:spPr bwMode="auto">
          <a:xfrm>
            <a:off x="8838928" y="3720940"/>
            <a:ext cx="83703" cy="130421"/>
          </a:xfrm>
          <a:custGeom>
            <a:avLst/>
            <a:gdLst>
              <a:gd name="T0" fmla="*/ 5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3 h 14"/>
              <a:gd name="T10" fmla="*/ 8 w 9"/>
              <a:gd name="T11" fmla="*/ 14 h 14"/>
              <a:gd name="T12" fmla="*/ 7 w 9"/>
              <a:gd name="T13" fmla="*/ 13 h 14"/>
              <a:gd name="T14" fmla="*/ 7 w 9"/>
              <a:gd name="T15" fmla="*/ 13 h 14"/>
              <a:gd name="T16" fmla="*/ 7 w 9"/>
              <a:gd name="T17" fmla="*/ 2 h 14"/>
              <a:gd name="T18" fmla="*/ 5 w 9"/>
              <a:gd name="T19" fmla="*/ 5 h 14"/>
              <a:gd name="T20" fmla="*/ 5 w 9"/>
              <a:gd name="T21" fmla="*/ 5 h 14"/>
              <a:gd name="T22" fmla="*/ 5 w 9"/>
              <a:gd name="T23" fmla="*/ 6 h 14"/>
              <a:gd name="T24" fmla="*/ 5 w 9"/>
              <a:gd name="T25" fmla="*/ 6 h 14"/>
              <a:gd name="T26" fmla="*/ 4 w 9"/>
              <a:gd name="T27" fmla="*/ 6 h 14"/>
              <a:gd name="T28" fmla="*/ 4 w 9"/>
              <a:gd name="T29" fmla="*/ 5 h 14"/>
              <a:gd name="T30" fmla="*/ 4 w 9"/>
              <a:gd name="T31" fmla="*/ 5 h 14"/>
              <a:gd name="T32" fmla="*/ 2 w 9"/>
              <a:gd name="T33" fmla="*/ 2 h 14"/>
              <a:gd name="T34" fmla="*/ 2 w 9"/>
              <a:gd name="T35" fmla="*/ 13 h 14"/>
              <a:gd name="T36" fmla="*/ 2 w 9"/>
              <a:gd name="T37" fmla="*/ 13 h 14"/>
              <a:gd name="T38" fmla="*/ 1 w 9"/>
              <a:gd name="T39" fmla="*/ 14 h 14"/>
              <a:gd name="T40" fmla="*/ 1 w 9"/>
              <a:gd name="T41" fmla="*/ 13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5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4"/>
                  <a:pt x="8" y="14"/>
                </a:cubicBezTo>
                <a:cubicBezTo>
                  <a:pt x="8" y="14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1" y="14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2" name="Freeform 1069"/>
          <p:cNvSpPr>
            <a:spLocks/>
          </p:cNvSpPr>
          <p:nvPr/>
        </p:nvSpPr>
        <p:spPr bwMode="auto">
          <a:xfrm>
            <a:off x="8979082" y="3720940"/>
            <a:ext cx="73970" cy="130421"/>
          </a:xfrm>
          <a:custGeom>
            <a:avLst/>
            <a:gdLst>
              <a:gd name="T0" fmla="*/ 4 w 8"/>
              <a:gd name="T1" fmla="*/ 3 h 14"/>
              <a:gd name="T2" fmla="*/ 6 w 8"/>
              <a:gd name="T3" fmla="*/ 0 h 14"/>
              <a:gd name="T4" fmla="*/ 8 w 8"/>
              <a:gd name="T5" fmla="*/ 0 h 14"/>
              <a:gd name="T6" fmla="*/ 8 w 8"/>
              <a:gd name="T7" fmla="*/ 13 h 14"/>
              <a:gd name="T8" fmla="*/ 8 w 8"/>
              <a:gd name="T9" fmla="*/ 13 h 14"/>
              <a:gd name="T10" fmla="*/ 7 w 8"/>
              <a:gd name="T11" fmla="*/ 14 h 14"/>
              <a:gd name="T12" fmla="*/ 7 w 8"/>
              <a:gd name="T13" fmla="*/ 13 h 14"/>
              <a:gd name="T14" fmla="*/ 7 w 8"/>
              <a:gd name="T15" fmla="*/ 13 h 14"/>
              <a:gd name="T16" fmla="*/ 7 w 8"/>
              <a:gd name="T17" fmla="*/ 2 h 14"/>
              <a:gd name="T18" fmla="*/ 5 w 8"/>
              <a:gd name="T19" fmla="*/ 5 h 14"/>
              <a:gd name="T20" fmla="*/ 5 w 8"/>
              <a:gd name="T21" fmla="*/ 5 h 14"/>
              <a:gd name="T22" fmla="*/ 4 w 8"/>
              <a:gd name="T23" fmla="*/ 6 h 14"/>
              <a:gd name="T24" fmla="*/ 4 w 8"/>
              <a:gd name="T25" fmla="*/ 6 h 14"/>
              <a:gd name="T26" fmla="*/ 3 w 8"/>
              <a:gd name="T27" fmla="*/ 6 h 14"/>
              <a:gd name="T28" fmla="*/ 3 w 8"/>
              <a:gd name="T29" fmla="*/ 5 h 14"/>
              <a:gd name="T30" fmla="*/ 3 w 8"/>
              <a:gd name="T31" fmla="*/ 5 h 14"/>
              <a:gd name="T32" fmla="*/ 1 w 8"/>
              <a:gd name="T33" fmla="*/ 2 h 14"/>
              <a:gd name="T34" fmla="*/ 1 w 8"/>
              <a:gd name="T35" fmla="*/ 13 h 14"/>
              <a:gd name="T36" fmla="*/ 1 w 8"/>
              <a:gd name="T37" fmla="*/ 13 h 14"/>
              <a:gd name="T38" fmla="*/ 0 w 8"/>
              <a:gd name="T39" fmla="*/ 14 h 14"/>
              <a:gd name="T40" fmla="*/ 0 w 8"/>
              <a:gd name="T41" fmla="*/ 13 h 14"/>
              <a:gd name="T42" fmla="*/ 0 w 8"/>
              <a:gd name="T43" fmla="*/ 13 h 14"/>
              <a:gd name="T44" fmla="*/ 0 w 8"/>
              <a:gd name="T45" fmla="*/ 0 h 14"/>
              <a:gd name="T46" fmla="*/ 2 w 8"/>
              <a:gd name="T47" fmla="*/ 0 h 14"/>
              <a:gd name="T48" fmla="*/ 4 w 8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2"/>
                  <a:pt x="1" y="2"/>
                  <a:pt x="1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3" name="Freeform 1070"/>
          <p:cNvSpPr>
            <a:spLocks noEditPoints="1"/>
          </p:cNvSpPr>
          <p:nvPr/>
        </p:nvSpPr>
        <p:spPr bwMode="auto">
          <a:xfrm>
            <a:off x="9109503" y="3720940"/>
            <a:ext cx="83703" cy="130421"/>
          </a:xfrm>
          <a:custGeom>
            <a:avLst/>
            <a:gdLst>
              <a:gd name="T0" fmla="*/ 4 w 9"/>
              <a:gd name="T1" fmla="*/ 0 h 14"/>
              <a:gd name="T2" fmla="*/ 6 w 9"/>
              <a:gd name="T3" fmla="*/ 1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8 h 14"/>
              <a:gd name="T10" fmla="*/ 6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0 w 9"/>
              <a:gd name="T21" fmla="*/ 8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1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1 h 14"/>
              <a:gd name="T42" fmla="*/ 4 w 9"/>
              <a:gd name="T43" fmla="*/ 12 h 14"/>
              <a:gd name="T44" fmla="*/ 5 w 9"/>
              <a:gd name="T45" fmla="*/ 11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0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7"/>
                </a:cubicBezTo>
                <a:cubicBezTo>
                  <a:pt x="9" y="8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5" y="13"/>
                  <a:pt x="5" y="14"/>
                  <a:pt x="4" y="14"/>
                </a:cubicBezTo>
                <a:cubicBezTo>
                  <a:pt x="4" y="14"/>
                  <a:pt x="3" y="13"/>
                  <a:pt x="3" y="13"/>
                </a:cubicBezTo>
                <a:cubicBezTo>
                  <a:pt x="3" y="13"/>
                  <a:pt x="2" y="13"/>
                  <a:pt x="2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4" name="Freeform 1071"/>
          <p:cNvSpPr>
            <a:spLocks/>
          </p:cNvSpPr>
          <p:nvPr/>
        </p:nvSpPr>
        <p:spPr bwMode="auto">
          <a:xfrm>
            <a:off x="9239925" y="3720940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0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5" name="Freeform 1072"/>
          <p:cNvSpPr>
            <a:spLocks/>
          </p:cNvSpPr>
          <p:nvPr/>
        </p:nvSpPr>
        <p:spPr bwMode="auto">
          <a:xfrm>
            <a:off x="9380079" y="3777391"/>
            <a:ext cx="73970" cy="17519"/>
          </a:xfrm>
          <a:custGeom>
            <a:avLst/>
            <a:gdLst>
              <a:gd name="T0" fmla="*/ 8 w 8"/>
              <a:gd name="T1" fmla="*/ 1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1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6" name="Freeform 1073"/>
          <p:cNvSpPr>
            <a:spLocks/>
          </p:cNvSpPr>
          <p:nvPr/>
        </p:nvSpPr>
        <p:spPr bwMode="auto">
          <a:xfrm>
            <a:off x="9492980" y="3691741"/>
            <a:ext cx="36985" cy="29199"/>
          </a:xfrm>
          <a:custGeom>
            <a:avLst/>
            <a:gdLst>
              <a:gd name="T0" fmla="*/ 9 w 19"/>
              <a:gd name="T1" fmla="*/ 0 h 15"/>
              <a:gd name="T2" fmla="*/ 19 w 19"/>
              <a:gd name="T3" fmla="*/ 15 h 15"/>
              <a:gd name="T4" fmla="*/ 9 w 19"/>
              <a:gd name="T5" fmla="*/ 15 h 15"/>
              <a:gd name="T6" fmla="*/ 0 w 19"/>
              <a:gd name="T7" fmla="*/ 0 h 15"/>
              <a:gd name="T8" fmla="*/ 9 w 19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5">
                <a:moveTo>
                  <a:pt x="9" y="0"/>
                </a:moveTo>
                <a:lnTo>
                  <a:pt x="19" y="15"/>
                </a:lnTo>
                <a:lnTo>
                  <a:pt x="9" y="15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7" name="Freeform 1074"/>
          <p:cNvSpPr>
            <a:spLocks/>
          </p:cNvSpPr>
          <p:nvPr/>
        </p:nvSpPr>
        <p:spPr bwMode="auto">
          <a:xfrm>
            <a:off x="9547485" y="3691741"/>
            <a:ext cx="38932" cy="29199"/>
          </a:xfrm>
          <a:custGeom>
            <a:avLst/>
            <a:gdLst>
              <a:gd name="T0" fmla="*/ 10 w 20"/>
              <a:gd name="T1" fmla="*/ 0 h 15"/>
              <a:gd name="T2" fmla="*/ 20 w 20"/>
              <a:gd name="T3" fmla="*/ 15 h 15"/>
              <a:gd name="T4" fmla="*/ 15 w 20"/>
              <a:gd name="T5" fmla="*/ 15 h 15"/>
              <a:gd name="T6" fmla="*/ 0 w 20"/>
              <a:gd name="T7" fmla="*/ 0 h 15"/>
              <a:gd name="T8" fmla="*/ 10 w 20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5">
                <a:moveTo>
                  <a:pt x="10" y="0"/>
                </a:moveTo>
                <a:lnTo>
                  <a:pt x="20" y="15"/>
                </a:lnTo>
                <a:lnTo>
                  <a:pt x="15" y="15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8" name="Freeform 1075"/>
          <p:cNvSpPr>
            <a:spLocks/>
          </p:cNvSpPr>
          <p:nvPr/>
        </p:nvSpPr>
        <p:spPr bwMode="auto">
          <a:xfrm>
            <a:off x="9650654" y="3794910"/>
            <a:ext cx="36985" cy="29199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29" name="Freeform 1076"/>
          <p:cNvSpPr>
            <a:spLocks/>
          </p:cNvSpPr>
          <p:nvPr/>
        </p:nvSpPr>
        <p:spPr bwMode="auto">
          <a:xfrm>
            <a:off x="9763556" y="3777391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30" name="Freeform 1077"/>
          <p:cNvSpPr>
            <a:spLocks/>
          </p:cNvSpPr>
          <p:nvPr/>
        </p:nvSpPr>
        <p:spPr bwMode="auto">
          <a:xfrm>
            <a:off x="9893977" y="3777391"/>
            <a:ext cx="83703" cy="17519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31" name="Freeform 1078"/>
          <p:cNvSpPr>
            <a:spLocks/>
          </p:cNvSpPr>
          <p:nvPr/>
        </p:nvSpPr>
        <p:spPr bwMode="auto">
          <a:xfrm>
            <a:off x="10034131" y="3777391"/>
            <a:ext cx="73970" cy="17519"/>
          </a:xfrm>
          <a:custGeom>
            <a:avLst/>
            <a:gdLst>
              <a:gd name="T0" fmla="*/ 8 w 8"/>
              <a:gd name="T1" fmla="*/ 1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1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32" name="Oval 1079"/>
          <p:cNvSpPr>
            <a:spLocks noChangeArrowheads="1"/>
          </p:cNvSpPr>
          <p:nvPr/>
        </p:nvSpPr>
        <p:spPr bwMode="auto">
          <a:xfrm>
            <a:off x="10182071" y="3767658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33" name="Oval 1080"/>
          <p:cNvSpPr>
            <a:spLocks noChangeArrowheads="1"/>
          </p:cNvSpPr>
          <p:nvPr/>
        </p:nvSpPr>
        <p:spPr bwMode="auto">
          <a:xfrm>
            <a:off x="10312492" y="3767658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34" name="Oval 1081"/>
          <p:cNvSpPr>
            <a:spLocks noChangeArrowheads="1"/>
          </p:cNvSpPr>
          <p:nvPr/>
        </p:nvSpPr>
        <p:spPr bwMode="auto">
          <a:xfrm>
            <a:off x="10452646" y="3767658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35" name="Oval 1082"/>
          <p:cNvSpPr>
            <a:spLocks noChangeArrowheads="1"/>
          </p:cNvSpPr>
          <p:nvPr/>
        </p:nvSpPr>
        <p:spPr bwMode="auto">
          <a:xfrm>
            <a:off x="10583067" y="3767658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36" name="Oval 1083"/>
          <p:cNvSpPr>
            <a:spLocks noChangeArrowheads="1"/>
          </p:cNvSpPr>
          <p:nvPr/>
        </p:nvSpPr>
        <p:spPr bwMode="auto">
          <a:xfrm>
            <a:off x="10713488" y="3767658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37" name="Oval 1084"/>
          <p:cNvSpPr>
            <a:spLocks noChangeArrowheads="1"/>
          </p:cNvSpPr>
          <p:nvPr/>
        </p:nvSpPr>
        <p:spPr bwMode="auto">
          <a:xfrm>
            <a:off x="10853642" y="3767658"/>
            <a:ext cx="38932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38" name="Oval 1085"/>
          <p:cNvSpPr>
            <a:spLocks noChangeArrowheads="1"/>
          </p:cNvSpPr>
          <p:nvPr/>
        </p:nvSpPr>
        <p:spPr bwMode="auto">
          <a:xfrm>
            <a:off x="10986010" y="3767658"/>
            <a:ext cx="44771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39" name="Oval 1086"/>
          <p:cNvSpPr>
            <a:spLocks noChangeArrowheads="1"/>
          </p:cNvSpPr>
          <p:nvPr/>
        </p:nvSpPr>
        <p:spPr bwMode="auto">
          <a:xfrm>
            <a:off x="11116431" y="3767658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40" name="Oval 1087"/>
          <p:cNvSpPr>
            <a:spLocks noChangeArrowheads="1"/>
          </p:cNvSpPr>
          <p:nvPr/>
        </p:nvSpPr>
        <p:spPr bwMode="auto">
          <a:xfrm>
            <a:off x="11256585" y="3767658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41" name="Freeform 1088"/>
          <p:cNvSpPr>
            <a:spLocks/>
          </p:cNvSpPr>
          <p:nvPr/>
        </p:nvSpPr>
        <p:spPr bwMode="auto">
          <a:xfrm>
            <a:off x="11348075" y="3691741"/>
            <a:ext cx="38932" cy="29199"/>
          </a:xfrm>
          <a:custGeom>
            <a:avLst/>
            <a:gdLst>
              <a:gd name="T0" fmla="*/ 10 w 20"/>
              <a:gd name="T1" fmla="*/ 0 h 15"/>
              <a:gd name="T2" fmla="*/ 20 w 20"/>
              <a:gd name="T3" fmla="*/ 15 h 15"/>
              <a:gd name="T4" fmla="*/ 10 w 20"/>
              <a:gd name="T5" fmla="*/ 15 h 15"/>
              <a:gd name="T6" fmla="*/ 0 w 20"/>
              <a:gd name="T7" fmla="*/ 0 h 15"/>
              <a:gd name="T8" fmla="*/ 10 w 20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20" h="15">
                <a:moveTo>
                  <a:pt x="10" y="0"/>
                </a:moveTo>
                <a:lnTo>
                  <a:pt x="20" y="15"/>
                </a:lnTo>
                <a:lnTo>
                  <a:pt x="10" y="15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42" name="Freeform 1089"/>
          <p:cNvSpPr>
            <a:spLocks/>
          </p:cNvSpPr>
          <p:nvPr/>
        </p:nvSpPr>
        <p:spPr bwMode="auto">
          <a:xfrm>
            <a:off x="11451244" y="3794910"/>
            <a:ext cx="29199" cy="29199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3 w 3"/>
              <a:gd name="T5" fmla="*/ 3 h 3"/>
              <a:gd name="T6" fmla="*/ 1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1 w 3"/>
              <a:gd name="T13" fmla="*/ 0 h 3"/>
              <a:gd name="T14" fmla="*/ 3 w 3"/>
              <a:gd name="T15" fmla="*/ 0 h 3"/>
              <a:gd name="T16" fmla="*/ 3 w 3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1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72" name="Freeform 1119"/>
          <p:cNvSpPr>
            <a:spLocks noEditPoints="1"/>
          </p:cNvSpPr>
          <p:nvPr/>
        </p:nvSpPr>
        <p:spPr bwMode="auto">
          <a:xfrm>
            <a:off x="5629012" y="3935064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73" name="Freeform 1120"/>
          <p:cNvSpPr>
            <a:spLocks noEditPoints="1"/>
          </p:cNvSpPr>
          <p:nvPr/>
        </p:nvSpPr>
        <p:spPr bwMode="auto">
          <a:xfrm>
            <a:off x="5759433" y="3935064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74" name="Freeform 1121"/>
          <p:cNvSpPr>
            <a:spLocks noEditPoints="1"/>
          </p:cNvSpPr>
          <p:nvPr/>
        </p:nvSpPr>
        <p:spPr bwMode="auto">
          <a:xfrm>
            <a:off x="5899587" y="3935064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75" name="Freeform 1122"/>
          <p:cNvSpPr>
            <a:spLocks noEditPoints="1"/>
          </p:cNvSpPr>
          <p:nvPr/>
        </p:nvSpPr>
        <p:spPr bwMode="auto">
          <a:xfrm>
            <a:off x="6030008" y="3935064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76" name="Freeform 1123"/>
          <p:cNvSpPr>
            <a:spLocks noEditPoints="1"/>
          </p:cNvSpPr>
          <p:nvPr/>
        </p:nvSpPr>
        <p:spPr bwMode="auto">
          <a:xfrm>
            <a:off x="6160429" y="3935064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77" name="Freeform 1124"/>
          <p:cNvSpPr>
            <a:spLocks noEditPoints="1"/>
          </p:cNvSpPr>
          <p:nvPr/>
        </p:nvSpPr>
        <p:spPr bwMode="auto">
          <a:xfrm>
            <a:off x="6300583" y="3935064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10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78" name="Freeform 1125"/>
          <p:cNvSpPr>
            <a:spLocks noEditPoints="1"/>
          </p:cNvSpPr>
          <p:nvPr/>
        </p:nvSpPr>
        <p:spPr bwMode="auto">
          <a:xfrm>
            <a:off x="6431004" y="3935064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79" name="Freeform 1126"/>
          <p:cNvSpPr>
            <a:spLocks noEditPoints="1"/>
          </p:cNvSpPr>
          <p:nvPr/>
        </p:nvSpPr>
        <p:spPr bwMode="auto">
          <a:xfrm>
            <a:off x="6571158" y="3935064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2 h 14"/>
              <a:gd name="T28" fmla="*/ 0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9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80" name="Freeform 1127"/>
          <p:cNvSpPr>
            <a:spLocks/>
          </p:cNvSpPr>
          <p:nvPr/>
        </p:nvSpPr>
        <p:spPr bwMode="auto">
          <a:xfrm>
            <a:off x="6721045" y="3935064"/>
            <a:ext cx="73970" cy="132368"/>
          </a:xfrm>
          <a:custGeom>
            <a:avLst/>
            <a:gdLst>
              <a:gd name="T0" fmla="*/ 7 w 8"/>
              <a:gd name="T1" fmla="*/ 11 h 14"/>
              <a:gd name="T2" fmla="*/ 7 w 8"/>
              <a:gd name="T3" fmla="*/ 1 h 14"/>
              <a:gd name="T4" fmla="*/ 7 w 8"/>
              <a:gd name="T5" fmla="*/ 1 h 14"/>
              <a:gd name="T6" fmla="*/ 8 w 8"/>
              <a:gd name="T7" fmla="*/ 0 h 14"/>
              <a:gd name="T8" fmla="*/ 8 w 8"/>
              <a:gd name="T9" fmla="*/ 1 h 14"/>
              <a:gd name="T10" fmla="*/ 8 w 8"/>
              <a:gd name="T11" fmla="*/ 1 h 14"/>
              <a:gd name="T12" fmla="*/ 8 w 8"/>
              <a:gd name="T13" fmla="*/ 14 h 14"/>
              <a:gd name="T14" fmla="*/ 6 w 8"/>
              <a:gd name="T15" fmla="*/ 14 h 14"/>
              <a:gd name="T16" fmla="*/ 1 w 8"/>
              <a:gd name="T17" fmla="*/ 4 h 14"/>
              <a:gd name="T18" fmla="*/ 1 w 8"/>
              <a:gd name="T19" fmla="*/ 13 h 14"/>
              <a:gd name="T20" fmla="*/ 1 w 8"/>
              <a:gd name="T21" fmla="*/ 14 h 14"/>
              <a:gd name="T22" fmla="*/ 1 w 8"/>
              <a:gd name="T23" fmla="*/ 14 h 14"/>
              <a:gd name="T24" fmla="*/ 0 w 8"/>
              <a:gd name="T25" fmla="*/ 14 h 14"/>
              <a:gd name="T26" fmla="*/ 0 w 8"/>
              <a:gd name="T27" fmla="*/ 13 h 14"/>
              <a:gd name="T28" fmla="*/ 0 w 8"/>
              <a:gd name="T29" fmla="*/ 0 h 14"/>
              <a:gd name="T30" fmla="*/ 2 w 8"/>
              <a:gd name="T31" fmla="*/ 0 h 14"/>
              <a:gd name="T32" fmla="*/ 7 w 8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1" y="4"/>
                  <a:pt x="1" y="4"/>
                  <a:pt x="1" y="4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81" name="Freeform 1128"/>
          <p:cNvSpPr>
            <a:spLocks noEditPoints="1"/>
          </p:cNvSpPr>
          <p:nvPr/>
        </p:nvSpPr>
        <p:spPr bwMode="auto">
          <a:xfrm>
            <a:off x="6851466" y="3935064"/>
            <a:ext cx="83703" cy="132368"/>
          </a:xfrm>
          <a:custGeom>
            <a:avLst/>
            <a:gdLst>
              <a:gd name="T0" fmla="*/ 5 w 9"/>
              <a:gd name="T1" fmla="*/ 1 h 14"/>
              <a:gd name="T2" fmla="*/ 6 w 9"/>
              <a:gd name="T3" fmla="*/ 2 h 14"/>
              <a:gd name="T4" fmla="*/ 8 w 9"/>
              <a:gd name="T5" fmla="*/ 6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5 w 9"/>
              <a:gd name="T13" fmla="*/ 14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4 h 14"/>
              <a:gd name="T20" fmla="*/ 0 w 9"/>
              <a:gd name="T21" fmla="*/ 13 h 14"/>
              <a:gd name="T22" fmla="*/ 0 w 9"/>
              <a:gd name="T23" fmla="*/ 13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1 h 14"/>
              <a:gd name="T38" fmla="*/ 1 w 9"/>
              <a:gd name="T39" fmla="*/ 0 h 14"/>
              <a:gd name="T40" fmla="*/ 4 w 9"/>
              <a:gd name="T41" fmla="*/ 0 h 14"/>
              <a:gd name="T42" fmla="*/ 5 w 9"/>
              <a:gd name="T43" fmla="*/ 1 h 14"/>
              <a:gd name="T44" fmla="*/ 3 w 9"/>
              <a:gd name="T45" fmla="*/ 12 h 14"/>
              <a:gd name="T46" fmla="*/ 4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4 w 9"/>
              <a:gd name="T59" fmla="*/ 2 h 14"/>
              <a:gd name="T60" fmla="*/ 3 w 9"/>
              <a:gd name="T61" fmla="*/ 2 h 14"/>
              <a:gd name="T62" fmla="*/ 3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5" y="1"/>
                </a:moveTo>
                <a:cubicBezTo>
                  <a:pt x="6" y="1"/>
                  <a:pt x="6" y="2"/>
                  <a:pt x="6" y="2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7"/>
                </a:cubicBezTo>
                <a:cubicBezTo>
                  <a:pt x="9" y="8"/>
                  <a:pt x="9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1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3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82" name="Freeform 1129"/>
          <p:cNvSpPr>
            <a:spLocks/>
          </p:cNvSpPr>
          <p:nvPr/>
        </p:nvSpPr>
        <p:spPr bwMode="auto">
          <a:xfrm>
            <a:off x="6981888" y="3935064"/>
            <a:ext cx="83703" cy="132368"/>
          </a:xfrm>
          <a:custGeom>
            <a:avLst/>
            <a:gdLst>
              <a:gd name="T0" fmla="*/ 7 w 9"/>
              <a:gd name="T1" fmla="*/ 1 h 14"/>
              <a:gd name="T2" fmla="*/ 8 w 9"/>
              <a:gd name="T3" fmla="*/ 1 h 14"/>
              <a:gd name="T4" fmla="*/ 8 w 9"/>
              <a:gd name="T5" fmla="*/ 0 h 14"/>
              <a:gd name="T6" fmla="*/ 9 w 9"/>
              <a:gd name="T7" fmla="*/ 1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1 h 14"/>
              <a:gd name="T32" fmla="*/ 1 w 9"/>
              <a:gd name="T33" fmla="*/ 0 h 14"/>
              <a:gd name="T34" fmla="*/ 2 w 9"/>
              <a:gd name="T35" fmla="*/ 1 h 14"/>
              <a:gd name="T36" fmla="*/ 2 w 9"/>
              <a:gd name="T37" fmla="*/ 1 h 14"/>
              <a:gd name="T38" fmla="*/ 2 w 9"/>
              <a:gd name="T39" fmla="*/ 2 h 14"/>
              <a:gd name="T40" fmla="*/ 5 w 9"/>
              <a:gd name="T41" fmla="*/ 6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6"/>
                  <a:pt x="5" y="6"/>
                  <a:pt x="5" y="6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83" name="Freeform 1130"/>
          <p:cNvSpPr>
            <a:spLocks/>
          </p:cNvSpPr>
          <p:nvPr/>
        </p:nvSpPr>
        <p:spPr bwMode="auto">
          <a:xfrm>
            <a:off x="7122042" y="3935064"/>
            <a:ext cx="83703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8 w 9"/>
              <a:gd name="T5" fmla="*/ 3 h 14"/>
              <a:gd name="T6" fmla="*/ 8 w 9"/>
              <a:gd name="T7" fmla="*/ 4 h 14"/>
              <a:gd name="T8" fmla="*/ 7 w 9"/>
              <a:gd name="T9" fmla="*/ 4 h 14"/>
              <a:gd name="T10" fmla="*/ 7 w 9"/>
              <a:gd name="T11" fmla="*/ 3 h 14"/>
              <a:gd name="T12" fmla="*/ 7 w 9"/>
              <a:gd name="T13" fmla="*/ 3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1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0 w 9"/>
              <a:gd name="T39" fmla="*/ 11 h 14"/>
              <a:gd name="T40" fmla="*/ 1 w 9"/>
              <a:gd name="T41" fmla="*/ 11 h 14"/>
              <a:gd name="T42" fmla="*/ 1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0 w 9"/>
              <a:gd name="T59" fmla="*/ 4 h 14"/>
              <a:gd name="T60" fmla="*/ 0 w 9"/>
              <a:gd name="T61" fmla="*/ 2 h 14"/>
              <a:gd name="T62" fmla="*/ 0 w 9"/>
              <a:gd name="T63" fmla="*/ 1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2"/>
                  <a:pt x="9" y="3"/>
                </a:cubicBezTo>
                <a:cubicBezTo>
                  <a:pt x="9" y="3"/>
                  <a:pt x="9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9" y="11"/>
                  <a:pt x="9" y="12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4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84" name="Freeform 1131"/>
          <p:cNvSpPr>
            <a:spLocks noEditPoints="1"/>
          </p:cNvSpPr>
          <p:nvPr/>
        </p:nvSpPr>
        <p:spPr bwMode="auto">
          <a:xfrm>
            <a:off x="7252463" y="3935064"/>
            <a:ext cx="83703" cy="132368"/>
          </a:xfrm>
          <a:custGeom>
            <a:avLst/>
            <a:gdLst>
              <a:gd name="T0" fmla="*/ 5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3 h 14"/>
              <a:gd name="T12" fmla="*/ 6 w 9"/>
              <a:gd name="T13" fmla="*/ 14 h 14"/>
              <a:gd name="T14" fmla="*/ 5 w 9"/>
              <a:gd name="T15" fmla="*/ 14 h 14"/>
              <a:gd name="T16" fmla="*/ 3 w 9"/>
              <a:gd name="T17" fmla="*/ 14 h 14"/>
              <a:gd name="T18" fmla="*/ 2 w 9"/>
              <a:gd name="T19" fmla="*/ 13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2 w 9"/>
              <a:gd name="T27" fmla="*/ 2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5" y="0"/>
                  <a:pt x="6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9"/>
                  <a:pt x="9" y="9"/>
                </a:cubicBezTo>
                <a:cubicBezTo>
                  <a:pt x="7" y="13"/>
                  <a:pt x="7" y="13"/>
                  <a:pt x="7" y="13"/>
                </a:cubicBezTo>
                <a:cubicBezTo>
                  <a:pt x="6" y="13"/>
                  <a:pt x="6" y="13"/>
                  <a:pt x="6" y="14"/>
                </a:cubicBezTo>
                <a:cubicBezTo>
                  <a:pt x="6" y="14"/>
                  <a:pt x="5" y="14"/>
                  <a:pt x="5" y="14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3"/>
                  <a:pt x="3" y="13"/>
                  <a:pt x="2" y="13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7"/>
                </a:cubicBezTo>
                <a:cubicBezTo>
                  <a:pt x="0" y="7"/>
                  <a:pt x="0" y="6"/>
                  <a:pt x="1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4" y="0"/>
                  <a:pt x="5" y="0"/>
                </a:cubicBezTo>
                <a:moveTo>
                  <a:pt x="5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85" name="Freeform 1132"/>
          <p:cNvSpPr>
            <a:spLocks/>
          </p:cNvSpPr>
          <p:nvPr/>
        </p:nvSpPr>
        <p:spPr bwMode="auto">
          <a:xfrm>
            <a:off x="7392617" y="3935064"/>
            <a:ext cx="73970" cy="132368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0 w 8"/>
              <a:gd name="T9" fmla="*/ 14 h 14"/>
              <a:gd name="T10" fmla="*/ 0 w 8"/>
              <a:gd name="T11" fmla="*/ 13 h 14"/>
              <a:gd name="T12" fmla="*/ 0 w 8"/>
              <a:gd name="T13" fmla="*/ 13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2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86" name="Freeform 1133"/>
          <p:cNvSpPr>
            <a:spLocks/>
          </p:cNvSpPr>
          <p:nvPr/>
        </p:nvSpPr>
        <p:spPr bwMode="auto">
          <a:xfrm>
            <a:off x="7523038" y="3935064"/>
            <a:ext cx="83703" cy="132368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87" name="Freeform 1134"/>
          <p:cNvSpPr>
            <a:spLocks noEditPoints="1"/>
          </p:cNvSpPr>
          <p:nvPr/>
        </p:nvSpPr>
        <p:spPr bwMode="auto">
          <a:xfrm>
            <a:off x="7682658" y="3964263"/>
            <a:ext cx="27252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3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3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3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3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3" y="0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88" name="Freeform 1135"/>
          <p:cNvSpPr>
            <a:spLocks/>
          </p:cNvSpPr>
          <p:nvPr/>
        </p:nvSpPr>
        <p:spPr bwMode="auto">
          <a:xfrm>
            <a:off x="7793613" y="3935064"/>
            <a:ext cx="75917" cy="132368"/>
          </a:xfrm>
          <a:custGeom>
            <a:avLst/>
            <a:gdLst>
              <a:gd name="T0" fmla="*/ 8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3 h 14"/>
              <a:gd name="T14" fmla="*/ 7 w 8"/>
              <a:gd name="T15" fmla="*/ 1 h 14"/>
              <a:gd name="T16" fmla="*/ 8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8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2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89" name="Freeform 1136"/>
          <p:cNvSpPr>
            <a:spLocks/>
          </p:cNvSpPr>
          <p:nvPr/>
        </p:nvSpPr>
        <p:spPr bwMode="auto">
          <a:xfrm>
            <a:off x="7924034" y="3991515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90" name="Freeform 1137"/>
          <p:cNvSpPr>
            <a:spLocks/>
          </p:cNvSpPr>
          <p:nvPr/>
        </p:nvSpPr>
        <p:spPr bwMode="auto">
          <a:xfrm>
            <a:off x="8054455" y="3991515"/>
            <a:ext cx="85650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91" name="Freeform 1138"/>
          <p:cNvSpPr>
            <a:spLocks noEditPoints="1"/>
          </p:cNvSpPr>
          <p:nvPr/>
        </p:nvSpPr>
        <p:spPr bwMode="auto">
          <a:xfrm>
            <a:off x="8194609" y="3935064"/>
            <a:ext cx="83703" cy="132368"/>
          </a:xfrm>
          <a:custGeom>
            <a:avLst/>
            <a:gdLst>
              <a:gd name="T0" fmla="*/ 4 w 9"/>
              <a:gd name="T1" fmla="*/ 0 h 14"/>
              <a:gd name="T2" fmla="*/ 6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3 h 14"/>
              <a:gd name="T12" fmla="*/ 6 w 9"/>
              <a:gd name="T13" fmla="*/ 14 h 14"/>
              <a:gd name="T14" fmla="*/ 4 w 9"/>
              <a:gd name="T15" fmla="*/ 14 h 14"/>
              <a:gd name="T16" fmla="*/ 3 w 9"/>
              <a:gd name="T17" fmla="*/ 14 h 14"/>
              <a:gd name="T18" fmla="*/ 2 w 9"/>
              <a:gd name="T19" fmla="*/ 13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2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9" y="6"/>
                  <a:pt x="9" y="7"/>
                </a:cubicBezTo>
                <a:cubicBezTo>
                  <a:pt x="9" y="8"/>
                  <a:pt x="8" y="9"/>
                  <a:pt x="8" y="9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3"/>
                  <a:pt x="2" y="13"/>
                  <a:pt x="2" y="13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8"/>
                  <a:pt x="0" y="7"/>
                </a:cubicBezTo>
                <a:cubicBezTo>
                  <a:pt x="0" y="7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92" name="Freeform 1139"/>
          <p:cNvSpPr>
            <a:spLocks/>
          </p:cNvSpPr>
          <p:nvPr/>
        </p:nvSpPr>
        <p:spPr bwMode="auto">
          <a:xfrm>
            <a:off x="8325030" y="3935064"/>
            <a:ext cx="85650" cy="132368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8 w 9"/>
              <a:gd name="T5" fmla="*/ 1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7 w 9"/>
              <a:gd name="T15" fmla="*/ 14 h 14"/>
              <a:gd name="T16" fmla="*/ 2 w 9"/>
              <a:gd name="T17" fmla="*/ 4 h 14"/>
              <a:gd name="T18" fmla="*/ 2 w 9"/>
              <a:gd name="T19" fmla="*/ 13 h 14"/>
              <a:gd name="T20" fmla="*/ 2 w 9"/>
              <a:gd name="T21" fmla="*/ 14 h 14"/>
              <a:gd name="T22" fmla="*/ 1 w 9"/>
              <a:gd name="T23" fmla="*/ 14 h 14"/>
              <a:gd name="T24" fmla="*/ 1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3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4"/>
                  <a:pt x="2" y="4"/>
                  <a:pt x="2" y="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93" name="Freeform 1140"/>
          <p:cNvSpPr>
            <a:spLocks noEditPoints="1"/>
          </p:cNvSpPr>
          <p:nvPr/>
        </p:nvSpPr>
        <p:spPr bwMode="auto">
          <a:xfrm>
            <a:off x="8447665" y="3935064"/>
            <a:ext cx="93436" cy="132368"/>
          </a:xfrm>
          <a:custGeom>
            <a:avLst/>
            <a:gdLst>
              <a:gd name="T0" fmla="*/ 4 w 10"/>
              <a:gd name="T1" fmla="*/ 9 h 14"/>
              <a:gd name="T2" fmla="*/ 4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10 w 10"/>
              <a:gd name="T13" fmla="*/ 12 h 14"/>
              <a:gd name="T14" fmla="*/ 4 w 10"/>
              <a:gd name="T15" fmla="*/ 12 h 14"/>
              <a:gd name="T16" fmla="*/ 4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4 w 10"/>
              <a:gd name="T55" fmla="*/ 9 h 14"/>
              <a:gd name="T56" fmla="*/ 4 w 10"/>
              <a:gd name="T57" fmla="*/ 7 h 14"/>
              <a:gd name="T58" fmla="*/ 8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4 w 10"/>
              <a:gd name="T71" fmla="*/ 2 h 14"/>
              <a:gd name="T72" fmla="*/ 4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94" name="Freeform 1141"/>
          <p:cNvSpPr>
            <a:spLocks noEditPoints="1"/>
          </p:cNvSpPr>
          <p:nvPr/>
        </p:nvSpPr>
        <p:spPr bwMode="auto">
          <a:xfrm>
            <a:off x="8578086" y="3935064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95" name="Freeform 1142"/>
          <p:cNvSpPr>
            <a:spLocks/>
          </p:cNvSpPr>
          <p:nvPr/>
        </p:nvSpPr>
        <p:spPr bwMode="auto">
          <a:xfrm>
            <a:off x="8727973" y="3935064"/>
            <a:ext cx="83703" cy="132368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8 w 9"/>
              <a:gd name="T5" fmla="*/ 1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7 w 9"/>
              <a:gd name="T15" fmla="*/ 14 h 14"/>
              <a:gd name="T16" fmla="*/ 2 w 9"/>
              <a:gd name="T17" fmla="*/ 4 h 14"/>
              <a:gd name="T18" fmla="*/ 2 w 9"/>
              <a:gd name="T19" fmla="*/ 13 h 14"/>
              <a:gd name="T20" fmla="*/ 2 w 9"/>
              <a:gd name="T21" fmla="*/ 14 h 14"/>
              <a:gd name="T22" fmla="*/ 1 w 9"/>
              <a:gd name="T23" fmla="*/ 14 h 14"/>
              <a:gd name="T24" fmla="*/ 1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3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4"/>
                  <a:pt x="2" y="4"/>
                  <a:pt x="2" y="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96" name="Freeform 1143"/>
          <p:cNvSpPr>
            <a:spLocks noEditPoints="1"/>
          </p:cNvSpPr>
          <p:nvPr/>
        </p:nvSpPr>
        <p:spPr bwMode="auto">
          <a:xfrm>
            <a:off x="8848661" y="3935064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97" name="Freeform 1144"/>
          <p:cNvSpPr>
            <a:spLocks noEditPoints="1"/>
          </p:cNvSpPr>
          <p:nvPr/>
        </p:nvSpPr>
        <p:spPr bwMode="auto">
          <a:xfrm>
            <a:off x="8979082" y="3935064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98" name="Freeform 1145"/>
          <p:cNvSpPr>
            <a:spLocks/>
          </p:cNvSpPr>
          <p:nvPr/>
        </p:nvSpPr>
        <p:spPr bwMode="auto">
          <a:xfrm>
            <a:off x="9128969" y="3935064"/>
            <a:ext cx="83703" cy="132368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8 w 9"/>
              <a:gd name="T5" fmla="*/ 1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7 w 9"/>
              <a:gd name="T15" fmla="*/ 14 h 14"/>
              <a:gd name="T16" fmla="*/ 2 w 9"/>
              <a:gd name="T17" fmla="*/ 4 h 14"/>
              <a:gd name="T18" fmla="*/ 2 w 9"/>
              <a:gd name="T19" fmla="*/ 13 h 14"/>
              <a:gd name="T20" fmla="*/ 2 w 9"/>
              <a:gd name="T21" fmla="*/ 14 h 14"/>
              <a:gd name="T22" fmla="*/ 1 w 9"/>
              <a:gd name="T23" fmla="*/ 14 h 14"/>
              <a:gd name="T24" fmla="*/ 1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3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1"/>
                  <a:pt x="8" y="1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4"/>
                  <a:pt x="2" y="4"/>
                  <a:pt x="2" y="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999" name="Freeform 1146"/>
          <p:cNvSpPr>
            <a:spLocks/>
          </p:cNvSpPr>
          <p:nvPr/>
        </p:nvSpPr>
        <p:spPr bwMode="auto">
          <a:xfrm>
            <a:off x="9269123" y="3935064"/>
            <a:ext cx="83703" cy="132368"/>
          </a:xfrm>
          <a:custGeom>
            <a:avLst/>
            <a:gdLst>
              <a:gd name="T0" fmla="*/ 4 w 9"/>
              <a:gd name="T1" fmla="*/ 3 h 14"/>
              <a:gd name="T2" fmla="*/ 6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6 h 14"/>
              <a:gd name="T24" fmla="*/ 4 w 9"/>
              <a:gd name="T25" fmla="*/ 7 h 14"/>
              <a:gd name="T26" fmla="*/ 4 w 9"/>
              <a:gd name="T27" fmla="*/ 6 h 14"/>
              <a:gd name="T28" fmla="*/ 3 w 9"/>
              <a:gd name="T29" fmla="*/ 6 h 14"/>
              <a:gd name="T30" fmla="*/ 3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1 w 9"/>
              <a:gd name="T37" fmla="*/ 14 h 14"/>
              <a:gd name="T38" fmla="*/ 1 w 9"/>
              <a:gd name="T39" fmla="*/ 14 h 14"/>
              <a:gd name="T40" fmla="*/ 0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7"/>
                  <a:pt x="5" y="7"/>
                  <a:pt x="4" y="7"/>
                </a:cubicBezTo>
                <a:cubicBezTo>
                  <a:pt x="4" y="7"/>
                  <a:pt x="4" y="7"/>
                  <a:pt x="4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0" name="Freeform 1147"/>
          <p:cNvSpPr>
            <a:spLocks/>
          </p:cNvSpPr>
          <p:nvPr/>
        </p:nvSpPr>
        <p:spPr bwMode="auto">
          <a:xfrm>
            <a:off x="9399544" y="3935064"/>
            <a:ext cx="83703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9 w 9"/>
              <a:gd name="T5" fmla="*/ 3 h 14"/>
              <a:gd name="T6" fmla="*/ 8 w 9"/>
              <a:gd name="T7" fmla="*/ 4 h 14"/>
              <a:gd name="T8" fmla="*/ 8 w 9"/>
              <a:gd name="T9" fmla="*/ 4 h 14"/>
              <a:gd name="T10" fmla="*/ 7 w 9"/>
              <a:gd name="T11" fmla="*/ 3 h 14"/>
              <a:gd name="T12" fmla="*/ 7 w 9"/>
              <a:gd name="T13" fmla="*/ 3 h 14"/>
              <a:gd name="T14" fmla="*/ 7 w 9"/>
              <a:gd name="T15" fmla="*/ 2 h 14"/>
              <a:gd name="T16" fmla="*/ 7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1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3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1 w 9"/>
              <a:gd name="T39" fmla="*/ 11 h 14"/>
              <a:gd name="T40" fmla="*/ 1 w 9"/>
              <a:gd name="T41" fmla="*/ 11 h 14"/>
              <a:gd name="T42" fmla="*/ 2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3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7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9" y="1"/>
                  <a:pt x="9" y="2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2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4"/>
                  <a:pt x="8" y="14"/>
                  <a:pt x="7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1" name="Freeform 1148"/>
          <p:cNvSpPr>
            <a:spLocks/>
          </p:cNvSpPr>
          <p:nvPr/>
        </p:nvSpPr>
        <p:spPr bwMode="auto">
          <a:xfrm>
            <a:off x="9539698" y="3935064"/>
            <a:ext cx="73970" cy="132368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3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2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2" name="Freeform 1149"/>
          <p:cNvSpPr>
            <a:spLocks/>
          </p:cNvSpPr>
          <p:nvPr/>
        </p:nvSpPr>
        <p:spPr bwMode="auto">
          <a:xfrm>
            <a:off x="9670120" y="3935064"/>
            <a:ext cx="83703" cy="132368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3" name="Freeform 1150"/>
          <p:cNvSpPr>
            <a:spLocks/>
          </p:cNvSpPr>
          <p:nvPr/>
        </p:nvSpPr>
        <p:spPr bwMode="auto">
          <a:xfrm>
            <a:off x="9800541" y="3935064"/>
            <a:ext cx="83703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9 w 9"/>
              <a:gd name="T5" fmla="*/ 3 h 14"/>
              <a:gd name="T6" fmla="*/ 8 w 9"/>
              <a:gd name="T7" fmla="*/ 4 h 14"/>
              <a:gd name="T8" fmla="*/ 8 w 9"/>
              <a:gd name="T9" fmla="*/ 4 h 14"/>
              <a:gd name="T10" fmla="*/ 7 w 9"/>
              <a:gd name="T11" fmla="*/ 3 h 14"/>
              <a:gd name="T12" fmla="*/ 7 w 9"/>
              <a:gd name="T13" fmla="*/ 3 h 14"/>
              <a:gd name="T14" fmla="*/ 7 w 9"/>
              <a:gd name="T15" fmla="*/ 2 h 14"/>
              <a:gd name="T16" fmla="*/ 7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9 w 9"/>
              <a:gd name="T25" fmla="*/ 11 h 14"/>
              <a:gd name="T26" fmla="*/ 9 w 9"/>
              <a:gd name="T27" fmla="*/ 12 h 14"/>
              <a:gd name="T28" fmla="*/ 9 w 9"/>
              <a:gd name="T29" fmla="*/ 13 h 14"/>
              <a:gd name="T30" fmla="*/ 7 w 9"/>
              <a:gd name="T31" fmla="*/ 14 h 14"/>
              <a:gd name="T32" fmla="*/ 3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1 w 9"/>
              <a:gd name="T39" fmla="*/ 11 h 14"/>
              <a:gd name="T40" fmla="*/ 1 w 9"/>
              <a:gd name="T41" fmla="*/ 11 h 14"/>
              <a:gd name="T42" fmla="*/ 2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3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7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9" y="1"/>
                  <a:pt x="9" y="2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9" y="4"/>
                  <a:pt x="8" y="4"/>
                  <a:pt x="8" y="4"/>
                </a:cubicBezTo>
                <a:cubicBezTo>
                  <a:pt x="8" y="4"/>
                  <a:pt x="8" y="4"/>
                  <a:pt x="8" y="4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9" y="11"/>
                  <a:pt x="9" y="11"/>
                  <a:pt x="9" y="11"/>
                </a:cubicBezTo>
                <a:cubicBezTo>
                  <a:pt x="9" y="11"/>
                  <a:pt x="9" y="11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4"/>
                  <a:pt x="8" y="14"/>
                  <a:pt x="7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1" y="13"/>
                </a:cubicBezTo>
                <a:cubicBezTo>
                  <a:pt x="1" y="13"/>
                  <a:pt x="0" y="12"/>
                  <a:pt x="0" y="12"/>
                </a:cubicBezTo>
                <a:cubicBezTo>
                  <a:pt x="0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1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4" name="Freeform 1151"/>
          <p:cNvSpPr>
            <a:spLocks/>
          </p:cNvSpPr>
          <p:nvPr/>
        </p:nvSpPr>
        <p:spPr bwMode="auto">
          <a:xfrm>
            <a:off x="9940695" y="3935064"/>
            <a:ext cx="73970" cy="132368"/>
          </a:xfrm>
          <a:custGeom>
            <a:avLst/>
            <a:gdLst>
              <a:gd name="T0" fmla="*/ 7 w 8"/>
              <a:gd name="T1" fmla="*/ 1 h 14"/>
              <a:gd name="T2" fmla="*/ 7 w 8"/>
              <a:gd name="T3" fmla="*/ 1 h 14"/>
              <a:gd name="T4" fmla="*/ 8 w 8"/>
              <a:gd name="T5" fmla="*/ 0 h 14"/>
              <a:gd name="T6" fmla="*/ 8 w 8"/>
              <a:gd name="T7" fmla="*/ 1 h 14"/>
              <a:gd name="T8" fmla="*/ 8 w 8"/>
              <a:gd name="T9" fmla="*/ 1 h 14"/>
              <a:gd name="T10" fmla="*/ 8 w 8"/>
              <a:gd name="T11" fmla="*/ 3 h 14"/>
              <a:gd name="T12" fmla="*/ 5 w 8"/>
              <a:gd name="T13" fmla="*/ 7 h 14"/>
              <a:gd name="T14" fmla="*/ 5 w 8"/>
              <a:gd name="T15" fmla="*/ 13 h 14"/>
              <a:gd name="T16" fmla="*/ 5 w 8"/>
              <a:gd name="T17" fmla="*/ 14 h 14"/>
              <a:gd name="T18" fmla="*/ 4 w 8"/>
              <a:gd name="T19" fmla="*/ 14 h 14"/>
              <a:gd name="T20" fmla="*/ 4 w 8"/>
              <a:gd name="T21" fmla="*/ 14 h 14"/>
              <a:gd name="T22" fmla="*/ 3 w 8"/>
              <a:gd name="T23" fmla="*/ 13 h 14"/>
              <a:gd name="T24" fmla="*/ 3 w 8"/>
              <a:gd name="T25" fmla="*/ 7 h 14"/>
              <a:gd name="T26" fmla="*/ 0 w 8"/>
              <a:gd name="T27" fmla="*/ 3 h 14"/>
              <a:gd name="T28" fmla="*/ 0 w 8"/>
              <a:gd name="T29" fmla="*/ 1 h 14"/>
              <a:gd name="T30" fmla="*/ 0 w 8"/>
              <a:gd name="T31" fmla="*/ 1 h 14"/>
              <a:gd name="T32" fmla="*/ 1 w 8"/>
              <a:gd name="T33" fmla="*/ 0 h 14"/>
              <a:gd name="T34" fmla="*/ 1 w 8"/>
              <a:gd name="T35" fmla="*/ 1 h 14"/>
              <a:gd name="T36" fmla="*/ 2 w 8"/>
              <a:gd name="T37" fmla="*/ 1 h 14"/>
              <a:gd name="T38" fmla="*/ 2 w 8"/>
              <a:gd name="T39" fmla="*/ 2 h 14"/>
              <a:gd name="T40" fmla="*/ 4 w 8"/>
              <a:gd name="T41" fmla="*/ 6 h 14"/>
              <a:gd name="T42" fmla="*/ 7 w 8"/>
              <a:gd name="T43" fmla="*/ 2 h 14"/>
              <a:gd name="T44" fmla="*/ 7 w 8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14">
                <a:moveTo>
                  <a:pt x="7" y="1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3"/>
                  <a:pt x="8" y="3"/>
                  <a:pt x="8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4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6"/>
                  <a:pt x="4" y="6"/>
                  <a:pt x="4" y="6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5" name="Freeform 1152"/>
          <p:cNvSpPr>
            <a:spLocks/>
          </p:cNvSpPr>
          <p:nvPr/>
        </p:nvSpPr>
        <p:spPr bwMode="auto">
          <a:xfrm>
            <a:off x="10071116" y="3935064"/>
            <a:ext cx="83703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9 w 9"/>
              <a:gd name="T5" fmla="*/ 3 h 14"/>
              <a:gd name="T6" fmla="*/ 8 w 9"/>
              <a:gd name="T7" fmla="*/ 4 h 14"/>
              <a:gd name="T8" fmla="*/ 7 w 9"/>
              <a:gd name="T9" fmla="*/ 4 h 14"/>
              <a:gd name="T10" fmla="*/ 7 w 9"/>
              <a:gd name="T11" fmla="*/ 3 h 14"/>
              <a:gd name="T12" fmla="*/ 7 w 9"/>
              <a:gd name="T13" fmla="*/ 3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1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3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0 w 9"/>
              <a:gd name="T39" fmla="*/ 11 h 14"/>
              <a:gd name="T40" fmla="*/ 1 w 9"/>
              <a:gd name="T41" fmla="*/ 11 h 14"/>
              <a:gd name="T42" fmla="*/ 2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3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2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7" y="4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9" y="11"/>
                  <a:pt x="9" y="12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4"/>
                  <a:pt x="8" y="14"/>
                  <a:pt x="7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6" name="Freeform 1153"/>
          <p:cNvSpPr>
            <a:spLocks noEditPoints="1"/>
          </p:cNvSpPr>
          <p:nvPr/>
        </p:nvSpPr>
        <p:spPr bwMode="auto">
          <a:xfrm>
            <a:off x="10228789" y="3964263"/>
            <a:ext cx="36985" cy="83703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7" name="Oval 1154"/>
          <p:cNvSpPr>
            <a:spLocks noChangeArrowheads="1"/>
          </p:cNvSpPr>
          <p:nvPr/>
        </p:nvSpPr>
        <p:spPr bwMode="auto">
          <a:xfrm>
            <a:off x="10359210" y="3991515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8" name="Oval 1155"/>
          <p:cNvSpPr>
            <a:spLocks noChangeArrowheads="1"/>
          </p:cNvSpPr>
          <p:nvPr/>
        </p:nvSpPr>
        <p:spPr bwMode="auto">
          <a:xfrm>
            <a:off x="10489631" y="3991515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09" name="Oval 1156"/>
          <p:cNvSpPr>
            <a:spLocks noChangeArrowheads="1"/>
          </p:cNvSpPr>
          <p:nvPr/>
        </p:nvSpPr>
        <p:spPr bwMode="auto">
          <a:xfrm>
            <a:off x="10629785" y="3991515"/>
            <a:ext cx="38932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10" name="Oval 1157"/>
          <p:cNvSpPr>
            <a:spLocks noChangeArrowheads="1"/>
          </p:cNvSpPr>
          <p:nvPr/>
        </p:nvSpPr>
        <p:spPr bwMode="auto">
          <a:xfrm>
            <a:off x="10760206" y="3991515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11" name="Oval 1158"/>
          <p:cNvSpPr>
            <a:spLocks noChangeArrowheads="1"/>
          </p:cNvSpPr>
          <p:nvPr/>
        </p:nvSpPr>
        <p:spPr bwMode="auto">
          <a:xfrm>
            <a:off x="10892574" y="3991515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12" name="Oval 1159"/>
          <p:cNvSpPr>
            <a:spLocks noChangeArrowheads="1"/>
          </p:cNvSpPr>
          <p:nvPr/>
        </p:nvSpPr>
        <p:spPr bwMode="auto">
          <a:xfrm>
            <a:off x="11030781" y="3991515"/>
            <a:ext cx="38932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13" name="Oval 1160"/>
          <p:cNvSpPr>
            <a:spLocks noChangeArrowheads="1"/>
          </p:cNvSpPr>
          <p:nvPr/>
        </p:nvSpPr>
        <p:spPr bwMode="auto">
          <a:xfrm>
            <a:off x="11163149" y="3991515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14" name="Oval 1161"/>
          <p:cNvSpPr>
            <a:spLocks noChangeArrowheads="1"/>
          </p:cNvSpPr>
          <p:nvPr/>
        </p:nvSpPr>
        <p:spPr bwMode="auto">
          <a:xfrm>
            <a:off x="11301357" y="3991515"/>
            <a:ext cx="38932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15" name="Oval 1162"/>
          <p:cNvSpPr>
            <a:spLocks noChangeArrowheads="1"/>
          </p:cNvSpPr>
          <p:nvPr/>
        </p:nvSpPr>
        <p:spPr bwMode="auto">
          <a:xfrm>
            <a:off x="11433724" y="3991515"/>
            <a:ext cx="46718" cy="36985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45" name="Freeform 1192"/>
          <p:cNvSpPr>
            <a:spLocks noEditPoints="1"/>
          </p:cNvSpPr>
          <p:nvPr/>
        </p:nvSpPr>
        <p:spPr bwMode="auto">
          <a:xfrm>
            <a:off x="5648478" y="4160868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3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46" name="Freeform 1193"/>
          <p:cNvSpPr>
            <a:spLocks noEditPoints="1"/>
          </p:cNvSpPr>
          <p:nvPr/>
        </p:nvSpPr>
        <p:spPr bwMode="auto">
          <a:xfrm>
            <a:off x="5788632" y="4160868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7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47" name="Freeform 1194"/>
          <p:cNvSpPr>
            <a:spLocks noEditPoints="1"/>
          </p:cNvSpPr>
          <p:nvPr/>
        </p:nvSpPr>
        <p:spPr bwMode="auto">
          <a:xfrm>
            <a:off x="5928786" y="4160868"/>
            <a:ext cx="91489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10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6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48" name="Freeform 1195"/>
          <p:cNvSpPr>
            <a:spLocks noEditPoints="1"/>
          </p:cNvSpPr>
          <p:nvPr/>
        </p:nvSpPr>
        <p:spPr bwMode="auto">
          <a:xfrm>
            <a:off x="6066993" y="4160868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10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10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6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49" name="Freeform 1196"/>
          <p:cNvSpPr>
            <a:spLocks noEditPoints="1"/>
          </p:cNvSpPr>
          <p:nvPr/>
        </p:nvSpPr>
        <p:spPr bwMode="auto">
          <a:xfrm>
            <a:off x="6207147" y="4160868"/>
            <a:ext cx="93436" cy="120688"/>
          </a:xfrm>
          <a:custGeom>
            <a:avLst/>
            <a:gdLst>
              <a:gd name="T0" fmla="*/ 4 w 10"/>
              <a:gd name="T1" fmla="*/ 8 h 13"/>
              <a:gd name="T2" fmla="*/ 4 w 10"/>
              <a:gd name="T3" fmla="*/ 9 h 13"/>
              <a:gd name="T4" fmla="*/ 10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10 w 10"/>
              <a:gd name="T13" fmla="*/ 11 h 13"/>
              <a:gd name="T14" fmla="*/ 4 w 10"/>
              <a:gd name="T15" fmla="*/ 11 h 13"/>
              <a:gd name="T16" fmla="*/ 4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4 w 10"/>
              <a:gd name="T55" fmla="*/ 8 h 13"/>
              <a:gd name="T56" fmla="*/ 4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2 h 13"/>
              <a:gd name="T70" fmla="*/ 4 w 10"/>
              <a:gd name="T71" fmla="*/ 2 h 13"/>
              <a:gd name="T72" fmla="*/ 4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6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50" name="Freeform 1197"/>
          <p:cNvSpPr>
            <a:spLocks noEditPoints="1"/>
          </p:cNvSpPr>
          <p:nvPr/>
        </p:nvSpPr>
        <p:spPr bwMode="auto">
          <a:xfrm>
            <a:off x="6347301" y="4160868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0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8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51" name="Freeform 1198"/>
          <p:cNvSpPr>
            <a:spLocks noEditPoints="1"/>
          </p:cNvSpPr>
          <p:nvPr/>
        </p:nvSpPr>
        <p:spPr bwMode="auto">
          <a:xfrm>
            <a:off x="6487455" y="4160868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52" name="Freeform 1199"/>
          <p:cNvSpPr>
            <a:spLocks noEditPoints="1"/>
          </p:cNvSpPr>
          <p:nvPr/>
        </p:nvSpPr>
        <p:spPr bwMode="auto">
          <a:xfrm>
            <a:off x="6627609" y="4160868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53" name="Freeform 1200"/>
          <p:cNvSpPr>
            <a:spLocks/>
          </p:cNvSpPr>
          <p:nvPr/>
        </p:nvSpPr>
        <p:spPr bwMode="auto">
          <a:xfrm>
            <a:off x="6785283" y="4160868"/>
            <a:ext cx="85650" cy="120688"/>
          </a:xfrm>
          <a:custGeom>
            <a:avLst/>
            <a:gdLst>
              <a:gd name="T0" fmla="*/ 4 w 9"/>
              <a:gd name="T1" fmla="*/ 3 h 13"/>
              <a:gd name="T2" fmla="*/ 6 w 9"/>
              <a:gd name="T3" fmla="*/ 0 h 13"/>
              <a:gd name="T4" fmla="*/ 9 w 9"/>
              <a:gd name="T5" fmla="*/ 0 h 13"/>
              <a:gd name="T6" fmla="*/ 9 w 9"/>
              <a:gd name="T7" fmla="*/ 13 h 13"/>
              <a:gd name="T8" fmla="*/ 8 w 9"/>
              <a:gd name="T9" fmla="*/ 13 h 13"/>
              <a:gd name="T10" fmla="*/ 8 w 9"/>
              <a:gd name="T11" fmla="*/ 13 h 13"/>
              <a:gd name="T12" fmla="*/ 7 w 9"/>
              <a:gd name="T13" fmla="*/ 13 h 13"/>
              <a:gd name="T14" fmla="*/ 7 w 9"/>
              <a:gd name="T15" fmla="*/ 13 h 13"/>
              <a:gd name="T16" fmla="*/ 7 w 9"/>
              <a:gd name="T17" fmla="*/ 2 h 13"/>
              <a:gd name="T18" fmla="*/ 5 w 9"/>
              <a:gd name="T19" fmla="*/ 5 h 13"/>
              <a:gd name="T20" fmla="*/ 5 w 9"/>
              <a:gd name="T21" fmla="*/ 5 h 13"/>
              <a:gd name="T22" fmla="*/ 5 w 9"/>
              <a:gd name="T23" fmla="*/ 6 h 13"/>
              <a:gd name="T24" fmla="*/ 4 w 9"/>
              <a:gd name="T25" fmla="*/ 6 h 13"/>
              <a:gd name="T26" fmla="*/ 4 w 9"/>
              <a:gd name="T27" fmla="*/ 6 h 13"/>
              <a:gd name="T28" fmla="*/ 3 w 9"/>
              <a:gd name="T29" fmla="*/ 5 h 13"/>
              <a:gd name="T30" fmla="*/ 3 w 9"/>
              <a:gd name="T31" fmla="*/ 5 h 13"/>
              <a:gd name="T32" fmla="*/ 2 w 9"/>
              <a:gd name="T33" fmla="*/ 2 h 13"/>
              <a:gd name="T34" fmla="*/ 2 w 9"/>
              <a:gd name="T35" fmla="*/ 13 h 13"/>
              <a:gd name="T36" fmla="*/ 1 w 9"/>
              <a:gd name="T37" fmla="*/ 13 h 13"/>
              <a:gd name="T38" fmla="*/ 1 w 9"/>
              <a:gd name="T39" fmla="*/ 13 h 13"/>
              <a:gd name="T40" fmla="*/ 0 w 9"/>
              <a:gd name="T41" fmla="*/ 13 h 13"/>
              <a:gd name="T42" fmla="*/ 0 w 9"/>
              <a:gd name="T43" fmla="*/ 13 h 13"/>
              <a:gd name="T44" fmla="*/ 0 w 9"/>
              <a:gd name="T45" fmla="*/ 0 h 13"/>
              <a:gd name="T46" fmla="*/ 2 w 9"/>
              <a:gd name="T47" fmla="*/ 0 h 13"/>
              <a:gd name="T48" fmla="*/ 4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54" name="Freeform 1201"/>
          <p:cNvSpPr>
            <a:spLocks noEditPoints="1"/>
          </p:cNvSpPr>
          <p:nvPr/>
        </p:nvSpPr>
        <p:spPr bwMode="auto">
          <a:xfrm>
            <a:off x="6925437" y="4160868"/>
            <a:ext cx="75917" cy="120688"/>
          </a:xfrm>
          <a:custGeom>
            <a:avLst/>
            <a:gdLst>
              <a:gd name="T0" fmla="*/ 5 w 8"/>
              <a:gd name="T1" fmla="*/ 0 h 13"/>
              <a:gd name="T2" fmla="*/ 6 w 8"/>
              <a:gd name="T3" fmla="*/ 1 h 13"/>
              <a:gd name="T4" fmla="*/ 8 w 8"/>
              <a:gd name="T5" fmla="*/ 5 h 13"/>
              <a:gd name="T6" fmla="*/ 8 w 8"/>
              <a:gd name="T7" fmla="*/ 7 h 13"/>
              <a:gd name="T8" fmla="*/ 8 w 8"/>
              <a:gd name="T9" fmla="*/ 8 h 13"/>
              <a:gd name="T10" fmla="*/ 6 w 8"/>
              <a:gd name="T11" fmla="*/ 12 h 13"/>
              <a:gd name="T12" fmla="*/ 5 w 8"/>
              <a:gd name="T13" fmla="*/ 13 h 13"/>
              <a:gd name="T14" fmla="*/ 4 w 8"/>
              <a:gd name="T15" fmla="*/ 13 h 13"/>
              <a:gd name="T16" fmla="*/ 1 w 8"/>
              <a:gd name="T17" fmla="*/ 13 h 13"/>
              <a:gd name="T18" fmla="*/ 0 w 8"/>
              <a:gd name="T19" fmla="*/ 13 h 13"/>
              <a:gd name="T20" fmla="*/ 0 w 8"/>
              <a:gd name="T21" fmla="*/ 13 h 13"/>
              <a:gd name="T22" fmla="*/ 0 w 8"/>
              <a:gd name="T23" fmla="*/ 12 h 13"/>
              <a:gd name="T24" fmla="*/ 1 w 8"/>
              <a:gd name="T25" fmla="*/ 12 h 13"/>
              <a:gd name="T26" fmla="*/ 1 w 8"/>
              <a:gd name="T27" fmla="*/ 12 h 13"/>
              <a:gd name="T28" fmla="*/ 1 w 8"/>
              <a:gd name="T29" fmla="*/ 2 h 13"/>
              <a:gd name="T30" fmla="*/ 1 w 8"/>
              <a:gd name="T31" fmla="*/ 2 h 13"/>
              <a:gd name="T32" fmla="*/ 0 w 8"/>
              <a:gd name="T33" fmla="*/ 1 h 13"/>
              <a:gd name="T34" fmla="*/ 0 w 8"/>
              <a:gd name="T35" fmla="*/ 1 h 13"/>
              <a:gd name="T36" fmla="*/ 0 w 8"/>
              <a:gd name="T37" fmla="*/ 0 h 13"/>
              <a:gd name="T38" fmla="*/ 1 w 8"/>
              <a:gd name="T39" fmla="*/ 0 h 13"/>
              <a:gd name="T40" fmla="*/ 4 w 8"/>
              <a:gd name="T41" fmla="*/ 0 h 13"/>
              <a:gd name="T42" fmla="*/ 5 w 8"/>
              <a:gd name="T43" fmla="*/ 0 h 13"/>
              <a:gd name="T44" fmla="*/ 3 w 8"/>
              <a:gd name="T45" fmla="*/ 12 h 13"/>
              <a:gd name="T46" fmla="*/ 4 w 8"/>
              <a:gd name="T47" fmla="*/ 12 h 13"/>
              <a:gd name="T48" fmla="*/ 5 w 8"/>
              <a:gd name="T49" fmla="*/ 11 h 13"/>
              <a:gd name="T50" fmla="*/ 6 w 8"/>
              <a:gd name="T51" fmla="*/ 7 h 13"/>
              <a:gd name="T52" fmla="*/ 7 w 8"/>
              <a:gd name="T53" fmla="*/ 7 h 13"/>
              <a:gd name="T54" fmla="*/ 6 w 8"/>
              <a:gd name="T55" fmla="*/ 6 h 13"/>
              <a:gd name="T56" fmla="*/ 5 w 8"/>
              <a:gd name="T57" fmla="*/ 2 h 13"/>
              <a:gd name="T58" fmla="*/ 4 w 8"/>
              <a:gd name="T59" fmla="*/ 2 h 13"/>
              <a:gd name="T60" fmla="*/ 3 w 8"/>
              <a:gd name="T61" fmla="*/ 2 h 13"/>
              <a:gd name="T62" fmla="*/ 3 w 8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3">
                <a:moveTo>
                  <a:pt x="5" y="0"/>
                </a:moveTo>
                <a:cubicBezTo>
                  <a:pt x="6" y="1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0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1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6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55" name="Freeform 1202"/>
          <p:cNvSpPr>
            <a:spLocks noEditPoints="1"/>
          </p:cNvSpPr>
          <p:nvPr/>
        </p:nvSpPr>
        <p:spPr bwMode="auto">
          <a:xfrm>
            <a:off x="7065591" y="4160868"/>
            <a:ext cx="83703" cy="120688"/>
          </a:xfrm>
          <a:custGeom>
            <a:avLst/>
            <a:gdLst>
              <a:gd name="T0" fmla="*/ 5 w 9"/>
              <a:gd name="T1" fmla="*/ 0 h 13"/>
              <a:gd name="T2" fmla="*/ 6 w 9"/>
              <a:gd name="T3" fmla="*/ 1 h 13"/>
              <a:gd name="T4" fmla="*/ 8 w 9"/>
              <a:gd name="T5" fmla="*/ 5 h 13"/>
              <a:gd name="T6" fmla="*/ 9 w 9"/>
              <a:gd name="T7" fmla="*/ 7 h 13"/>
              <a:gd name="T8" fmla="*/ 8 w 9"/>
              <a:gd name="T9" fmla="*/ 8 h 13"/>
              <a:gd name="T10" fmla="*/ 6 w 9"/>
              <a:gd name="T11" fmla="*/ 12 h 13"/>
              <a:gd name="T12" fmla="*/ 5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3 h 13"/>
              <a:gd name="T22" fmla="*/ 0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2 h 13"/>
              <a:gd name="T30" fmla="*/ 1 w 9"/>
              <a:gd name="T31" fmla="*/ 2 h 13"/>
              <a:gd name="T32" fmla="*/ 0 w 9"/>
              <a:gd name="T33" fmla="*/ 1 h 13"/>
              <a:gd name="T34" fmla="*/ 0 w 9"/>
              <a:gd name="T35" fmla="*/ 1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5 w 9"/>
              <a:gd name="T43" fmla="*/ 0 h 13"/>
              <a:gd name="T44" fmla="*/ 3 w 9"/>
              <a:gd name="T45" fmla="*/ 12 h 13"/>
              <a:gd name="T46" fmla="*/ 4 w 9"/>
              <a:gd name="T47" fmla="*/ 12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7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2 h 13"/>
              <a:gd name="T60" fmla="*/ 3 w 9"/>
              <a:gd name="T61" fmla="*/ 2 h 13"/>
              <a:gd name="T62" fmla="*/ 3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1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9" y="6"/>
                  <a:pt x="9" y="7"/>
                </a:cubicBezTo>
                <a:cubicBezTo>
                  <a:pt x="9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56" name="Freeform 1203"/>
          <p:cNvSpPr>
            <a:spLocks/>
          </p:cNvSpPr>
          <p:nvPr/>
        </p:nvSpPr>
        <p:spPr bwMode="auto">
          <a:xfrm>
            <a:off x="7205745" y="4160868"/>
            <a:ext cx="83703" cy="120688"/>
          </a:xfrm>
          <a:custGeom>
            <a:avLst/>
            <a:gdLst>
              <a:gd name="T0" fmla="*/ 7 w 9"/>
              <a:gd name="T1" fmla="*/ 1 h 13"/>
              <a:gd name="T2" fmla="*/ 7 w 9"/>
              <a:gd name="T3" fmla="*/ 0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1 h 13"/>
              <a:gd name="T10" fmla="*/ 9 w 9"/>
              <a:gd name="T11" fmla="*/ 2 h 13"/>
              <a:gd name="T12" fmla="*/ 5 w 9"/>
              <a:gd name="T13" fmla="*/ 7 h 13"/>
              <a:gd name="T14" fmla="*/ 5 w 9"/>
              <a:gd name="T15" fmla="*/ 13 h 13"/>
              <a:gd name="T16" fmla="*/ 5 w 9"/>
              <a:gd name="T17" fmla="*/ 13 h 13"/>
              <a:gd name="T18" fmla="*/ 4 w 9"/>
              <a:gd name="T19" fmla="*/ 13 h 13"/>
              <a:gd name="T20" fmla="*/ 4 w 9"/>
              <a:gd name="T21" fmla="*/ 13 h 13"/>
              <a:gd name="T22" fmla="*/ 4 w 9"/>
              <a:gd name="T23" fmla="*/ 13 h 13"/>
              <a:gd name="T24" fmla="*/ 4 w 9"/>
              <a:gd name="T25" fmla="*/ 7 h 13"/>
              <a:gd name="T26" fmla="*/ 0 w 9"/>
              <a:gd name="T27" fmla="*/ 2 h 13"/>
              <a:gd name="T28" fmla="*/ 0 w 9"/>
              <a:gd name="T29" fmla="*/ 1 h 13"/>
              <a:gd name="T30" fmla="*/ 0 w 9"/>
              <a:gd name="T31" fmla="*/ 0 h 13"/>
              <a:gd name="T32" fmla="*/ 1 w 9"/>
              <a:gd name="T33" fmla="*/ 0 h 13"/>
              <a:gd name="T34" fmla="*/ 1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4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2"/>
                  <a:pt x="9" y="2"/>
                  <a:pt x="9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57" name="Freeform 1204"/>
          <p:cNvSpPr>
            <a:spLocks/>
          </p:cNvSpPr>
          <p:nvPr/>
        </p:nvSpPr>
        <p:spPr bwMode="auto">
          <a:xfrm>
            <a:off x="7345899" y="4160868"/>
            <a:ext cx="83703" cy="120688"/>
          </a:xfrm>
          <a:custGeom>
            <a:avLst/>
            <a:gdLst>
              <a:gd name="T0" fmla="*/ 8 w 9"/>
              <a:gd name="T1" fmla="*/ 1 h 13"/>
              <a:gd name="T2" fmla="*/ 9 w 9"/>
              <a:gd name="T3" fmla="*/ 2 h 13"/>
              <a:gd name="T4" fmla="*/ 9 w 9"/>
              <a:gd name="T5" fmla="*/ 3 h 13"/>
              <a:gd name="T6" fmla="*/ 8 w 9"/>
              <a:gd name="T7" fmla="*/ 3 h 13"/>
              <a:gd name="T8" fmla="*/ 7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2 h 13"/>
              <a:gd name="T16" fmla="*/ 6 w 9"/>
              <a:gd name="T17" fmla="*/ 2 h 13"/>
              <a:gd name="T18" fmla="*/ 2 w 9"/>
              <a:gd name="T19" fmla="*/ 2 h 13"/>
              <a:gd name="T20" fmla="*/ 2 w 9"/>
              <a:gd name="T21" fmla="*/ 2 h 13"/>
              <a:gd name="T22" fmla="*/ 2 w 9"/>
              <a:gd name="T23" fmla="*/ 2 h 13"/>
              <a:gd name="T24" fmla="*/ 8 w 9"/>
              <a:gd name="T25" fmla="*/ 10 h 13"/>
              <a:gd name="T26" fmla="*/ 9 w 9"/>
              <a:gd name="T27" fmla="*/ 11 h 13"/>
              <a:gd name="T28" fmla="*/ 8 w 9"/>
              <a:gd name="T29" fmla="*/ 13 h 13"/>
              <a:gd name="T30" fmla="*/ 7 w 9"/>
              <a:gd name="T31" fmla="*/ 13 h 13"/>
              <a:gd name="T32" fmla="*/ 2 w 9"/>
              <a:gd name="T33" fmla="*/ 13 h 13"/>
              <a:gd name="T34" fmla="*/ 1 w 9"/>
              <a:gd name="T35" fmla="*/ 13 h 13"/>
              <a:gd name="T36" fmla="*/ 0 w 9"/>
              <a:gd name="T37" fmla="*/ 11 h 13"/>
              <a:gd name="T38" fmla="*/ 0 w 9"/>
              <a:gd name="T39" fmla="*/ 10 h 13"/>
              <a:gd name="T40" fmla="*/ 1 w 9"/>
              <a:gd name="T41" fmla="*/ 10 h 13"/>
              <a:gd name="T42" fmla="*/ 2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2 w 9"/>
              <a:gd name="T49" fmla="*/ 12 h 13"/>
              <a:gd name="T50" fmla="*/ 7 w 9"/>
              <a:gd name="T51" fmla="*/ 12 h 13"/>
              <a:gd name="T52" fmla="*/ 7 w 9"/>
              <a:gd name="T53" fmla="*/ 12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2 h 13"/>
              <a:gd name="T62" fmla="*/ 1 w 9"/>
              <a:gd name="T63" fmla="*/ 0 h 13"/>
              <a:gd name="T64" fmla="*/ 2 w 9"/>
              <a:gd name="T65" fmla="*/ 0 h 13"/>
              <a:gd name="T66" fmla="*/ 6 w 9"/>
              <a:gd name="T67" fmla="*/ 0 h 13"/>
              <a:gd name="T68" fmla="*/ 8 w 9"/>
              <a:gd name="T6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1"/>
                </a:moveTo>
                <a:cubicBezTo>
                  <a:pt x="8" y="1"/>
                  <a:pt x="9" y="1"/>
                  <a:pt x="9" y="2"/>
                </a:cubicBezTo>
                <a:cubicBezTo>
                  <a:pt x="9" y="2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9" y="11"/>
                  <a:pt x="9" y="11"/>
                </a:cubicBezTo>
                <a:cubicBezTo>
                  <a:pt x="9" y="12"/>
                  <a:pt x="9" y="12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2" y="10"/>
                  <a:pt x="2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58" name="Freeform 1205"/>
          <p:cNvSpPr>
            <a:spLocks/>
          </p:cNvSpPr>
          <p:nvPr/>
        </p:nvSpPr>
        <p:spPr bwMode="auto">
          <a:xfrm>
            <a:off x="7486053" y="4160868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59" name="Freeform 1206"/>
          <p:cNvSpPr>
            <a:spLocks/>
          </p:cNvSpPr>
          <p:nvPr/>
        </p:nvSpPr>
        <p:spPr bwMode="auto">
          <a:xfrm>
            <a:off x="7626207" y="4160868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60" name="Freeform 1207"/>
          <p:cNvSpPr>
            <a:spLocks/>
          </p:cNvSpPr>
          <p:nvPr/>
        </p:nvSpPr>
        <p:spPr bwMode="auto">
          <a:xfrm>
            <a:off x="7766361" y="4160868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61" name="Freeform 1208"/>
          <p:cNvSpPr>
            <a:spLocks/>
          </p:cNvSpPr>
          <p:nvPr/>
        </p:nvSpPr>
        <p:spPr bwMode="auto">
          <a:xfrm>
            <a:off x="7906515" y="4160868"/>
            <a:ext cx="83703" cy="120688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3 h 13"/>
              <a:gd name="T12" fmla="*/ 1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2"/>
                  <a:pt x="0" y="12"/>
                  <a:pt x="1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62" name="Freeform 1209"/>
          <p:cNvSpPr>
            <a:spLocks noEditPoints="1"/>
          </p:cNvSpPr>
          <p:nvPr/>
        </p:nvSpPr>
        <p:spPr bwMode="auto">
          <a:xfrm>
            <a:off x="8073921" y="4178387"/>
            <a:ext cx="36985" cy="83703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63" name="Freeform 1210"/>
          <p:cNvSpPr>
            <a:spLocks/>
          </p:cNvSpPr>
          <p:nvPr/>
        </p:nvSpPr>
        <p:spPr bwMode="auto">
          <a:xfrm>
            <a:off x="8194609" y="4160868"/>
            <a:ext cx="75917" cy="120688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0 w 8"/>
              <a:gd name="T9" fmla="*/ 13 h 13"/>
              <a:gd name="T10" fmla="*/ 0 w 8"/>
              <a:gd name="T11" fmla="*/ 13 h 13"/>
              <a:gd name="T12" fmla="*/ 0 w 8"/>
              <a:gd name="T13" fmla="*/ 12 h 13"/>
              <a:gd name="T14" fmla="*/ 6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64" name="Freeform 1211"/>
          <p:cNvSpPr>
            <a:spLocks/>
          </p:cNvSpPr>
          <p:nvPr/>
        </p:nvSpPr>
        <p:spPr bwMode="auto">
          <a:xfrm>
            <a:off x="8334763" y="4160868"/>
            <a:ext cx="75917" cy="120688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0 w 8"/>
              <a:gd name="T9" fmla="*/ 13 h 13"/>
              <a:gd name="T10" fmla="*/ 0 w 8"/>
              <a:gd name="T11" fmla="*/ 13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65" name="Freeform 1212"/>
          <p:cNvSpPr>
            <a:spLocks/>
          </p:cNvSpPr>
          <p:nvPr/>
        </p:nvSpPr>
        <p:spPr bwMode="auto">
          <a:xfrm>
            <a:off x="8474917" y="4160868"/>
            <a:ext cx="73970" cy="120688"/>
          </a:xfrm>
          <a:custGeom>
            <a:avLst/>
            <a:gdLst>
              <a:gd name="T0" fmla="*/ 7 w 8"/>
              <a:gd name="T1" fmla="*/ 1 h 13"/>
              <a:gd name="T2" fmla="*/ 7 w 8"/>
              <a:gd name="T3" fmla="*/ 0 h 13"/>
              <a:gd name="T4" fmla="*/ 7 w 8"/>
              <a:gd name="T5" fmla="*/ 0 h 13"/>
              <a:gd name="T6" fmla="*/ 8 w 8"/>
              <a:gd name="T7" fmla="*/ 0 h 13"/>
              <a:gd name="T8" fmla="*/ 8 w 8"/>
              <a:gd name="T9" fmla="*/ 1 h 13"/>
              <a:gd name="T10" fmla="*/ 8 w 8"/>
              <a:gd name="T11" fmla="*/ 2 h 13"/>
              <a:gd name="T12" fmla="*/ 5 w 8"/>
              <a:gd name="T13" fmla="*/ 7 h 13"/>
              <a:gd name="T14" fmla="*/ 5 w 8"/>
              <a:gd name="T15" fmla="*/ 13 h 13"/>
              <a:gd name="T16" fmla="*/ 5 w 8"/>
              <a:gd name="T17" fmla="*/ 13 h 13"/>
              <a:gd name="T18" fmla="*/ 4 w 8"/>
              <a:gd name="T19" fmla="*/ 13 h 13"/>
              <a:gd name="T20" fmla="*/ 3 w 8"/>
              <a:gd name="T21" fmla="*/ 13 h 13"/>
              <a:gd name="T22" fmla="*/ 3 w 8"/>
              <a:gd name="T23" fmla="*/ 13 h 13"/>
              <a:gd name="T24" fmla="*/ 3 w 8"/>
              <a:gd name="T25" fmla="*/ 7 h 13"/>
              <a:gd name="T26" fmla="*/ 0 w 8"/>
              <a:gd name="T27" fmla="*/ 2 h 13"/>
              <a:gd name="T28" fmla="*/ 0 w 8"/>
              <a:gd name="T29" fmla="*/ 1 h 13"/>
              <a:gd name="T30" fmla="*/ 0 w 8"/>
              <a:gd name="T31" fmla="*/ 0 h 13"/>
              <a:gd name="T32" fmla="*/ 0 w 8"/>
              <a:gd name="T33" fmla="*/ 0 h 13"/>
              <a:gd name="T34" fmla="*/ 1 w 8"/>
              <a:gd name="T35" fmla="*/ 0 h 13"/>
              <a:gd name="T36" fmla="*/ 1 w 8"/>
              <a:gd name="T37" fmla="*/ 1 h 13"/>
              <a:gd name="T38" fmla="*/ 1 w 8"/>
              <a:gd name="T39" fmla="*/ 2 h 13"/>
              <a:gd name="T40" fmla="*/ 4 w 8"/>
              <a:gd name="T41" fmla="*/ 5 h 13"/>
              <a:gd name="T42" fmla="*/ 7 w 8"/>
              <a:gd name="T43" fmla="*/ 2 h 13"/>
              <a:gd name="T44" fmla="*/ 7 w 8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2"/>
                  <a:pt x="8" y="2"/>
                  <a:pt x="8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66" name="Freeform 1214"/>
          <p:cNvSpPr>
            <a:spLocks noEditPoints="1"/>
          </p:cNvSpPr>
          <p:nvPr/>
        </p:nvSpPr>
        <p:spPr bwMode="auto">
          <a:xfrm>
            <a:off x="8605338" y="4160868"/>
            <a:ext cx="83703" cy="120688"/>
          </a:xfrm>
          <a:custGeom>
            <a:avLst/>
            <a:gdLst>
              <a:gd name="T0" fmla="*/ 6 w 9"/>
              <a:gd name="T1" fmla="*/ 0 h 13"/>
              <a:gd name="T2" fmla="*/ 7 w 9"/>
              <a:gd name="T3" fmla="*/ 1 h 13"/>
              <a:gd name="T4" fmla="*/ 9 w 9"/>
              <a:gd name="T5" fmla="*/ 5 h 13"/>
              <a:gd name="T6" fmla="*/ 9 w 9"/>
              <a:gd name="T7" fmla="*/ 7 h 13"/>
              <a:gd name="T8" fmla="*/ 9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5 w 9"/>
              <a:gd name="T15" fmla="*/ 13 h 13"/>
              <a:gd name="T16" fmla="*/ 1 w 9"/>
              <a:gd name="T17" fmla="*/ 13 h 13"/>
              <a:gd name="T18" fmla="*/ 1 w 9"/>
              <a:gd name="T19" fmla="*/ 13 h 13"/>
              <a:gd name="T20" fmla="*/ 0 w 9"/>
              <a:gd name="T21" fmla="*/ 13 h 13"/>
              <a:gd name="T22" fmla="*/ 1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2 h 13"/>
              <a:gd name="T30" fmla="*/ 1 w 9"/>
              <a:gd name="T31" fmla="*/ 2 h 13"/>
              <a:gd name="T32" fmla="*/ 1 w 9"/>
              <a:gd name="T33" fmla="*/ 1 h 13"/>
              <a:gd name="T34" fmla="*/ 0 w 9"/>
              <a:gd name="T35" fmla="*/ 1 h 13"/>
              <a:gd name="T36" fmla="*/ 1 w 9"/>
              <a:gd name="T37" fmla="*/ 0 h 13"/>
              <a:gd name="T38" fmla="*/ 1 w 9"/>
              <a:gd name="T39" fmla="*/ 0 h 13"/>
              <a:gd name="T40" fmla="*/ 5 w 9"/>
              <a:gd name="T41" fmla="*/ 0 h 13"/>
              <a:gd name="T42" fmla="*/ 6 w 9"/>
              <a:gd name="T43" fmla="*/ 0 h 13"/>
              <a:gd name="T44" fmla="*/ 4 w 9"/>
              <a:gd name="T45" fmla="*/ 12 h 13"/>
              <a:gd name="T46" fmla="*/ 5 w 9"/>
              <a:gd name="T47" fmla="*/ 12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7 h 13"/>
              <a:gd name="T54" fmla="*/ 7 w 9"/>
              <a:gd name="T55" fmla="*/ 6 h 13"/>
              <a:gd name="T56" fmla="*/ 5 w 9"/>
              <a:gd name="T57" fmla="*/ 2 h 13"/>
              <a:gd name="T58" fmla="*/ 5 w 9"/>
              <a:gd name="T59" fmla="*/ 2 h 13"/>
              <a:gd name="T60" fmla="*/ 4 w 9"/>
              <a:gd name="T61" fmla="*/ 2 h 13"/>
              <a:gd name="T62" fmla="*/ 4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7" y="1"/>
                  <a:pt x="7" y="1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6" y="13"/>
                  <a:pt x="5" y="13"/>
                  <a:pt x="5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moveTo>
                  <a:pt x="4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67" name="Freeform 1215"/>
          <p:cNvSpPr>
            <a:spLocks/>
          </p:cNvSpPr>
          <p:nvPr/>
        </p:nvSpPr>
        <p:spPr bwMode="auto">
          <a:xfrm>
            <a:off x="8755225" y="4160868"/>
            <a:ext cx="73970" cy="120688"/>
          </a:xfrm>
          <a:custGeom>
            <a:avLst/>
            <a:gdLst>
              <a:gd name="T0" fmla="*/ 4 w 8"/>
              <a:gd name="T1" fmla="*/ 3 h 13"/>
              <a:gd name="T2" fmla="*/ 6 w 8"/>
              <a:gd name="T3" fmla="*/ 0 h 13"/>
              <a:gd name="T4" fmla="*/ 8 w 8"/>
              <a:gd name="T5" fmla="*/ 0 h 13"/>
              <a:gd name="T6" fmla="*/ 8 w 8"/>
              <a:gd name="T7" fmla="*/ 13 h 13"/>
              <a:gd name="T8" fmla="*/ 8 w 8"/>
              <a:gd name="T9" fmla="*/ 13 h 13"/>
              <a:gd name="T10" fmla="*/ 8 w 8"/>
              <a:gd name="T11" fmla="*/ 13 h 13"/>
              <a:gd name="T12" fmla="*/ 7 w 8"/>
              <a:gd name="T13" fmla="*/ 13 h 13"/>
              <a:gd name="T14" fmla="*/ 7 w 8"/>
              <a:gd name="T15" fmla="*/ 13 h 13"/>
              <a:gd name="T16" fmla="*/ 7 w 8"/>
              <a:gd name="T17" fmla="*/ 2 h 13"/>
              <a:gd name="T18" fmla="*/ 5 w 8"/>
              <a:gd name="T19" fmla="*/ 5 h 13"/>
              <a:gd name="T20" fmla="*/ 5 w 8"/>
              <a:gd name="T21" fmla="*/ 5 h 13"/>
              <a:gd name="T22" fmla="*/ 5 w 8"/>
              <a:gd name="T23" fmla="*/ 6 h 13"/>
              <a:gd name="T24" fmla="*/ 4 w 8"/>
              <a:gd name="T25" fmla="*/ 6 h 13"/>
              <a:gd name="T26" fmla="*/ 4 w 8"/>
              <a:gd name="T27" fmla="*/ 6 h 13"/>
              <a:gd name="T28" fmla="*/ 3 w 8"/>
              <a:gd name="T29" fmla="*/ 5 h 13"/>
              <a:gd name="T30" fmla="*/ 3 w 8"/>
              <a:gd name="T31" fmla="*/ 5 h 13"/>
              <a:gd name="T32" fmla="*/ 2 w 8"/>
              <a:gd name="T33" fmla="*/ 2 h 13"/>
              <a:gd name="T34" fmla="*/ 2 w 8"/>
              <a:gd name="T35" fmla="*/ 13 h 13"/>
              <a:gd name="T36" fmla="*/ 1 w 8"/>
              <a:gd name="T37" fmla="*/ 13 h 13"/>
              <a:gd name="T38" fmla="*/ 1 w 8"/>
              <a:gd name="T39" fmla="*/ 13 h 13"/>
              <a:gd name="T40" fmla="*/ 0 w 8"/>
              <a:gd name="T41" fmla="*/ 13 h 13"/>
              <a:gd name="T42" fmla="*/ 0 w 8"/>
              <a:gd name="T43" fmla="*/ 13 h 13"/>
              <a:gd name="T44" fmla="*/ 0 w 8"/>
              <a:gd name="T45" fmla="*/ 0 h 13"/>
              <a:gd name="T46" fmla="*/ 2 w 8"/>
              <a:gd name="T47" fmla="*/ 0 h 13"/>
              <a:gd name="T48" fmla="*/ 4 w 8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68" name="Freeform 1216"/>
          <p:cNvSpPr>
            <a:spLocks/>
          </p:cNvSpPr>
          <p:nvPr/>
        </p:nvSpPr>
        <p:spPr bwMode="auto">
          <a:xfrm>
            <a:off x="8895379" y="4160868"/>
            <a:ext cx="83703" cy="120688"/>
          </a:xfrm>
          <a:custGeom>
            <a:avLst/>
            <a:gdLst>
              <a:gd name="T0" fmla="*/ 4 w 9"/>
              <a:gd name="T1" fmla="*/ 3 h 13"/>
              <a:gd name="T2" fmla="*/ 6 w 9"/>
              <a:gd name="T3" fmla="*/ 0 h 13"/>
              <a:gd name="T4" fmla="*/ 9 w 9"/>
              <a:gd name="T5" fmla="*/ 0 h 13"/>
              <a:gd name="T6" fmla="*/ 9 w 9"/>
              <a:gd name="T7" fmla="*/ 13 h 13"/>
              <a:gd name="T8" fmla="*/ 8 w 9"/>
              <a:gd name="T9" fmla="*/ 13 h 13"/>
              <a:gd name="T10" fmla="*/ 8 w 9"/>
              <a:gd name="T11" fmla="*/ 13 h 13"/>
              <a:gd name="T12" fmla="*/ 7 w 9"/>
              <a:gd name="T13" fmla="*/ 13 h 13"/>
              <a:gd name="T14" fmla="*/ 7 w 9"/>
              <a:gd name="T15" fmla="*/ 13 h 13"/>
              <a:gd name="T16" fmla="*/ 7 w 9"/>
              <a:gd name="T17" fmla="*/ 2 h 13"/>
              <a:gd name="T18" fmla="*/ 5 w 9"/>
              <a:gd name="T19" fmla="*/ 5 h 13"/>
              <a:gd name="T20" fmla="*/ 5 w 9"/>
              <a:gd name="T21" fmla="*/ 5 h 13"/>
              <a:gd name="T22" fmla="*/ 5 w 9"/>
              <a:gd name="T23" fmla="*/ 6 h 13"/>
              <a:gd name="T24" fmla="*/ 4 w 9"/>
              <a:gd name="T25" fmla="*/ 6 h 13"/>
              <a:gd name="T26" fmla="*/ 4 w 9"/>
              <a:gd name="T27" fmla="*/ 6 h 13"/>
              <a:gd name="T28" fmla="*/ 3 w 9"/>
              <a:gd name="T29" fmla="*/ 5 h 13"/>
              <a:gd name="T30" fmla="*/ 3 w 9"/>
              <a:gd name="T31" fmla="*/ 5 h 13"/>
              <a:gd name="T32" fmla="*/ 2 w 9"/>
              <a:gd name="T33" fmla="*/ 2 h 13"/>
              <a:gd name="T34" fmla="*/ 2 w 9"/>
              <a:gd name="T35" fmla="*/ 13 h 13"/>
              <a:gd name="T36" fmla="*/ 1 w 9"/>
              <a:gd name="T37" fmla="*/ 13 h 13"/>
              <a:gd name="T38" fmla="*/ 1 w 9"/>
              <a:gd name="T39" fmla="*/ 13 h 13"/>
              <a:gd name="T40" fmla="*/ 0 w 9"/>
              <a:gd name="T41" fmla="*/ 13 h 13"/>
              <a:gd name="T42" fmla="*/ 0 w 9"/>
              <a:gd name="T43" fmla="*/ 13 h 13"/>
              <a:gd name="T44" fmla="*/ 0 w 9"/>
              <a:gd name="T45" fmla="*/ 0 h 13"/>
              <a:gd name="T46" fmla="*/ 2 w 9"/>
              <a:gd name="T47" fmla="*/ 0 h 13"/>
              <a:gd name="T48" fmla="*/ 4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69" name="Freeform 1217"/>
          <p:cNvSpPr>
            <a:spLocks/>
          </p:cNvSpPr>
          <p:nvPr/>
        </p:nvSpPr>
        <p:spPr bwMode="auto">
          <a:xfrm>
            <a:off x="9035533" y="4160868"/>
            <a:ext cx="83703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8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6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1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70" name="Freeform 1218"/>
          <p:cNvSpPr>
            <a:spLocks/>
          </p:cNvSpPr>
          <p:nvPr/>
        </p:nvSpPr>
        <p:spPr bwMode="auto">
          <a:xfrm>
            <a:off x="9175687" y="4160868"/>
            <a:ext cx="83703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8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6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1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71" name="Freeform 1219"/>
          <p:cNvSpPr>
            <a:spLocks/>
          </p:cNvSpPr>
          <p:nvPr/>
        </p:nvSpPr>
        <p:spPr bwMode="auto">
          <a:xfrm>
            <a:off x="9313895" y="4160868"/>
            <a:ext cx="85650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8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6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1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72" name="Freeform 1220"/>
          <p:cNvSpPr>
            <a:spLocks/>
          </p:cNvSpPr>
          <p:nvPr/>
        </p:nvSpPr>
        <p:spPr bwMode="auto">
          <a:xfrm>
            <a:off x="9454049" y="4160868"/>
            <a:ext cx="85650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8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6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2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73" name="Freeform 1221"/>
          <p:cNvSpPr>
            <a:spLocks/>
          </p:cNvSpPr>
          <p:nvPr/>
        </p:nvSpPr>
        <p:spPr bwMode="auto">
          <a:xfrm>
            <a:off x="9594203" y="4160868"/>
            <a:ext cx="83703" cy="120688"/>
          </a:xfrm>
          <a:custGeom>
            <a:avLst/>
            <a:gdLst>
              <a:gd name="T0" fmla="*/ 4 w 9"/>
              <a:gd name="T1" fmla="*/ 3 h 13"/>
              <a:gd name="T2" fmla="*/ 7 w 9"/>
              <a:gd name="T3" fmla="*/ 0 h 13"/>
              <a:gd name="T4" fmla="*/ 9 w 9"/>
              <a:gd name="T5" fmla="*/ 0 h 13"/>
              <a:gd name="T6" fmla="*/ 9 w 9"/>
              <a:gd name="T7" fmla="*/ 13 h 13"/>
              <a:gd name="T8" fmla="*/ 9 w 9"/>
              <a:gd name="T9" fmla="*/ 13 h 13"/>
              <a:gd name="T10" fmla="*/ 8 w 9"/>
              <a:gd name="T11" fmla="*/ 13 h 13"/>
              <a:gd name="T12" fmla="*/ 7 w 9"/>
              <a:gd name="T13" fmla="*/ 13 h 13"/>
              <a:gd name="T14" fmla="*/ 7 w 9"/>
              <a:gd name="T15" fmla="*/ 13 h 13"/>
              <a:gd name="T16" fmla="*/ 7 w 9"/>
              <a:gd name="T17" fmla="*/ 2 h 13"/>
              <a:gd name="T18" fmla="*/ 5 w 9"/>
              <a:gd name="T19" fmla="*/ 5 h 13"/>
              <a:gd name="T20" fmla="*/ 5 w 9"/>
              <a:gd name="T21" fmla="*/ 5 h 13"/>
              <a:gd name="T22" fmla="*/ 5 w 9"/>
              <a:gd name="T23" fmla="*/ 6 h 13"/>
              <a:gd name="T24" fmla="*/ 4 w 9"/>
              <a:gd name="T25" fmla="*/ 6 h 13"/>
              <a:gd name="T26" fmla="*/ 4 w 9"/>
              <a:gd name="T27" fmla="*/ 6 h 13"/>
              <a:gd name="T28" fmla="*/ 4 w 9"/>
              <a:gd name="T29" fmla="*/ 5 h 13"/>
              <a:gd name="T30" fmla="*/ 4 w 9"/>
              <a:gd name="T31" fmla="*/ 5 h 13"/>
              <a:gd name="T32" fmla="*/ 2 w 9"/>
              <a:gd name="T33" fmla="*/ 2 h 13"/>
              <a:gd name="T34" fmla="*/ 2 w 9"/>
              <a:gd name="T35" fmla="*/ 13 h 13"/>
              <a:gd name="T36" fmla="*/ 2 w 9"/>
              <a:gd name="T37" fmla="*/ 13 h 13"/>
              <a:gd name="T38" fmla="*/ 1 w 9"/>
              <a:gd name="T39" fmla="*/ 13 h 13"/>
              <a:gd name="T40" fmla="*/ 0 w 9"/>
              <a:gd name="T41" fmla="*/ 13 h 13"/>
              <a:gd name="T42" fmla="*/ 0 w 9"/>
              <a:gd name="T43" fmla="*/ 13 h 13"/>
              <a:gd name="T44" fmla="*/ 0 w 9"/>
              <a:gd name="T45" fmla="*/ 0 h 13"/>
              <a:gd name="T46" fmla="*/ 2 w 9"/>
              <a:gd name="T47" fmla="*/ 0 h 13"/>
              <a:gd name="T48" fmla="*/ 4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4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74" name="Freeform 1222"/>
          <p:cNvSpPr>
            <a:spLocks/>
          </p:cNvSpPr>
          <p:nvPr/>
        </p:nvSpPr>
        <p:spPr bwMode="auto">
          <a:xfrm>
            <a:off x="9734357" y="4160868"/>
            <a:ext cx="83703" cy="120688"/>
          </a:xfrm>
          <a:custGeom>
            <a:avLst/>
            <a:gdLst>
              <a:gd name="T0" fmla="*/ 8 w 9"/>
              <a:gd name="T1" fmla="*/ 1 h 13"/>
              <a:gd name="T2" fmla="*/ 9 w 9"/>
              <a:gd name="T3" fmla="*/ 2 h 13"/>
              <a:gd name="T4" fmla="*/ 9 w 9"/>
              <a:gd name="T5" fmla="*/ 3 h 13"/>
              <a:gd name="T6" fmla="*/ 8 w 9"/>
              <a:gd name="T7" fmla="*/ 3 h 13"/>
              <a:gd name="T8" fmla="*/ 7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2 h 13"/>
              <a:gd name="T16" fmla="*/ 7 w 9"/>
              <a:gd name="T17" fmla="*/ 2 h 13"/>
              <a:gd name="T18" fmla="*/ 2 w 9"/>
              <a:gd name="T19" fmla="*/ 2 h 13"/>
              <a:gd name="T20" fmla="*/ 2 w 9"/>
              <a:gd name="T21" fmla="*/ 2 h 13"/>
              <a:gd name="T22" fmla="*/ 2 w 9"/>
              <a:gd name="T23" fmla="*/ 2 h 13"/>
              <a:gd name="T24" fmla="*/ 8 w 9"/>
              <a:gd name="T25" fmla="*/ 10 h 13"/>
              <a:gd name="T26" fmla="*/ 9 w 9"/>
              <a:gd name="T27" fmla="*/ 11 h 13"/>
              <a:gd name="T28" fmla="*/ 8 w 9"/>
              <a:gd name="T29" fmla="*/ 13 h 13"/>
              <a:gd name="T30" fmla="*/ 7 w 9"/>
              <a:gd name="T31" fmla="*/ 13 h 13"/>
              <a:gd name="T32" fmla="*/ 3 w 9"/>
              <a:gd name="T33" fmla="*/ 13 h 13"/>
              <a:gd name="T34" fmla="*/ 1 w 9"/>
              <a:gd name="T35" fmla="*/ 13 h 13"/>
              <a:gd name="T36" fmla="*/ 0 w 9"/>
              <a:gd name="T37" fmla="*/ 11 h 13"/>
              <a:gd name="T38" fmla="*/ 1 w 9"/>
              <a:gd name="T39" fmla="*/ 10 h 13"/>
              <a:gd name="T40" fmla="*/ 1 w 9"/>
              <a:gd name="T41" fmla="*/ 10 h 13"/>
              <a:gd name="T42" fmla="*/ 2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3 w 9"/>
              <a:gd name="T49" fmla="*/ 12 h 13"/>
              <a:gd name="T50" fmla="*/ 7 w 9"/>
              <a:gd name="T51" fmla="*/ 12 h 13"/>
              <a:gd name="T52" fmla="*/ 7 w 9"/>
              <a:gd name="T53" fmla="*/ 12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2 h 13"/>
              <a:gd name="T62" fmla="*/ 1 w 9"/>
              <a:gd name="T63" fmla="*/ 0 h 13"/>
              <a:gd name="T64" fmla="*/ 2 w 9"/>
              <a:gd name="T65" fmla="*/ 0 h 13"/>
              <a:gd name="T66" fmla="*/ 7 w 9"/>
              <a:gd name="T67" fmla="*/ 0 h 13"/>
              <a:gd name="T68" fmla="*/ 8 w 9"/>
              <a:gd name="T6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1"/>
                </a:move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1"/>
                  <a:pt x="9" y="11"/>
                </a:cubicBezTo>
                <a:cubicBezTo>
                  <a:pt x="9" y="12"/>
                  <a:pt x="9" y="12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2" y="10"/>
                  <a:pt x="2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75" name="Freeform 1223"/>
          <p:cNvSpPr>
            <a:spLocks noEditPoints="1"/>
          </p:cNvSpPr>
          <p:nvPr/>
        </p:nvSpPr>
        <p:spPr bwMode="auto">
          <a:xfrm>
            <a:off x="9874511" y="4160868"/>
            <a:ext cx="83703" cy="120688"/>
          </a:xfrm>
          <a:custGeom>
            <a:avLst/>
            <a:gdLst>
              <a:gd name="T0" fmla="*/ 5 w 9"/>
              <a:gd name="T1" fmla="*/ 0 h 13"/>
              <a:gd name="T2" fmla="*/ 7 w 9"/>
              <a:gd name="T3" fmla="*/ 1 h 13"/>
              <a:gd name="T4" fmla="*/ 9 w 9"/>
              <a:gd name="T5" fmla="*/ 5 h 13"/>
              <a:gd name="T6" fmla="*/ 9 w 9"/>
              <a:gd name="T7" fmla="*/ 7 h 13"/>
              <a:gd name="T8" fmla="*/ 9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5 w 9"/>
              <a:gd name="T15" fmla="*/ 13 h 13"/>
              <a:gd name="T16" fmla="*/ 3 w 9"/>
              <a:gd name="T17" fmla="*/ 13 h 13"/>
              <a:gd name="T18" fmla="*/ 2 w 9"/>
              <a:gd name="T19" fmla="*/ 12 h 13"/>
              <a:gd name="T20" fmla="*/ 1 w 9"/>
              <a:gd name="T21" fmla="*/ 8 h 13"/>
              <a:gd name="T22" fmla="*/ 0 w 9"/>
              <a:gd name="T23" fmla="*/ 7 h 13"/>
              <a:gd name="T24" fmla="*/ 1 w 9"/>
              <a:gd name="T25" fmla="*/ 5 h 13"/>
              <a:gd name="T26" fmla="*/ 2 w 9"/>
              <a:gd name="T27" fmla="*/ 1 h 13"/>
              <a:gd name="T28" fmla="*/ 5 w 9"/>
              <a:gd name="T29" fmla="*/ 0 h 13"/>
              <a:gd name="T30" fmla="*/ 5 w 9"/>
              <a:gd name="T31" fmla="*/ 2 h 13"/>
              <a:gd name="T32" fmla="*/ 4 w 9"/>
              <a:gd name="T33" fmla="*/ 2 h 13"/>
              <a:gd name="T34" fmla="*/ 2 w 9"/>
              <a:gd name="T35" fmla="*/ 6 h 13"/>
              <a:gd name="T36" fmla="*/ 2 w 9"/>
              <a:gd name="T37" fmla="*/ 7 h 13"/>
              <a:gd name="T38" fmla="*/ 2 w 9"/>
              <a:gd name="T39" fmla="*/ 8 h 13"/>
              <a:gd name="T40" fmla="*/ 4 w 9"/>
              <a:gd name="T41" fmla="*/ 11 h 13"/>
              <a:gd name="T42" fmla="*/ 5 w 9"/>
              <a:gd name="T43" fmla="*/ 12 h 13"/>
              <a:gd name="T44" fmla="*/ 5 w 9"/>
              <a:gd name="T45" fmla="*/ 11 h 13"/>
              <a:gd name="T46" fmla="*/ 7 w 9"/>
              <a:gd name="T47" fmla="*/ 8 h 13"/>
              <a:gd name="T48" fmla="*/ 7 w 9"/>
              <a:gd name="T49" fmla="*/ 7 h 13"/>
              <a:gd name="T50" fmla="*/ 7 w 9"/>
              <a:gd name="T51" fmla="*/ 6 h 13"/>
              <a:gd name="T52" fmla="*/ 5 w 9"/>
              <a:gd name="T53" fmla="*/ 2 h 13"/>
              <a:gd name="T54" fmla="*/ 5 w 9"/>
              <a:gd name="T55" fmla="*/ 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0"/>
                  <a:pt x="6" y="0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6" y="13"/>
                  <a:pt x="5" y="13"/>
                  <a:pt x="5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2"/>
                  <a:pt x="2" y="12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6"/>
                  <a:pt x="0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4" y="0"/>
                  <a:pt x="5" y="0"/>
                </a:cubicBezTo>
                <a:moveTo>
                  <a:pt x="5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7"/>
                  <a:pt x="2" y="8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2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76" name="Freeform 1224"/>
          <p:cNvSpPr>
            <a:spLocks/>
          </p:cNvSpPr>
          <p:nvPr/>
        </p:nvSpPr>
        <p:spPr bwMode="auto">
          <a:xfrm>
            <a:off x="10014665" y="4160868"/>
            <a:ext cx="83703" cy="120688"/>
          </a:xfrm>
          <a:custGeom>
            <a:avLst/>
            <a:gdLst>
              <a:gd name="T0" fmla="*/ 8 w 9"/>
              <a:gd name="T1" fmla="*/ 1 h 13"/>
              <a:gd name="T2" fmla="*/ 9 w 9"/>
              <a:gd name="T3" fmla="*/ 2 h 13"/>
              <a:gd name="T4" fmla="*/ 9 w 9"/>
              <a:gd name="T5" fmla="*/ 3 h 13"/>
              <a:gd name="T6" fmla="*/ 8 w 9"/>
              <a:gd name="T7" fmla="*/ 3 h 13"/>
              <a:gd name="T8" fmla="*/ 8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2 h 13"/>
              <a:gd name="T16" fmla="*/ 7 w 9"/>
              <a:gd name="T17" fmla="*/ 2 h 13"/>
              <a:gd name="T18" fmla="*/ 2 w 9"/>
              <a:gd name="T19" fmla="*/ 2 h 13"/>
              <a:gd name="T20" fmla="*/ 2 w 9"/>
              <a:gd name="T21" fmla="*/ 2 h 13"/>
              <a:gd name="T22" fmla="*/ 2 w 9"/>
              <a:gd name="T23" fmla="*/ 2 h 13"/>
              <a:gd name="T24" fmla="*/ 8 w 9"/>
              <a:gd name="T25" fmla="*/ 10 h 13"/>
              <a:gd name="T26" fmla="*/ 9 w 9"/>
              <a:gd name="T27" fmla="*/ 11 h 13"/>
              <a:gd name="T28" fmla="*/ 9 w 9"/>
              <a:gd name="T29" fmla="*/ 13 h 13"/>
              <a:gd name="T30" fmla="*/ 7 w 9"/>
              <a:gd name="T31" fmla="*/ 13 h 13"/>
              <a:gd name="T32" fmla="*/ 3 w 9"/>
              <a:gd name="T33" fmla="*/ 13 h 13"/>
              <a:gd name="T34" fmla="*/ 1 w 9"/>
              <a:gd name="T35" fmla="*/ 13 h 13"/>
              <a:gd name="T36" fmla="*/ 0 w 9"/>
              <a:gd name="T37" fmla="*/ 11 h 13"/>
              <a:gd name="T38" fmla="*/ 1 w 9"/>
              <a:gd name="T39" fmla="*/ 10 h 13"/>
              <a:gd name="T40" fmla="*/ 1 w 9"/>
              <a:gd name="T41" fmla="*/ 10 h 13"/>
              <a:gd name="T42" fmla="*/ 2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3 w 9"/>
              <a:gd name="T49" fmla="*/ 12 h 13"/>
              <a:gd name="T50" fmla="*/ 7 w 9"/>
              <a:gd name="T51" fmla="*/ 12 h 13"/>
              <a:gd name="T52" fmla="*/ 7 w 9"/>
              <a:gd name="T53" fmla="*/ 12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2 h 13"/>
              <a:gd name="T62" fmla="*/ 1 w 9"/>
              <a:gd name="T63" fmla="*/ 0 h 13"/>
              <a:gd name="T64" fmla="*/ 2 w 9"/>
              <a:gd name="T65" fmla="*/ 0 h 13"/>
              <a:gd name="T66" fmla="*/ 7 w 9"/>
              <a:gd name="T67" fmla="*/ 0 h 13"/>
              <a:gd name="T68" fmla="*/ 8 w 9"/>
              <a:gd name="T6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1"/>
                </a:move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3"/>
                  <a:pt x="9" y="3"/>
                </a:cubicBezTo>
                <a:cubicBezTo>
                  <a:pt x="9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1"/>
                  <a:pt x="9" y="11"/>
                </a:cubicBezTo>
                <a:cubicBezTo>
                  <a:pt x="9" y="12"/>
                  <a:pt x="9" y="12"/>
                  <a:pt x="9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77" name="Freeform 1225"/>
          <p:cNvSpPr>
            <a:spLocks/>
          </p:cNvSpPr>
          <p:nvPr/>
        </p:nvSpPr>
        <p:spPr bwMode="auto">
          <a:xfrm>
            <a:off x="10154819" y="4160868"/>
            <a:ext cx="83703" cy="120688"/>
          </a:xfrm>
          <a:custGeom>
            <a:avLst/>
            <a:gdLst>
              <a:gd name="T0" fmla="*/ 7 w 9"/>
              <a:gd name="T1" fmla="*/ 1 h 13"/>
              <a:gd name="T2" fmla="*/ 8 w 9"/>
              <a:gd name="T3" fmla="*/ 0 h 13"/>
              <a:gd name="T4" fmla="*/ 8 w 9"/>
              <a:gd name="T5" fmla="*/ 0 h 13"/>
              <a:gd name="T6" fmla="*/ 9 w 9"/>
              <a:gd name="T7" fmla="*/ 0 h 13"/>
              <a:gd name="T8" fmla="*/ 9 w 9"/>
              <a:gd name="T9" fmla="*/ 1 h 13"/>
              <a:gd name="T10" fmla="*/ 9 w 9"/>
              <a:gd name="T11" fmla="*/ 2 h 13"/>
              <a:gd name="T12" fmla="*/ 6 w 9"/>
              <a:gd name="T13" fmla="*/ 7 h 13"/>
              <a:gd name="T14" fmla="*/ 6 w 9"/>
              <a:gd name="T15" fmla="*/ 13 h 13"/>
              <a:gd name="T16" fmla="*/ 5 w 9"/>
              <a:gd name="T17" fmla="*/ 13 h 13"/>
              <a:gd name="T18" fmla="*/ 5 w 9"/>
              <a:gd name="T19" fmla="*/ 13 h 13"/>
              <a:gd name="T20" fmla="*/ 4 w 9"/>
              <a:gd name="T21" fmla="*/ 13 h 13"/>
              <a:gd name="T22" fmla="*/ 4 w 9"/>
              <a:gd name="T23" fmla="*/ 13 h 13"/>
              <a:gd name="T24" fmla="*/ 4 w 9"/>
              <a:gd name="T25" fmla="*/ 7 h 13"/>
              <a:gd name="T26" fmla="*/ 0 w 9"/>
              <a:gd name="T27" fmla="*/ 2 h 13"/>
              <a:gd name="T28" fmla="*/ 0 w 9"/>
              <a:gd name="T29" fmla="*/ 1 h 13"/>
              <a:gd name="T30" fmla="*/ 1 w 9"/>
              <a:gd name="T31" fmla="*/ 0 h 13"/>
              <a:gd name="T32" fmla="*/ 1 w 9"/>
              <a:gd name="T33" fmla="*/ 0 h 13"/>
              <a:gd name="T34" fmla="*/ 2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5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2"/>
                  <a:pt x="9" y="2"/>
                  <a:pt x="9" y="2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5"/>
                  <a:pt x="5" y="5"/>
                  <a:pt x="5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78" name="Freeform 1226"/>
          <p:cNvSpPr>
            <a:spLocks/>
          </p:cNvSpPr>
          <p:nvPr/>
        </p:nvSpPr>
        <p:spPr bwMode="auto">
          <a:xfrm>
            <a:off x="10294973" y="4160868"/>
            <a:ext cx="83703" cy="120688"/>
          </a:xfrm>
          <a:custGeom>
            <a:avLst/>
            <a:gdLst>
              <a:gd name="T0" fmla="*/ 8 w 9"/>
              <a:gd name="T1" fmla="*/ 1 h 13"/>
              <a:gd name="T2" fmla="*/ 9 w 9"/>
              <a:gd name="T3" fmla="*/ 2 h 13"/>
              <a:gd name="T4" fmla="*/ 9 w 9"/>
              <a:gd name="T5" fmla="*/ 3 h 13"/>
              <a:gd name="T6" fmla="*/ 8 w 9"/>
              <a:gd name="T7" fmla="*/ 3 h 13"/>
              <a:gd name="T8" fmla="*/ 8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2 h 13"/>
              <a:gd name="T16" fmla="*/ 7 w 9"/>
              <a:gd name="T17" fmla="*/ 2 h 13"/>
              <a:gd name="T18" fmla="*/ 2 w 9"/>
              <a:gd name="T19" fmla="*/ 2 h 13"/>
              <a:gd name="T20" fmla="*/ 2 w 9"/>
              <a:gd name="T21" fmla="*/ 2 h 13"/>
              <a:gd name="T22" fmla="*/ 2 w 9"/>
              <a:gd name="T23" fmla="*/ 2 h 13"/>
              <a:gd name="T24" fmla="*/ 9 w 9"/>
              <a:gd name="T25" fmla="*/ 10 h 13"/>
              <a:gd name="T26" fmla="*/ 9 w 9"/>
              <a:gd name="T27" fmla="*/ 11 h 13"/>
              <a:gd name="T28" fmla="*/ 9 w 9"/>
              <a:gd name="T29" fmla="*/ 13 h 13"/>
              <a:gd name="T30" fmla="*/ 7 w 9"/>
              <a:gd name="T31" fmla="*/ 13 h 13"/>
              <a:gd name="T32" fmla="*/ 3 w 9"/>
              <a:gd name="T33" fmla="*/ 13 h 13"/>
              <a:gd name="T34" fmla="*/ 1 w 9"/>
              <a:gd name="T35" fmla="*/ 13 h 13"/>
              <a:gd name="T36" fmla="*/ 0 w 9"/>
              <a:gd name="T37" fmla="*/ 11 h 13"/>
              <a:gd name="T38" fmla="*/ 1 w 9"/>
              <a:gd name="T39" fmla="*/ 10 h 13"/>
              <a:gd name="T40" fmla="*/ 1 w 9"/>
              <a:gd name="T41" fmla="*/ 10 h 13"/>
              <a:gd name="T42" fmla="*/ 2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3 w 9"/>
              <a:gd name="T49" fmla="*/ 12 h 13"/>
              <a:gd name="T50" fmla="*/ 7 w 9"/>
              <a:gd name="T51" fmla="*/ 12 h 13"/>
              <a:gd name="T52" fmla="*/ 7 w 9"/>
              <a:gd name="T53" fmla="*/ 12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2 h 13"/>
              <a:gd name="T62" fmla="*/ 1 w 9"/>
              <a:gd name="T63" fmla="*/ 0 h 13"/>
              <a:gd name="T64" fmla="*/ 2 w 9"/>
              <a:gd name="T65" fmla="*/ 0 h 13"/>
              <a:gd name="T66" fmla="*/ 7 w 9"/>
              <a:gd name="T67" fmla="*/ 0 h 13"/>
              <a:gd name="T68" fmla="*/ 8 w 9"/>
              <a:gd name="T69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1"/>
                </a:move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3"/>
                  <a:pt x="9" y="3"/>
                </a:cubicBezTo>
                <a:cubicBezTo>
                  <a:pt x="9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9" y="10"/>
                  <a:pt x="9" y="10"/>
                  <a:pt x="9" y="10"/>
                </a:cubicBezTo>
                <a:cubicBezTo>
                  <a:pt x="9" y="10"/>
                  <a:pt x="9" y="11"/>
                  <a:pt x="9" y="11"/>
                </a:cubicBezTo>
                <a:cubicBezTo>
                  <a:pt x="9" y="12"/>
                  <a:pt x="9" y="12"/>
                  <a:pt x="9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2"/>
                  <a:pt x="0" y="12"/>
                  <a:pt x="0" y="11"/>
                </a:cubicBezTo>
                <a:cubicBezTo>
                  <a:pt x="0" y="11"/>
                  <a:pt x="1" y="11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79" name="Freeform 1227"/>
          <p:cNvSpPr>
            <a:spLocks/>
          </p:cNvSpPr>
          <p:nvPr/>
        </p:nvSpPr>
        <p:spPr bwMode="auto">
          <a:xfrm>
            <a:off x="10462379" y="4234838"/>
            <a:ext cx="36985" cy="27252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80" name="Oval 1228"/>
          <p:cNvSpPr>
            <a:spLocks noChangeArrowheads="1"/>
          </p:cNvSpPr>
          <p:nvPr/>
        </p:nvSpPr>
        <p:spPr bwMode="auto">
          <a:xfrm>
            <a:off x="10602533" y="4207586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81" name="Oval 1229"/>
          <p:cNvSpPr>
            <a:spLocks noChangeArrowheads="1"/>
          </p:cNvSpPr>
          <p:nvPr/>
        </p:nvSpPr>
        <p:spPr bwMode="auto">
          <a:xfrm>
            <a:off x="10742687" y="4207586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82" name="Oval 1230"/>
          <p:cNvSpPr>
            <a:spLocks noChangeArrowheads="1"/>
          </p:cNvSpPr>
          <p:nvPr/>
        </p:nvSpPr>
        <p:spPr bwMode="auto">
          <a:xfrm>
            <a:off x="10882841" y="4207586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83" name="Oval 1231"/>
          <p:cNvSpPr>
            <a:spLocks noChangeArrowheads="1"/>
          </p:cNvSpPr>
          <p:nvPr/>
        </p:nvSpPr>
        <p:spPr bwMode="auto">
          <a:xfrm>
            <a:off x="11022995" y="4207586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84" name="Oval 1232"/>
          <p:cNvSpPr>
            <a:spLocks noChangeArrowheads="1"/>
          </p:cNvSpPr>
          <p:nvPr/>
        </p:nvSpPr>
        <p:spPr bwMode="auto">
          <a:xfrm>
            <a:off x="11163149" y="4207586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85" name="Freeform 1233"/>
          <p:cNvSpPr>
            <a:spLocks/>
          </p:cNvSpPr>
          <p:nvPr/>
        </p:nvSpPr>
        <p:spPr bwMode="auto">
          <a:xfrm>
            <a:off x="11264372" y="4131669"/>
            <a:ext cx="36985" cy="29199"/>
          </a:xfrm>
          <a:custGeom>
            <a:avLst/>
            <a:gdLst>
              <a:gd name="T0" fmla="*/ 10 w 19"/>
              <a:gd name="T1" fmla="*/ 0 h 15"/>
              <a:gd name="T2" fmla="*/ 19 w 19"/>
              <a:gd name="T3" fmla="*/ 15 h 15"/>
              <a:gd name="T4" fmla="*/ 10 w 19"/>
              <a:gd name="T5" fmla="*/ 15 h 15"/>
              <a:gd name="T6" fmla="*/ 0 w 19"/>
              <a:gd name="T7" fmla="*/ 0 h 15"/>
              <a:gd name="T8" fmla="*/ 10 w 19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15">
                <a:moveTo>
                  <a:pt x="10" y="0"/>
                </a:moveTo>
                <a:lnTo>
                  <a:pt x="19" y="15"/>
                </a:lnTo>
                <a:lnTo>
                  <a:pt x="10" y="15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86" name="Oval 1234"/>
          <p:cNvSpPr>
            <a:spLocks noChangeArrowheads="1"/>
          </p:cNvSpPr>
          <p:nvPr/>
        </p:nvSpPr>
        <p:spPr bwMode="auto">
          <a:xfrm>
            <a:off x="11367540" y="4207586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87" name="Freeform 1235"/>
          <p:cNvSpPr>
            <a:spLocks/>
          </p:cNvSpPr>
          <p:nvPr/>
        </p:nvSpPr>
        <p:spPr bwMode="auto">
          <a:xfrm>
            <a:off x="11470709" y="4131669"/>
            <a:ext cx="27252" cy="29199"/>
          </a:xfrm>
          <a:custGeom>
            <a:avLst/>
            <a:gdLst>
              <a:gd name="T0" fmla="*/ 9 w 14"/>
              <a:gd name="T1" fmla="*/ 0 h 15"/>
              <a:gd name="T2" fmla="*/ 14 w 14"/>
              <a:gd name="T3" fmla="*/ 15 h 15"/>
              <a:gd name="T4" fmla="*/ 9 w 14"/>
              <a:gd name="T5" fmla="*/ 15 h 15"/>
              <a:gd name="T6" fmla="*/ 0 w 14"/>
              <a:gd name="T7" fmla="*/ 0 h 15"/>
              <a:gd name="T8" fmla="*/ 9 w 14"/>
              <a:gd name="T9" fmla="*/ 0 h 15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4" h="15">
                <a:moveTo>
                  <a:pt x="9" y="0"/>
                </a:moveTo>
                <a:lnTo>
                  <a:pt x="14" y="15"/>
                </a:lnTo>
                <a:lnTo>
                  <a:pt x="9" y="15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18" name="Freeform 1266"/>
          <p:cNvSpPr>
            <a:spLocks noEditPoints="1"/>
          </p:cNvSpPr>
          <p:nvPr/>
        </p:nvSpPr>
        <p:spPr bwMode="auto">
          <a:xfrm>
            <a:off x="5592027" y="4374992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19" name="Freeform 1267"/>
          <p:cNvSpPr>
            <a:spLocks noEditPoints="1"/>
          </p:cNvSpPr>
          <p:nvPr/>
        </p:nvSpPr>
        <p:spPr bwMode="auto">
          <a:xfrm>
            <a:off x="5732181" y="4374992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10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20" name="Freeform 1268"/>
          <p:cNvSpPr>
            <a:spLocks noEditPoints="1"/>
          </p:cNvSpPr>
          <p:nvPr/>
        </p:nvSpPr>
        <p:spPr bwMode="auto">
          <a:xfrm>
            <a:off x="5862602" y="4374992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21" name="Freeform 1269"/>
          <p:cNvSpPr>
            <a:spLocks noEditPoints="1"/>
          </p:cNvSpPr>
          <p:nvPr/>
        </p:nvSpPr>
        <p:spPr bwMode="auto">
          <a:xfrm>
            <a:off x="6002756" y="4374992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22" name="Freeform 1270"/>
          <p:cNvSpPr>
            <a:spLocks noEditPoints="1"/>
          </p:cNvSpPr>
          <p:nvPr/>
        </p:nvSpPr>
        <p:spPr bwMode="auto">
          <a:xfrm>
            <a:off x="6133177" y="4374992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23" name="Freeform 1271"/>
          <p:cNvSpPr>
            <a:spLocks noEditPoints="1"/>
          </p:cNvSpPr>
          <p:nvPr/>
        </p:nvSpPr>
        <p:spPr bwMode="auto">
          <a:xfrm>
            <a:off x="6273331" y="4374992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24" name="Freeform 1272"/>
          <p:cNvSpPr>
            <a:spLocks noEditPoints="1"/>
          </p:cNvSpPr>
          <p:nvPr/>
        </p:nvSpPr>
        <p:spPr bwMode="auto">
          <a:xfrm>
            <a:off x="6413485" y="4374992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25" name="Freeform 1273"/>
          <p:cNvSpPr>
            <a:spLocks noEditPoints="1"/>
          </p:cNvSpPr>
          <p:nvPr/>
        </p:nvSpPr>
        <p:spPr bwMode="auto">
          <a:xfrm>
            <a:off x="6543906" y="4374992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26" name="Freeform 1274"/>
          <p:cNvSpPr>
            <a:spLocks noEditPoints="1"/>
          </p:cNvSpPr>
          <p:nvPr/>
        </p:nvSpPr>
        <p:spPr bwMode="auto">
          <a:xfrm>
            <a:off x="6684060" y="4374992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27" name="Freeform 1275"/>
          <p:cNvSpPr>
            <a:spLocks/>
          </p:cNvSpPr>
          <p:nvPr/>
        </p:nvSpPr>
        <p:spPr bwMode="auto">
          <a:xfrm>
            <a:off x="6832001" y="4374992"/>
            <a:ext cx="85650" cy="130421"/>
          </a:xfrm>
          <a:custGeom>
            <a:avLst/>
            <a:gdLst>
              <a:gd name="T0" fmla="*/ 4 w 9"/>
              <a:gd name="T1" fmla="*/ 3 h 14"/>
              <a:gd name="T2" fmla="*/ 6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6 h 14"/>
              <a:gd name="T24" fmla="*/ 4 w 9"/>
              <a:gd name="T25" fmla="*/ 6 h 14"/>
              <a:gd name="T26" fmla="*/ 4 w 9"/>
              <a:gd name="T27" fmla="*/ 6 h 14"/>
              <a:gd name="T28" fmla="*/ 3 w 9"/>
              <a:gd name="T29" fmla="*/ 6 h 14"/>
              <a:gd name="T30" fmla="*/ 3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1 w 9"/>
              <a:gd name="T37" fmla="*/ 14 h 14"/>
              <a:gd name="T38" fmla="*/ 1 w 9"/>
              <a:gd name="T39" fmla="*/ 14 h 14"/>
              <a:gd name="T40" fmla="*/ 0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28" name="Freeform 1276"/>
          <p:cNvSpPr>
            <a:spLocks noEditPoints="1"/>
          </p:cNvSpPr>
          <p:nvPr/>
        </p:nvSpPr>
        <p:spPr bwMode="auto">
          <a:xfrm>
            <a:off x="6964368" y="4374992"/>
            <a:ext cx="83703" cy="130421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9 w 9"/>
              <a:gd name="T5" fmla="*/ 6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4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1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7" y="1"/>
                  <a:pt x="7" y="2"/>
                </a:cubicBezTo>
                <a:cubicBezTo>
                  <a:pt x="9" y="6"/>
                  <a:pt x="9" y="6"/>
                  <a:pt x="9" y="6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1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29" name="Freeform 1277"/>
          <p:cNvSpPr>
            <a:spLocks noEditPoints="1"/>
          </p:cNvSpPr>
          <p:nvPr/>
        </p:nvSpPr>
        <p:spPr bwMode="auto">
          <a:xfrm>
            <a:off x="7102576" y="4374992"/>
            <a:ext cx="85650" cy="130421"/>
          </a:xfrm>
          <a:custGeom>
            <a:avLst/>
            <a:gdLst>
              <a:gd name="T0" fmla="*/ 5 w 9"/>
              <a:gd name="T1" fmla="*/ 1 h 14"/>
              <a:gd name="T2" fmla="*/ 6 w 9"/>
              <a:gd name="T3" fmla="*/ 2 h 14"/>
              <a:gd name="T4" fmla="*/ 8 w 9"/>
              <a:gd name="T5" fmla="*/ 6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5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4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1 h 14"/>
              <a:gd name="T38" fmla="*/ 1 w 9"/>
              <a:gd name="T39" fmla="*/ 0 h 14"/>
              <a:gd name="T40" fmla="*/ 4 w 9"/>
              <a:gd name="T41" fmla="*/ 0 h 14"/>
              <a:gd name="T42" fmla="*/ 5 w 9"/>
              <a:gd name="T43" fmla="*/ 1 h 14"/>
              <a:gd name="T44" fmla="*/ 3 w 9"/>
              <a:gd name="T45" fmla="*/ 12 h 14"/>
              <a:gd name="T46" fmla="*/ 4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4 w 9"/>
              <a:gd name="T59" fmla="*/ 2 h 14"/>
              <a:gd name="T60" fmla="*/ 3 w 9"/>
              <a:gd name="T61" fmla="*/ 2 h 14"/>
              <a:gd name="T62" fmla="*/ 3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5" y="1"/>
                </a:moveTo>
                <a:cubicBezTo>
                  <a:pt x="6" y="1"/>
                  <a:pt x="6" y="1"/>
                  <a:pt x="6" y="2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7"/>
                </a:cubicBezTo>
                <a:cubicBezTo>
                  <a:pt x="9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0" name="Freeform 1278"/>
          <p:cNvSpPr>
            <a:spLocks/>
          </p:cNvSpPr>
          <p:nvPr/>
        </p:nvSpPr>
        <p:spPr bwMode="auto">
          <a:xfrm>
            <a:off x="7242730" y="4374992"/>
            <a:ext cx="75917" cy="130421"/>
          </a:xfrm>
          <a:custGeom>
            <a:avLst/>
            <a:gdLst>
              <a:gd name="T0" fmla="*/ 6 w 8"/>
              <a:gd name="T1" fmla="*/ 6 h 14"/>
              <a:gd name="T2" fmla="*/ 6 w 8"/>
              <a:gd name="T3" fmla="*/ 1 h 14"/>
              <a:gd name="T4" fmla="*/ 7 w 8"/>
              <a:gd name="T5" fmla="*/ 0 h 14"/>
              <a:gd name="T6" fmla="*/ 7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3 h 14"/>
              <a:gd name="T14" fmla="*/ 8 w 8"/>
              <a:gd name="T15" fmla="*/ 14 h 14"/>
              <a:gd name="T16" fmla="*/ 7 w 8"/>
              <a:gd name="T17" fmla="*/ 14 h 14"/>
              <a:gd name="T18" fmla="*/ 7 w 8"/>
              <a:gd name="T19" fmla="*/ 14 h 14"/>
              <a:gd name="T20" fmla="*/ 6 w 8"/>
              <a:gd name="T21" fmla="*/ 13 h 14"/>
              <a:gd name="T22" fmla="*/ 6 w 8"/>
              <a:gd name="T23" fmla="*/ 8 h 14"/>
              <a:gd name="T24" fmla="*/ 1 w 8"/>
              <a:gd name="T25" fmla="*/ 8 h 14"/>
              <a:gd name="T26" fmla="*/ 1 w 8"/>
              <a:gd name="T27" fmla="*/ 13 h 14"/>
              <a:gd name="T28" fmla="*/ 1 w 8"/>
              <a:gd name="T29" fmla="*/ 14 h 14"/>
              <a:gd name="T30" fmla="*/ 0 w 8"/>
              <a:gd name="T31" fmla="*/ 14 h 14"/>
              <a:gd name="T32" fmla="*/ 0 w 8"/>
              <a:gd name="T33" fmla="*/ 14 h 14"/>
              <a:gd name="T34" fmla="*/ 0 w 8"/>
              <a:gd name="T35" fmla="*/ 13 h 14"/>
              <a:gd name="T36" fmla="*/ 0 w 8"/>
              <a:gd name="T37" fmla="*/ 1 h 14"/>
              <a:gd name="T38" fmla="*/ 0 w 8"/>
              <a:gd name="T39" fmla="*/ 0 h 14"/>
              <a:gd name="T40" fmla="*/ 0 w 8"/>
              <a:gd name="T41" fmla="*/ 0 h 14"/>
              <a:gd name="T42" fmla="*/ 1 w 8"/>
              <a:gd name="T43" fmla="*/ 0 h 14"/>
              <a:gd name="T44" fmla="*/ 1 w 8"/>
              <a:gd name="T45" fmla="*/ 1 h 14"/>
              <a:gd name="T46" fmla="*/ 1 w 8"/>
              <a:gd name="T47" fmla="*/ 6 h 14"/>
              <a:gd name="T48" fmla="*/ 6 w 8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6" y="6"/>
                </a:moveTo>
                <a:cubicBezTo>
                  <a:pt x="6" y="1"/>
                  <a:pt x="6" y="1"/>
                  <a:pt x="6" y="1"/>
                </a:cubicBezTo>
                <a:cubicBezTo>
                  <a:pt x="6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6" y="13"/>
                  <a:pt x="6" y="13"/>
                </a:cubicBezTo>
                <a:cubicBezTo>
                  <a:pt x="6" y="8"/>
                  <a:pt x="6" y="8"/>
                  <a:pt x="6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1"/>
                  <a:pt x="1" y="1"/>
                  <a:pt x="1" y="1"/>
                </a:cubicBezTo>
                <a:cubicBezTo>
                  <a:pt x="1" y="6"/>
                  <a:pt x="1" y="6"/>
                  <a:pt x="1" y="6"/>
                </a:cubicBezTo>
                <a:lnTo>
                  <a:pt x="6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1" name="Freeform 1279"/>
          <p:cNvSpPr>
            <a:spLocks/>
          </p:cNvSpPr>
          <p:nvPr/>
        </p:nvSpPr>
        <p:spPr bwMode="auto">
          <a:xfrm>
            <a:off x="7373151" y="4374992"/>
            <a:ext cx="85650" cy="130421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9 w 9"/>
              <a:gd name="T5" fmla="*/ 3 h 14"/>
              <a:gd name="T6" fmla="*/ 8 w 9"/>
              <a:gd name="T7" fmla="*/ 4 h 14"/>
              <a:gd name="T8" fmla="*/ 7 w 9"/>
              <a:gd name="T9" fmla="*/ 3 h 14"/>
              <a:gd name="T10" fmla="*/ 7 w 9"/>
              <a:gd name="T11" fmla="*/ 3 h 14"/>
              <a:gd name="T12" fmla="*/ 7 w 9"/>
              <a:gd name="T13" fmla="*/ 2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1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0 w 9"/>
              <a:gd name="T39" fmla="*/ 11 h 14"/>
              <a:gd name="T40" fmla="*/ 1 w 9"/>
              <a:gd name="T41" fmla="*/ 11 h 14"/>
              <a:gd name="T42" fmla="*/ 2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2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9" y="11"/>
                  <a:pt x="9" y="12"/>
                </a:cubicBezTo>
                <a:cubicBezTo>
                  <a:pt x="9" y="12"/>
                  <a:pt x="9" y="13"/>
                  <a:pt x="8" y="13"/>
                </a:cubicBezTo>
                <a:cubicBezTo>
                  <a:pt x="8" y="13"/>
                  <a:pt x="8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1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2" name="Freeform 1280"/>
          <p:cNvSpPr>
            <a:spLocks/>
          </p:cNvSpPr>
          <p:nvPr/>
        </p:nvSpPr>
        <p:spPr bwMode="auto">
          <a:xfrm>
            <a:off x="7513305" y="4374992"/>
            <a:ext cx="75917" cy="130421"/>
          </a:xfrm>
          <a:custGeom>
            <a:avLst/>
            <a:gdLst>
              <a:gd name="T0" fmla="*/ 8 w 8"/>
              <a:gd name="T1" fmla="*/ 1 h 14"/>
              <a:gd name="T2" fmla="*/ 8 w 8"/>
              <a:gd name="T3" fmla="*/ 3 h 14"/>
              <a:gd name="T4" fmla="*/ 8 w 8"/>
              <a:gd name="T5" fmla="*/ 3 h 14"/>
              <a:gd name="T6" fmla="*/ 7 w 8"/>
              <a:gd name="T7" fmla="*/ 4 h 14"/>
              <a:gd name="T8" fmla="*/ 7 w 8"/>
              <a:gd name="T9" fmla="*/ 3 h 14"/>
              <a:gd name="T10" fmla="*/ 7 w 8"/>
              <a:gd name="T11" fmla="*/ 3 h 14"/>
              <a:gd name="T12" fmla="*/ 7 w 8"/>
              <a:gd name="T13" fmla="*/ 2 h 14"/>
              <a:gd name="T14" fmla="*/ 6 w 8"/>
              <a:gd name="T15" fmla="*/ 2 h 14"/>
              <a:gd name="T16" fmla="*/ 6 w 8"/>
              <a:gd name="T17" fmla="*/ 2 h 14"/>
              <a:gd name="T18" fmla="*/ 2 w 8"/>
              <a:gd name="T19" fmla="*/ 2 h 14"/>
              <a:gd name="T20" fmla="*/ 1 w 8"/>
              <a:gd name="T21" fmla="*/ 2 h 14"/>
              <a:gd name="T22" fmla="*/ 1 w 8"/>
              <a:gd name="T23" fmla="*/ 2 h 14"/>
              <a:gd name="T24" fmla="*/ 8 w 8"/>
              <a:gd name="T25" fmla="*/ 11 h 14"/>
              <a:gd name="T26" fmla="*/ 8 w 8"/>
              <a:gd name="T27" fmla="*/ 12 h 14"/>
              <a:gd name="T28" fmla="*/ 8 w 8"/>
              <a:gd name="T29" fmla="*/ 13 h 14"/>
              <a:gd name="T30" fmla="*/ 6 w 8"/>
              <a:gd name="T31" fmla="*/ 14 h 14"/>
              <a:gd name="T32" fmla="*/ 2 w 8"/>
              <a:gd name="T33" fmla="*/ 14 h 14"/>
              <a:gd name="T34" fmla="*/ 0 w 8"/>
              <a:gd name="T35" fmla="*/ 13 h 14"/>
              <a:gd name="T36" fmla="*/ 0 w 8"/>
              <a:gd name="T37" fmla="*/ 12 h 14"/>
              <a:gd name="T38" fmla="*/ 0 w 8"/>
              <a:gd name="T39" fmla="*/ 11 h 14"/>
              <a:gd name="T40" fmla="*/ 1 w 8"/>
              <a:gd name="T41" fmla="*/ 11 h 14"/>
              <a:gd name="T42" fmla="*/ 1 w 8"/>
              <a:gd name="T43" fmla="*/ 11 h 14"/>
              <a:gd name="T44" fmla="*/ 1 w 8"/>
              <a:gd name="T45" fmla="*/ 12 h 14"/>
              <a:gd name="T46" fmla="*/ 1 w 8"/>
              <a:gd name="T47" fmla="*/ 12 h 14"/>
              <a:gd name="T48" fmla="*/ 2 w 8"/>
              <a:gd name="T49" fmla="*/ 12 h 14"/>
              <a:gd name="T50" fmla="*/ 6 w 8"/>
              <a:gd name="T51" fmla="*/ 12 h 14"/>
              <a:gd name="T52" fmla="*/ 7 w 8"/>
              <a:gd name="T53" fmla="*/ 12 h 14"/>
              <a:gd name="T54" fmla="*/ 7 w 8"/>
              <a:gd name="T55" fmla="*/ 12 h 14"/>
              <a:gd name="T56" fmla="*/ 7 w 8"/>
              <a:gd name="T57" fmla="*/ 12 h 14"/>
              <a:gd name="T58" fmla="*/ 0 w 8"/>
              <a:gd name="T59" fmla="*/ 4 h 14"/>
              <a:gd name="T60" fmla="*/ 0 w 8"/>
              <a:gd name="T61" fmla="*/ 2 h 14"/>
              <a:gd name="T62" fmla="*/ 0 w 8"/>
              <a:gd name="T63" fmla="*/ 1 h 14"/>
              <a:gd name="T64" fmla="*/ 2 w 8"/>
              <a:gd name="T65" fmla="*/ 0 h 14"/>
              <a:gd name="T66" fmla="*/ 6 w 8"/>
              <a:gd name="T67" fmla="*/ 0 h 14"/>
              <a:gd name="T68" fmla="*/ 8 w 8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4">
                <a:moveTo>
                  <a:pt x="8" y="1"/>
                </a:moveTo>
                <a:cubicBezTo>
                  <a:pt x="8" y="1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7" y="4"/>
                </a:cubicBezTo>
                <a:cubicBezTo>
                  <a:pt x="7" y="4"/>
                  <a:pt x="7" y="4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8" y="13"/>
                  <a:pt x="7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3" name="Freeform 1281"/>
          <p:cNvSpPr>
            <a:spLocks noEditPoints="1"/>
          </p:cNvSpPr>
          <p:nvPr/>
        </p:nvSpPr>
        <p:spPr bwMode="auto">
          <a:xfrm>
            <a:off x="7643726" y="4374992"/>
            <a:ext cx="85650" cy="130421"/>
          </a:xfrm>
          <a:custGeom>
            <a:avLst/>
            <a:gdLst>
              <a:gd name="T0" fmla="*/ 5 w 9"/>
              <a:gd name="T1" fmla="*/ 0 h 14"/>
              <a:gd name="T2" fmla="*/ 7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2 w 9"/>
              <a:gd name="T27" fmla="*/ 2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5" y="0"/>
                  <a:pt x="6" y="1"/>
                  <a:pt x="7" y="2"/>
                </a:cubicBezTo>
                <a:cubicBezTo>
                  <a:pt x="8" y="5"/>
                  <a:pt x="8" y="5"/>
                  <a:pt x="8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8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4" y="14"/>
                  <a:pt x="4" y="14"/>
                  <a:pt x="3" y="13"/>
                </a:cubicBezTo>
                <a:cubicBezTo>
                  <a:pt x="3" y="13"/>
                  <a:pt x="3" y="13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7"/>
                </a:cubicBezTo>
                <a:cubicBezTo>
                  <a:pt x="0" y="7"/>
                  <a:pt x="0" y="6"/>
                  <a:pt x="1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4" y="0"/>
                  <a:pt x="5" y="0"/>
                </a:cubicBezTo>
                <a:moveTo>
                  <a:pt x="5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4" name="Freeform 1282"/>
          <p:cNvSpPr>
            <a:spLocks/>
          </p:cNvSpPr>
          <p:nvPr/>
        </p:nvSpPr>
        <p:spPr bwMode="auto">
          <a:xfrm>
            <a:off x="7783880" y="4374992"/>
            <a:ext cx="75917" cy="130421"/>
          </a:xfrm>
          <a:custGeom>
            <a:avLst/>
            <a:gdLst>
              <a:gd name="T0" fmla="*/ 8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8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8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5" name="Freeform 1283"/>
          <p:cNvSpPr>
            <a:spLocks/>
          </p:cNvSpPr>
          <p:nvPr/>
        </p:nvSpPr>
        <p:spPr bwMode="auto">
          <a:xfrm>
            <a:off x="7914301" y="4374992"/>
            <a:ext cx="85650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6" name="Freeform 1284"/>
          <p:cNvSpPr>
            <a:spLocks/>
          </p:cNvSpPr>
          <p:nvPr/>
        </p:nvSpPr>
        <p:spPr bwMode="auto">
          <a:xfrm>
            <a:off x="8054455" y="4374992"/>
            <a:ext cx="75917" cy="130421"/>
          </a:xfrm>
          <a:custGeom>
            <a:avLst/>
            <a:gdLst>
              <a:gd name="T0" fmla="*/ 8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8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8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7" name="Freeform 1285"/>
          <p:cNvSpPr>
            <a:spLocks/>
          </p:cNvSpPr>
          <p:nvPr/>
        </p:nvSpPr>
        <p:spPr bwMode="auto">
          <a:xfrm>
            <a:off x="8184876" y="4374992"/>
            <a:ext cx="85650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1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1" y="12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8" name="Freeform 1286"/>
          <p:cNvSpPr>
            <a:spLocks/>
          </p:cNvSpPr>
          <p:nvPr/>
        </p:nvSpPr>
        <p:spPr bwMode="auto">
          <a:xfrm>
            <a:off x="8325030" y="4374992"/>
            <a:ext cx="85650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8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39" name="Freeform 1287"/>
          <p:cNvSpPr>
            <a:spLocks/>
          </p:cNvSpPr>
          <p:nvPr/>
        </p:nvSpPr>
        <p:spPr bwMode="auto">
          <a:xfrm>
            <a:off x="8457398" y="4374992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1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1" y="13"/>
                  <a:pt x="1" y="12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0" name="Freeform 1288"/>
          <p:cNvSpPr>
            <a:spLocks/>
          </p:cNvSpPr>
          <p:nvPr/>
        </p:nvSpPr>
        <p:spPr bwMode="auto">
          <a:xfrm>
            <a:off x="8595605" y="4374992"/>
            <a:ext cx="85650" cy="130421"/>
          </a:xfrm>
          <a:custGeom>
            <a:avLst/>
            <a:gdLst>
              <a:gd name="T0" fmla="*/ 7 w 9"/>
              <a:gd name="T1" fmla="*/ 1 h 14"/>
              <a:gd name="T2" fmla="*/ 7 w 9"/>
              <a:gd name="T3" fmla="*/ 0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5 w 9"/>
              <a:gd name="T13" fmla="*/ 7 h 14"/>
              <a:gd name="T14" fmla="*/ 5 w 9"/>
              <a:gd name="T15" fmla="*/ 13 h 14"/>
              <a:gd name="T16" fmla="*/ 5 w 9"/>
              <a:gd name="T17" fmla="*/ 14 h 14"/>
              <a:gd name="T18" fmla="*/ 4 w 9"/>
              <a:gd name="T19" fmla="*/ 14 h 14"/>
              <a:gd name="T20" fmla="*/ 4 w 9"/>
              <a:gd name="T21" fmla="*/ 14 h 14"/>
              <a:gd name="T22" fmla="*/ 3 w 9"/>
              <a:gd name="T23" fmla="*/ 13 h 14"/>
              <a:gd name="T24" fmla="*/ 3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0 w 9"/>
              <a:gd name="T31" fmla="*/ 0 h 14"/>
              <a:gd name="T32" fmla="*/ 1 w 9"/>
              <a:gd name="T33" fmla="*/ 0 h 14"/>
              <a:gd name="T34" fmla="*/ 1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4 w 9"/>
              <a:gd name="T41" fmla="*/ 6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1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4"/>
                  <a:pt x="5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6"/>
                  <a:pt x="4" y="6"/>
                  <a:pt x="4" y="6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1" name="Freeform 1289"/>
          <p:cNvSpPr>
            <a:spLocks/>
          </p:cNvSpPr>
          <p:nvPr/>
        </p:nvSpPr>
        <p:spPr bwMode="auto">
          <a:xfrm>
            <a:off x="8727973" y="4374992"/>
            <a:ext cx="83703" cy="130421"/>
          </a:xfrm>
          <a:custGeom>
            <a:avLst/>
            <a:gdLst>
              <a:gd name="T0" fmla="*/ 7 w 9"/>
              <a:gd name="T1" fmla="*/ 1 h 14"/>
              <a:gd name="T2" fmla="*/ 8 w 9"/>
              <a:gd name="T3" fmla="*/ 0 h 14"/>
              <a:gd name="T4" fmla="*/ 8 w 9"/>
              <a:gd name="T5" fmla="*/ 0 h 14"/>
              <a:gd name="T6" fmla="*/ 9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0 h 14"/>
              <a:gd name="T32" fmla="*/ 1 w 9"/>
              <a:gd name="T33" fmla="*/ 0 h 14"/>
              <a:gd name="T34" fmla="*/ 2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5 w 9"/>
              <a:gd name="T41" fmla="*/ 6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8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6"/>
                  <a:pt x="5" y="6"/>
                  <a:pt x="5" y="6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2" name="Freeform 1290"/>
          <p:cNvSpPr>
            <a:spLocks/>
          </p:cNvSpPr>
          <p:nvPr/>
        </p:nvSpPr>
        <p:spPr bwMode="auto">
          <a:xfrm>
            <a:off x="8866181" y="4374992"/>
            <a:ext cx="85650" cy="130421"/>
          </a:xfrm>
          <a:custGeom>
            <a:avLst/>
            <a:gdLst>
              <a:gd name="T0" fmla="*/ 7 w 9"/>
              <a:gd name="T1" fmla="*/ 1 h 14"/>
              <a:gd name="T2" fmla="*/ 7 w 9"/>
              <a:gd name="T3" fmla="*/ 0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5 w 9"/>
              <a:gd name="T13" fmla="*/ 7 h 14"/>
              <a:gd name="T14" fmla="*/ 5 w 9"/>
              <a:gd name="T15" fmla="*/ 13 h 14"/>
              <a:gd name="T16" fmla="*/ 5 w 9"/>
              <a:gd name="T17" fmla="*/ 14 h 14"/>
              <a:gd name="T18" fmla="*/ 4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0 w 9"/>
              <a:gd name="T31" fmla="*/ 0 h 14"/>
              <a:gd name="T32" fmla="*/ 1 w 9"/>
              <a:gd name="T33" fmla="*/ 0 h 14"/>
              <a:gd name="T34" fmla="*/ 1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4 w 9"/>
              <a:gd name="T41" fmla="*/ 6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1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4"/>
                  <a:pt x="5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6"/>
                  <a:pt x="4" y="6"/>
                  <a:pt x="4" y="6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3" name="Freeform 1291"/>
          <p:cNvSpPr>
            <a:spLocks/>
          </p:cNvSpPr>
          <p:nvPr/>
        </p:nvSpPr>
        <p:spPr bwMode="auto">
          <a:xfrm>
            <a:off x="9006335" y="4374992"/>
            <a:ext cx="75917" cy="130421"/>
          </a:xfrm>
          <a:custGeom>
            <a:avLst/>
            <a:gdLst>
              <a:gd name="T0" fmla="*/ 8 w 8"/>
              <a:gd name="T1" fmla="*/ 1 h 14"/>
              <a:gd name="T2" fmla="*/ 8 w 8"/>
              <a:gd name="T3" fmla="*/ 3 h 14"/>
              <a:gd name="T4" fmla="*/ 8 w 8"/>
              <a:gd name="T5" fmla="*/ 3 h 14"/>
              <a:gd name="T6" fmla="*/ 7 w 8"/>
              <a:gd name="T7" fmla="*/ 4 h 14"/>
              <a:gd name="T8" fmla="*/ 7 w 8"/>
              <a:gd name="T9" fmla="*/ 3 h 14"/>
              <a:gd name="T10" fmla="*/ 7 w 8"/>
              <a:gd name="T11" fmla="*/ 3 h 14"/>
              <a:gd name="T12" fmla="*/ 6 w 8"/>
              <a:gd name="T13" fmla="*/ 2 h 14"/>
              <a:gd name="T14" fmla="*/ 6 w 8"/>
              <a:gd name="T15" fmla="*/ 2 h 14"/>
              <a:gd name="T16" fmla="*/ 6 w 8"/>
              <a:gd name="T17" fmla="*/ 2 h 14"/>
              <a:gd name="T18" fmla="*/ 2 w 8"/>
              <a:gd name="T19" fmla="*/ 2 h 14"/>
              <a:gd name="T20" fmla="*/ 1 w 8"/>
              <a:gd name="T21" fmla="*/ 2 h 14"/>
              <a:gd name="T22" fmla="*/ 1 w 8"/>
              <a:gd name="T23" fmla="*/ 2 h 14"/>
              <a:gd name="T24" fmla="*/ 8 w 8"/>
              <a:gd name="T25" fmla="*/ 11 h 14"/>
              <a:gd name="T26" fmla="*/ 8 w 8"/>
              <a:gd name="T27" fmla="*/ 12 h 14"/>
              <a:gd name="T28" fmla="*/ 8 w 8"/>
              <a:gd name="T29" fmla="*/ 13 h 14"/>
              <a:gd name="T30" fmla="*/ 6 w 8"/>
              <a:gd name="T31" fmla="*/ 14 h 14"/>
              <a:gd name="T32" fmla="*/ 2 w 8"/>
              <a:gd name="T33" fmla="*/ 14 h 14"/>
              <a:gd name="T34" fmla="*/ 0 w 8"/>
              <a:gd name="T35" fmla="*/ 13 h 14"/>
              <a:gd name="T36" fmla="*/ 0 w 8"/>
              <a:gd name="T37" fmla="*/ 12 h 14"/>
              <a:gd name="T38" fmla="*/ 0 w 8"/>
              <a:gd name="T39" fmla="*/ 11 h 14"/>
              <a:gd name="T40" fmla="*/ 0 w 8"/>
              <a:gd name="T41" fmla="*/ 11 h 14"/>
              <a:gd name="T42" fmla="*/ 1 w 8"/>
              <a:gd name="T43" fmla="*/ 11 h 14"/>
              <a:gd name="T44" fmla="*/ 1 w 8"/>
              <a:gd name="T45" fmla="*/ 12 h 14"/>
              <a:gd name="T46" fmla="*/ 1 w 8"/>
              <a:gd name="T47" fmla="*/ 12 h 14"/>
              <a:gd name="T48" fmla="*/ 2 w 8"/>
              <a:gd name="T49" fmla="*/ 12 h 14"/>
              <a:gd name="T50" fmla="*/ 6 w 8"/>
              <a:gd name="T51" fmla="*/ 12 h 14"/>
              <a:gd name="T52" fmla="*/ 6 w 8"/>
              <a:gd name="T53" fmla="*/ 12 h 14"/>
              <a:gd name="T54" fmla="*/ 7 w 8"/>
              <a:gd name="T55" fmla="*/ 12 h 14"/>
              <a:gd name="T56" fmla="*/ 6 w 8"/>
              <a:gd name="T57" fmla="*/ 12 h 14"/>
              <a:gd name="T58" fmla="*/ 0 w 8"/>
              <a:gd name="T59" fmla="*/ 4 h 14"/>
              <a:gd name="T60" fmla="*/ 0 w 8"/>
              <a:gd name="T61" fmla="*/ 2 h 14"/>
              <a:gd name="T62" fmla="*/ 0 w 8"/>
              <a:gd name="T63" fmla="*/ 1 h 14"/>
              <a:gd name="T64" fmla="*/ 2 w 8"/>
              <a:gd name="T65" fmla="*/ 0 h 14"/>
              <a:gd name="T66" fmla="*/ 6 w 8"/>
              <a:gd name="T67" fmla="*/ 0 h 14"/>
              <a:gd name="T68" fmla="*/ 8 w 8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4">
                <a:moveTo>
                  <a:pt x="8" y="1"/>
                </a:moveTo>
                <a:cubicBezTo>
                  <a:pt x="8" y="1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7" y="4"/>
                </a:cubicBezTo>
                <a:cubicBezTo>
                  <a:pt x="7" y="4"/>
                  <a:pt x="7" y="4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8" y="13"/>
                  <a:pt x="7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6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4" name="Freeform 1292"/>
          <p:cNvSpPr>
            <a:spLocks/>
          </p:cNvSpPr>
          <p:nvPr/>
        </p:nvSpPr>
        <p:spPr bwMode="auto">
          <a:xfrm>
            <a:off x="9136756" y="4374992"/>
            <a:ext cx="85650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5" name="Freeform 1293"/>
          <p:cNvSpPr>
            <a:spLocks/>
          </p:cNvSpPr>
          <p:nvPr/>
        </p:nvSpPr>
        <p:spPr bwMode="auto">
          <a:xfrm>
            <a:off x="9276910" y="4374992"/>
            <a:ext cx="75917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6" name="Freeform 1294"/>
          <p:cNvSpPr>
            <a:spLocks/>
          </p:cNvSpPr>
          <p:nvPr/>
        </p:nvSpPr>
        <p:spPr bwMode="auto">
          <a:xfrm>
            <a:off x="9407331" y="4374992"/>
            <a:ext cx="85650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7" name="Freeform 1295"/>
          <p:cNvSpPr>
            <a:spLocks/>
          </p:cNvSpPr>
          <p:nvPr/>
        </p:nvSpPr>
        <p:spPr bwMode="auto">
          <a:xfrm>
            <a:off x="9547485" y="4431443"/>
            <a:ext cx="75917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8" name="Freeform 1296"/>
          <p:cNvSpPr>
            <a:spLocks/>
          </p:cNvSpPr>
          <p:nvPr/>
        </p:nvSpPr>
        <p:spPr bwMode="auto">
          <a:xfrm>
            <a:off x="9677906" y="4431443"/>
            <a:ext cx="85650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49" name="Freeform 1297"/>
          <p:cNvSpPr>
            <a:spLocks/>
          </p:cNvSpPr>
          <p:nvPr/>
        </p:nvSpPr>
        <p:spPr bwMode="auto">
          <a:xfrm>
            <a:off x="9818060" y="4431443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50" name="Freeform 1298"/>
          <p:cNvSpPr>
            <a:spLocks/>
          </p:cNvSpPr>
          <p:nvPr/>
        </p:nvSpPr>
        <p:spPr bwMode="auto">
          <a:xfrm>
            <a:off x="9948481" y="4431443"/>
            <a:ext cx="85650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51" name="Freeform 1299"/>
          <p:cNvSpPr>
            <a:spLocks/>
          </p:cNvSpPr>
          <p:nvPr/>
        </p:nvSpPr>
        <p:spPr bwMode="auto">
          <a:xfrm>
            <a:off x="10117834" y="4450909"/>
            <a:ext cx="27252" cy="36985"/>
          </a:xfrm>
          <a:custGeom>
            <a:avLst/>
            <a:gdLst>
              <a:gd name="T0" fmla="*/ 3 w 3"/>
              <a:gd name="T1" fmla="*/ 1 h 4"/>
              <a:gd name="T2" fmla="*/ 3 w 3"/>
              <a:gd name="T3" fmla="*/ 3 h 4"/>
              <a:gd name="T4" fmla="*/ 2 w 3"/>
              <a:gd name="T5" fmla="*/ 4 h 4"/>
              <a:gd name="T6" fmla="*/ 0 w 3"/>
              <a:gd name="T7" fmla="*/ 4 h 4"/>
              <a:gd name="T8" fmla="*/ 0 w 3"/>
              <a:gd name="T9" fmla="*/ 3 h 4"/>
              <a:gd name="T10" fmla="*/ 0 w 3"/>
              <a:gd name="T11" fmla="*/ 1 h 4"/>
              <a:gd name="T12" fmla="*/ 0 w 3"/>
              <a:gd name="T13" fmla="*/ 0 h 4"/>
              <a:gd name="T14" fmla="*/ 2 w 3"/>
              <a:gd name="T15" fmla="*/ 0 h 4"/>
              <a:gd name="T16" fmla="*/ 3 w 3"/>
              <a:gd name="T1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3" y="1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52" name="Oval 1300"/>
          <p:cNvSpPr>
            <a:spLocks noChangeArrowheads="1"/>
          </p:cNvSpPr>
          <p:nvPr/>
        </p:nvSpPr>
        <p:spPr bwMode="auto">
          <a:xfrm>
            <a:off x="10238522" y="442171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53" name="Oval 1301"/>
          <p:cNvSpPr>
            <a:spLocks noChangeArrowheads="1"/>
          </p:cNvSpPr>
          <p:nvPr/>
        </p:nvSpPr>
        <p:spPr bwMode="auto">
          <a:xfrm>
            <a:off x="10378676" y="4421710"/>
            <a:ext cx="46718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54" name="Oval 1302"/>
          <p:cNvSpPr>
            <a:spLocks noChangeArrowheads="1"/>
          </p:cNvSpPr>
          <p:nvPr/>
        </p:nvSpPr>
        <p:spPr bwMode="auto">
          <a:xfrm>
            <a:off x="10518830" y="4421710"/>
            <a:ext cx="36985" cy="46718"/>
          </a:xfrm>
          <a:prstGeom prst="ellipse">
            <a:avLst/>
          </a:pr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55" name="Freeform 1303"/>
          <p:cNvSpPr>
            <a:spLocks/>
          </p:cNvSpPr>
          <p:nvPr/>
        </p:nvSpPr>
        <p:spPr bwMode="auto">
          <a:xfrm>
            <a:off x="10612266" y="4357473"/>
            <a:ext cx="36985" cy="17519"/>
          </a:xfrm>
          <a:custGeom>
            <a:avLst/>
            <a:gdLst>
              <a:gd name="T0" fmla="*/ 9 w 19"/>
              <a:gd name="T1" fmla="*/ 0 h 9"/>
              <a:gd name="T2" fmla="*/ 19 w 19"/>
              <a:gd name="T3" fmla="*/ 9 h 9"/>
              <a:gd name="T4" fmla="*/ 14 w 19"/>
              <a:gd name="T5" fmla="*/ 9 h 9"/>
              <a:gd name="T6" fmla="*/ 0 w 19"/>
              <a:gd name="T7" fmla="*/ 0 h 9"/>
              <a:gd name="T8" fmla="*/ 9 w 19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9" h="9">
                <a:moveTo>
                  <a:pt x="9" y="0"/>
                </a:moveTo>
                <a:lnTo>
                  <a:pt x="19" y="9"/>
                </a:lnTo>
                <a:lnTo>
                  <a:pt x="14" y="9"/>
                </a:lnTo>
                <a:lnTo>
                  <a:pt x="0" y="0"/>
                </a:lnTo>
                <a:lnTo>
                  <a:pt x="9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56" name="Freeform 1304"/>
          <p:cNvSpPr>
            <a:spLocks/>
          </p:cNvSpPr>
          <p:nvPr/>
        </p:nvSpPr>
        <p:spPr bwMode="auto">
          <a:xfrm>
            <a:off x="10676503" y="4357473"/>
            <a:ext cx="29199" cy="17519"/>
          </a:xfrm>
          <a:custGeom>
            <a:avLst/>
            <a:gdLst>
              <a:gd name="T0" fmla="*/ 10 w 15"/>
              <a:gd name="T1" fmla="*/ 0 h 9"/>
              <a:gd name="T2" fmla="*/ 15 w 15"/>
              <a:gd name="T3" fmla="*/ 9 h 9"/>
              <a:gd name="T4" fmla="*/ 10 w 15"/>
              <a:gd name="T5" fmla="*/ 9 h 9"/>
              <a:gd name="T6" fmla="*/ 0 w 15"/>
              <a:gd name="T7" fmla="*/ 0 h 9"/>
              <a:gd name="T8" fmla="*/ 10 w 15"/>
              <a:gd name="T9" fmla="*/ 0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</a:cxnLst>
            <a:rect l="0" t="0" r="r" b="b"/>
            <a:pathLst>
              <a:path w="15" h="9">
                <a:moveTo>
                  <a:pt x="10" y="0"/>
                </a:moveTo>
                <a:lnTo>
                  <a:pt x="15" y="9"/>
                </a:lnTo>
                <a:lnTo>
                  <a:pt x="10" y="9"/>
                </a:lnTo>
                <a:lnTo>
                  <a:pt x="0" y="0"/>
                </a:lnTo>
                <a:lnTo>
                  <a:pt x="10" y="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57" name="Freeform 1305"/>
          <p:cNvSpPr>
            <a:spLocks/>
          </p:cNvSpPr>
          <p:nvPr/>
        </p:nvSpPr>
        <p:spPr bwMode="auto">
          <a:xfrm>
            <a:off x="10779672" y="4450909"/>
            <a:ext cx="27252" cy="36985"/>
          </a:xfrm>
          <a:custGeom>
            <a:avLst/>
            <a:gdLst>
              <a:gd name="T0" fmla="*/ 3 w 3"/>
              <a:gd name="T1" fmla="*/ 1 h 4"/>
              <a:gd name="T2" fmla="*/ 3 w 3"/>
              <a:gd name="T3" fmla="*/ 3 h 4"/>
              <a:gd name="T4" fmla="*/ 2 w 3"/>
              <a:gd name="T5" fmla="*/ 4 h 4"/>
              <a:gd name="T6" fmla="*/ 0 w 3"/>
              <a:gd name="T7" fmla="*/ 4 h 4"/>
              <a:gd name="T8" fmla="*/ 0 w 3"/>
              <a:gd name="T9" fmla="*/ 3 h 4"/>
              <a:gd name="T10" fmla="*/ 0 w 3"/>
              <a:gd name="T11" fmla="*/ 1 h 4"/>
              <a:gd name="T12" fmla="*/ 0 w 3"/>
              <a:gd name="T13" fmla="*/ 0 h 4"/>
              <a:gd name="T14" fmla="*/ 2 w 3"/>
              <a:gd name="T15" fmla="*/ 0 h 4"/>
              <a:gd name="T16" fmla="*/ 3 w 3"/>
              <a:gd name="T1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3" y="1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0" y="4"/>
                  <a:pt x="0" y="4"/>
                  <a:pt x="0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58" name="Freeform 1306"/>
          <p:cNvSpPr>
            <a:spLocks/>
          </p:cNvSpPr>
          <p:nvPr/>
        </p:nvSpPr>
        <p:spPr bwMode="auto">
          <a:xfrm>
            <a:off x="10892574" y="4431443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59" name="Freeform 1307"/>
          <p:cNvSpPr>
            <a:spLocks/>
          </p:cNvSpPr>
          <p:nvPr/>
        </p:nvSpPr>
        <p:spPr bwMode="auto">
          <a:xfrm>
            <a:off x="11050247" y="4450909"/>
            <a:ext cx="27252" cy="36985"/>
          </a:xfrm>
          <a:custGeom>
            <a:avLst/>
            <a:gdLst>
              <a:gd name="T0" fmla="*/ 3 w 3"/>
              <a:gd name="T1" fmla="*/ 1 h 4"/>
              <a:gd name="T2" fmla="*/ 3 w 3"/>
              <a:gd name="T3" fmla="*/ 3 h 4"/>
              <a:gd name="T4" fmla="*/ 2 w 3"/>
              <a:gd name="T5" fmla="*/ 4 h 4"/>
              <a:gd name="T6" fmla="*/ 1 w 3"/>
              <a:gd name="T7" fmla="*/ 4 h 4"/>
              <a:gd name="T8" fmla="*/ 0 w 3"/>
              <a:gd name="T9" fmla="*/ 3 h 4"/>
              <a:gd name="T10" fmla="*/ 0 w 3"/>
              <a:gd name="T11" fmla="*/ 1 h 4"/>
              <a:gd name="T12" fmla="*/ 1 w 3"/>
              <a:gd name="T13" fmla="*/ 0 h 4"/>
              <a:gd name="T14" fmla="*/ 2 w 3"/>
              <a:gd name="T15" fmla="*/ 0 h 4"/>
              <a:gd name="T16" fmla="*/ 3 w 3"/>
              <a:gd name="T17" fmla="*/ 1 h 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4">
                <a:moveTo>
                  <a:pt x="3" y="1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60" name="Freeform 1308"/>
          <p:cNvSpPr>
            <a:spLocks/>
          </p:cNvSpPr>
          <p:nvPr/>
        </p:nvSpPr>
        <p:spPr bwMode="auto">
          <a:xfrm>
            <a:off x="11163149" y="4431443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61" name="Freeform 1309"/>
          <p:cNvSpPr>
            <a:spLocks/>
          </p:cNvSpPr>
          <p:nvPr/>
        </p:nvSpPr>
        <p:spPr bwMode="auto">
          <a:xfrm>
            <a:off x="11293570" y="4431443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62" name="Freeform 1310"/>
          <p:cNvSpPr>
            <a:spLocks/>
          </p:cNvSpPr>
          <p:nvPr/>
        </p:nvSpPr>
        <p:spPr bwMode="auto">
          <a:xfrm>
            <a:off x="11433724" y="4431443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91" name="Freeform 1339"/>
          <p:cNvSpPr>
            <a:spLocks noEditPoints="1"/>
          </p:cNvSpPr>
          <p:nvPr/>
        </p:nvSpPr>
        <p:spPr bwMode="auto">
          <a:xfrm>
            <a:off x="5611493" y="4598849"/>
            <a:ext cx="91489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92" name="Freeform 1340"/>
          <p:cNvSpPr>
            <a:spLocks noEditPoints="1"/>
          </p:cNvSpPr>
          <p:nvPr/>
        </p:nvSpPr>
        <p:spPr bwMode="auto">
          <a:xfrm>
            <a:off x="5741914" y="4598849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93" name="Freeform 1341"/>
          <p:cNvSpPr>
            <a:spLocks noEditPoints="1"/>
          </p:cNvSpPr>
          <p:nvPr/>
        </p:nvSpPr>
        <p:spPr bwMode="auto">
          <a:xfrm>
            <a:off x="5872335" y="4598849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94" name="Freeform 1342"/>
          <p:cNvSpPr>
            <a:spLocks noEditPoints="1"/>
          </p:cNvSpPr>
          <p:nvPr/>
        </p:nvSpPr>
        <p:spPr bwMode="auto">
          <a:xfrm>
            <a:off x="6012489" y="4598849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95" name="Freeform 1343"/>
          <p:cNvSpPr>
            <a:spLocks noEditPoints="1"/>
          </p:cNvSpPr>
          <p:nvPr/>
        </p:nvSpPr>
        <p:spPr bwMode="auto">
          <a:xfrm>
            <a:off x="6142910" y="4598849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96" name="Freeform 1344"/>
          <p:cNvSpPr>
            <a:spLocks noEditPoints="1"/>
          </p:cNvSpPr>
          <p:nvPr/>
        </p:nvSpPr>
        <p:spPr bwMode="auto">
          <a:xfrm>
            <a:off x="6273331" y="4598849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97" name="Freeform 1345"/>
          <p:cNvSpPr>
            <a:spLocks noEditPoints="1"/>
          </p:cNvSpPr>
          <p:nvPr/>
        </p:nvSpPr>
        <p:spPr bwMode="auto">
          <a:xfrm>
            <a:off x="6413485" y="4598849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2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98" name="Freeform 1346"/>
          <p:cNvSpPr>
            <a:spLocks noEditPoints="1"/>
          </p:cNvSpPr>
          <p:nvPr/>
        </p:nvSpPr>
        <p:spPr bwMode="auto">
          <a:xfrm>
            <a:off x="6543906" y="4598849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10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10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799" name="Freeform 1347"/>
          <p:cNvSpPr>
            <a:spLocks noEditPoints="1"/>
          </p:cNvSpPr>
          <p:nvPr/>
        </p:nvSpPr>
        <p:spPr bwMode="auto">
          <a:xfrm>
            <a:off x="6674327" y="4598849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00" name="Freeform 1348"/>
          <p:cNvSpPr>
            <a:spLocks noEditPoints="1"/>
          </p:cNvSpPr>
          <p:nvPr/>
        </p:nvSpPr>
        <p:spPr bwMode="auto">
          <a:xfrm>
            <a:off x="6804749" y="4598849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0" y="10"/>
                  <a:pt x="0" y="10"/>
                </a:cubicBezTo>
                <a:cubicBezTo>
                  <a:pt x="0" y="10"/>
                  <a:pt x="1" y="10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01" name="Freeform 1349"/>
          <p:cNvSpPr>
            <a:spLocks noEditPoints="1"/>
          </p:cNvSpPr>
          <p:nvPr/>
        </p:nvSpPr>
        <p:spPr bwMode="auto">
          <a:xfrm>
            <a:off x="6944903" y="4598849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10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02" name="Freeform 1350"/>
          <p:cNvSpPr>
            <a:spLocks noEditPoints="1"/>
          </p:cNvSpPr>
          <p:nvPr/>
        </p:nvSpPr>
        <p:spPr bwMode="auto">
          <a:xfrm>
            <a:off x="7094790" y="4598849"/>
            <a:ext cx="73970" cy="122635"/>
          </a:xfrm>
          <a:custGeom>
            <a:avLst/>
            <a:gdLst>
              <a:gd name="T0" fmla="*/ 5 w 8"/>
              <a:gd name="T1" fmla="*/ 0 h 13"/>
              <a:gd name="T2" fmla="*/ 6 w 8"/>
              <a:gd name="T3" fmla="*/ 1 h 13"/>
              <a:gd name="T4" fmla="*/ 8 w 8"/>
              <a:gd name="T5" fmla="*/ 5 h 13"/>
              <a:gd name="T6" fmla="*/ 8 w 8"/>
              <a:gd name="T7" fmla="*/ 6 h 13"/>
              <a:gd name="T8" fmla="*/ 8 w 8"/>
              <a:gd name="T9" fmla="*/ 8 h 13"/>
              <a:gd name="T10" fmla="*/ 6 w 8"/>
              <a:gd name="T11" fmla="*/ 12 h 13"/>
              <a:gd name="T12" fmla="*/ 5 w 8"/>
              <a:gd name="T13" fmla="*/ 13 h 13"/>
              <a:gd name="T14" fmla="*/ 4 w 8"/>
              <a:gd name="T15" fmla="*/ 13 h 13"/>
              <a:gd name="T16" fmla="*/ 0 w 8"/>
              <a:gd name="T17" fmla="*/ 13 h 13"/>
              <a:gd name="T18" fmla="*/ 0 w 8"/>
              <a:gd name="T19" fmla="*/ 13 h 13"/>
              <a:gd name="T20" fmla="*/ 0 w 8"/>
              <a:gd name="T21" fmla="*/ 12 h 13"/>
              <a:gd name="T22" fmla="*/ 0 w 8"/>
              <a:gd name="T23" fmla="*/ 12 h 13"/>
              <a:gd name="T24" fmla="*/ 0 w 8"/>
              <a:gd name="T25" fmla="*/ 12 h 13"/>
              <a:gd name="T26" fmla="*/ 1 w 8"/>
              <a:gd name="T27" fmla="*/ 12 h 13"/>
              <a:gd name="T28" fmla="*/ 1 w 8"/>
              <a:gd name="T29" fmla="*/ 1 h 13"/>
              <a:gd name="T30" fmla="*/ 0 w 8"/>
              <a:gd name="T31" fmla="*/ 1 h 13"/>
              <a:gd name="T32" fmla="*/ 0 w 8"/>
              <a:gd name="T33" fmla="*/ 1 h 13"/>
              <a:gd name="T34" fmla="*/ 0 w 8"/>
              <a:gd name="T35" fmla="*/ 1 h 13"/>
              <a:gd name="T36" fmla="*/ 0 w 8"/>
              <a:gd name="T37" fmla="*/ 0 h 13"/>
              <a:gd name="T38" fmla="*/ 0 w 8"/>
              <a:gd name="T39" fmla="*/ 0 h 13"/>
              <a:gd name="T40" fmla="*/ 4 w 8"/>
              <a:gd name="T41" fmla="*/ 0 h 13"/>
              <a:gd name="T42" fmla="*/ 5 w 8"/>
              <a:gd name="T43" fmla="*/ 0 h 13"/>
              <a:gd name="T44" fmla="*/ 3 w 8"/>
              <a:gd name="T45" fmla="*/ 12 h 13"/>
              <a:gd name="T46" fmla="*/ 4 w 8"/>
              <a:gd name="T47" fmla="*/ 12 h 13"/>
              <a:gd name="T48" fmla="*/ 4 w 8"/>
              <a:gd name="T49" fmla="*/ 11 h 13"/>
              <a:gd name="T50" fmla="*/ 6 w 8"/>
              <a:gd name="T51" fmla="*/ 7 h 13"/>
              <a:gd name="T52" fmla="*/ 7 w 8"/>
              <a:gd name="T53" fmla="*/ 6 h 13"/>
              <a:gd name="T54" fmla="*/ 6 w 8"/>
              <a:gd name="T55" fmla="*/ 6 h 13"/>
              <a:gd name="T56" fmla="*/ 4 w 8"/>
              <a:gd name="T57" fmla="*/ 2 h 13"/>
              <a:gd name="T58" fmla="*/ 4 w 8"/>
              <a:gd name="T59" fmla="*/ 1 h 13"/>
              <a:gd name="T60" fmla="*/ 3 w 8"/>
              <a:gd name="T61" fmla="*/ 1 h 13"/>
              <a:gd name="T62" fmla="*/ 3 w 8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3">
                <a:moveTo>
                  <a:pt x="5" y="0"/>
                </a:moveTo>
                <a:cubicBezTo>
                  <a:pt x="6" y="0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6"/>
                </a:cubicBezTo>
                <a:cubicBezTo>
                  <a:pt x="8" y="7"/>
                  <a:pt x="8" y="7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0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1"/>
                  <a:pt x="4" y="11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7" y="7"/>
                  <a:pt x="7" y="6"/>
                </a:cubicBezTo>
                <a:cubicBezTo>
                  <a:pt x="7" y="6"/>
                  <a:pt x="6" y="6"/>
                  <a:pt x="6" y="6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03" name="Freeform 1351"/>
          <p:cNvSpPr>
            <a:spLocks noEditPoints="1"/>
          </p:cNvSpPr>
          <p:nvPr/>
        </p:nvSpPr>
        <p:spPr bwMode="auto">
          <a:xfrm>
            <a:off x="7225211" y="4598849"/>
            <a:ext cx="83703" cy="122635"/>
          </a:xfrm>
          <a:custGeom>
            <a:avLst/>
            <a:gdLst>
              <a:gd name="T0" fmla="*/ 5 w 9"/>
              <a:gd name="T1" fmla="*/ 0 h 13"/>
              <a:gd name="T2" fmla="*/ 6 w 9"/>
              <a:gd name="T3" fmla="*/ 1 h 13"/>
              <a:gd name="T4" fmla="*/ 8 w 9"/>
              <a:gd name="T5" fmla="*/ 5 h 13"/>
              <a:gd name="T6" fmla="*/ 9 w 9"/>
              <a:gd name="T7" fmla="*/ 6 h 13"/>
              <a:gd name="T8" fmla="*/ 8 w 9"/>
              <a:gd name="T9" fmla="*/ 8 h 13"/>
              <a:gd name="T10" fmla="*/ 6 w 9"/>
              <a:gd name="T11" fmla="*/ 12 h 13"/>
              <a:gd name="T12" fmla="*/ 5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1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5 w 9"/>
              <a:gd name="T43" fmla="*/ 0 h 13"/>
              <a:gd name="T44" fmla="*/ 3 w 9"/>
              <a:gd name="T45" fmla="*/ 12 h 13"/>
              <a:gd name="T46" fmla="*/ 4 w 9"/>
              <a:gd name="T47" fmla="*/ 12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6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3 w 9"/>
              <a:gd name="T61" fmla="*/ 1 h 13"/>
              <a:gd name="T62" fmla="*/ 3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0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6"/>
                </a:cubicBezTo>
                <a:cubicBezTo>
                  <a:pt x="9" y="7"/>
                  <a:pt x="9" y="7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04" name="Freeform 1352"/>
          <p:cNvSpPr>
            <a:spLocks noEditPoints="1"/>
          </p:cNvSpPr>
          <p:nvPr/>
        </p:nvSpPr>
        <p:spPr bwMode="auto">
          <a:xfrm>
            <a:off x="7355632" y="4598849"/>
            <a:ext cx="83703" cy="122635"/>
          </a:xfrm>
          <a:custGeom>
            <a:avLst/>
            <a:gdLst>
              <a:gd name="T0" fmla="*/ 6 w 9"/>
              <a:gd name="T1" fmla="*/ 0 h 13"/>
              <a:gd name="T2" fmla="*/ 7 w 9"/>
              <a:gd name="T3" fmla="*/ 1 h 13"/>
              <a:gd name="T4" fmla="*/ 9 w 9"/>
              <a:gd name="T5" fmla="*/ 5 h 13"/>
              <a:gd name="T6" fmla="*/ 9 w 9"/>
              <a:gd name="T7" fmla="*/ 6 h 13"/>
              <a:gd name="T8" fmla="*/ 9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1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6 w 9"/>
              <a:gd name="T43" fmla="*/ 0 h 13"/>
              <a:gd name="T44" fmla="*/ 4 w 9"/>
              <a:gd name="T45" fmla="*/ 12 h 13"/>
              <a:gd name="T46" fmla="*/ 4 w 9"/>
              <a:gd name="T47" fmla="*/ 12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6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4 w 9"/>
              <a:gd name="T61" fmla="*/ 1 h 13"/>
              <a:gd name="T62" fmla="*/ 4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6" y="0"/>
                  <a:pt x="6" y="1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ubicBezTo>
                  <a:pt x="9" y="7"/>
                  <a:pt x="9" y="7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05" name="Freeform 1353"/>
          <p:cNvSpPr>
            <a:spLocks noEditPoints="1"/>
          </p:cNvSpPr>
          <p:nvPr/>
        </p:nvSpPr>
        <p:spPr bwMode="auto">
          <a:xfrm>
            <a:off x="7486053" y="4598849"/>
            <a:ext cx="83703" cy="122635"/>
          </a:xfrm>
          <a:custGeom>
            <a:avLst/>
            <a:gdLst>
              <a:gd name="T0" fmla="*/ 6 w 9"/>
              <a:gd name="T1" fmla="*/ 0 h 13"/>
              <a:gd name="T2" fmla="*/ 7 w 9"/>
              <a:gd name="T3" fmla="*/ 1 h 13"/>
              <a:gd name="T4" fmla="*/ 9 w 9"/>
              <a:gd name="T5" fmla="*/ 5 h 13"/>
              <a:gd name="T6" fmla="*/ 9 w 9"/>
              <a:gd name="T7" fmla="*/ 6 h 13"/>
              <a:gd name="T8" fmla="*/ 9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5 w 9"/>
              <a:gd name="T15" fmla="*/ 13 h 13"/>
              <a:gd name="T16" fmla="*/ 1 w 9"/>
              <a:gd name="T17" fmla="*/ 13 h 13"/>
              <a:gd name="T18" fmla="*/ 1 w 9"/>
              <a:gd name="T19" fmla="*/ 13 h 13"/>
              <a:gd name="T20" fmla="*/ 0 w 9"/>
              <a:gd name="T21" fmla="*/ 12 h 13"/>
              <a:gd name="T22" fmla="*/ 1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1 h 13"/>
              <a:gd name="T30" fmla="*/ 1 w 9"/>
              <a:gd name="T31" fmla="*/ 1 h 13"/>
              <a:gd name="T32" fmla="*/ 1 w 9"/>
              <a:gd name="T33" fmla="*/ 1 h 13"/>
              <a:gd name="T34" fmla="*/ 0 w 9"/>
              <a:gd name="T35" fmla="*/ 1 h 13"/>
              <a:gd name="T36" fmla="*/ 1 w 9"/>
              <a:gd name="T37" fmla="*/ 0 h 13"/>
              <a:gd name="T38" fmla="*/ 1 w 9"/>
              <a:gd name="T39" fmla="*/ 0 h 13"/>
              <a:gd name="T40" fmla="*/ 5 w 9"/>
              <a:gd name="T41" fmla="*/ 0 h 13"/>
              <a:gd name="T42" fmla="*/ 6 w 9"/>
              <a:gd name="T43" fmla="*/ 0 h 13"/>
              <a:gd name="T44" fmla="*/ 4 w 9"/>
              <a:gd name="T45" fmla="*/ 12 h 13"/>
              <a:gd name="T46" fmla="*/ 5 w 9"/>
              <a:gd name="T47" fmla="*/ 12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6 h 13"/>
              <a:gd name="T54" fmla="*/ 7 w 9"/>
              <a:gd name="T55" fmla="*/ 6 h 13"/>
              <a:gd name="T56" fmla="*/ 5 w 9"/>
              <a:gd name="T57" fmla="*/ 2 h 13"/>
              <a:gd name="T58" fmla="*/ 5 w 9"/>
              <a:gd name="T59" fmla="*/ 1 h 13"/>
              <a:gd name="T60" fmla="*/ 4 w 9"/>
              <a:gd name="T61" fmla="*/ 1 h 13"/>
              <a:gd name="T62" fmla="*/ 4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6" y="0"/>
                  <a:pt x="7" y="1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ubicBezTo>
                  <a:pt x="9" y="7"/>
                  <a:pt x="9" y="7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6" y="13"/>
                  <a:pt x="5" y="13"/>
                  <a:pt x="5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moveTo>
                  <a:pt x="4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06" name="Freeform 1354"/>
          <p:cNvSpPr>
            <a:spLocks/>
          </p:cNvSpPr>
          <p:nvPr/>
        </p:nvSpPr>
        <p:spPr bwMode="auto">
          <a:xfrm>
            <a:off x="7626207" y="4598849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2 h 13"/>
              <a:gd name="T4" fmla="*/ 8 w 9"/>
              <a:gd name="T5" fmla="*/ 3 h 13"/>
              <a:gd name="T6" fmla="*/ 8 w 9"/>
              <a:gd name="T7" fmla="*/ 3 h 13"/>
              <a:gd name="T8" fmla="*/ 7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2 h 13"/>
              <a:gd name="T16" fmla="*/ 6 w 9"/>
              <a:gd name="T17" fmla="*/ 1 h 13"/>
              <a:gd name="T18" fmla="*/ 2 w 9"/>
              <a:gd name="T19" fmla="*/ 1 h 13"/>
              <a:gd name="T20" fmla="*/ 2 w 9"/>
              <a:gd name="T21" fmla="*/ 2 h 13"/>
              <a:gd name="T22" fmla="*/ 2 w 9"/>
              <a:gd name="T23" fmla="*/ 2 h 13"/>
              <a:gd name="T24" fmla="*/ 8 w 9"/>
              <a:gd name="T25" fmla="*/ 10 h 13"/>
              <a:gd name="T26" fmla="*/ 9 w 9"/>
              <a:gd name="T27" fmla="*/ 11 h 13"/>
              <a:gd name="T28" fmla="*/ 8 w 9"/>
              <a:gd name="T29" fmla="*/ 13 h 13"/>
              <a:gd name="T30" fmla="*/ 7 w 9"/>
              <a:gd name="T31" fmla="*/ 13 h 13"/>
              <a:gd name="T32" fmla="*/ 2 w 9"/>
              <a:gd name="T33" fmla="*/ 13 h 13"/>
              <a:gd name="T34" fmla="*/ 1 w 9"/>
              <a:gd name="T35" fmla="*/ 13 h 13"/>
              <a:gd name="T36" fmla="*/ 0 w 9"/>
              <a:gd name="T37" fmla="*/ 11 h 13"/>
              <a:gd name="T38" fmla="*/ 0 w 9"/>
              <a:gd name="T39" fmla="*/ 10 h 13"/>
              <a:gd name="T40" fmla="*/ 1 w 9"/>
              <a:gd name="T41" fmla="*/ 10 h 13"/>
              <a:gd name="T42" fmla="*/ 1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2 w 9"/>
              <a:gd name="T49" fmla="*/ 12 h 13"/>
              <a:gd name="T50" fmla="*/ 7 w 9"/>
              <a:gd name="T51" fmla="*/ 12 h 13"/>
              <a:gd name="T52" fmla="*/ 7 w 9"/>
              <a:gd name="T53" fmla="*/ 11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2 h 13"/>
              <a:gd name="T62" fmla="*/ 1 w 9"/>
              <a:gd name="T63" fmla="*/ 0 h 13"/>
              <a:gd name="T64" fmla="*/ 2 w 9"/>
              <a:gd name="T65" fmla="*/ 0 h 13"/>
              <a:gd name="T66" fmla="*/ 6 w 9"/>
              <a:gd name="T67" fmla="*/ 0 h 13"/>
              <a:gd name="T68" fmla="*/ 8 w 9"/>
              <a:gd name="T6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1"/>
                  <a:pt x="9" y="1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1"/>
                  <a:pt x="6" y="1"/>
                  <a:pt x="6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9" y="11"/>
                  <a:pt x="9" y="11"/>
                </a:cubicBezTo>
                <a:cubicBezTo>
                  <a:pt x="9" y="12"/>
                  <a:pt x="8" y="12"/>
                  <a:pt x="8" y="13"/>
                </a:cubicBezTo>
                <a:cubicBezTo>
                  <a:pt x="8" y="13"/>
                  <a:pt x="7" y="13"/>
                  <a:pt x="7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07" name="Freeform 1355"/>
          <p:cNvSpPr>
            <a:spLocks/>
          </p:cNvSpPr>
          <p:nvPr/>
        </p:nvSpPr>
        <p:spPr bwMode="auto">
          <a:xfrm>
            <a:off x="7756628" y="4598849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08" name="Freeform 1356"/>
          <p:cNvSpPr>
            <a:spLocks/>
          </p:cNvSpPr>
          <p:nvPr/>
        </p:nvSpPr>
        <p:spPr bwMode="auto">
          <a:xfrm>
            <a:off x="7896782" y="4598849"/>
            <a:ext cx="73970" cy="122635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0 w 8"/>
              <a:gd name="T9" fmla="*/ 13 h 13"/>
              <a:gd name="T10" fmla="*/ 0 w 8"/>
              <a:gd name="T11" fmla="*/ 12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09" name="Freeform 1357"/>
          <p:cNvSpPr>
            <a:spLocks/>
          </p:cNvSpPr>
          <p:nvPr/>
        </p:nvSpPr>
        <p:spPr bwMode="auto">
          <a:xfrm>
            <a:off x="8027203" y="4598849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8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8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10" name="Freeform 1358"/>
          <p:cNvSpPr>
            <a:spLocks noEditPoints="1"/>
          </p:cNvSpPr>
          <p:nvPr/>
        </p:nvSpPr>
        <p:spPr bwMode="auto">
          <a:xfrm>
            <a:off x="8157624" y="4598849"/>
            <a:ext cx="83703" cy="122635"/>
          </a:xfrm>
          <a:custGeom>
            <a:avLst/>
            <a:gdLst>
              <a:gd name="T0" fmla="*/ 5 w 9"/>
              <a:gd name="T1" fmla="*/ 0 h 13"/>
              <a:gd name="T2" fmla="*/ 7 w 9"/>
              <a:gd name="T3" fmla="*/ 1 h 13"/>
              <a:gd name="T4" fmla="*/ 8 w 9"/>
              <a:gd name="T5" fmla="*/ 5 h 13"/>
              <a:gd name="T6" fmla="*/ 9 w 9"/>
              <a:gd name="T7" fmla="*/ 7 h 13"/>
              <a:gd name="T8" fmla="*/ 8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5 w 9"/>
              <a:gd name="T15" fmla="*/ 13 h 13"/>
              <a:gd name="T16" fmla="*/ 3 w 9"/>
              <a:gd name="T17" fmla="*/ 13 h 13"/>
              <a:gd name="T18" fmla="*/ 2 w 9"/>
              <a:gd name="T19" fmla="*/ 12 h 13"/>
              <a:gd name="T20" fmla="*/ 1 w 9"/>
              <a:gd name="T21" fmla="*/ 8 h 13"/>
              <a:gd name="T22" fmla="*/ 0 w 9"/>
              <a:gd name="T23" fmla="*/ 7 h 13"/>
              <a:gd name="T24" fmla="*/ 1 w 9"/>
              <a:gd name="T25" fmla="*/ 5 h 13"/>
              <a:gd name="T26" fmla="*/ 2 w 9"/>
              <a:gd name="T27" fmla="*/ 1 h 13"/>
              <a:gd name="T28" fmla="*/ 5 w 9"/>
              <a:gd name="T29" fmla="*/ 0 h 13"/>
              <a:gd name="T30" fmla="*/ 5 w 9"/>
              <a:gd name="T31" fmla="*/ 1 h 13"/>
              <a:gd name="T32" fmla="*/ 4 w 9"/>
              <a:gd name="T33" fmla="*/ 2 h 13"/>
              <a:gd name="T34" fmla="*/ 2 w 9"/>
              <a:gd name="T35" fmla="*/ 6 h 13"/>
              <a:gd name="T36" fmla="*/ 2 w 9"/>
              <a:gd name="T37" fmla="*/ 6 h 13"/>
              <a:gd name="T38" fmla="*/ 2 w 9"/>
              <a:gd name="T39" fmla="*/ 7 h 13"/>
              <a:gd name="T40" fmla="*/ 4 w 9"/>
              <a:gd name="T41" fmla="*/ 11 h 13"/>
              <a:gd name="T42" fmla="*/ 5 w 9"/>
              <a:gd name="T43" fmla="*/ 12 h 13"/>
              <a:gd name="T44" fmla="*/ 5 w 9"/>
              <a:gd name="T45" fmla="*/ 11 h 13"/>
              <a:gd name="T46" fmla="*/ 7 w 9"/>
              <a:gd name="T47" fmla="*/ 7 h 13"/>
              <a:gd name="T48" fmla="*/ 7 w 9"/>
              <a:gd name="T49" fmla="*/ 7 h 13"/>
              <a:gd name="T50" fmla="*/ 7 w 9"/>
              <a:gd name="T51" fmla="*/ 6 h 13"/>
              <a:gd name="T52" fmla="*/ 5 w 9"/>
              <a:gd name="T53" fmla="*/ 2 h 13"/>
              <a:gd name="T54" fmla="*/ 5 w 9"/>
              <a:gd name="T5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5" y="0"/>
                  <a:pt x="6" y="0"/>
                  <a:pt x="7" y="1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7"/>
                  <a:pt x="9" y="8"/>
                  <a:pt x="8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6" y="13"/>
                  <a:pt x="5" y="13"/>
                  <a:pt x="5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2"/>
                  <a:pt x="2" y="12"/>
                </a:cubicBezTo>
                <a:cubicBezTo>
                  <a:pt x="1" y="8"/>
                  <a:pt x="1" y="8"/>
                  <a:pt x="1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6"/>
                  <a:pt x="0" y="5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4" y="0"/>
                  <a:pt x="5" y="0"/>
                </a:cubicBezTo>
                <a:moveTo>
                  <a:pt x="5" y="1"/>
                </a:moveTo>
                <a:cubicBezTo>
                  <a:pt x="4" y="1"/>
                  <a:pt x="4" y="1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11" name="Freeform 1359"/>
          <p:cNvSpPr>
            <a:spLocks noEditPoints="1"/>
          </p:cNvSpPr>
          <p:nvPr/>
        </p:nvSpPr>
        <p:spPr bwMode="auto">
          <a:xfrm>
            <a:off x="8288045" y="4598849"/>
            <a:ext cx="83703" cy="122635"/>
          </a:xfrm>
          <a:custGeom>
            <a:avLst/>
            <a:gdLst>
              <a:gd name="T0" fmla="*/ 5 w 9"/>
              <a:gd name="T1" fmla="*/ 0 h 13"/>
              <a:gd name="T2" fmla="*/ 7 w 9"/>
              <a:gd name="T3" fmla="*/ 1 h 13"/>
              <a:gd name="T4" fmla="*/ 9 w 9"/>
              <a:gd name="T5" fmla="*/ 5 h 13"/>
              <a:gd name="T6" fmla="*/ 9 w 9"/>
              <a:gd name="T7" fmla="*/ 7 h 13"/>
              <a:gd name="T8" fmla="*/ 9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5 w 9"/>
              <a:gd name="T15" fmla="*/ 13 h 13"/>
              <a:gd name="T16" fmla="*/ 3 w 9"/>
              <a:gd name="T17" fmla="*/ 13 h 13"/>
              <a:gd name="T18" fmla="*/ 3 w 9"/>
              <a:gd name="T19" fmla="*/ 12 h 13"/>
              <a:gd name="T20" fmla="*/ 1 w 9"/>
              <a:gd name="T21" fmla="*/ 8 h 13"/>
              <a:gd name="T22" fmla="*/ 0 w 9"/>
              <a:gd name="T23" fmla="*/ 7 h 13"/>
              <a:gd name="T24" fmla="*/ 1 w 9"/>
              <a:gd name="T25" fmla="*/ 5 h 13"/>
              <a:gd name="T26" fmla="*/ 3 w 9"/>
              <a:gd name="T27" fmla="*/ 1 h 13"/>
              <a:gd name="T28" fmla="*/ 5 w 9"/>
              <a:gd name="T29" fmla="*/ 0 h 13"/>
              <a:gd name="T30" fmla="*/ 5 w 9"/>
              <a:gd name="T31" fmla="*/ 1 h 13"/>
              <a:gd name="T32" fmla="*/ 4 w 9"/>
              <a:gd name="T33" fmla="*/ 2 h 13"/>
              <a:gd name="T34" fmla="*/ 2 w 9"/>
              <a:gd name="T35" fmla="*/ 6 h 13"/>
              <a:gd name="T36" fmla="*/ 2 w 9"/>
              <a:gd name="T37" fmla="*/ 6 h 13"/>
              <a:gd name="T38" fmla="*/ 2 w 9"/>
              <a:gd name="T39" fmla="*/ 7 h 13"/>
              <a:gd name="T40" fmla="*/ 4 w 9"/>
              <a:gd name="T41" fmla="*/ 11 h 13"/>
              <a:gd name="T42" fmla="*/ 5 w 9"/>
              <a:gd name="T43" fmla="*/ 12 h 13"/>
              <a:gd name="T44" fmla="*/ 5 w 9"/>
              <a:gd name="T45" fmla="*/ 11 h 13"/>
              <a:gd name="T46" fmla="*/ 7 w 9"/>
              <a:gd name="T47" fmla="*/ 7 h 13"/>
              <a:gd name="T48" fmla="*/ 7 w 9"/>
              <a:gd name="T49" fmla="*/ 7 h 13"/>
              <a:gd name="T50" fmla="*/ 7 w 9"/>
              <a:gd name="T51" fmla="*/ 6 h 13"/>
              <a:gd name="T52" fmla="*/ 5 w 9"/>
              <a:gd name="T53" fmla="*/ 2 h 13"/>
              <a:gd name="T54" fmla="*/ 5 w 9"/>
              <a:gd name="T5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0"/>
                  <a:pt x="6" y="0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3"/>
                  <a:pt x="6" y="13"/>
                </a:cubicBezTo>
                <a:cubicBezTo>
                  <a:pt x="6" y="13"/>
                  <a:pt x="5" y="13"/>
                  <a:pt x="5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2"/>
                  <a:pt x="3" y="12"/>
                </a:cubicBezTo>
                <a:cubicBezTo>
                  <a:pt x="1" y="8"/>
                  <a:pt x="1" y="8"/>
                  <a:pt x="1" y="8"/>
                </a:cubicBezTo>
                <a:cubicBezTo>
                  <a:pt x="1" y="8"/>
                  <a:pt x="0" y="7"/>
                  <a:pt x="0" y="7"/>
                </a:cubicBezTo>
                <a:cubicBezTo>
                  <a:pt x="0" y="6"/>
                  <a:pt x="1" y="5"/>
                  <a:pt x="1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5" y="0"/>
                </a:cubicBezTo>
                <a:moveTo>
                  <a:pt x="5" y="1"/>
                </a:moveTo>
                <a:cubicBezTo>
                  <a:pt x="5" y="1"/>
                  <a:pt x="4" y="1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5" y="12"/>
                  <a:pt x="5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5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12" name="Freeform 1360"/>
          <p:cNvSpPr>
            <a:spLocks noEditPoints="1"/>
          </p:cNvSpPr>
          <p:nvPr/>
        </p:nvSpPr>
        <p:spPr bwMode="auto">
          <a:xfrm>
            <a:off x="8428199" y="4598849"/>
            <a:ext cx="73970" cy="122635"/>
          </a:xfrm>
          <a:custGeom>
            <a:avLst/>
            <a:gdLst>
              <a:gd name="T0" fmla="*/ 4 w 8"/>
              <a:gd name="T1" fmla="*/ 0 h 13"/>
              <a:gd name="T2" fmla="*/ 6 w 8"/>
              <a:gd name="T3" fmla="*/ 1 h 13"/>
              <a:gd name="T4" fmla="*/ 8 w 8"/>
              <a:gd name="T5" fmla="*/ 5 h 13"/>
              <a:gd name="T6" fmla="*/ 8 w 8"/>
              <a:gd name="T7" fmla="*/ 7 h 13"/>
              <a:gd name="T8" fmla="*/ 8 w 8"/>
              <a:gd name="T9" fmla="*/ 8 h 13"/>
              <a:gd name="T10" fmla="*/ 6 w 8"/>
              <a:gd name="T11" fmla="*/ 12 h 13"/>
              <a:gd name="T12" fmla="*/ 5 w 8"/>
              <a:gd name="T13" fmla="*/ 13 h 13"/>
              <a:gd name="T14" fmla="*/ 4 w 8"/>
              <a:gd name="T15" fmla="*/ 13 h 13"/>
              <a:gd name="T16" fmla="*/ 3 w 8"/>
              <a:gd name="T17" fmla="*/ 13 h 13"/>
              <a:gd name="T18" fmla="*/ 2 w 8"/>
              <a:gd name="T19" fmla="*/ 12 h 13"/>
              <a:gd name="T20" fmla="*/ 0 w 8"/>
              <a:gd name="T21" fmla="*/ 8 h 13"/>
              <a:gd name="T22" fmla="*/ 0 w 8"/>
              <a:gd name="T23" fmla="*/ 7 h 13"/>
              <a:gd name="T24" fmla="*/ 0 w 8"/>
              <a:gd name="T25" fmla="*/ 5 h 13"/>
              <a:gd name="T26" fmla="*/ 2 w 8"/>
              <a:gd name="T27" fmla="*/ 1 h 13"/>
              <a:gd name="T28" fmla="*/ 4 w 8"/>
              <a:gd name="T29" fmla="*/ 0 h 13"/>
              <a:gd name="T30" fmla="*/ 4 w 8"/>
              <a:gd name="T31" fmla="*/ 1 h 13"/>
              <a:gd name="T32" fmla="*/ 4 w 8"/>
              <a:gd name="T33" fmla="*/ 2 h 13"/>
              <a:gd name="T34" fmla="*/ 2 w 8"/>
              <a:gd name="T35" fmla="*/ 6 h 13"/>
              <a:gd name="T36" fmla="*/ 1 w 8"/>
              <a:gd name="T37" fmla="*/ 6 h 13"/>
              <a:gd name="T38" fmla="*/ 2 w 8"/>
              <a:gd name="T39" fmla="*/ 7 h 13"/>
              <a:gd name="T40" fmla="*/ 4 w 8"/>
              <a:gd name="T41" fmla="*/ 11 h 13"/>
              <a:gd name="T42" fmla="*/ 4 w 8"/>
              <a:gd name="T43" fmla="*/ 12 h 13"/>
              <a:gd name="T44" fmla="*/ 5 w 8"/>
              <a:gd name="T45" fmla="*/ 11 h 13"/>
              <a:gd name="T46" fmla="*/ 6 w 8"/>
              <a:gd name="T47" fmla="*/ 7 h 13"/>
              <a:gd name="T48" fmla="*/ 7 w 8"/>
              <a:gd name="T49" fmla="*/ 7 h 13"/>
              <a:gd name="T50" fmla="*/ 6 w 8"/>
              <a:gd name="T51" fmla="*/ 6 h 13"/>
              <a:gd name="T52" fmla="*/ 5 w 8"/>
              <a:gd name="T53" fmla="*/ 2 h 13"/>
              <a:gd name="T54" fmla="*/ 4 w 8"/>
              <a:gd name="T5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13">
                <a:moveTo>
                  <a:pt x="4" y="0"/>
                </a:moveTo>
                <a:cubicBezTo>
                  <a:pt x="5" y="0"/>
                  <a:pt x="6" y="0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2" y="13"/>
                  <a:pt x="2" y="12"/>
                  <a:pt x="2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6"/>
                  <a:pt x="0" y="5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3" y="0"/>
                  <a:pt x="4" y="0"/>
                </a:cubicBezTo>
                <a:moveTo>
                  <a:pt x="4" y="1"/>
                </a:moveTo>
                <a:cubicBezTo>
                  <a:pt x="4" y="1"/>
                  <a:pt x="4" y="1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1" y="6"/>
                  <a:pt x="1" y="6"/>
                </a:cubicBezTo>
                <a:cubicBezTo>
                  <a:pt x="1" y="7"/>
                  <a:pt x="2" y="7"/>
                  <a:pt x="2" y="7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4" y="12"/>
                  <a:pt x="4" y="11"/>
                  <a:pt x="5" y="11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6" y="6"/>
                </a:cubicBezTo>
                <a:cubicBezTo>
                  <a:pt x="5" y="2"/>
                  <a:pt x="5" y="2"/>
                  <a:pt x="5" y="2"/>
                </a:cubicBezTo>
                <a:cubicBezTo>
                  <a:pt x="4" y="1"/>
                  <a:pt x="4" y="1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13" name="Freeform 1361"/>
          <p:cNvSpPr>
            <a:spLocks noEditPoints="1"/>
          </p:cNvSpPr>
          <p:nvPr/>
        </p:nvSpPr>
        <p:spPr bwMode="auto">
          <a:xfrm>
            <a:off x="8558620" y="4598849"/>
            <a:ext cx="83703" cy="122635"/>
          </a:xfrm>
          <a:custGeom>
            <a:avLst/>
            <a:gdLst>
              <a:gd name="T0" fmla="*/ 4 w 9"/>
              <a:gd name="T1" fmla="*/ 0 h 13"/>
              <a:gd name="T2" fmla="*/ 7 w 9"/>
              <a:gd name="T3" fmla="*/ 1 h 13"/>
              <a:gd name="T4" fmla="*/ 8 w 9"/>
              <a:gd name="T5" fmla="*/ 5 h 13"/>
              <a:gd name="T6" fmla="*/ 9 w 9"/>
              <a:gd name="T7" fmla="*/ 7 h 13"/>
              <a:gd name="T8" fmla="*/ 8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4 w 9"/>
              <a:gd name="T15" fmla="*/ 13 h 13"/>
              <a:gd name="T16" fmla="*/ 3 w 9"/>
              <a:gd name="T17" fmla="*/ 13 h 13"/>
              <a:gd name="T18" fmla="*/ 2 w 9"/>
              <a:gd name="T19" fmla="*/ 12 h 13"/>
              <a:gd name="T20" fmla="*/ 0 w 9"/>
              <a:gd name="T21" fmla="*/ 8 h 13"/>
              <a:gd name="T22" fmla="*/ 0 w 9"/>
              <a:gd name="T23" fmla="*/ 7 h 13"/>
              <a:gd name="T24" fmla="*/ 0 w 9"/>
              <a:gd name="T25" fmla="*/ 5 h 13"/>
              <a:gd name="T26" fmla="*/ 2 w 9"/>
              <a:gd name="T27" fmla="*/ 1 h 13"/>
              <a:gd name="T28" fmla="*/ 4 w 9"/>
              <a:gd name="T29" fmla="*/ 0 h 13"/>
              <a:gd name="T30" fmla="*/ 4 w 9"/>
              <a:gd name="T31" fmla="*/ 1 h 13"/>
              <a:gd name="T32" fmla="*/ 4 w 9"/>
              <a:gd name="T33" fmla="*/ 2 h 13"/>
              <a:gd name="T34" fmla="*/ 2 w 9"/>
              <a:gd name="T35" fmla="*/ 6 h 13"/>
              <a:gd name="T36" fmla="*/ 2 w 9"/>
              <a:gd name="T37" fmla="*/ 6 h 13"/>
              <a:gd name="T38" fmla="*/ 2 w 9"/>
              <a:gd name="T39" fmla="*/ 7 h 13"/>
              <a:gd name="T40" fmla="*/ 4 w 9"/>
              <a:gd name="T41" fmla="*/ 11 h 13"/>
              <a:gd name="T42" fmla="*/ 4 w 9"/>
              <a:gd name="T43" fmla="*/ 12 h 13"/>
              <a:gd name="T44" fmla="*/ 5 w 9"/>
              <a:gd name="T45" fmla="*/ 11 h 13"/>
              <a:gd name="T46" fmla="*/ 7 w 9"/>
              <a:gd name="T47" fmla="*/ 7 h 13"/>
              <a:gd name="T48" fmla="*/ 7 w 9"/>
              <a:gd name="T49" fmla="*/ 7 h 13"/>
              <a:gd name="T50" fmla="*/ 7 w 9"/>
              <a:gd name="T51" fmla="*/ 6 h 13"/>
              <a:gd name="T52" fmla="*/ 5 w 9"/>
              <a:gd name="T53" fmla="*/ 2 h 13"/>
              <a:gd name="T54" fmla="*/ 4 w 9"/>
              <a:gd name="T5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3">
                <a:moveTo>
                  <a:pt x="4" y="0"/>
                </a:moveTo>
                <a:cubicBezTo>
                  <a:pt x="5" y="0"/>
                  <a:pt x="6" y="0"/>
                  <a:pt x="7" y="1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7"/>
                  <a:pt x="9" y="8"/>
                  <a:pt x="8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2"/>
                  <a:pt x="2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6"/>
                  <a:pt x="0" y="5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3" y="0"/>
                  <a:pt x="4" y="0"/>
                </a:cubicBezTo>
                <a:moveTo>
                  <a:pt x="4" y="1"/>
                </a:moveTo>
                <a:cubicBezTo>
                  <a:pt x="4" y="1"/>
                  <a:pt x="4" y="1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6"/>
                </a:cubicBezTo>
                <a:cubicBezTo>
                  <a:pt x="2" y="7"/>
                  <a:pt x="2" y="7"/>
                  <a:pt x="2" y="7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2"/>
                  <a:pt x="4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1"/>
                  <a:pt x="5" y="1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14" name="Freeform 1362"/>
          <p:cNvSpPr>
            <a:spLocks/>
          </p:cNvSpPr>
          <p:nvPr/>
        </p:nvSpPr>
        <p:spPr bwMode="auto">
          <a:xfrm>
            <a:off x="8689041" y="4598849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1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15" name="Freeform 1363"/>
          <p:cNvSpPr>
            <a:spLocks/>
          </p:cNvSpPr>
          <p:nvPr/>
        </p:nvSpPr>
        <p:spPr bwMode="auto">
          <a:xfrm>
            <a:off x="8829195" y="4598849"/>
            <a:ext cx="75917" cy="122635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1 w 8"/>
              <a:gd name="T9" fmla="*/ 13 h 13"/>
              <a:gd name="T10" fmla="*/ 0 w 8"/>
              <a:gd name="T11" fmla="*/ 12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16" name="Freeform 1364"/>
          <p:cNvSpPr>
            <a:spLocks noEditPoints="1"/>
          </p:cNvSpPr>
          <p:nvPr/>
        </p:nvSpPr>
        <p:spPr bwMode="auto">
          <a:xfrm>
            <a:off x="8988815" y="4618315"/>
            <a:ext cx="27252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0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0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0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0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17" name="Freeform 1365"/>
          <p:cNvSpPr>
            <a:spLocks/>
          </p:cNvSpPr>
          <p:nvPr/>
        </p:nvSpPr>
        <p:spPr bwMode="auto">
          <a:xfrm>
            <a:off x="9119236" y="4674766"/>
            <a:ext cx="27252" cy="27252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2 w 3"/>
              <a:gd name="T5" fmla="*/ 3 h 3"/>
              <a:gd name="T6" fmla="*/ 1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1 w 3"/>
              <a:gd name="T13" fmla="*/ 0 h 3"/>
              <a:gd name="T14" fmla="*/ 2 w 3"/>
              <a:gd name="T15" fmla="*/ 0 h 3"/>
              <a:gd name="T16" fmla="*/ 3 w 3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18" name="Freeform 1366"/>
          <p:cNvSpPr>
            <a:spLocks/>
          </p:cNvSpPr>
          <p:nvPr/>
        </p:nvSpPr>
        <p:spPr bwMode="auto">
          <a:xfrm>
            <a:off x="9230192" y="4655300"/>
            <a:ext cx="75917" cy="19466"/>
          </a:xfrm>
          <a:custGeom>
            <a:avLst/>
            <a:gdLst>
              <a:gd name="T0" fmla="*/ 8 w 8"/>
              <a:gd name="T1" fmla="*/ 0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0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0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19" name="Freeform 1367"/>
          <p:cNvSpPr>
            <a:spLocks/>
          </p:cNvSpPr>
          <p:nvPr/>
        </p:nvSpPr>
        <p:spPr bwMode="auto">
          <a:xfrm>
            <a:off x="9360613" y="4655300"/>
            <a:ext cx="85650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0" name="Freeform 1368"/>
          <p:cNvSpPr>
            <a:spLocks/>
          </p:cNvSpPr>
          <p:nvPr/>
        </p:nvSpPr>
        <p:spPr bwMode="auto">
          <a:xfrm>
            <a:off x="9492981" y="4655300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1" name="Freeform 1369"/>
          <p:cNvSpPr>
            <a:spLocks/>
          </p:cNvSpPr>
          <p:nvPr/>
        </p:nvSpPr>
        <p:spPr bwMode="auto">
          <a:xfrm>
            <a:off x="9623402" y="4655300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2" name="Freeform 1370"/>
          <p:cNvSpPr>
            <a:spLocks/>
          </p:cNvSpPr>
          <p:nvPr/>
        </p:nvSpPr>
        <p:spPr bwMode="auto">
          <a:xfrm>
            <a:off x="9781075" y="4674766"/>
            <a:ext cx="36985" cy="27252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3" name="Freeform 1371"/>
          <p:cNvSpPr>
            <a:spLocks/>
          </p:cNvSpPr>
          <p:nvPr/>
        </p:nvSpPr>
        <p:spPr bwMode="auto">
          <a:xfrm>
            <a:off x="9893977" y="4655300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4" name="Freeform 1372"/>
          <p:cNvSpPr>
            <a:spLocks/>
          </p:cNvSpPr>
          <p:nvPr/>
        </p:nvSpPr>
        <p:spPr bwMode="auto">
          <a:xfrm>
            <a:off x="10024398" y="4655300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5" name="Freeform 1373"/>
          <p:cNvSpPr>
            <a:spLocks/>
          </p:cNvSpPr>
          <p:nvPr/>
        </p:nvSpPr>
        <p:spPr bwMode="auto">
          <a:xfrm>
            <a:off x="10182071" y="4674766"/>
            <a:ext cx="36985" cy="27252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6" name="Freeform 1374"/>
          <p:cNvSpPr>
            <a:spLocks/>
          </p:cNvSpPr>
          <p:nvPr/>
        </p:nvSpPr>
        <p:spPr bwMode="auto">
          <a:xfrm>
            <a:off x="10322225" y="4674766"/>
            <a:ext cx="29199" cy="27252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2 w 3"/>
              <a:gd name="T5" fmla="*/ 3 h 3"/>
              <a:gd name="T6" fmla="*/ 0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0 w 3"/>
              <a:gd name="T13" fmla="*/ 0 h 3"/>
              <a:gd name="T14" fmla="*/ 2 w 3"/>
              <a:gd name="T15" fmla="*/ 0 h 3"/>
              <a:gd name="T16" fmla="*/ 3 w 3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7" name="Freeform 1375"/>
          <p:cNvSpPr>
            <a:spLocks/>
          </p:cNvSpPr>
          <p:nvPr/>
        </p:nvSpPr>
        <p:spPr bwMode="auto">
          <a:xfrm>
            <a:off x="10452646" y="4674766"/>
            <a:ext cx="29199" cy="27252"/>
          </a:xfrm>
          <a:custGeom>
            <a:avLst/>
            <a:gdLst>
              <a:gd name="T0" fmla="*/ 3 w 3"/>
              <a:gd name="T1" fmla="*/ 1 h 3"/>
              <a:gd name="T2" fmla="*/ 3 w 3"/>
              <a:gd name="T3" fmla="*/ 2 h 3"/>
              <a:gd name="T4" fmla="*/ 2 w 3"/>
              <a:gd name="T5" fmla="*/ 3 h 3"/>
              <a:gd name="T6" fmla="*/ 1 w 3"/>
              <a:gd name="T7" fmla="*/ 3 h 3"/>
              <a:gd name="T8" fmla="*/ 0 w 3"/>
              <a:gd name="T9" fmla="*/ 2 h 3"/>
              <a:gd name="T10" fmla="*/ 0 w 3"/>
              <a:gd name="T11" fmla="*/ 1 h 3"/>
              <a:gd name="T12" fmla="*/ 1 w 3"/>
              <a:gd name="T13" fmla="*/ 0 h 3"/>
              <a:gd name="T14" fmla="*/ 2 w 3"/>
              <a:gd name="T15" fmla="*/ 0 h 3"/>
              <a:gd name="T16" fmla="*/ 3 w 3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3" h="3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8" name="Freeform 1376"/>
          <p:cNvSpPr>
            <a:spLocks/>
          </p:cNvSpPr>
          <p:nvPr/>
        </p:nvSpPr>
        <p:spPr bwMode="auto">
          <a:xfrm>
            <a:off x="10555815" y="4655300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29" name="Freeform 1377"/>
          <p:cNvSpPr>
            <a:spLocks/>
          </p:cNvSpPr>
          <p:nvPr/>
        </p:nvSpPr>
        <p:spPr bwMode="auto">
          <a:xfrm>
            <a:off x="10695969" y="4655300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30" name="Freeform 1378"/>
          <p:cNvSpPr>
            <a:spLocks/>
          </p:cNvSpPr>
          <p:nvPr/>
        </p:nvSpPr>
        <p:spPr bwMode="auto">
          <a:xfrm>
            <a:off x="10826390" y="4655300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31" name="Freeform 1379"/>
          <p:cNvSpPr>
            <a:spLocks/>
          </p:cNvSpPr>
          <p:nvPr/>
        </p:nvSpPr>
        <p:spPr bwMode="auto">
          <a:xfrm>
            <a:off x="10956811" y="4655300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32" name="Freeform 1380"/>
          <p:cNvSpPr>
            <a:spLocks/>
          </p:cNvSpPr>
          <p:nvPr/>
        </p:nvSpPr>
        <p:spPr bwMode="auto">
          <a:xfrm>
            <a:off x="11096965" y="4655300"/>
            <a:ext cx="73970" cy="19466"/>
          </a:xfrm>
          <a:custGeom>
            <a:avLst/>
            <a:gdLst>
              <a:gd name="T0" fmla="*/ 8 w 8"/>
              <a:gd name="T1" fmla="*/ 0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0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0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33" name="Freeform 1381"/>
          <p:cNvSpPr>
            <a:spLocks/>
          </p:cNvSpPr>
          <p:nvPr/>
        </p:nvSpPr>
        <p:spPr bwMode="auto">
          <a:xfrm>
            <a:off x="11227386" y="4655300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34" name="Freeform 1382"/>
          <p:cNvSpPr>
            <a:spLocks/>
          </p:cNvSpPr>
          <p:nvPr/>
        </p:nvSpPr>
        <p:spPr bwMode="auto">
          <a:xfrm>
            <a:off x="11357808" y="4655300"/>
            <a:ext cx="83703" cy="19466"/>
          </a:xfrm>
          <a:custGeom>
            <a:avLst/>
            <a:gdLst>
              <a:gd name="T0" fmla="*/ 9 w 9"/>
              <a:gd name="T1" fmla="*/ 0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0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0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35" name="Freeform 1383"/>
          <p:cNvSpPr>
            <a:spLocks/>
          </p:cNvSpPr>
          <p:nvPr/>
        </p:nvSpPr>
        <p:spPr bwMode="auto">
          <a:xfrm>
            <a:off x="11497962" y="4655300"/>
            <a:ext cx="73970" cy="19466"/>
          </a:xfrm>
          <a:custGeom>
            <a:avLst/>
            <a:gdLst>
              <a:gd name="T0" fmla="*/ 8 w 8"/>
              <a:gd name="T1" fmla="*/ 0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0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0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0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64" name="Freeform 1412"/>
          <p:cNvSpPr>
            <a:spLocks noEditPoints="1"/>
          </p:cNvSpPr>
          <p:nvPr/>
        </p:nvSpPr>
        <p:spPr bwMode="auto">
          <a:xfrm>
            <a:off x="5611493" y="4814920"/>
            <a:ext cx="91489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865" name="Freeform 1413"/>
          <p:cNvSpPr>
            <a:spLocks noEditPoints="1"/>
          </p:cNvSpPr>
          <p:nvPr/>
        </p:nvSpPr>
        <p:spPr bwMode="auto">
          <a:xfrm>
            <a:off x="5741914" y="4814920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6" name="Freeform 1415"/>
          <p:cNvSpPr>
            <a:spLocks noEditPoints="1"/>
          </p:cNvSpPr>
          <p:nvPr/>
        </p:nvSpPr>
        <p:spPr bwMode="auto">
          <a:xfrm>
            <a:off x="5872335" y="4814920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7" name="Freeform 1416"/>
          <p:cNvSpPr>
            <a:spLocks noEditPoints="1"/>
          </p:cNvSpPr>
          <p:nvPr/>
        </p:nvSpPr>
        <p:spPr bwMode="auto">
          <a:xfrm>
            <a:off x="6012489" y="481492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8" name="Freeform 1417"/>
          <p:cNvSpPr>
            <a:spLocks noEditPoints="1"/>
          </p:cNvSpPr>
          <p:nvPr/>
        </p:nvSpPr>
        <p:spPr bwMode="auto">
          <a:xfrm>
            <a:off x="6142910" y="4814920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9" name="Freeform 1418"/>
          <p:cNvSpPr>
            <a:spLocks noEditPoints="1"/>
          </p:cNvSpPr>
          <p:nvPr/>
        </p:nvSpPr>
        <p:spPr bwMode="auto">
          <a:xfrm>
            <a:off x="6273331" y="481492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0" name="Freeform 1419"/>
          <p:cNvSpPr>
            <a:spLocks noEditPoints="1"/>
          </p:cNvSpPr>
          <p:nvPr/>
        </p:nvSpPr>
        <p:spPr bwMode="auto">
          <a:xfrm>
            <a:off x="6413485" y="481492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1" name="Freeform 1420"/>
          <p:cNvSpPr>
            <a:spLocks noEditPoints="1"/>
          </p:cNvSpPr>
          <p:nvPr/>
        </p:nvSpPr>
        <p:spPr bwMode="auto">
          <a:xfrm>
            <a:off x="6543907" y="481492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10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2" name="Freeform 1421"/>
          <p:cNvSpPr>
            <a:spLocks noEditPoints="1"/>
          </p:cNvSpPr>
          <p:nvPr/>
        </p:nvSpPr>
        <p:spPr bwMode="auto">
          <a:xfrm>
            <a:off x="6674328" y="481492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3" name="Freeform 1422"/>
          <p:cNvSpPr>
            <a:spLocks noEditPoints="1"/>
          </p:cNvSpPr>
          <p:nvPr/>
        </p:nvSpPr>
        <p:spPr bwMode="auto">
          <a:xfrm>
            <a:off x="6804749" y="481492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4" name="Freeform 1423"/>
          <p:cNvSpPr>
            <a:spLocks noEditPoints="1"/>
          </p:cNvSpPr>
          <p:nvPr/>
        </p:nvSpPr>
        <p:spPr bwMode="auto">
          <a:xfrm>
            <a:off x="6944903" y="481492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5" name="Freeform 1424"/>
          <p:cNvSpPr>
            <a:spLocks noEditPoints="1"/>
          </p:cNvSpPr>
          <p:nvPr/>
        </p:nvSpPr>
        <p:spPr bwMode="auto">
          <a:xfrm>
            <a:off x="7075324" y="481492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6" name="Freeform 1425"/>
          <p:cNvSpPr>
            <a:spLocks noEditPoints="1"/>
          </p:cNvSpPr>
          <p:nvPr/>
        </p:nvSpPr>
        <p:spPr bwMode="auto">
          <a:xfrm>
            <a:off x="7205745" y="481492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7" name="Freeform 1426"/>
          <p:cNvSpPr>
            <a:spLocks noEditPoints="1"/>
          </p:cNvSpPr>
          <p:nvPr/>
        </p:nvSpPr>
        <p:spPr bwMode="auto">
          <a:xfrm>
            <a:off x="7345899" y="481492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8" name="Freeform 1427"/>
          <p:cNvSpPr>
            <a:spLocks/>
          </p:cNvSpPr>
          <p:nvPr/>
        </p:nvSpPr>
        <p:spPr bwMode="auto">
          <a:xfrm>
            <a:off x="7495786" y="4814920"/>
            <a:ext cx="73970" cy="130421"/>
          </a:xfrm>
          <a:custGeom>
            <a:avLst/>
            <a:gdLst>
              <a:gd name="T0" fmla="*/ 4 w 8"/>
              <a:gd name="T1" fmla="*/ 3 h 14"/>
              <a:gd name="T2" fmla="*/ 6 w 8"/>
              <a:gd name="T3" fmla="*/ 0 h 14"/>
              <a:gd name="T4" fmla="*/ 8 w 8"/>
              <a:gd name="T5" fmla="*/ 0 h 14"/>
              <a:gd name="T6" fmla="*/ 8 w 8"/>
              <a:gd name="T7" fmla="*/ 13 h 14"/>
              <a:gd name="T8" fmla="*/ 8 w 8"/>
              <a:gd name="T9" fmla="*/ 14 h 14"/>
              <a:gd name="T10" fmla="*/ 7 w 8"/>
              <a:gd name="T11" fmla="*/ 14 h 14"/>
              <a:gd name="T12" fmla="*/ 7 w 8"/>
              <a:gd name="T13" fmla="*/ 14 h 14"/>
              <a:gd name="T14" fmla="*/ 7 w 8"/>
              <a:gd name="T15" fmla="*/ 13 h 14"/>
              <a:gd name="T16" fmla="*/ 7 w 8"/>
              <a:gd name="T17" fmla="*/ 3 h 14"/>
              <a:gd name="T18" fmla="*/ 5 w 8"/>
              <a:gd name="T19" fmla="*/ 5 h 14"/>
              <a:gd name="T20" fmla="*/ 5 w 8"/>
              <a:gd name="T21" fmla="*/ 6 h 14"/>
              <a:gd name="T22" fmla="*/ 5 w 8"/>
              <a:gd name="T23" fmla="*/ 6 h 14"/>
              <a:gd name="T24" fmla="*/ 4 w 8"/>
              <a:gd name="T25" fmla="*/ 6 h 14"/>
              <a:gd name="T26" fmla="*/ 3 w 8"/>
              <a:gd name="T27" fmla="*/ 6 h 14"/>
              <a:gd name="T28" fmla="*/ 3 w 8"/>
              <a:gd name="T29" fmla="*/ 6 h 14"/>
              <a:gd name="T30" fmla="*/ 3 w 8"/>
              <a:gd name="T31" fmla="*/ 5 h 14"/>
              <a:gd name="T32" fmla="*/ 1 w 8"/>
              <a:gd name="T33" fmla="*/ 3 h 14"/>
              <a:gd name="T34" fmla="*/ 1 w 8"/>
              <a:gd name="T35" fmla="*/ 13 h 14"/>
              <a:gd name="T36" fmla="*/ 1 w 8"/>
              <a:gd name="T37" fmla="*/ 14 h 14"/>
              <a:gd name="T38" fmla="*/ 1 w 8"/>
              <a:gd name="T39" fmla="*/ 14 h 14"/>
              <a:gd name="T40" fmla="*/ 0 w 8"/>
              <a:gd name="T41" fmla="*/ 14 h 14"/>
              <a:gd name="T42" fmla="*/ 0 w 8"/>
              <a:gd name="T43" fmla="*/ 13 h 14"/>
              <a:gd name="T44" fmla="*/ 0 w 8"/>
              <a:gd name="T45" fmla="*/ 0 h 14"/>
              <a:gd name="T46" fmla="*/ 2 w 8"/>
              <a:gd name="T47" fmla="*/ 0 h 14"/>
              <a:gd name="T48" fmla="*/ 4 w 8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79" name="Freeform 1428"/>
          <p:cNvSpPr>
            <a:spLocks/>
          </p:cNvSpPr>
          <p:nvPr/>
        </p:nvSpPr>
        <p:spPr bwMode="auto">
          <a:xfrm>
            <a:off x="7626207" y="4814920"/>
            <a:ext cx="83703" cy="130421"/>
          </a:xfrm>
          <a:custGeom>
            <a:avLst/>
            <a:gdLst>
              <a:gd name="T0" fmla="*/ 7 w 9"/>
              <a:gd name="T1" fmla="*/ 1 h 14"/>
              <a:gd name="T2" fmla="*/ 7 w 9"/>
              <a:gd name="T3" fmla="*/ 0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5 w 9"/>
              <a:gd name="T13" fmla="*/ 7 h 14"/>
              <a:gd name="T14" fmla="*/ 5 w 9"/>
              <a:gd name="T15" fmla="*/ 13 h 14"/>
              <a:gd name="T16" fmla="*/ 5 w 9"/>
              <a:gd name="T17" fmla="*/ 14 h 14"/>
              <a:gd name="T18" fmla="*/ 4 w 9"/>
              <a:gd name="T19" fmla="*/ 14 h 14"/>
              <a:gd name="T20" fmla="*/ 4 w 9"/>
              <a:gd name="T21" fmla="*/ 14 h 14"/>
              <a:gd name="T22" fmla="*/ 3 w 9"/>
              <a:gd name="T23" fmla="*/ 13 h 14"/>
              <a:gd name="T24" fmla="*/ 3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0 w 9"/>
              <a:gd name="T31" fmla="*/ 0 h 14"/>
              <a:gd name="T32" fmla="*/ 1 w 9"/>
              <a:gd name="T33" fmla="*/ 0 h 14"/>
              <a:gd name="T34" fmla="*/ 1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4 w 9"/>
              <a:gd name="T41" fmla="*/ 5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0" name="Freeform 1429"/>
          <p:cNvSpPr>
            <a:spLocks/>
          </p:cNvSpPr>
          <p:nvPr/>
        </p:nvSpPr>
        <p:spPr bwMode="auto">
          <a:xfrm>
            <a:off x="7756628" y="4814920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1" name="Freeform 1430"/>
          <p:cNvSpPr>
            <a:spLocks/>
          </p:cNvSpPr>
          <p:nvPr/>
        </p:nvSpPr>
        <p:spPr bwMode="auto">
          <a:xfrm>
            <a:off x="7896782" y="4814920"/>
            <a:ext cx="73970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0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2" name="Freeform 1431"/>
          <p:cNvSpPr>
            <a:spLocks noEditPoints="1"/>
          </p:cNvSpPr>
          <p:nvPr/>
        </p:nvSpPr>
        <p:spPr bwMode="auto">
          <a:xfrm>
            <a:off x="8027203" y="4814920"/>
            <a:ext cx="83703" cy="130421"/>
          </a:xfrm>
          <a:custGeom>
            <a:avLst/>
            <a:gdLst>
              <a:gd name="T0" fmla="*/ 4 w 9"/>
              <a:gd name="T1" fmla="*/ 0 h 14"/>
              <a:gd name="T2" fmla="*/ 6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2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9" y="6"/>
                  <a:pt x="9" y="7"/>
                </a:cubicBezTo>
                <a:cubicBezTo>
                  <a:pt x="9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3" y="14"/>
                  <a:pt x="3" y="13"/>
                </a:cubicBezTo>
                <a:cubicBezTo>
                  <a:pt x="3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3" name="Freeform 1432"/>
          <p:cNvSpPr>
            <a:spLocks noEditPoints="1"/>
          </p:cNvSpPr>
          <p:nvPr/>
        </p:nvSpPr>
        <p:spPr bwMode="auto">
          <a:xfrm>
            <a:off x="8157624" y="4814920"/>
            <a:ext cx="83703" cy="130421"/>
          </a:xfrm>
          <a:custGeom>
            <a:avLst/>
            <a:gdLst>
              <a:gd name="T0" fmla="*/ 6 w 9"/>
              <a:gd name="T1" fmla="*/ 1 h 14"/>
              <a:gd name="T2" fmla="*/ 6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8 h 14"/>
              <a:gd name="T10" fmla="*/ 6 w 9"/>
              <a:gd name="T11" fmla="*/ 12 h 14"/>
              <a:gd name="T12" fmla="*/ 5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3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1 h 14"/>
              <a:gd name="T44" fmla="*/ 3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4 w 9"/>
              <a:gd name="T59" fmla="*/ 2 h 14"/>
              <a:gd name="T60" fmla="*/ 3 w 9"/>
              <a:gd name="T61" fmla="*/ 2 h 14"/>
              <a:gd name="T62" fmla="*/ 3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4" name="Freeform 1433"/>
          <p:cNvSpPr>
            <a:spLocks noEditPoints="1"/>
          </p:cNvSpPr>
          <p:nvPr/>
        </p:nvSpPr>
        <p:spPr bwMode="auto">
          <a:xfrm>
            <a:off x="8288045" y="4814920"/>
            <a:ext cx="83703" cy="130421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3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7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1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5" name="Freeform 1434"/>
          <p:cNvSpPr>
            <a:spLocks/>
          </p:cNvSpPr>
          <p:nvPr/>
        </p:nvSpPr>
        <p:spPr bwMode="auto">
          <a:xfrm>
            <a:off x="8428199" y="4814920"/>
            <a:ext cx="73970" cy="130421"/>
          </a:xfrm>
          <a:custGeom>
            <a:avLst/>
            <a:gdLst>
              <a:gd name="T0" fmla="*/ 7 w 8"/>
              <a:gd name="T1" fmla="*/ 1 h 14"/>
              <a:gd name="T2" fmla="*/ 7 w 8"/>
              <a:gd name="T3" fmla="*/ 0 h 14"/>
              <a:gd name="T4" fmla="*/ 8 w 8"/>
              <a:gd name="T5" fmla="*/ 0 h 14"/>
              <a:gd name="T6" fmla="*/ 8 w 8"/>
              <a:gd name="T7" fmla="*/ 0 h 14"/>
              <a:gd name="T8" fmla="*/ 8 w 8"/>
              <a:gd name="T9" fmla="*/ 1 h 14"/>
              <a:gd name="T10" fmla="*/ 8 w 8"/>
              <a:gd name="T11" fmla="*/ 3 h 14"/>
              <a:gd name="T12" fmla="*/ 5 w 8"/>
              <a:gd name="T13" fmla="*/ 7 h 14"/>
              <a:gd name="T14" fmla="*/ 5 w 8"/>
              <a:gd name="T15" fmla="*/ 13 h 14"/>
              <a:gd name="T16" fmla="*/ 5 w 8"/>
              <a:gd name="T17" fmla="*/ 14 h 14"/>
              <a:gd name="T18" fmla="*/ 4 w 8"/>
              <a:gd name="T19" fmla="*/ 14 h 14"/>
              <a:gd name="T20" fmla="*/ 4 w 8"/>
              <a:gd name="T21" fmla="*/ 14 h 14"/>
              <a:gd name="T22" fmla="*/ 3 w 8"/>
              <a:gd name="T23" fmla="*/ 13 h 14"/>
              <a:gd name="T24" fmla="*/ 3 w 8"/>
              <a:gd name="T25" fmla="*/ 7 h 14"/>
              <a:gd name="T26" fmla="*/ 0 w 8"/>
              <a:gd name="T27" fmla="*/ 3 h 14"/>
              <a:gd name="T28" fmla="*/ 0 w 8"/>
              <a:gd name="T29" fmla="*/ 1 h 14"/>
              <a:gd name="T30" fmla="*/ 0 w 8"/>
              <a:gd name="T31" fmla="*/ 0 h 14"/>
              <a:gd name="T32" fmla="*/ 1 w 8"/>
              <a:gd name="T33" fmla="*/ 0 h 14"/>
              <a:gd name="T34" fmla="*/ 1 w 8"/>
              <a:gd name="T35" fmla="*/ 0 h 14"/>
              <a:gd name="T36" fmla="*/ 1 w 8"/>
              <a:gd name="T37" fmla="*/ 1 h 14"/>
              <a:gd name="T38" fmla="*/ 1 w 8"/>
              <a:gd name="T39" fmla="*/ 2 h 14"/>
              <a:gd name="T40" fmla="*/ 4 w 8"/>
              <a:gd name="T41" fmla="*/ 5 h 14"/>
              <a:gd name="T42" fmla="*/ 7 w 8"/>
              <a:gd name="T43" fmla="*/ 2 h 14"/>
              <a:gd name="T44" fmla="*/ 7 w 8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14">
                <a:moveTo>
                  <a:pt x="7" y="1"/>
                </a:move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3"/>
                  <a:pt x="8" y="3"/>
                  <a:pt x="8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6" name="Freeform 1435"/>
          <p:cNvSpPr>
            <a:spLocks/>
          </p:cNvSpPr>
          <p:nvPr/>
        </p:nvSpPr>
        <p:spPr bwMode="auto">
          <a:xfrm>
            <a:off x="8558620" y="4814920"/>
            <a:ext cx="83703" cy="130421"/>
          </a:xfrm>
          <a:custGeom>
            <a:avLst/>
            <a:gdLst>
              <a:gd name="T0" fmla="*/ 7 w 9"/>
              <a:gd name="T1" fmla="*/ 1 h 14"/>
              <a:gd name="T2" fmla="*/ 7 w 9"/>
              <a:gd name="T3" fmla="*/ 0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5 w 9"/>
              <a:gd name="T13" fmla="*/ 7 h 14"/>
              <a:gd name="T14" fmla="*/ 5 w 9"/>
              <a:gd name="T15" fmla="*/ 13 h 14"/>
              <a:gd name="T16" fmla="*/ 5 w 9"/>
              <a:gd name="T17" fmla="*/ 14 h 14"/>
              <a:gd name="T18" fmla="*/ 4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0 w 9"/>
              <a:gd name="T31" fmla="*/ 0 h 14"/>
              <a:gd name="T32" fmla="*/ 1 w 9"/>
              <a:gd name="T33" fmla="*/ 0 h 14"/>
              <a:gd name="T34" fmla="*/ 1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4 w 9"/>
              <a:gd name="T41" fmla="*/ 5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7" name="Freeform 1436"/>
          <p:cNvSpPr>
            <a:spLocks/>
          </p:cNvSpPr>
          <p:nvPr/>
        </p:nvSpPr>
        <p:spPr bwMode="auto">
          <a:xfrm>
            <a:off x="8689042" y="4814920"/>
            <a:ext cx="83703" cy="130421"/>
          </a:xfrm>
          <a:custGeom>
            <a:avLst/>
            <a:gdLst>
              <a:gd name="T0" fmla="*/ 7 w 9"/>
              <a:gd name="T1" fmla="*/ 1 h 14"/>
              <a:gd name="T2" fmla="*/ 8 w 9"/>
              <a:gd name="T3" fmla="*/ 0 h 14"/>
              <a:gd name="T4" fmla="*/ 8 w 9"/>
              <a:gd name="T5" fmla="*/ 0 h 14"/>
              <a:gd name="T6" fmla="*/ 9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0 h 14"/>
              <a:gd name="T32" fmla="*/ 1 w 9"/>
              <a:gd name="T33" fmla="*/ 0 h 14"/>
              <a:gd name="T34" fmla="*/ 2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5 w 9"/>
              <a:gd name="T41" fmla="*/ 5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5" y="13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5"/>
                  <a:pt x="5" y="5"/>
                  <a:pt x="5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8" name="Freeform 1437"/>
          <p:cNvSpPr>
            <a:spLocks/>
          </p:cNvSpPr>
          <p:nvPr/>
        </p:nvSpPr>
        <p:spPr bwMode="auto">
          <a:xfrm>
            <a:off x="8829196" y="4814920"/>
            <a:ext cx="75917" cy="130421"/>
          </a:xfrm>
          <a:custGeom>
            <a:avLst/>
            <a:gdLst>
              <a:gd name="T0" fmla="*/ 7 w 8"/>
              <a:gd name="T1" fmla="*/ 1 h 14"/>
              <a:gd name="T2" fmla="*/ 7 w 8"/>
              <a:gd name="T3" fmla="*/ 0 h 14"/>
              <a:gd name="T4" fmla="*/ 7 w 8"/>
              <a:gd name="T5" fmla="*/ 0 h 14"/>
              <a:gd name="T6" fmla="*/ 8 w 8"/>
              <a:gd name="T7" fmla="*/ 0 h 14"/>
              <a:gd name="T8" fmla="*/ 8 w 8"/>
              <a:gd name="T9" fmla="*/ 1 h 14"/>
              <a:gd name="T10" fmla="*/ 8 w 8"/>
              <a:gd name="T11" fmla="*/ 3 h 14"/>
              <a:gd name="T12" fmla="*/ 5 w 8"/>
              <a:gd name="T13" fmla="*/ 7 h 14"/>
              <a:gd name="T14" fmla="*/ 5 w 8"/>
              <a:gd name="T15" fmla="*/ 13 h 14"/>
              <a:gd name="T16" fmla="*/ 5 w 8"/>
              <a:gd name="T17" fmla="*/ 14 h 14"/>
              <a:gd name="T18" fmla="*/ 4 w 8"/>
              <a:gd name="T19" fmla="*/ 14 h 14"/>
              <a:gd name="T20" fmla="*/ 3 w 8"/>
              <a:gd name="T21" fmla="*/ 14 h 14"/>
              <a:gd name="T22" fmla="*/ 3 w 8"/>
              <a:gd name="T23" fmla="*/ 13 h 14"/>
              <a:gd name="T24" fmla="*/ 3 w 8"/>
              <a:gd name="T25" fmla="*/ 7 h 14"/>
              <a:gd name="T26" fmla="*/ 0 w 8"/>
              <a:gd name="T27" fmla="*/ 3 h 14"/>
              <a:gd name="T28" fmla="*/ 0 w 8"/>
              <a:gd name="T29" fmla="*/ 1 h 14"/>
              <a:gd name="T30" fmla="*/ 0 w 8"/>
              <a:gd name="T31" fmla="*/ 0 h 14"/>
              <a:gd name="T32" fmla="*/ 1 w 8"/>
              <a:gd name="T33" fmla="*/ 0 h 14"/>
              <a:gd name="T34" fmla="*/ 1 w 8"/>
              <a:gd name="T35" fmla="*/ 0 h 14"/>
              <a:gd name="T36" fmla="*/ 1 w 8"/>
              <a:gd name="T37" fmla="*/ 1 h 14"/>
              <a:gd name="T38" fmla="*/ 1 w 8"/>
              <a:gd name="T39" fmla="*/ 2 h 14"/>
              <a:gd name="T40" fmla="*/ 4 w 8"/>
              <a:gd name="T41" fmla="*/ 5 h 14"/>
              <a:gd name="T42" fmla="*/ 7 w 8"/>
              <a:gd name="T43" fmla="*/ 2 h 14"/>
              <a:gd name="T44" fmla="*/ 7 w 8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14">
                <a:moveTo>
                  <a:pt x="7" y="1"/>
                </a:move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3"/>
                  <a:pt x="8" y="3"/>
                  <a:pt x="8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89" name="Freeform 1438"/>
          <p:cNvSpPr>
            <a:spLocks/>
          </p:cNvSpPr>
          <p:nvPr/>
        </p:nvSpPr>
        <p:spPr bwMode="auto">
          <a:xfrm>
            <a:off x="8959617" y="4814920"/>
            <a:ext cx="83703" cy="130421"/>
          </a:xfrm>
          <a:custGeom>
            <a:avLst/>
            <a:gdLst>
              <a:gd name="T0" fmla="*/ 8 w 9"/>
              <a:gd name="T1" fmla="*/ 1 h 14"/>
              <a:gd name="T2" fmla="*/ 9 w 9"/>
              <a:gd name="T3" fmla="*/ 2 h 14"/>
              <a:gd name="T4" fmla="*/ 8 w 9"/>
              <a:gd name="T5" fmla="*/ 3 h 14"/>
              <a:gd name="T6" fmla="*/ 8 w 9"/>
              <a:gd name="T7" fmla="*/ 3 h 14"/>
              <a:gd name="T8" fmla="*/ 7 w 9"/>
              <a:gd name="T9" fmla="*/ 3 h 14"/>
              <a:gd name="T10" fmla="*/ 7 w 9"/>
              <a:gd name="T11" fmla="*/ 3 h 14"/>
              <a:gd name="T12" fmla="*/ 7 w 9"/>
              <a:gd name="T13" fmla="*/ 2 h 14"/>
              <a:gd name="T14" fmla="*/ 7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0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1 w 9"/>
              <a:gd name="T35" fmla="*/ 13 h 14"/>
              <a:gd name="T36" fmla="*/ 0 w 9"/>
              <a:gd name="T37" fmla="*/ 11 h 14"/>
              <a:gd name="T38" fmla="*/ 0 w 9"/>
              <a:gd name="T39" fmla="*/ 11 h 14"/>
              <a:gd name="T40" fmla="*/ 1 w 9"/>
              <a:gd name="T41" fmla="*/ 11 h 14"/>
              <a:gd name="T42" fmla="*/ 1 w 9"/>
              <a:gd name="T43" fmla="*/ 11 h 14"/>
              <a:gd name="T44" fmla="*/ 2 w 9"/>
              <a:gd name="T45" fmla="*/ 11 h 14"/>
              <a:gd name="T46" fmla="*/ 2 w 9"/>
              <a:gd name="T47" fmla="*/ 12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0 w 9"/>
              <a:gd name="T59" fmla="*/ 3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2"/>
                  <a:pt x="9" y="2"/>
                </a:cubicBezTo>
                <a:cubicBezTo>
                  <a:pt x="9" y="3"/>
                  <a:pt x="9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9" y="11"/>
                  <a:pt x="9" y="12"/>
                </a:cubicBezTo>
                <a:cubicBezTo>
                  <a:pt x="9" y="12"/>
                  <a:pt x="8" y="13"/>
                  <a:pt x="8" y="13"/>
                </a:cubicBezTo>
                <a:cubicBezTo>
                  <a:pt x="8" y="13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90" name="Freeform 1439"/>
          <p:cNvSpPr>
            <a:spLocks/>
          </p:cNvSpPr>
          <p:nvPr/>
        </p:nvSpPr>
        <p:spPr bwMode="auto">
          <a:xfrm>
            <a:off x="9090038" y="4814920"/>
            <a:ext cx="85650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91" name="Freeform 1440"/>
          <p:cNvSpPr>
            <a:spLocks/>
          </p:cNvSpPr>
          <p:nvPr/>
        </p:nvSpPr>
        <p:spPr bwMode="auto">
          <a:xfrm>
            <a:off x="9230192" y="4814920"/>
            <a:ext cx="75917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0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92" name="Freeform 1441"/>
          <p:cNvSpPr>
            <a:spLocks/>
          </p:cNvSpPr>
          <p:nvPr/>
        </p:nvSpPr>
        <p:spPr bwMode="auto">
          <a:xfrm>
            <a:off x="9360613" y="4814920"/>
            <a:ext cx="75917" cy="130421"/>
          </a:xfrm>
          <a:custGeom>
            <a:avLst/>
            <a:gdLst>
              <a:gd name="T0" fmla="*/ 8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2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8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8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93" name="Freeform 1442"/>
          <p:cNvSpPr>
            <a:spLocks/>
          </p:cNvSpPr>
          <p:nvPr/>
        </p:nvSpPr>
        <p:spPr bwMode="auto">
          <a:xfrm>
            <a:off x="9492981" y="4814920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94" name="Freeform 1443"/>
          <p:cNvSpPr>
            <a:spLocks/>
          </p:cNvSpPr>
          <p:nvPr/>
        </p:nvSpPr>
        <p:spPr bwMode="auto">
          <a:xfrm>
            <a:off x="9623402" y="4814920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1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1" y="12"/>
                  <a:pt x="1" y="12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95" name="Freeform 1444"/>
          <p:cNvSpPr>
            <a:spLocks noEditPoints="1"/>
          </p:cNvSpPr>
          <p:nvPr/>
        </p:nvSpPr>
        <p:spPr bwMode="auto">
          <a:xfrm>
            <a:off x="9781075" y="4834386"/>
            <a:ext cx="36985" cy="93436"/>
          </a:xfrm>
          <a:custGeom>
            <a:avLst/>
            <a:gdLst>
              <a:gd name="T0" fmla="*/ 4 w 4"/>
              <a:gd name="T1" fmla="*/ 1 h 10"/>
              <a:gd name="T2" fmla="*/ 4 w 4"/>
              <a:gd name="T3" fmla="*/ 3 h 10"/>
              <a:gd name="T4" fmla="*/ 3 w 4"/>
              <a:gd name="T5" fmla="*/ 4 h 10"/>
              <a:gd name="T6" fmla="*/ 1 w 4"/>
              <a:gd name="T7" fmla="*/ 4 h 10"/>
              <a:gd name="T8" fmla="*/ 0 w 4"/>
              <a:gd name="T9" fmla="*/ 3 h 10"/>
              <a:gd name="T10" fmla="*/ 0 w 4"/>
              <a:gd name="T11" fmla="*/ 1 h 10"/>
              <a:gd name="T12" fmla="*/ 1 w 4"/>
              <a:gd name="T13" fmla="*/ 0 h 10"/>
              <a:gd name="T14" fmla="*/ 3 w 4"/>
              <a:gd name="T15" fmla="*/ 0 h 10"/>
              <a:gd name="T16" fmla="*/ 4 w 4"/>
              <a:gd name="T17" fmla="*/ 1 h 10"/>
              <a:gd name="T18" fmla="*/ 4 w 4"/>
              <a:gd name="T19" fmla="*/ 7 h 10"/>
              <a:gd name="T20" fmla="*/ 4 w 4"/>
              <a:gd name="T21" fmla="*/ 9 h 10"/>
              <a:gd name="T22" fmla="*/ 3 w 4"/>
              <a:gd name="T23" fmla="*/ 10 h 10"/>
              <a:gd name="T24" fmla="*/ 1 w 4"/>
              <a:gd name="T25" fmla="*/ 10 h 10"/>
              <a:gd name="T26" fmla="*/ 0 w 4"/>
              <a:gd name="T27" fmla="*/ 9 h 10"/>
              <a:gd name="T28" fmla="*/ 0 w 4"/>
              <a:gd name="T29" fmla="*/ 7 h 10"/>
              <a:gd name="T30" fmla="*/ 1 w 4"/>
              <a:gd name="T31" fmla="*/ 6 h 10"/>
              <a:gd name="T32" fmla="*/ 3 w 4"/>
              <a:gd name="T33" fmla="*/ 6 h 10"/>
              <a:gd name="T34" fmla="*/ 4 w 4"/>
              <a:gd name="T3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10">
                <a:moveTo>
                  <a:pt x="4" y="1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4" y="4"/>
                  <a:pt x="3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moveTo>
                  <a:pt x="4" y="7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4" y="10"/>
                  <a:pt x="3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9"/>
                  <a:pt x="0" y="9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96" name="Freeform 1445"/>
          <p:cNvSpPr>
            <a:spLocks noEditPoints="1"/>
          </p:cNvSpPr>
          <p:nvPr/>
        </p:nvSpPr>
        <p:spPr bwMode="auto">
          <a:xfrm>
            <a:off x="9921229" y="4834386"/>
            <a:ext cx="27252" cy="93436"/>
          </a:xfrm>
          <a:custGeom>
            <a:avLst/>
            <a:gdLst>
              <a:gd name="T0" fmla="*/ 3 w 3"/>
              <a:gd name="T1" fmla="*/ 1 h 10"/>
              <a:gd name="T2" fmla="*/ 3 w 3"/>
              <a:gd name="T3" fmla="*/ 3 h 10"/>
              <a:gd name="T4" fmla="*/ 2 w 3"/>
              <a:gd name="T5" fmla="*/ 4 h 10"/>
              <a:gd name="T6" fmla="*/ 1 w 3"/>
              <a:gd name="T7" fmla="*/ 4 h 10"/>
              <a:gd name="T8" fmla="*/ 0 w 3"/>
              <a:gd name="T9" fmla="*/ 3 h 10"/>
              <a:gd name="T10" fmla="*/ 0 w 3"/>
              <a:gd name="T11" fmla="*/ 1 h 10"/>
              <a:gd name="T12" fmla="*/ 1 w 3"/>
              <a:gd name="T13" fmla="*/ 0 h 10"/>
              <a:gd name="T14" fmla="*/ 2 w 3"/>
              <a:gd name="T15" fmla="*/ 0 h 10"/>
              <a:gd name="T16" fmla="*/ 3 w 3"/>
              <a:gd name="T17" fmla="*/ 1 h 10"/>
              <a:gd name="T18" fmla="*/ 3 w 3"/>
              <a:gd name="T19" fmla="*/ 7 h 10"/>
              <a:gd name="T20" fmla="*/ 3 w 3"/>
              <a:gd name="T21" fmla="*/ 9 h 10"/>
              <a:gd name="T22" fmla="*/ 2 w 3"/>
              <a:gd name="T23" fmla="*/ 10 h 10"/>
              <a:gd name="T24" fmla="*/ 1 w 3"/>
              <a:gd name="T25" fmla="*/ 10 h 10"/>
              <a:gd name="T26" fmla="*/ 0 w 3"/>
              <a:gd name="T27" fmla="*/ 9 h 10"/>
              <a:gd name="T28" fmla="*/ 0 w 3"/>
              <a:gd name="T29" fmla="*/ 7 h 10"/>
              <a:gd name="T30" fmla="*/ 1 w 3"/>
              <a:gd name="T31" fmla="*/ 6 h 10"/>
              <a:gd name="T32" fmla="*/ 2 w 3"/>
              <a:gd name="T33" fmla="*/ 6 h 10"/>
              <a:gd name="T34" fmla="*/ 3 w 3"/>
              <a:gd name="T3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10">
                <a:moveTo>
                  <a:pt x="3" y="1"/>
                </a:moveTo>
                <a:cubicBezTo>
                  <a:pt x="3" y="3"/>
                  <a:pt x="3" y="3"/>
                  <a:pt x="3" y="3"/>
                </a:cubicBezTo>
                <a:cubicBezTo>
                  <a:pt x="3" y="3"/>
                  <a:pt x="3" y="4"/>
                  <a:pt x="2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9"/>
                  <a:pt x="3" y="9"/>
                  <a:pt x="3" y="9"/>
                </a:cubicBezTo>
                <a:cubicBezTo>
                  <a:pt x="3" y="9"/>
                  <a:pt x="3" y="10"/>
                  <a:pt x="2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7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97" name="Freeform 1446"/>
          <p:cNvSpPr>
            <a:spLocks/>
          </p:cNvSpPr>
          <p:nvPr/>
        </p:nvSpPr>
        <p:spPr bwMode="auto">
          <a:xfrm>
            <a:off x="10024398" y="4871371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98" name="Freeform 1447"/>
          <p:cNvSpPr>
            <a:spLocks/>
          </p:cNvSpPr>
          <p:nvPr/>
        </p:nvSpPr>
        <p:spPr bwMode="auto">
          <a:xfrm>
            <a:off x="10164552" y="4871371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99" name="Freeform 1448"/>
          <p:cNvSpPr>
            <a:spLocks/>
          </p:cNvSpPr>
          <p:nvPr/>
        </p:nvSpPr>
        <p:spPr bwMode="auto">
          <a:xfrm>
            <a:off x="10294973" y="4871371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00" name="Freeform 1449"/>
          <p:cNvSpPr>
            <a:spLocks/>
          </p:cNvSpPr>
          <p:nvPr/>
        </p:nvSpPr>
        <p:spPr bwMode="auto">
          <a:xfrm>
            <a:off x="10425394" y="4871371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01" name="Freeform 1450"/>
          <p:cNvSpPr>
            <a:spLocks/>
          </p:cNvSpPr>
          <p:nvPr/>
        </p:nvSpPr>
        <p:spPr bwMode="auto">
          <a:xfrm>
            <a:off x="10555815" y="4871371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02" name="Freeform 1451"/>
          <p:cNvSpPr>
            <a:spLocks/>
          </p:cNvSpPr>
          <p:nvPr/>
        </p:nvSpPr>
        <p:spPr bwMode="auto">
          <a:xfrm>
            <a:off x="10695969" y="4871371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03" name="Freeform 1452"/>
          <p:cNvSpPr>
            <a:spLocks/>
          </p:cNvSpPr>
          <p:nvPr/>
        </p:nvSpPr>
        <p:spPr bwMode="auto">
          <a:xfrm>
            <a:off x="10826390" y="4871371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04" name="Freeform 1453"/>
          <p:cNvSpPr>
            <a:spLocks/>
          </p:cNvSpPr>
          <p:nvPr/>
        </p:nvSpPr>
        <p:spPr bwMode="auto">
          <a:xfrm>
            <a:off x="10956811" y="4871371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05" name="Freeform 1454"/>
          <p:cNvSpPr>
            <a:spLocks/>
          </p:cNvSpPr>
          <p:nvPr/>
        </p:nvSpPr>
        <p:spPr bwMode="auto">
          <a:xfrm>
            <a:off x="11096965" y="4871371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06" name="Freeform 1455"/>
          <p:cNvSpPr>
            <a:spLocks/>
          </p:cNvSpPr>
          <p:nvPr/>
        </p:nvSpPr>
        <p:spPr bwMode="auto">
          <a:xfrm>
            <a:off x="11227387" y="4871371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07" name="Freeform 1456"/>
          <p:cNvSpPr>
            <a:spLocks/>
          </p:cNvSpPr>
          <p:nvPr/>
        </p:nvSpPr>
        <p:spPr bwMode="auto">
          <a:xfrm>
            <a:off x="11357808" y="4871371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08" name="Freeform 1457"/>
          <p:cNvSpPr>
            <a:spLocks noEditPoints="1"/>
          </p:cNvSpPr>
          <p:nvPr/>
        </p:nvSpPr>
        <p:spPr bwMode="auto">
          <a:xfrm>
            <a:off x="11517427" y="4834386"/>
            <a:ext cx="36985" cy="93436"/>
          </a:xfrm>
          <a:custGeom>
            <a:avLst/>
            <a:gdLst>
              <a:gd name="T0" fmla="*/ 4 w 4"/>
              <a:gd name="T1" fmla="*/ 1 h 10"/>
              <a:gd name="T2" fmla="*/ 4 w 4"/>
              <a:gd name="T3" fmla="*/ 3 h 10"/>
              <a:gd name="T4" fmla="*/ 3 w 4"/>
              <a:gd name="T5" fmla="*/ 4 h 10"/>
              <a:gd name="T6" fmla="*/ 1 w 4"/>
              <a:gd name="T7" fmla="*/ 4 h 10"/>
              <a:gd name="T8" fmla="*/ 0 w 4"/>
              <a:gd name="T9" fmla="*/ 3 h 10"/>
              <a:gd name="T10" fmla="*/ 0 w 4"/>
              <a:gd name="T11" fmla="*/ 1 h 10"/>
              <a:gd name="T12" fmla="*/ 1 w 4"/>
              <a:gd name="T13" fmla="*/ 0 h 10"/>
              <a:gd name="T14" fmla="*/ 3 w 4"/>
              <a:gd name="T15" fmla="*/ 0 h 10"/>
              <a:gd name="T16" fmla="*/ 4 w 4"/>
              <a:gd name="T17" fmla="*/ 1 h 10"/>
              <a:gd name="T18" fmla="*/ 4 w 4"/>
              <a:gd name="T19" fmla="*/ 7 h 10"/>
              <a:gd name="T20" fmla="*/ 4 w 4"/>
              <a:gd name="T21" fmla="*/ 9 h 10"/>
              <a:gd name="T22" fmla="*/ 3 w 4"/>
              <a:gd name="T23" fmla="*/ 10 h 10"/>
              <a:gd name="T24" fmla="*/ 1 w 4"/>
              <a:gd name="T25" fmla="*/ 10 h 10"/>
              <a:gd name="T26" fmla="*/ 0 w 4"/>
              <a:gd name="T27" fmla="*/ 9 h 10"/>
              <a:gd name="T28" fmla="*/ 0 w 4"/>
              <a:gd name="T29" fmla="*/ 7 h 10"/>
              <a:gd name="T30" fmla="*/ 1 w 4"/>
              <a:gd name="T31" fmla="*/ 6 h 10"/>
              <a:gd name="T32" fmla="*/ 3 w 4"/>
              <a:gd name="T33" fmla="*/ 6 h 10"/>
              <a:gd name="T34" fmla="*/ 4 w 4"/>
              <a:gd name="T3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10">
                <a:moveTo>
                  <a:pt x="4" y="1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3" y="4"/>
                  <a:pt x="3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moveTo>
                  <a:pt x="4" y="7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3" y="10"/>
                  <a:pt x="3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9"/>
                  <a:pt x="0" y="9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37" name="Freeform 1486"/>
          <p:cNvSpPr>
            <a:spLocks noEditPoints="1"/>
          </p:cNvSpPr>
          <p:nvPr/>
        </p:nvSpPr>
        <p:spPr bwMode="auto">
          <a:xfrm>
            <a:off x="5611493" y="5038777"/>
            <a:ext cx="91489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2 h 13"/>
              <a:gd name="T66" fmla="*/ 8 w 10"/>
              <a:gd name="T67" fmla="*/ 2 h 13"/>
              <a:gd name="T68" fmla="*/ 8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38" name="Freeform 1487"/>
          <p:cNvSpPr>
            <a:spLocks noEditPoints="1"/>
          </p:cNvSpPr>
          <p:nvPr/>
        </p:nvSpPr>
        <p:spPr bwMode="auto">
          <a:xfrm>
            <a:off x="5741914" y="5038777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39" name="Freeform 1488"/>
          <p:cNvSpPr>
            <a:spLocks noEditPoints="1"/>
          </p:cNvSpPr>
          <p:nvPr/>
        </p:nvSpPr>
        <p:spPr bwMode="auto">
          <a:xfrm>
            <a:off x="5872335" y="5038777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0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40" name="Freeform 1489"/>
          <p:cNvSpPr>
            <a:spLocks noEditPoints="1"/>
          </p:cNvSpPr>
          <p:nvPr/>
        </p:nvSpPr>
        <p:spPr bwMode="auto">
          <a:xfrm>
            <a:off x="6012489" y="503877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2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41" name="Freeform 1490"/>
          <p:cNvSpPr>
            <a:spLocks noEditPoints="1"/>
          </p:cNvSpPr>
          <p:nvPr/>
        </p:nvSpPr>
        <p:spPr bwMode="auto">
          <a:xfrm>
            <a:off x="6142910" y="5038777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42" name="Freeform 1491"/>
          <p:cNvSpPr>
            <a:spLocks noEditPoints="1"/>
          </p:cNvSpPr>
          <p:nvPr/>
        </p:nvSpPr>
        <p:spPr bwMode="auto">
          <a:xfrm>
            <a:off x="6273331" y="503877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43" name="Freeform 1492"/>
          <p:cNvSpPr>
            <a:spLocks noEditPoints="1"/>
          </p:cNvSpPr>
          <p:nvPr/>
        </p:nvSpPr>
        <p:spPr bwMode="auto">
          <a:xfrm>
            <a:off x="6413485" y="503877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2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2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2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44" name="Freeform 1493"/>
          <p:cNvSpPr>
            <a:spLocks noEditPoints="1"/>
          </p:cNvSpPr>
          <p:nvPr/>
        </p:nvSpPr>
        <p:spPr bwMode="auto">
          <a:xfrm>
            <a:off x="6543907" y="503877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10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10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2 h 13"/>
              <a:gd name="T66" fmla="*/ 8 w 10"/>
              <a:gd name="T67" fmla="*/ 2 h 13"/>
              <a:gd name="T68" fmla="*/ 8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45" name="Freeform 1494"/>
          <p:cNvSpPr>
            <a:spLocks noEditPoints="1"/>
          </p:cNvSpPr>
          <p:nvPr/>
        </p:nvSpPr>
        <p:spPr bwMode="auto">
          <a:xfrm>
            <a:off x="6674328" y="503877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46" name="Freeform 1495"/>
          <p:cNvSpPr>
            <a:spLocks noEditPoints="1"/>
          </p:cNvSpPr>
          <p:nvPr/>
        </p:nvSpPr>
        <p:spPr bwMode="auto">
          <a:xfrm>
            <a:off x="6804749" y="503877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0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1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47" name="Freeform 1496"/>
          <p:cNvSpPr>
            <a:spLocks noEditPoints="1"/>
          </p:cNvSpPr>
          <p:nvPr/>
        </p:nvSpPr>
        <p:spPr bwMode="auto">
          <a:xfrm>
            <a:off x="6944903" y="503877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10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2 h 13"/>
              <a:gd name="T66" fmla="*/ 8 w 10"/>
              <a:gd name="T67" fmla="*/ 2 h 13"/>
              <a:gd name="T68" fmla="*/ 8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48" name="Freeform 1497"/>
          <p:cNvSpPr>
            <a:spLocks noEditPoints="1"/>
          </p:cNvSpPr>
          <p:nvPr/>
        </p:nvSpPr>
        <p:spPr bwMode="auto">
          <a:xfrm>
            <a:off x="7075324" y="503877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10"/>
                  <a:pt x="11" y="10"/>
                </a:cubicBezTo>
                <a:cubicBezTo>
                  <a:pt x="11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49" name="Freeform 1498"/>
          <p:cNvSpPr>
            <a:spLocks noEditPoints="1"/>
          </p:cNvSpPr>
          <p:nvPr/>
        </p:nvSpPr>
        <p:spPr bwMode="auto">
          <a:xfrm>
            <a:off x="7205745" y="503877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0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9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0" name="Freeform 1499"/>
          <p:cNvSpPr>
            <a:spLocks noEditPoints="1"/>
          </p:cNvSpPr>
          <p:nvPr/>
        </p:nvSpPr>
        <p:spPr bwMode="auto">
          <a:xfrm>
            <a:off x="7345899" y="503877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0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2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5"/>
                  <a:pt x="8" y="5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1" name="Freeform 1500"/>
          <p:cNvSpPr>
            <a:spLocks noEditPoints="1"/>
          </p:cNvSpPr>
          <p:nvPr/>
        </p:nvSpPr>
        <p:spPr bwMode="auto">
          <a:xfrm>
            <a:off x="7476320" y="503877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8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2" name="Freeform 1501"/>
          <p:cNvSpPr>
            <a:spLocks noEditPoints="1"/>
          </p:cNvSpPr>
          <p:nvPr/>
        </p:nvSpPr>
        <p:spPr bwMode="auto">
          <a:xfrm>
            <a:off x="7626207" y="5038777"/>
            <a:ext cx="83703" cy="122635"/>
          </a:xfrm>
          <a:custGeom>
            <a:avLst/>
            <a:gdLst>
              <a:gd name="T0" fmla="*/ 5 w 9"/>
              <a:gd name="T1" fmla="*/ 0 h 13"/>
              <a:gd name="T2" fmla="*/ 6 w 9"/>
              <a:gd name="T3" fmla="*/ 1 h 13"/>
              <a:gd name="T4" fmla="*/ 8 w 9"/>
              <a:gd name="T5" fmla="*/ 5 h 13"/>
              <a:gd name="T6" fmla="*/ 9 w 9"/>
              <a:gd name="T7" fmla="*/ 6 h 13"/>
              <a:gd name="T8" fmla="*/ 8 w 9"/>
              <a:gd name="T9" fmla="*/ 8 h 13"/>
              <a:gd name="T10" fmla="*/ 6 w 9"/>
              <a:gd name="T11" fmla="*/ 12 h 13"/>
              <a:gd name="T12" fmla="*/ 5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1 h 13"/>
              <a:gd name="T26" fmla="*/ 1 w 9"/>
              <a:gd name="T27" fmla="*/ 11 h 13"/>
              <a:gd name="T28" fmla="*/ 1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0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5 w 9"/>
              <a:gd name="T43" fmla="*/ 0 h 13"/>
              <a:gd name="T44" fmla="*/ 3 w 9"/>
              <a:gd name="T45" fmla="*/ 11 h 13"/>
              <a:gd name="T46" fmla="*/ 4 w 9"/>
              <a:gd name="T47" fmla="*/ 11 h 13"/>
              <a:gd name="T48" fmla="*/ 5 w 9"/>
              <a:gd name="T49" fmla="*/ 11 h 13"/>
              <a:gd name="T50" fmla="*/ 6 w 9"/>
              <a:gd name="T51" fmla="*/ 7 h 13"/>
              <a:gd name="T52" fmla="*/ 7 w 9"/>
              <a:gd name="T53" fmla="*/ 6 h 13"/>
              <a:gd name="T54" fmla="*/ 6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3 w 9"/>
              <a:gd name="T61" fmla="*/ 1 h 13"/>
              <a:gd name="T62" fmla="*/ 3 w 9"/>
              <a:gd name="T6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0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6"/>
                </a:cubicBezTo>
                <a:cubicBezTo>
                  <a:pt x="9" y="7"/>
                  <a:pt x="8" y="7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moveTo>
                  <a:pt x="3" y="11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5" y="11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6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3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3" name="Freeform 1502"/>
          <p:cNvSpPr>
            <a:spLocks/>
          </p:cNvSpPr>
          <p:nvPr/>
        </p:nvSpPr>
        <p:spPr bwMode="auto">
          <a:xfrm>
            <a:off x="7756628" y="5038777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2 h 13"/>
              <a:gd name="T4" fmla="*/ 9 w 9"/>
              <a:gd name="T5" fmla="*/ 3 h 13"/>
              <a:gd name="T6" fmla="*/ 8 w 9"/>
              <a:gd name="T7" fmla="*/ 3 h 13"/>
              <a:gd name="T8" fmla="*/ 8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1 h 13"/>
              <a:gd name="T16" fmla="*/ 7 w 9"/>
              <a:gd name="T17" fmla="*/ 1 h 13"/>
              <a:gd name="T18" fmla="*/ 2 w 9"/>
              <a:gd name="T19" fmla="*/ 1 h 13"/>
              <a:gd name="T20" fmla="*/ 2 w 9"/>
              <a:gd name="T21" fmla="*/ 2 h 13"/>
              <a:gd name="T22" fmla="*/ 2 w 9"/>
              <a:gd name="T23" fmla="*/ 2 h 13"/>
              <a:gd name="T24" fmla="*/ 8 w 9"/>
              <a:gd name="T25" fmla="*/ 10 h 13"/>
              <a:gd name="T26" fmla="*/ 9 w 9"/>
              <a:gd name="T27" fmla="*/ 11 h 13"/>
              <a:gd name="T28" fmla="*/ 8 w 9"/>
              <a:gd name="T29" fmla="*/ 13 h 13"/>
              <a:gd name="T30" fmla="*/ 7 w 9"/>
              <a:gd name="T31" fmla="*/ 13 h 13"/>
              <a:gd name="T32" fmla="*/ 3 w 9"/>
              <a:gd name="T33" fmla="*/ 13 h 13"/>
              <a:gd name="T34" fmla="*/ 1 w 9"/>
              <a:gd name="T35" fmla="*/ 12 h 13"/>
              <a:gd name="T36" fmla="*/ 0 w 9"/>
              <a:gd name="T37" fmla="*/ 11 h 13"/>
              <a:gd name="T38" fmla="*/ 1 w 9"/>
              <a:gd name="T39" fmla="*/ 10 h 13"/>
              <a:gd name="T40" fmla="*/ 1 w 9"/>
              <a:gd name="T41" fmla="*/ 10 h 13"/>
              <a:gd name="T42" fmla="*/ 2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3 w 9"/>
              <a:gd name="T49" fmla="*/ 11 h 13"/>
              <a:gd name="T50" fmla="*/ 7 w 9"/>
              <a:gd name="T51" fmla="*/ 11 h 13"/>
              <a:gd name="T52" fmla="*/ 7 w 9"/>
              <a:gd name="T53" fmla="*/ 11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1 h 13"/>
              <a:gd name="T62" fmla="*/ 1 w 9"/>
              <a:gd name="T63" fmla="*/ 0 h 13"/>
              <a:gd name="T64" fmla="*/ 2 w 9"/>
              <a:gd name="T65" fmla="*/ 0 h 13"/>
              <a:gd name="T66" fmla="*/ 7 w 9"/>
              <a:gd name="T67" fmla="*/ 0 h 13"/>
              <a:gd name="T68" fmla="*/ 8 w 9"/>
              <a:gd name="T6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2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1"/>
                  <a:pt x="9" y="11"/>
                </a:cubicBezTo>
                <a:cubicBezTo>
                  <a:pt x="9" y="12"/>
                  <a:pt x="9" y="12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1" y="13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3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1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4" name="Freeform 1503"/>
          <p:cNvSpPr>
            <a:spLocks noEditPoints="1"/>
          </p:cNvSpPr>
          <p:nvPr/>
        </p:nvSpPr>
        <p:spPr bwMode="auto">
          <a:xfrm>
            <a:off x="7896782" y="5038777"/>
            <a:ext cx="73970" cy="122635"/>
          </a:xfrm>
          <a:custGeom>
            <a:avLst/>
            <a:gdLst>
              <a:gd name="T0" fmla="*/ 4 w 8"/>
              <a:gd name="T1" fmla="*/ 0 h 13"/>
              <a:gd name="T2" fmla="*/ 6 w 8"/>
              <a:gd name="T3" fmla="*/ 1 h 13"/>
              <a:gd name="T4" fmla="*/ 8 w 8"/>
              <a:gd name="T5" fmla="*/ 5 h 13"/>
              <a:gd name="T6" fmla="*/ 8 w 8"/>
              <a:gd name="T7" fmla="*/ 6 h 13"/>
              <a:gd name="T8" fmla="*/ 8 w 8"/>
              <a:gd name="T9" fmla="*/ 8 h 13"/>
              <a:gd name="T10" fmla="*/ 6 w 8"/>
              <a:gd name="T11" fmla="*/ 12 h 13"/>
              <a:gd name="T12" fmla="*/ 5 w 8"/>
              <a:gd name="T13" fmla="*/ 13 h 13"/>
              <a:gd name="T14" fmla="*/ 4 w 8"/>
              <a:gd name="T15" fmla="*/ 13 h 13"/>
              <a:gd name="T16" fmla="*/ 3 w 8"/>
              <a:gd name="T17" fmla="*/ 13 h 13"/>
              <a:gd name="T18" fmla="*/ 2 w 8"/>
              <a:gd name="T19" fmla="*/ 12 h 13"/>
              <a:gd name="T20" fmla="*/ 0 w 8"/>
              <a:gd name="T21" fmla="*/ 8 h 13"/>
              <a:gd name="T22" fmla="*/ 0 w 8"/>
              <a:gd name="T23" fmla="*/ 6 h 13"/>
              <a:gd name="T24" fmla="*/ 0 w 8"/>
              <a:gd name="T25" fmla="*/ 5 h 13"/>
              <a:gd name="T26" fmla="*/ 2 w 8"/>
              <a:gd name="T27" fmla="*/ 1 h 13"/>
              <a:gd name="T28" fmla="*/ 4 w 8"/>
              <a:gd name="T29" fmla="*/ 0 h 13"/>
              <a:gd name="T30" fmla="*/ 4 w 8"/>
              <a:gd name="T31" fmla="*/ 1 h 13"/>
              <a:gd name="T32" fmla="*/ 3 w 8"/>
              <a:gd name="T33" fmla="*/ 2 h 13"/>
              <a:gd name="T34" fmla="*/ 2 w 8"/>
              <a:gd name="T35" fmla="*/ 5 h 13"/>
              <a:gd name="T36" fmla="*/ 1 w 8"/>
              <a:gd name="T37" fmla="*/ 6 h 13"/>
              <a:gd name="T38" fmla="*/ 2 w 8"/>
              <a:gd name="T39" fmla="*/ 7 h 13"/>
              <a:gd name="T40" fmla="*/ 3 w 8"/>
              <a:gd name="T41" fmla="*/ 11 h 13"/>
              <a:gd name="T42" fmla="*/ 4 w 8"/>
              <a:gd name="T43" fmla="*/ 11 h 13"/>
              <a:gd name="T44" fmla="*/ 4 w 8"/>
              <a:gd name="T45" fmla="*/ 11 h 13"/>
              <a:gd name="T46" fmla="*/ 6 w 8"/>
              <a:gd name="T47" fmla="*/ 7 h 13"/>
              <a:gd name="T48" fmla="*/ 7 w 8"/>
              <a:gd name="T49" fmla="*/ 6 h 13"/>
              <a:gd name="T50" fmla="*/ 6 w 8"/>
              <a:gd name="T51" fmla="*/ 5 h 13"/>
              <a:gd name="T52" fmla="*/ 4 w 8"/>
              <a:gd name="T53" fmla="*/ 2 h 13"/>
              <a:gd name="T54" fmla="*/ 4 w 8"/>
              <a:gd name="T5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13">
                <a:moveTo>
                  <a:pt x="4" y="0"/>
                </a:moveTo>
                <a:cubicBezTo>
                  <a:pt x="5" y="0"/>
                  <a:pt x="6" y="0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6"/>
                </a:cubicBezTo>
                <a:cubicBezTo>
                  <a:pt x="8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2"/>
                  <a:pt x="2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6"/>
                </a:cubicBezTo>
                <a:cubicBezTo>
                  <a:pt x="0" y="6"/>
                  <a:pt x="0" y="5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3" y="0"/>
                  <a:pt x="4" y="0"/>
                </a:cubicBezTo>
                <a:moveTo>
                  <a:pt x="4" y="1"/>
                </a:moveTo>
                <a:cubicBezTo>
                  <a:pt x="4" y="1"/>
                  <a:pt x="4" y="1"/>
                  <a:pt x="3" y="2"/>
                </a:cubicBezTo>
                <a:cubicBezTo>
                  <a:pt x="2" y="5"/>
                  <a:pt x="2" y="5"/>
                  <a:pt x="2" y="5"/>
                </a:cubicBezTo>
                <a:cubicBezTo>
                  <a:pt x="1" y="6"/>
                  <a:pt x="1" y="6"/>
                  <a:pt x="1" y="6"/>
                </a:cubicBezTo>
                <a:cubicBezTo>
                  <a:pt x="1" y="7"/>
                  <a:pt x="1" y="7"/>
                  <a:pt x="2" y="7"/>
                </a:cubicBezTo>
                <a:cubicBezTo>
                  <a:pt x="3" y="11"/>
                  <a:pt x="3" y="11"/>
                  <a:pt x="3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6" y="7"/>
                  <a:pt x="6" y="7"/>
                  <a:pt x="6" y="7"/>
                </a:cubicBezTo>
                <a:cubicBezTo>
                  <a:pt x="6" y="7"/>
                  <a:pt x="7" y="7"/>
                  <a:pt x="7" y="6"/>
                </a:cubicBezTo>
                <a:cubicBezTo>
                  <a:pt x="7" y="6"/>
                  <a:pt x="6" y="6"/>
                  <a:pt x="6" y="5"/>
                </a:cubicBezTo>
                <a:cubicBezTo>
                  <a:pt x="4" y="2"/>
                  <a:pt x="4" y="2"/>
                  <a:pt x="4" y="2"/>
                </a:cubicBezTo>
                <a:cubicBezTo>
                  <a:pt x="4" y="1"/>
                  <a:pt x="4" y="1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5" name="Freeform 1504"/>
          <p:cNvSpPr>
            <a:spLocks noEditPoints="1"/>
          </p:cNvSpPr>
          <p:nvPr/>
        </p:nvSpPr>
        <p:spPr bwMode="auto">
          <a:xfrm>
            <a:off x="8027203" y="5038777"/>
            <a:ext cx="73970" cy="122635"/>
          </a:xfrm>
          <a:custGeom>
            <a:avLst/>
            <a:gdLst>
              <a:gd name="T0" fmla="*/ 5 w 8"/>
              <a:gd name="T1" fmla="*/ 0 h 13"/>
              <a:gd name="T2" fmla="*/ 6 w 8"/>
              <a:gd name="T3" fmla="*/ 1 h 13"/>
              <a:gd name="T4" fmla="*/ 8 w 8"/>
              <a:gd name="T5" fmla="*/ 5 h 13"/>
              <a:gd name="T6" fmla="*/ 8 w 8"/>
              <a:gd name="T7" fmla="*/ 6 h 13"/>
              <a:gd name="T8" fmla="*/ 8 w 8"/>
              <a:gd name="T9" fmla="*/ 8 h 13"/>
              <a:gd name="T10" fmla="*/ 6 w 8"/>
              <a:gd name="T11" fmla="*/ 12 h 13"/>
              <a:gd name="T12" fmla="*/ 5 w 8"/>
              <a:gd name="T13" fmla="*/ 13 h 13"/>
              <a:gd name="T14" fmla="*/ 4 w 8"/>
              <a:gd name="T15" fmla="*/ 13 h 13"/>
              <a:gd name="T16" fmla="*/ 0 w 8"/>
              <a:gd name="T17" fmla="*/ 13 h 13"/>
              <a:gd name="T18" fmla="*/ 0 w 8"/>
              <a:gd name="T19" fmla="*/ 13 h 13"/>
              <a:gd name="T20" fmla="*/ 0 w 8"/>
              <a:gd name="T21" fmla="*/ 12 h 13"/>
              <a:gd name="T22" fmla="*/ 0 w 8"/>
              <a:gd name="T23" fmla="*/ 12 h 13"/>
              <a:gd name="T24" fmla="*/ 0 w 8"/>
              <a:gd name="T25" fmla="*/ 11 h 13"/>
              <a:gd name="T26" fmla="*/ 1 w 8"/>
              <a:gd name="T27" fmla="*/ 11 h 13"/>
              <a:gd name="T28" fmla="*/ 1 w 8"/>
              <a:gd name="T29" fmla="*/ 1 h 13"/>
              <a:gd name="T30" fmla="*/ 0 w 8"/>
              <a:gd name="T31" fmla="*/ 1 h 13"/>
              <a:gd name="T32" fmla="*/ 0 w 8"/>
              <a:gd name="T33" fmla="*/ 1 h 13"/>
              <a:gd name="T34" fmla="*/ 0 w 8"/>
              <a:gd name="T35" fmla="*/ 0 h 13"/>
              <a:gd name="T36" fmla="*/ 0 w 8"/>
              <a:gd name="T37" fmla="*/ 0 h 13"/>
              <a:gd name="T38" fmla="*/ 0 w 8"/>
              <a:gd name="T39" fmla="*/ 0 h 13"/>
              <a:gd name="T40" fmla="*/ 4 w 8"/>
              <a:gd name="T41" fmla="*/ 0 h 13"/>
              <a:gd name="T42" fmla="*/ 5 w 8"/>
              <a:gd name="T43" fmla="*/ 0 h 13"/>
              <a:gd name="T44" fmla="*/ 3 w 8"/>
              <a:gd name="T45" fmla="*/ 11 h 13"/>
              <a:gd name="T46" fmla="*/ 4 w 8"/>
              <a:gd name="T47" fmla="*/ 11 h 13"/>
              <a:gd name="T48" fmla="*/ 5 w 8"/>
              <a:gd name="T49" fmla="*/ 11 h 13"/>
              <a:gd name="T50" fmla="*/ 6 w 8"/>
              <a:gd name="T51" fmla="*/ 7 h 13"/>
              <a:gd name="T52" fmla="*/ 7 w 8"/>
              <a:gd name="T53" fmla="*/ 6 h 13"/>
              <a:gd name="T54" fmla="*/ 6 w 8"/>
              <a:gd name="T55" fmla="*/ 6 h 13"/>
              <a:gd name="T56" fmla="*/ 5 w 8"/>
              <a:gd name="T57" fmla="*/ 2 h 13"/>
              <a:gd name="T58" fmla="*/ 4 w 8"/>
              <a:gd name="T59" fmla="*/ 1 h 13"/>
              <a:gd name="T60" fmla="*/ 3 w 8"/>
              <a:gd name="T61" fmla="*/ 1 h 13"/>
              <a:gd name="T62" fmla="*/ 3 w 8"/>
              <a:gd name="T6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3">
                <a:moveTo>
                  <a:pt x="5" y="0"/>
                </a:moveTo>
                <a:cubicBezTo>
                  <a:pt x="6" y="0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6"/>
                </a:cubicBezTo>
                <a:cubicBezTo>
                  <a:pt x="8" y="7"/>
                  <a:pt x="8" y="7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0"/>
                </a:cubicBezTo>
                <a:moveTo>
                  <a:pt x="3" y="11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4" y="11"/>
                  <a:pt x="5" y="11"/>
                </a:cubicBezTo>
                <a:cubicBezTo>
                  <a:pt x="6" y="7"/>
                  <a:pt x="6" y="7"/>
                  <a:pt x="6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6" y="6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3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6" name="Freeform 1505"/>
          <p:cNvSpPr>
            <a:spLocks/>
          </p:cNvSpPr>
          <p:nvPr/>
        </p:nvSpPr>
        <p:spPr bwMode="auto">
          <a:xfrm>
            <a:off x="8157624" y="5038777"/>
            <a:ext cx="83703" cy="122635"/>
          </a:xfrm>
          <a:custGeom>
            <a:avLst/>
            <a:gdLst>
              <a:gd name="T0" fmla="*/ 7 w 9"/>
              <a:gd name="T1" fmla="*/ 10 h 13"/>
              <a:gd name="T2" fmla="*/ 7 w 9"/>
              <a:gd name="T3" fmla="*/ 0 h 13"/>
              <a:gd name="T4" fmla="*/ 7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0 h 13"/>
              <a:gd name="T12" fmla="*/ 9 w 9"/>
              <a:gd name="T13" fmla="*/ 13 h 13"/>
              <a:gd name="T14" fmla="*/ 7 w 9"/>
              <a:gd name="T15" fmla="*/ 13 h 13"/>
              <a:gd name="T16" fmla="*/ 2 w 9"/>
              <a:gd name="T17" fmla="*/ 3 h 13"/>
              <a:gd name="T18" fmla="*/ 2 w 9"/>
              <a:gd name="T19" fmla="*/ 12 h 13"/>
              <a:gd name="T20" fmla="*/ 2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2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7" name="Freeform 1506"/>
          <p:cNvSpPr>
            <a:spLocks noEditPoints="1"/>
          </p:cNvSpPr>
          <p:nvPr/>
        </p:nvSpPr>
        <p:spPr bwMode="auto">
          <a:xfrm>
            <a:off x="8278312" y="503877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0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2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2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0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0 h 13"/>
              <a:gd name="T46" fmla="*/ 10 w 10"/>
              <a:gd name="T47" fmla="*/ 2 h 13"/>
              <a:gd name="T48" fmla="*/ 10 w 10"/>
              <a:gd name="T49" fmla="*/ 5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2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0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5"/>
                  <a:pt x="10" y="5"/>
                  <a:pt x="10" y="5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8" y="2"/>
                </a:cubicBezTo>
                <a:cubicBezTo>
                  <a:pt x="8" y="1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8" name="Freeform 1507"/>
          <p:cNvSpPr>
            <a:spLocks noEditPoints="1"/>
          </p:cNvSpPr>
          <p:nvPr/>
        </p:nvSpPr>
        <p:spPr bwMode="auto">
          <a:xfrm>
            <a:off x="8410680" y="5038777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0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2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2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0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0 h 13"/>
              <a:gd name="T46" fmla="*/ 11 w 11"/>
              <a:gd name="T47" fmla="*/ 2 h 13"/>
              <a:gd name="T48" fmla="*/ 11 w 11"/>
              <a:gd name="T49" fmla="*/ 5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2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10"/>
                  <a:pt x="11" y="10"/>
                </a:cubicBezTo>
                <a:cubicBezTo>
                  <a:pt x="11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2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0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5"/>
                  <a:pt x="11" y="5"/>
                  <a:pt x="11" y="5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5"/>
                  <a:pt x="9" y="5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2"/>
                  <a:pt x="9" y="2"/>
                </a:cubicBezTo>
                <a:cubicBezTo>
                  <a:pt x="8" y="1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59" name="Freeform 1508"/>
          <p:cNvSpPr>
            <a:spLocks/>
          </p:cNvSpPr>
          <p:nvPr/>
        </p:nvSpPr>
        <p:spPr bwMode="auto">
          <a:xfrm>
            <a:off x="8558620" y="5038777"/>
            <a:ext cx="83703" cy="122635"/>
          </a:xfrm>
          <a:custGeom>
            <a:avLst/>
            <a:gdLst>
              <a:gd name="T0" fmla="*/ 7 w 9"/>
              <a:gd name="T1" fmla="*/ 10 h 13"/>
              <a:gd name="T2" fmla="*/ 7 w 9"/>
              <a:gd name="T3" fmla="*/ 0 h 13"/>
              <a:gd name="T4" fmla="*/ 7 w 9"/>
              <a:gd name="T5" fmla="*/ 0 h 13"/>
              <a:gd name="T6" fmla="*/ 8 w 9"/>
              <a:gd name="T7" fmla="*/ 0 h 13"/>
              <a:gd name="T8" fmla="*/ 8 w 9"/>
              <a:gd name="T9" fmla="*/ 0 h 13"/>
              <a:gd name="T10" fmla="*/ 9 w 9"/>
              <a:gd name="T11" fmla="*/ 0 h 13"/>
              <a:gd name="T12" fmla="*/ 9 w 9"/>
              <a:gd name="T13" fmla="*/ 13 h 13"/>
              <a:gd name="T14" fmla="*/ 6 w 9"/>
              <a:gd name="T15" fmla="*/ 13 h 13"/>
              <a:gd name="T16" fmla="*/ 2 w 9"/>
              <a:gd name="T17" fmla="*/ 3 h 13"/>
              <a:gd name="T18" fmla="*/ 2 w 9"/>
              <a:gd name="T19" fmla="*/ 12 h 13"/>
              <a:gd name="T20" fmla="*/ 1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2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0" name="Freeform 1509"/>
          <p:cNvSpPr>
            <a:spLocks/>
          </p:cNvSpPr>
          <p:nvPr/>
        </p:nvSpPr>
        <p:spPr bwMode="auto">
          <a:xfrm>
            <a:off x="8689042" y="5038777"/>
            <a:ext cx="83703" cy="122635"/>
          </a:xfrm>
          <a:custGeom>
            <a:avLst/>
            <a:gdLst>
              <a:gd name="T0" fmla="*/ 5 w 9"/>
              <a:gd name="T1" fmla="*/ 3 h 13"/>
              <a:gd name="T2" fmla="*/ 7 w 9"/>
              <a:gd name="T3" fmla="*/ 0 h 13"/>
              <a:gd name="T4" fmla="*/ 9 w 9"/>
              <a:gd name="T5" fmla="*/ 0 h 13"/>
              <a:gd name="T6" fmla="*/ 9 w 9"/>
              <a:gd name="T7" fmla="*/ 12 h 13"/>
              <a:gd name="T8" fmla="*/ 9 w 9"/>
              <a:gd name="T9" fmla="*/ 13 h 13"/>
              <a:gd name="T10" fmla="*/ 8 w 9"/>
              <a:gd name="T11" fmla="*/ 13 h 13"/>
              <a:gd name="T12" fmla="*/ 8 w 9"/>
              <a:gd name="T13" fmla="*/ 13 h 13"/>
              <a:gd name="T14" fmla="*/ 7 w 9"/>
              <a:gd name="T15" fmla="*/ 12 h 13"/>
              <a:gd name="T16" fmla="*/ 7 w 9"/>
              <a:gd name="T17" fmla="*/ 2 h 13"/>
              <a:gd name="T18" fmla="*/ 6 w 9"/>
              <a:gd name="T19" fmla="*/ 4 h 13"/>
              <a:gd name="T20" fmla="*/ 6 w 9"/>
              <a:gd name="T21" fmla="*/ 5 h 13"/>
              <a:gd name="T22" fmla="*/ 5 w 9"/>
              <a:gd name="T23" fmla="*/ 6 h 13"/>
              <a:gd name="T24" fmla="*/ 5 w 9"/>
              <a:gd name="T25" fmla="*/ 6 h 13"/>
              <a:gd name="T26" fmla="*/ 4 w 9"/>
              <a:gd name="T27" fmla="*/ 6 h 13"/>
              <a:gd name="T28" fmla="*/ 4 w 9"/>
              <a:gd name="T29" fmla="*/ 5 h 13"/>
              <a:gd name="T30" fmla="*/ 4 w 9"/>
              <a:gd name="T31" fmla="*/ 4 h 13"/>
              <a:gd name="T32" fmla="*/ 2 w 9"/>
              <a:gd name="T33" fmla="*/ 2 h 13"/>
              <a:gd name="T34" fmla="*/ 2 w 9"/>
              <a:gd name="T35" fmla="*/ 12 h 13"/>
              <a:gd name="T36" fmla="*/ 2 w 9"/>
              <a:gd name="T37" fmla="*/ 13 h 13"/>
              <a:gd name="T38" fmla="*/ 1 w 9"/>
              <a:gd name="T39" fmla="*/ 13 h 13"/>
              <a:gd name="T40" fmla="*/ 1 w 9"/>
              <a:gd name="T41" fmla="*/ 13 h 13"/>
              <a:gd name="T42" fmla="*/ 0 w 9"/>
              <a:gd name="T43" fmla="*/ 12 h 13"/>
              <a:gd name="T44" fmla="*/ 0 w 9"/>
              <a:gd name="T45" fmla="*/ 0 h 13"/>
              <a:gd name="T46" fmla="*/ 3 w 9"/>
              <a:gd name="T47" fmla="*/ 0 h 13"/>
              <a:gd name="T48" fmla="*/ 5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2"/>
                  <a:pt x="7" y="2"/>
                  <a:pt x="7" y="2"/>
                </a:cubicBezTo>
                <a:cubicBezTo>
                  <a:pt x="6" y="4"/>
                  <a:pt x="6" y="4"/>
                  <a:pt x="6" y="4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5" y="5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1" name="Freeform 1510"/>
          <p:cNvSpPr>
            <a:spLocks/>
          </p:cNvSpPr>
          <p:nvPr/>
        </p:nvSpPr>
        <p:spPr bwMode="auto">
          <a:xfrm>
            <a:off x="8829196" y="5038777"/>
            <a:ext cx="75917" cy="122635"/>
          </a:xfrm>
          <a:custGeom>
            <a:avLst/>
            <a:gdLst>
              <a:gd name="T0" fmla="*/ 4 w 8"/>
              <a:gd name="T1" fmla="*/ 3 h 13"/>
              <a:gd name="T2" fmla="*/ 6 w 8"/>
              <a:gd name="T3" fmla="*/ 0 h 13"/>
              <a:gd name="T4" fmla="*/ 8 w 8"/>
              <a:gd name="T5" fmla="*/ 0 h 13"/>
              <a:gd name="T6" fmla="*/ 8 w 8"/>
              <a:gd name="T7" fmla="*/ 12 h 13"/>
              <a:gd name="T8" fmla="*/ 8 w 8"/>
              <a:gd name="T9" fmla="*/ 13 h 13"/>
              <a:gd name="T10" fmla="*/ 7 w 8"/>
              <a:gd name="T11" fmla="*/ 13 h 13"/>
              <a:gd name="T12" fmla="*/ 7 w 8"/>
              <a:gd name="T13" fmla="*/ 13 h 13"/>
              <a:gd name="T14" fmla="*/ 7 w 8"/>
              <a:gd name="T15" fmla="*/ 12 h 13"/>
              <a:gd name="T16" fmla="*/ 7 w 8"/>
              <a:gd name="T17" fmla="*/ 2 h 13"/>
              <a:gd name="T18" fmla="*/ 5 w 8"/>
              <a:gd name="T19" fmla="*/ 4 h 13"/>
              <a:gd name="T20" fmla="*/ 5 w 8"/>
              <a:gd name="T21" fmla="*/ 5 h 13"/>
              <a:gd name="T22" fmla="*/ 5 w 8"/>
              <a:gd name="T23" fmla="*/ 6 h 13"/>
              <a:gd name="T24" fmla="*/ 4 w 8"/>
              <a:gd name="T25" fmla="*/ 6 h 13"/>
              <a:gd name="T26" fmla="*/ 3 w 8"/>
              <a:gd name="T27" fmla="*/ 6 h 13"/>
              <a:gd name="T28" fmla="*/ 3 w 8"/>
              <a:gd name="T29" fmla="*/ 5 h 13"/>
              <a:gd name="T30" fmla="*/ 3 w 8"/>
              <a:gd name="T31" fmla="*/ 4 h 13"/>
              <a:gd name="T32" fmla="*/ 1 w 8"/>
              <a:gd name="T33" fmla="*/ 2 h 13"/>
              <a:gd name="T34" fmla="*/ 1 w 8"/>
              <a:gd name="T35" fmla="*/ 12 h 13"/>
              <a:gd name="T36" fmla="*/ 1 w 8"/>
              <a:gd name="T37" fmla="*/ 13 h 13"/>
              <a:gd name="T38" fmla="*/ 1 w 8"/>
              <a:gd name="T39" fmla="*/ 13 h 13"/>
              <a:gd name="T40" fmla="*/ 0 w 8"/>
              <a:gd name="T41" fmla="*/ 13 h 13"/>
              <a:gd name="T42" fmla="*/ 0 w 8"/>
              <a:gd name="T43" fmla="*/ 12 h 13"/>
              <a:gd name="T44" fmla="*/ 0 w 8"/>
              <a:gd name="T45" fmla="*/ 0 h 13"/>
              <a:gd name="T46" fmla="*/ 2 w 8"/>
              <a:gd name="T47" fmla="*/ 0 h 13"/>
              <a:gd name="T48" fmla="*/ 4 w 8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2"/>
                  <a:pt x="7" y="2"/>
                  <a:pt x="7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1" y="2"/>
                  <a:pt x="1" y="2"/>
                  <a:pt x="1" y="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2" name="Freeform 1511"/>
          <p:cNvSpPr>
            <a:spLocks/>
          </p:cNvSpPr>
          <p:nvPr/>
        </p:nvSpPr>
        <p:spPr bwMode="auto">
          <a:xfrm>
            <a:off x="8959617" y="5038777"/>
            <a:ext cx="83703" cy="122635"/>
          </a:xfrm>
          <a:custGeom>
            <a:avLst/>
            <a:gdLst>
              <a:gd name="T0" fmla="*/ 4 w 9"/>
              <a:gd name="T1" fmla="*/ 3 h 13"/>
              <a:gd name="T2" fmla="*/ 6 w 9"/>
              <a:gd name="T3" fmla="*/ 0 h 13"/>
              <a:gd name="T4" fmla="*/ 9 w 9"/>
              <a:gd name="T5" fmla="*/ 0 h 13"/>
              <a:gd name="T6" fmla="*/ 9 w 9"/>
              <a:gd name="T7" fmla="*/ 12 h 13"/>
              <a:gd name="T8" fmla="*/ 8 w 9"/>
              <a:gd name="T9" fmla="*/ 13 h 13"/>
              <a:gd name="T10" fmla="*/ 8 w 9"/>
              <a:gd name="T11" fmla="*/ 13 h 13"/>
              <a:gd name="T12" fmla="*/ 7 w 9"/>
              <a:gd name="T13" fmla="*/ 13 h 13"/>
              <a:gd name="T14" fmla="*/ 7 w 9"/>
              <a:gd name="T15" fmla="*/ 12 h 13"/>
              <a:gd name="T16" fmla="*/ 7 w 9"/>
              <a:gd name="T17" fmla="*/ 2 h 13"/>
              <a:gd name="T18" fmla="*/ 5 w 9"/>
              <a:gd name="T19" fmla="*/ 4 h 13"/>
              <a:gd name="T20" fmla="*/ 5 w 9"/>
              <a:gd name="T21" fmla="*/ 5 h 13"/>
              <a:gd name="T22" fmla="*/ 5 w 9"/>
              <a:gd name="T23" fmla="*/ 6 h 13"/>
              <a:gd name="T24" fmla="*/ 4 w 9"/>
              <a:gd name="T25" fmla="*/ 6 h 13"/>
              <a:gd name="T26" fmla="*/ 4 w 9"/>
              <a:gd name="T27" fmla="*/ 6 h 13"/>
              <a:gd name="T28" fmla="*/ 3 w 9"/>
              <a:gd name="T29" fmla="*/ 5 h 13"/>
              <a:gd name="T30" fmla="*/ 3 w 9"/>
              <a:gd name="T31" fmla="*/ 4 h 13"/>
              <a:gd name="T32" fmla="*/ 2 w 9"/>
              <a:gd name="T33" fmla="*/ 2 h 13"/>
              <a:gd name="T34" fmla="*/ 2 w 9"/>
              <a:gd name="T35" fmla="*/ 12 h 13"/>
              <a:gd name="T36" fmla="*/ 1 w 9"/>
              <a:gd name="T37" fmla="*/ 13 h 13"/>
              <a:gd name="T38" fmla="*/ 1 w 9"/>
              <a:gd name="T39" fmla="*/ 13 h 13"/>
              <a:gd name="T40" fmla="*/ 0 w 9"/>
              <a:gd name="T41" fmla="*/ 13 h 13"/>
              <a:gd name="T42" fmla="*/ 0 w 9"/>
              <a:gd name="T43" fmla="*/ 12 h 13"/>
              <a:gd name="T44" fmla="*/ 0 w 9"/>
              <a:gd name="T45" fmla="*/ 0 h 13"/>
              <a:gd name="T46" fmla="*/ 2 w 9"/>
              <a:gd name="T47" fmla="*/ 0 h 13"/>
              <a:gd name="T48" fmla="*/ 4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2"/>
                  <a:pt x="7" y="2"/>
                  <a:pt x="7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3" name="Freeform 1512"/>
          <p:cNvSpPr>
            <a:spLocks/>
          </p:cNvSpPr>
          <p:nvPr/>
        </p:nvSpPr>
        <p:spPr bwMode="auto">
          <a:xfrm>
            <a:off x="9090038" y="5038777"/>
            <a:ext cx="85650" cy="122635"/>
          </a:xfrm>
          <a:custGeom>
            <a:avLst/>
            <a:gdLst>
              <a:gd name="T0" fmla="*/ 5 w 9"/>
              <a:gd name="T1" fmla="*/ 3 h 13"/>
              <a:gd name="T2" fmla="*/ 7 w 9"/>
              <a:gd name="T3" fmla="*/ 0 h 13"/>
              <a:gd name="T4" fmla="*/ 9 w 9"/>
              <a:gd name="T5" fmla="*/ 0 h 13"/>
              <a:gd name="T6" fmla="*/ 9 w 9"/>
              <a:gd name="T7" fmla="*/ 12 h 13"/>
              <a:gd name="T8" fmla="*/ 9 w 9"/>
              <a:gd name="T9" fmla="*/ 13 h 13"/>
              <a:gd name="T10" fmla="*/ 8 w 9"/>
              <a:gd name="T11" fmla="*/ 13 h 13"/>
              <a:gd name="T12" fmla="*/ 7 w 9"/>
              <a:gd name="T13" fmla="*/ 13 h 13"/>
              <a:gd name="T14" fmla="*/ 7 w 9"/>
              <a:gd name="T15" fmla="*/ 12 h 13"/>
              <a:gd name="T16" fmla="*/ 7 w 9"/>
              <a:gd name="T17" fmla="*/ 2 h 13"/>
              <a:gd name="T18" fmla="*/ 5 w 9"/>
              <a:gd name="T19" fmla="*/ 4 h 13"/>
              <a:gd name="T20" fmla="*/ 5 w 9"/>
              <a:gd name="T21" fmla="*/ 5 h 13"/>
              <a:gd name="T22" fmla="*/ 5 w 9"/>
              <a:gd name="T23" fmla="*/ 6 h 13"/>
              <a:gd name="T24" fmla="*/ 5 w 9"/>
              <a:gd name="T25" fmla="*/ 6 h 13"/>
              <a:gd name="T26" fmla="*/ 4 w 9"/>
              <a:gd name="T27" fmla="*/ 6 h 13"/>
              <a:gd name="T28" fmla="*/ 4 w 9"/>
              <a:gd name="T29" fmla="*/ 5 h 13"/>
              <a:gd name="T30" fmla="*/ 4 w 9"/>
              <a:gd name="T31" fmla="*/ 4 h 13"/>
              <a:gd name="T32" fmla="*/ 2 w 9"/>
              <a:gd name="T33" fmla="*/ 2 h 13"/>
              <a:gd name="T34" fmla="*/ 2 w 9"/>
              <a:gd name="T35" fmla="*/ 12 h 13"/>
              <a:gd name="T36" fmla="*/ 2 w 9"/>
              <a:gd name="T37" fmla="*/ 13 h 13"/>
              <a:gd name="T38" fmla="*/ 1 w 9"/>
              <a:gd name="T39" fmla="*/ 13 h 13"/>
              <a:gd name="T40" fmla="*/ 1 w 9"/>
              <a:gd name="T41" fmla="*/ 13 h 13"/>
              <a:gd name="T42" fmla="*/ 0 w 9"/>
              <a:gd name="T43" fmla="*/ 12 h 13"/>
              <a:gd name="T44" fmla="*/ 0 w 9"/>
              <a:gd name="T45" fmla="*/ 0 h 13"/>
              <a:gd name="T46" fmla="*/ 2 w 9"/>
              <a:gd name="T47" fmla="*/ 0 h 13"/>
              <a:gd name="T48" fmla="*/ 5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2"/>
                  <a:pt x="7" y="2"/>
                  <a:pt x="7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4" y="4"/>
                  <a:pt x="4" y="4"/>
                  <a:pt x="4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4" name="Freeform 1513"/>
          <p:cNvSpPr>
            <a:spLocks/>
          </p:cNvSpPr>
          <p:nvPr/>
        </p:nvSpPr>
        <p:spPr bwMode="auto">
          <a:xfrm>
            <a:off x="9230192" y="5038777"/>
            <a:ext cx="75917" cy="122635"/>
          </a:xfrm>
          <a:custGeom>
            <a:avLst/>
            <a:gdLst>
              <a:gd name="T0" fmla="*/ 4 w 8"/>
              <a:gd name="T1" fmla="*/ 3 h 13"/>
              <a:gd name="T2" fmla="*/ 6 w 8"/>
              <a:gd name="T3" fmla="*/ 0 h 13"/>
              <a:gd name="T4" fmla="*/ 8 w 8"/>
              <a:gd name="T5" fmla="*/ 0 h 13"/>
              <a:gd name="T6" fmla="*/ 8 w 8"/>
              <a:gd name="T7" fmla="*/ 12 h 13"/>
              <a:gd name="T8" fmla="*/ 8 w 8"/>
              <a:gd name="T9" fmla="*/ 13 h 13"/>
              <a:gd name="T10" fmla="*/ 7 w 8"/>
              <a:gd name="T11" fmla="*/ 13 h 13"/>
              <a:gd name="T12" fmla="*/ 7 w 8"/>
              <a:gd name="T13" fmla="*/ 13 h 13"/>
              <a:gd name="T14" fmla="*/ 6 w 8"/>
              <a:gd name="T15" fmla="*/ 12 h 13"/>
              <a:gd name="T16" fmla="*/ 6 w 8"/>
              <a:gd name="T17" fmla="*/ 2 h 13"/>
              <a:gd name="T18" fmla="*/ 5 w 8"/>
              <a:gd name="T19" fmla="*/ 4 h 13"/>
              <a:gd name="T20" fmla="*/ 5 w 8"/>
              <a:gd name="T21" fmla="*/ 5 h 13"/>
              <a:gd name="T22" fmla="*/ 4 w 8"/>
              <a:gd name="T23" fmla="*/ 6 h 13"/>
              <a:gd name="T24" fmla="*/ 4 w 8"/>
              <a:gd name="T25" fmla="*/ 6 h 13"/>
              <a:gd name="T26" fmla="*/ 3 w 8"/>
              <a:gd name="T27" fmla="*/ 6 h 13"/>
              <a:gd name="T28" fmla="*/ 3 w 8"/>
              <a:gd name="T29" fmla="*/ 5 h 13"/>
              <a:gd name="T30" fmla="*/ 3 w 8"/>
              <a:gd name="T31" fmla="*/ 4 h 13"/>
              <a:gd name="T32" fmla="*/ 1 w 8"/>
              <a:gd name="T33" fmla="*/ 2 h 13"/>
              <a:gd name="T34" fmla="*/ 1 w 8"/>
              <a:gd name="T35" fmla="*/ 12 h 13"/>
              <a:gd name="T36" fmla="*/ 1 w 8"/>
              <a:gd name="T37" fmla="*/ 13 h 13"/>
              <a:gd name="T38" fmla="*/ 0 w 8"/>
              <a:gd name="T39" fmla="*/ 13 h 13"/>
              <a:gd name="T40" fmla="*/ 0 w 8"/>
              <a:gd name="T41" fmla="*/ 13 h 13"/>
              <a:gd name="T42" fmla="*/ 0 w 8"/>
              <a:gd name="T43" fmla="*/ 12 h 13"/>
              <a:gd name="T44" fmla="*/ 0 w 8"/>
              <a:gd name="T45" fmla="*/ 0 h 13"/>
              <a:gd name="T46" fmla="*/ 2 w 8"/>
              <a:gd name="T47" fmla="*/ 0 h 13"/>
              <a:gd name="T48" fmla="*/ 4 w 8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2"/>
                  <a:pt x="8" y="12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6" y="13"/>
                  <a:pt x="6" y="12"/>
                </a:cubicBezTo>
                <a:cubicBezTo>
                  <a:pt x="6" y="2"/>
                  <a:pt x="6" y="2"/>
                  <a:pt x="6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1" y="2"/>
                  <a:pt x="1" y="2"/>
                  <a:pt x="1" y="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5" name="Freeform 1514"/>
          <p:cNvSpPr>
            <a:spLocks/>
          </p:cNvSpPr>
          <p:nvPr/>
        </p:nvSpPr>
        <p:spPr bwMode="auto">
          <a:xfrm>
            <a:off x="9360613" y="5038777"/>
            <a:ext cx="85650" cy="122635"/>
          </a:xfrm>
          <a:custGeom>
            <a:avLst/>
            <a:gdLst>
              <a:gd name="T0" fmla="*/ 4 w 9"/>
              <a:gd name="T1" fmla="*/ 3 h 13"/>
              <a:gd name="T2" fmla="*/ 6 w 9"/>
              <a:gd name="T3" fmla="*/ 0 h 13"/>
              <a:gd name="T4" fmla="*/ 9 w 9"/>
              <a:gd name="T5" fmla="*/ 0 h 13"/>
              <a:gd name="T6" fmla="*/ 9 w 9"/>
              <a:gd name="T7" fmla="*/ 12 h 13"/>
              <a:gd name="T8" fmla="*/ 8 w 9"/>
              <a:gd name="T9" fmla="*/ 13 h 13"/>
              <a:gd name="T10" fmla="*/ 8 w 9"/>
              <a:gd name="T11" fmla="*/ 13 h 13"/>
              <a:gd name="T12" fmla="*/ 7 w 9"/>
              <a:gd name="T13" fmla="*/ 13 h 13"/>
              <a:gd name="T14" fmla="*/ 7 w 9"/>
              <a:gd name="T15" fmla="*/ 12 h 13"/>
              <a:gd name="T16" fmla="*/ 7 w 9"/>
              <a:gd name="T17" fmla="*/ 2 h 13"/>
              <a:gd name="T18" fmla="*/ 5 w 9"/>
              <a:gd name="T19" fmla="*/ 4 h 13"/>
              <a:gd name="T20" fmla="*/ 5 w 9"/>
              <a:gd name="T21" fmla="*/ 5 h 13"/>
              <a:gd name="T22" fmla="*/ 5 w 9"/>
              <a:gd name="T23" fmla="*/ 6 h 13"/>
              <a:gd name="T24" fmla="*/ 4 w 9"/>
              <a:gd name="T25" fmla="*/ 6 h 13"/>
              <a:gd name="T26" fmla="*/ 4 w 9"/>
              <a:gd name="T27" fmla="*/ 6 h 13"/>
              <a:gd name="T28" fmla="*/ 3 w 9"/>
              <a:gd name="T29" fmla="*/ 5 h 13"/>
              <a:gd name="T30" fmla="*/ 3 w 9"/>
              <a:gd name="T31" fmla="*/ 4 h 13"/>
              <a:gd name="T32" fmla="*/ 2 w 9"/>
              <a:gd name="T33" fmla="*/ 2 h 13"/>
              <a:gd name="T34" fmla="*/ 2 w 9"/>
              <a:gd name="T35" fmla="*/ 12 h 13"/>
              <a:gd name="T36" fmla="*/ 1 w 9"/>
              <a:gd name="T37" fmla="*/ 13 h 13"/>
              <a:gd name="T38" fmla="*/ 1 w 9"/>
              <a:gd name="T39" fmla="*/ 13 h 13"/>
              <a:gd name="T40" fmla="*/ 0 w 9"/>
              <a:gd name="T41" fmla="*/ 13 h 13"/>
              <a:gd name="T42" fmla="*/ 0 w 9"/>
              <a:gd name="T43" fmla="*/ 12 h 13"/>
              <a:gd name="T44" fmla="*/ 0 w 9"/>
              <a:gd name="T45" fmla="*/ 0 h 13"/>
              <a:gd name="T46" fmla="*/ 2 w 9"/>
              <a:gd name="T47" fmla="*/ 0 h 13"/>
              <a:gd name="T48" fmla="*/ 4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2"/>
                  <a:pt x="9" y="12"/>
                  <a:pt x="9" y="12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2"/>
                </a:cubicBezTo>
                <a:cubicBezTo>
                  <a:pt x="7" y="2"/>
                  <a:pt x="7" y="2"/>
                  <a:pt x="7" y="2"/>
                </a:cubicBezTo>
                <a:cubicBezTo>
                  <a:pt x="5" y="4"/>
                  <a:pt x="5" y="4"/>
                  <a:pt x="5" y="4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6"/>
                </a:cubicBezTo>
                <a:cubicBezTo>
                  <a:pt x="5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3" y="5"/>
                  <a:pt x="3" y="5"/>
                  <a:pt x="3" y="5"/>
                </a:cubicBezTo>
                <a:cubicBezTo>
                  <a:pt x="3" y="4"/>
                  <a:pt x="3" y="4"/>
                  <a:pt x="3" y="4"/>
                </a:cubicBezTo>
                <a:cubicBezTo>
                  <a:pt x="2" y="2"/>
                  <a:pt x="2" y="2"/>
                  <a:pt x="2" y="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6" name="Freeform 1515"/>
          <p:cNvSpPr>
            <a:spLocks noEditPoints="1"/>
          </p:cNvSpPr>
          <p:nvPr/>
        </p:nvSpPr>
        <p:spPr bwMode="auto">
          <a:xfrm>
            <a:off x="9492981" y="5038777"/>
            <a:ext cx="83703" cy="122635"/>
          </a:xfrm>
          <a:custGeom>
            <a:avLst/>
            <a:gdLst>
              <a:gd name="T0" fmla="*/ 5 w 9"/>
              <a:gd name="T1" fmla="*/ 0 h 13"/>
              <a:gd name="T2" fmla="*/ 6 w 9"/>
              <a:gd name="T3" fmla="*/ 1 h 13"/>
              <a:gd name="T4" fmla="*/ 8 w 9"/>
              <a:gd name="T5" fmla="*/ 5 h 13"/>
              <a:gd name="T6" fmla="*/ 9 w 9"/>
              <a:gd name="T7" fmla="*/ 6 h 13"/>
              <a:gd name="T8" fmla="*/ 8 w 9"/>
              <a:gd name="T9" fmla="*/ 8 h 13"/>
              <a:gd name="T10" fmla="*/ 6 w 9"/>
              <a:gd name="T11" fmla="*/ 12 h 13"/>
              <a:gd name="T12" fmla="*/ 5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1 h 13"/>
              <a:gd name="T26" fmla="*/ 2 w 9"/>
              <a:gd name="T27" fmla="*/ 11 h 13"/>
              <a:gd name="T28" fmla="*/ 2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0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5 w 9"/>
              <a:gd name="T43" fmla="*/ 0 h 13"/>
              <a:gd name="T44" fmla="*/ 3 w 9"/>
              <a:gd name="T45" fmla="*/ 11 h 13"/>
              <a:gd name="T46" fmla="*/ 4 w 9"/>
              <a:gd name="T47" fmla="*/ 11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6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3 w 9"/>
              <a:gd name="T61" fmla="*/ 1 h 13"/>
              <a:gd name="T62" fmla="*/ 3 w 9"/>
              <a:gd name="T6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0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6"/>
                  <a:pt x="9" y="6"/>
                </a:cubicBezTo>
                <a:cubicBezTo>
                  <a:pt x="9" y="7"/>
                  <a:pt x="9" y="7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moveTo>
                  <a:pt x="3" y="11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3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7" name="Freeform 1516"/>
          <p:cNvSpPr>
            <a:spLocks noEditPoints="1"/>
          </p:cNvSpPr>
          <p:nvPr/>
        </p:nvSpPr>
        <p:spPr bwMode="auto">
          <a:xfrm>
            <a:off x="9623402" y="5038777"/>
            <a:ext cx="83703" cy="122635"/>
          </a:xfrm>
          <a:custGeom>
            <a:avLst/>
            <a:gdLst>
              <a:gd name="T0" fmla="*/ 6 w 9"/>
              <a:gd name="T1" fmla="*/ 0 h 13"/>
              <a:gd name="T2" fmla="*/ 7 w 9"/>
              <a:gd name="T3" fmla="*/ 1 h 13"/>
              <a:gd name="T4" fmla="*/ 9 w 9"/>
              <a:gd name="T5" fmla="*/ 5 h 13"/>
              <a:gd name="T6" fmla="*/ 9 w 9"/>
              <a:gd name="T7" fmla="*/ 6 h 13"/>
              <a:gd name="T8" fmla="*/ 9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1 h 13"/>
              <a:gd name="T26" fmla="*/ 2 w 9"/>
              <a:gd name="T27" fmla="*/ 11 h 13"/>
              <a:gd name="T28" fmla="*/ 2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0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6 w 9"/>
              <a:gd name="T43" fmla="*/ 0 h 13"/>
              <a:gd name="T44" fmla="*/ 4 w 9"/>
              <a:gd name="T45" fmla="*/ 11 h 13"/>
              <a:gd name="T46" fmla="*/ 4 w 9"/>
              <a:gd name="T47" fmla="*/ 11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6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4 w 9"/>
              <a:gd name="T61" fmla="*/ 1 h 13"/>
              <a:gd name="T62" fmla="*/ 4 w 9"/>
              <a:gd name="T6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6" y="0"/>
                  <a:pt x="6" y="1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ubicBezTo>
                  <a:pt x="9" y="7"/>
                  <a:pt x="9" y="7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moveTo>
                  <a:pt x="4" y="11"/>
                </a:moveTo>
                <a:cubicBezTo>
                  <a:pt x="4" y="11"/>
                  <a:pt x="4" y="11"/>
                  <a:pt x="4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8" name="Freeform 1517"/>
          <p:cNvSpPr>
            <a:spLocks noEditPoints="1"/>
          </p:cNvSpPr>
          <p:nvPr/>
        </p:nvSpPr>
        <p:spPr bwMode="auto">
          <a:xfrm>
            <a:off x="9753823" y="5038777"/>
            <a:ext cx="83703" cy="122635"/>
          </a:xfrm>
          <a:custGeom>
            <a:avLst/>
            <a:gdLst>
              <a:gd name="T0" fmla="*/ 6 w 9"/>
              <a:gd name="T1" fmla="*/ 0 h 13"/>
              <a:gd name="T2" fmla="*/ 7 w 9"/>
              <a:gd name="T3" fmla="*/ 1 h 13"/>
              <a:gd name="T4" fmla="*/ 9 w 9"/>
              <a:gd name="T5" fmla="*/ 5 h 13"/>
              <a:gd name="T6" fmla="*/ 9 w 9"/>
              <a:gd name="T7" fmla="*/ 6 h 13"/>
              <a:gd name="T8" fmla="*/ 9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5 w 9"/>
              <a:gd name="T15" fmla="*/ 13 h 13"/>
              <a:gd name="T16" fmla="*/ 1 w 9"/>
              <a:gd name="T17" fmla="*/ 13 h 13"/>
              <a:gd name="T18" fmla="*/ 1 w 9"/>
              <a:gd name="T19" fmla="*/ 13 h 13"/>
              <a:gd name="T20" fmla="*/ 0 w 9"/>
              <a:gd name="T21" fmla="*/ 12 h 13"/>
              <a:gd name="T22" fmla="*/ 1 w 9"/>
              <a:gd name="T23" fmla="*/ 12 h 13"/>
              <a:gd name="T24" fmla="*/ 1 w 9"/>
              <a:gd name="T25" fmla="*/ 11 h 13"/>
              <a:gd name="T26" fmla="*/ 2 w 9"/>
              <a:gd name="T27" fmla="*/ 11 h 13"/>
              <a:gd name="T28" fmla="*/ 2 w 9"/>
              <a:gd name="T29" fmla="*/ 1 h 13"/>
              <a:gd name="T30" fmla="*/ 1 w 9"/>
              <a:gd name="T31" fmla="*/ 1 h 13"/>
              <a:gd name="T32" fmla="*/ 1 w 9"/>
              <a:gd name="T33" fmla="*/ 1 h 13"/>
              <a:gd name="T34" fmla="*/ 0 w 9"/>
              <a:gd name="T35" fmla="*/ 0 h 13"/>
              <a:gd name="T36" fmla="*/ 1 w 9"/>
              <a:gd name="T37" fmla="*/ 0 h 13"/>
              <a:gd name="T38" fmla="*/ 1 w 9"/>
              <a:gd name="T39" fmla="*/ 0 h 13"/>
              <a:gd name="T40" fmla="*/ 5 w 9"/>
              <a:gd name="T41" fmla="*/ 0 h 13"/>
              <a:gd name="T42" fmla="*/ 6 w 9"/>
              <a:gd name="T43" fmla="*/ 0 h 13"/>
              <a:gd name="T44" fmla="*/ 4 w 9"/>
              <a:gd name="T45" fmla="*/ 11 h 13"/>
              <a:gd name="T46" fmla="*/ 5 w 9"/>
              <a:gd name="T47" fmla="*/ 11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6 h 13"/>
              <a:gd name="T54" fmla="*/ 7 w 9"/>
              <a:gd name="T55" fmla="*/ 6 h 13"/>
              <a:gd name="T56" fmla="*/ 5 w 9"/>
              <a:gd name="T57" fmla="*/ 2 h 13"/>
              <a:gd name="T58" fmla="*/ 5 w 9"/>
              <a:gd name="T59" fmla="*/ 1 h 13"/>
              <a:gd name="T60" fmla="*/ 4 w 9"/>
              <a:gd name="T61" fmla="*/ 1 h 13"/>
              <a:gd name="T62" fmla="*/ 4 w 9"/>
              <a:gd name="T6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7" y="0"/>
                  <a:pt x="7" y="1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6"/>
                </a:cubicBezTo>
                <a:cubicBezTo>
                  <a:pt x="9" y="7"/>
                  <a:pt x="9" y="7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6" y="13"/>
                  <a:pt x="5" y="13"/>
                  <a:pt x="5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1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moveTo>
                  <a:pt x="4" y="11"/>
                </a:moveTo>
                <a:cubicBezTo>
                  <a:pt x="5" y="11"/>
                  <a:pt x="5" y="11"/>
                  <a:pt x="5" y="11"/>
                </a:cubicBezTo>
                <a:cubicBezTo>
                  <a:pt x="5" y="11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5" y="1"/>
                </a:cubicBezTo>
                <a:cubicBezTo>
                  <a:pt x="4" y="1"/>
                  <a:pt x="4" y="1"/>
                  <a:pt x="4" y="1"/>
                </a:cubicBezTo>
                <a:lnTo>
                  <a:pt x="4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69" name="Freeform 1518"/>
          <p:cNvSpPr>
            <a:spLocks noEditPoints="1"/>
          </p:cNvSpPr>
          <p:nvPr/>
        </p:nvSpPr>
        <p:spPr bwMode="auto">
          <a:xfrm>
            <a:off x="9893977" y="5038777"/>
            <a:ext cx="83703" cy="122635"/>
          </a:xfrm>
          <a:custGeom>
            <a:avLst/>
            <a:gdLst>
              <a:gd name="T0" fmla="*/ 5 w 9"/>
              <a:gd name="T1" fmla="*/ 0 h 13"/>
              <a:gd name="T2" fmla="*/ 6 w 9"/>
              <a:gd name="T3" fmla="*/ 1 h 13"/>
              <a:gd name="T4" fmla="*/ 8 w 9"/>
              <a:gd name="T5" fmla="*/ 5 h 13"/>
              <a:gd name="T6" fmla="*/ 9 w 9"/>
              <a:gd name="T7" fmla="*/ 6 h 13"/>
              <a:gd name="T8" fmla="*/ 8 w 9"/>
              <a:gd name="T9" fmla="*/ 8 h 13"/>
              <a:gd name="T10" fmla="*/ 6 w 9"/>
              <a:gd name="T11" fmla="*/ 12 h 13"/>
              <a:gd name="T12" fmla="*/ 5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1 h 13"/>
              <a:gd name="T26" fmla="*/ 2 w 9"/>
              <a:gd name="T27" fmla="*/ 11 h 13"/>
              <a:gd name="T28" fmla="*/ 2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0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5 w 9"/>
              <a:gd name="T43" fmla="*/ 0 h 13"/>
              <a:gd name="T44" fmla="*/ 3 w 9"/>
              <a:gd name="T45" fmla="*/ 11 h 13"/>
              <a:gd name="T46" fmla="*/ 4 w 9"/>
              <a:gd name="T47" fmla="*/ 11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6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3 w 9"/>
              <a:gd name="T61" fmla="*/ 1 h 13"/>
              <a:gd name="T62" fmla="*/ 3 w 9"/>
              <a:gd name="T63" fmla="*/ 1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0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6"/>
                </a:cubicBezTo>
                <a:cubicBezTo>
                  <a:pt x="9" y="7"/>
                  <a:pt x="8" y="7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1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moveTo>
                  <a:pt x="3" y="11"/>
                </a:moveTo>
                <a:cubicBezTo>
                  <a:pt x="4" y="11"/>
                  <a:pt x="4" y="11"/>
                  <a:pt x="4" y="11"/>
                </a:cubicBezTo>
                <a:cubicBezTo>
                  <a:pt x="4" y="11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3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70" name="Freeform 1519"/>
          <p:cNvSpPr>
            <a:spLocks/>
          </p:cNvSpPr>
          <p:nvPr/>
        </p:nvSpPr>
        <p:spPr bwMode="auto">
          <a:xfrm>
            <a:off x="10024398" y="5038777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2 h 13"/>
              <a:gd name="T4" fmla="*/ 9 w 9"/>
              <a:gd name="T5" fmla="*/ 3 h 13"/>
              <a:gd name="T6" fmla="*/ 8 w 9"/>
              <a:gd name="T7" fmla="*/ 3 h 13"/>
              <a:gd name="T8" fmla="*/ 8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1 h 13"/>
              <a:gd name="T16" fmla="*/ 7 w 9"/>
              <a:gd name="T17" fmla="*/ 1 h 13"/>
              <a:gd name="T18" fmla="*/ 2 w 9"/>
              <a:gd name="T19" fmla="*/ 1 h 13"/>
              <a:gd name="T20" fmla="*/ 2 w 9"/>
              <a:gd name="T21" fmla="*/ 2 h 13"/>
              <a:gd name="T22" fmla="*/ 2 w 9"/>
              <a:gd name="T23" fmla="*/ 2 h 13"/>
              <a:gd name="T24" fmla="*/ 8 w 9"/>
              <a:gd name="T25" fmla="*/ 10 h 13"/>
              <a:gd name="T26" fmla="*/ 9 w 9"/>
              <a:gd name="T27" fmla="*/ 11 h 13"/>
              <a:gd name="T28" fmla="*/ 9 w 9"/>
              <a:gd name="T29" fmla="*/ 13 h 13"/>
              <a:gd name="T30" fmla="*/ 7 w 9"/>
              <a:gd name="T31" fmla="*/ 13 h 13"/>
              <a:gd name="T32" fmla="*/ 3 w 9"/>
              <a:gd name="T33" fmla="*/ 13 h 13"/>
              <a:gd name="T34" fmla="*/ 1 w 9"/>
              <a:gd name="T35" fmla="*/ 12 h 13"/>
              <a:gd name="T36" fmla="*/ 0 w 9"/>
              <a:gd name="T37" fmla="*/ 11 h 13"/>
              <a:gd name="T38" fmla="*/ 1 w 9"/>
              <a:gd name="T39" fmla="*/ 10 h 13"/>
              <a:gd name="T40" fmla="*/ 1 w 9"/>
              <a:gd name="T41" fmla="*/ 10 h 13"/>
              <a:gd name="T42" fmla="*/ 2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3 w 9"/>
              <a:gd name="T49" fmla="*/ 11 h 13"/>
              <a:gd name="T50" fmla="*/ 7 w 9"/>
              <a:gd name="T51" fmla="*/ 11 h 13"/>
              <a:gd name="T52" fmla="*/ 7 w 9"/>
              <a:gd name="T53" fmla="*/ 11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1 h 13"/>
              <a:gd name="T62" fmla="*/ 1 w 9"/>
              <a:gd name="T63" fmla="*/ 0 h 13"/>
              <a:gd name="T64" fmla="*/ 2 w 9"/>
              <a:gd name="T65" fmla="*/ 0 h 13"/>
              <a:gd name="T66" fmla="*/ 7 w 9"/>
              <a:gd name="T67" fmla="*/ 0 h 13"/>
              <a:gd name="T68" fmla="*/ 8 w 9"/>
              <a:gd name="T6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1"/>
                  <a:pt x="9" y="1"/>
                  <a:pt x="9" y="2"/>
                </a:cubicBezTo>
                <a:cubicBezTo>
                  <a:pt x="9" y="2"/>
                  <a:pt x="9" y="2"/>
                  <a:pt x="9" y="3"/>
                </a:cubicBezTo>
                <a:cubicBezTo>
                  <a:pt x="9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1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9" y="10"/>
                  <a:pt x="9" y="11"/>
                  <a:pt x="9" y="11"/>
                </a:cubicBezTo>
                <a:cubicBezTo>
                  <a:pt x="9" y="12"/>
                  <a:pt x="9" y="12"/>
                  <a:pt x="9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1" y="13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10"/>
                  <a:pt x="2" y="10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1"/>
                  <a:pt x="3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1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71" name="Freeform 1520"/>
          <p:cNvSpPr>
            <a:spLocks/>
          </p:cNvSpPr>
          <p:nvPr/>
        </p:nvSpPr>
        <p:spPr bwMode="auto">
          <a:xfrm>
            <a:off x="10164552" y="5038777"/>
            <a:ext cx="73970" cy="122635"/>
          </a:xfrm>
          <a:custGeom>
            <a:avLst/>
            <a:gdLst>
              <a:gd name="T0" fmla="*/ 7 w 8"/>
              <a:gd name="T1" fmla="*/ 0 h 13"/>
              <a:gd name="T2" fmla="*/ 8 w 8"/>
              <a:gd name="T3" fmla="*/ 0 h 13"/>
              <a:gd name="T4" fmla="*/ 8 w 8"/>
              <a:gd name="T5" fmla="*/ 1 h 13"/>
              <a:gd name="T6" fmla="*/ 1 w 8"/>
              <a:gd name="T7" fmla="*/ 13 h 13"/>
              <a:gd name="T8" fmla="*/ 0 w 8"/>
              <a:gd name="T9" fmla="*/ 13 h 13"/>
              <a:gd name="T10" fmla="*/ 0 w 8"/>
              <a:gd name="T11" fmla="*/ 12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72" name="Freeform 1521"/>
          <p:cNvSpPr>
            <a:spLocks/>
          </p:cNvSpPr>
          <p:nvPr/>
        </p:nvSpPr>
        <p:spPr bwMode="auto">
          <a:xfrm>
            <a:off x="10294973" y="5038777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0 h 13"/>
              <a:gd name="T4" fmla="*/ 8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0"/>
                </a:cubicBezTo>
                <a:cubicBezTo>
                  <a:pt x="9" y="1"/>
                  <a:pt x="9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73" name="Freeform 1522"/>
          <p:cNvSpPr>
            <a:spLocks/>
          </p:cNvSpPr>
          <p:nvPr/>
        </p:nvSpPr>
        <p:spPr bwMode="auto">
          <a:xfrm>
            <a:off x="10425394" y="5085495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74" name="Freeform 1523"/>
          <p:cNvSpPr>
            <a:spLocks/>
          </p:cNvSpPr>
          <p:nvPr/>
        </p:nvSpPr>
        <p:spPr bwMode="auto">
          <a:xfrm>
            <a:off x="10583067" y="5114694"/>
            <a:ext cx="38932" cy="27252"/>
          </a:xfrm>
          <a:custGeom>
            <a:avLst/>
            <a:gdLst>
              <a:gd name="T0" fmla="*/ 4 w 4"/>
              <a:gd name="T1" fmla="*/ 1 h 3"/>
              <a:gd name="T2" fmla="*/ 4 w 4"/>
              <a:gd name="T3" fmla="*/ 2 h 3"/>
              <a:gd name="T4" fmla="*/ 3 w 4"/>
              <a:gd name="T5" fmla="*/ 3 h 3"/>
              <a:gd name="T6" fmla="*/ 1 w 4"/>
              <a:gd name="T7" fmla="*/ 3 h 3"/>
              <a:gd name="T8" fmla="*/ 0 w 4"/>
              <a:gd name="T9" fmla="*/ 2 h 3"/>
              <a:gd name="T10" fmla="*/ 0 w 4"/>
              <a:gd name="T11" fmla="*/ 1 h 3"/>
              <a:gd name="T12" fmla="*/ 1 w 4"/>
              <a:gd name="T13" fmla="*/ 0 h 3"/>
              <a:gd name="T14" fmla="*/ 3 w 4"/>
              <a:gd name="T15" fmla="*/ 0 h 3"/>
              <a:gd name="T16" fmla="*/ 4 w 4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4" h="3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75" name="Freeform 1524"/>
          <p:cNvSpPr>
            <a:spLocks/>
          </p:cNvSpPr>
          <p:nvPr/>
        </p:nvSpPr>
        <p:spPr bwMode="auto">
          <a:xfrm>
            <a:off x="10695969" y="5085495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76" name="Freeform 1525"/>
          <p:cNvSpPr>
            <a:spLocks/>
          </p:cNvSpPr>
          <p:nvPr/>
        </p:nvSpPr>
        <p:spPr bwMode="auto">
          <a:xfrm>
            <a:off x="10826390" y="5085495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8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77" name="Freeform 1526"/>
          <p:cNvSpPr>
            <a:spLocks/>
          </p:cNvSpPr>
          <p:nvPr/>
        </p:nvSpPr>
        <p:spPr bwMode="auto">
          <a:xfrm>
            <a:off x="10956811" y="5085495"/>
            <a:ext cx="83703" cy="29199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3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78" name="Freeform 1527"/>
          <p:cNvSpPr>
            <a:spLocks/>
          </p:cNvSpPr>
          <p:nvPr/>
        </p:nvSpPr>
        <p:spPr bwMode="auto">
          <a:xfrm>
            <a:off x="11096965" y="5085495"/>
            <a:ext cx="73970" cy="29199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3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79" name="Freeform 1528"/>
          <p:cNvSpPr>
            <a:spLocks noEditPoints="1"/>
          </p:cNvSpPr>
          <p:nvPr/>
        </p:nvSpPr>
        <p:spPr bwMode="auto">
          <a:xfrm>
            <a:off x="11256585" y="5058243"/>
            <a:ext cx="27252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0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0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0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0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9"/>
                  <a:pt x="2" y="9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0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80" name="Freeform 1529"/>
          <p:cNvSpPr>
            <a:spLocks/>
          </p:cNvSpPr>
          <p:nvPr/>
        </p:nvSpPr>
        <p:spPr bwMode="auto">
          <a:xfrm>
            <a:off x="11357808" y="5038777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0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9" y="0"/>
                  <a:pt x="9" y="0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581" name="Freeform 1530"/>
          <p:cNvSpPr>
            <a:spLocks/>
          </p:cNvSpPr>
          <p:nvPr/>
        </p:nvSpPr>
        <p:spPr bwMode="auto">
          <a:xfrm>
            <a:off x="11497962" y="5038777"/>
            <a:ext cx="73970" cy="122635"/>
          </a:xfrm>
          <a:custGeom>
            <a:avLst/>
            <a:gdLst>
              <a:gd name="T0" fmla="*/ 7 w 8"/>
              <a:gd name="T1" fmla="*/ 0 h 13"/>
              <a:gd name="T2" fmla="*/ 8 w 8"/>
              <a:gd name="T3" fmla="*/ 0 h 13"/>
              <a:gd name="T4" fmla="*/ 8 w 8"/>
              <a:gd name="T5" fmla="*/ 1 h 13"/>
              <a:gd name="T6" fmla="*/ 1 w 8"/>
              <a:gd name="T7" fmla="*/ 13 h 13"/>
              <a:gd name="T8" fmla="*/ 0 w 8"/>
              <a:gd name="T9" fmla="*/ 13 h 13"/>
              <a:gd name="T10" fmla="*/ 0 w 8"/>
              <a:gd name="T11" fmla="*/ 12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10" name="Freeform 1559"/>
          <p:cNvSpPr>
            <a:spLocks noEditPoints="1"/>
          </p:cNvSpPr>
          <p:nvPr/>
        </p:nvSpPr>
        <p:spPr bwMode="auto">
          <a:xfrm>
            <a:off x="5685463" y="5254848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3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11" name="Freeform 1560"/>
          <p:cNvSpPr>
            <a:spLocks noEditPoints="1"/>
          </p:cNvSpPr>
          <p:nvPr/>
        </p:nvSpPr>
        <p:spPr bwMode="auto">
          <a:xfrm>
            <a:off x="5825617" y="5254848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7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12" name="Freeform 1561"/>
          <p:cNvSpPr>
            <a:spLocks noEditPoints="1"/>
          </p:cNvSpPr>
          <p:nvPr/>
        </p:nvSpPr>
        <p:spPr bwMode="auto">
          <a:xfrm>
            <a:off x="5956038" y="5254848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13" name="Freeform 1562"/>
          <p:cNvSpPr>
            <a:spLocks noEditPoints="1"/>
          </p:cNvSpPr>
          <p:nvPr/>
        </p:nvSpPr>
        <p:spPr bwMode="auto">
          <a:xfrm>
            <a:off x="6096192" y="5254848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9 h 14"/>
              <a:gd name="T38" fmla="*/ 1 w 10"/>
              <a:gd name="T39" fmla="*/ 9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9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9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8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7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14" name="Freeform 1563"/>
          <p:cNvSpPr>
            <a:spLocks noEditPoints="1"/>
          </p:cNvSpPr>
          <p:nvPr/>
        </p:nvSpPr>
        <p:spPr bwMode="auto">
          <a:xfrm>
            <a:off x="6226613" y="5254848"/>
            <a:ext cx="93436" cy="130421"/>
          </a:xfrm>
          <a:custGeom>
            <a:avLst/>
            <a:gdLst>
              <a:gd name="T0" fmla="*/ 4 w 10"/>
              <a:gd name="T1" fmla="*/ 8 h 14"/>
              <a:gd name="T2" fmla="*/ 4 w 10"/>
              <a:gd name="T3" fmla="*/ 9 h 14"/>
              <a:gd name="T4" fmla="*/ 10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10 w 10"/>
              <a:gd name="T13" fmla="*/ 11 h 14"/>
              <a:gd name="T14" fmla="*/ 4 w 10"/>
              <a:gd name="T15" fmla="*/ 11 h 14"/>
              <a:gd name="T16" fmla="*/ 4 w 10"/>
              <a:gd name="T17" fmla="*/ 13 h 14"/>
              <a:gd name="T18" fmla="*/ 3 w 10"/>
              <a:gd name="T19" fmla="*/ 13 h 14"/>
              <a:gd name="T20" fmla="*/ 3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4 w 10"/>
              <a:gd name="T55" fmla="*/ 8 h 14"/>
              <a:gd name="T56" fmla="*/ 4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4 w 10"/>
              <a:gd name="T71" fmla="*/ 2 h 14"/>
              <a:gd name="T72" fmla="*/ 4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15" name="Freeform 1564"/>
          <p:cNvSpPr>
            <a:spLocks noEditPoints="1"/>
          </p:cNvSpPr>
          <p:nvPr/>
        </p:nvSpPr>
        <p:spPr bwMode="auto">
          <a:xfrm>
            <a:off x="6357034" y="5254848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16" name="Freeform 1565"/>
          <p:cNvSpPr>
            <a:spLocks noEditPoints="1"/>
          </p:cNvSpPr>
          <p:nvPr/>
        </p:nvSpPr>
        <p:spPr bwMode="auto">
          <a:xfrm>
            <a:off x="6497189" y="5254848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17" name="Freeform 1566"/>
          <p:cNvSpPr>
            <a:spLocks noEditPoints="1"/>
          </p:cNvSpPr>
          <p:nvPr/>
        </p:nvSpPr>
        <p:spPr bwMode="auto">
          <a:xfrm>
            <a:off x="6627610" y="5254848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18" name="Freeform 1567"/>
          <p:cNvSpPr>
            <a:spLocks noEditPoints="1"/>
          </p:cNvSpPr>
          <p:nvPr/>
        </p:nvSpPr>
        <p:spPr bwMode="auto">
          <a:xfrm>
            <a:off x="6758031" y="5254848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3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19" name="Freeform 1568"/>
          <p:cNvSpPr>
            <a:spLocks noEditPoints="1"/>
          </p:cNvSpPr>
          <p:nvPr/>
        </p:nvSpPr>
        <p:spPr bwMode="auto">
          <a:xfrm>
            <a:off x="6898185" y="5254848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3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20" name="Freeform 1569"/>
          <p:cNvSpPr>
            <a:spLocks noEditPoints="1"/>
          </p:cNvSpPr>
          <p:nvPr/>
        </p:nvSpPr>
        <p:spPr bwMode="auto">
          <a:xfrm>
            <a:off x="7028606" y="5254848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21" name="Freeform 1570"/>
          <p:cNvSpPr>
            <a:spLocks noEditPoints="1"/>
          </p:cNvSpPr>
          <p:nvPr/>
        </p:nvSpPr>
        <p:spPr bwMode="auto">
          <a:xfrm>
            <a:off x="7168760" y="5254848"/>
            <a:ext cx="93436" cy="130421"/>
          </a:xfrm>
          <a:custGeom>
            <a:avLst/>
            <a:gdLst>
              <a:gd name="T0" fmla="*/ 3 w 10"/>
              <a:gd name="T1" fmla="*/ 8 h 14"/>
              <a:gd name="T2" fmla="*/ 3 w 10"/>
              <a:gd name="T3" fmla="*/ 9 h 14"/>
              <a:gd name="T4" fmla="*/ 9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3 h 14"/>
              <a:gd name="T20" fmla="*/ 2 w 10"/>
              <a:gd name="T21" fmla="*/ 14 h 14"/>
              <a:gd name="T22" fmla="*/ 2 w 10"/>
              <a:gd name="T23" fmla="*/ 13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9 h 14"/>
              <a:gd name="T38" fmla="*/ 1 w 10"/>
              <a:gd name="T39" fmla="*/ 9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8 h 14"/>
              <a:gd name="T54" fmla="*/ 3 w 10"/>
              <a:gd name="T55" fmla="*/ 8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8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22" name="Freeform 1571"/>
          <p:cNvSpPr>
            <a:spLocks noEditPoints="1"/>
          </p:cNvSpPr>
          <p:nvPr/>
        </p:nvSpPr>
        <p:spPr bwMode="auto">
          <a:xfrm>
            <a:off x="7299181" y="5254848"/>
            <a:ext cx="93436" cy="130421"/>
          </a:xfrm>
          <a:custGeom>
            <a:avLst/>
            <a:gdLst>
              <a:gd name="T0" fmla="*/ 4 w 10"/>
              <a:gd name="T1" fmla="*/ 8 h 14"/>
              <a:gd name="T2" fmla="*/ 4 w 10"/>
              <a:gd name="T3" fmla="*/ 9 h 14"/>
              <a:gd name="T4" fmla="*/ 10 w 10"/>
              <a:gd name="T5" fmla="*/ 9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10 w 10"/>
              <a:gd name="T13" fmla="*/ 11 h 14"/>
              <a:gd name="T14" fmla="*/ 4 w 10"/>
              <a:gd name="T15" fmla="*/ 11 h 14"/>
              <a:gd name="T16" fmla="*/ 4 w 10"/>
              <a:gd name="T17" fmla="*/ 13 h 14"/>
              <a:gd name="T18" fmla="*/ 3 w 10"/>
              <a:gd name="T19" fmla="*/ 13 h 14"/>
              <a:gd name="T20" fmla="*/ 3 w 10"/>
              <a:gd name="T21" fmla="*/ 14 h 14"/>
              <a:gd name="T22" fmla="*/ 2 w 10"/>
              <a:gd name="T23" fmla="*/ 13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9 h 14"/>
              <a:gd name="T38" fmla="*/ 2 w 10"/>
              <a:gd name="T39" fmla="*/ 9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8 h 14"/>
              <a:gd name="T54" fmla="*/ 4 w 10"/>
              <a:gd name="T55" fmla="*/ 8 h 14"/>
              <a:gd name="T56" fmla="*/ 4 w 10"/>
              <a:gd name="T57" fmla="*/ 7 h 14"/>
              <a:gd name="T58" fmla="*/ 7 w 10"/>
              <a:gd name="T59" fmla="*/ 7 h 14"/>
              <a:gd name="T60" fmla="*/ 8 w 10"/>
              <a:gd name="T61" fmla="*/ 6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4 w 10"/>
              <a:gd name="T71" fmla="*/ 2 h 14"/>
              <a:gd name="T72" fmla="*/ 4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23" name="Freeform 1572"/>
          <p:cNvSpPr>
            <a:spLocks noEditPoints="1"/>
          </p:cNvSpPr>
          <p:nvPr/>
        </p:nvSpPr>
        <p:spPr bwMode="auto">
          <a:xfrm>
            <a:off x="7429602" y="5254848"/>
            <a:ext cx="103169" cy="130421"/>
          </a:xfrm>
          <a:custGeom>
            <a:avLst/>
            <a:gdLst>
              <a:gd name="T0" fmla="*/ 4 w 11"/>
              <a:gd name="T1" fmla="*/ 8 h 14"/>
              <a:gd name="T2" fmla="*/ 4 w 11"/>
              <a:gd name="T3" fmla="*/ 9 h 14"/>
              <a:gd name="T4" fmla="*/ 10 w 11"/>
              <a:gd name="T5" fmla="*/ 9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3 h 14"/>
              <a:gd name="T20" fmla="*/ 3 w 11"/>
              <a:gd name="T21" fmla="*/ 14 h 14"/>
              <a:gd name="T22" fmla="*/ 2 w 11"/>
              <a:gd name="T23" fmla="*/ 13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9 h 14"/>
              <a:gd name="T38" fmla="*/ 2 w 11"/>
              <a:gd name="T39" fmla="*/ 9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8 h 14"/>
              <a:gd name="T54" fmla="*/ 4 w 11"/>
              <a:gd name="T55" fmla="*/ 8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6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24" name="Freeform 1573"/>
          <p:cNvSpPr>
            <a:spLocks/>
          </p:cNvSpPr>
          <p:nvPr/>
        </p:nvSpPr>
        <p:spPr bwMode="auto">
          <a:xfrm>
            <a:off x="7579489" y="5254848"/>
            <a:ext cx="83703" cy="130421"/>
          </a:xfrm>
          <a:custGeom>
            <a:avLst/>
            <a:gdLst>
              <a:gd name="T0" fmla="*/ 5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3 h 14"/>
              <a:gd name="T10" fmla="*/ 8 w 9"/>
              <a:gd name="T11" fmla="*/ 14 h 14"/>
              <a:gd name="T12" fmla="*/ 8 w 9"/>
              <a:gd name="T13" fmla="*/ 13 h 14"/>
              <a:gd name="T14" fmla="*/ 7 w 9"/>
              <a:gd name="T15" fmla="*/ 13 h 14"/>
              <a:gd name="T16" fmla="*/ 7 w 9"/>
              <a:gd name="T17" fmla="*/ 3 h 14"/>
              <a:gd name="T18" fmla="*/ 6 w 9"/>
              <a:gd name="T19" fmla="*/ 5 h 14"/>
              <a:gd name="T20" fmla="*/ 6 w 9"/>
              <a:gd name="T21" fmla="*/ 5 h 14"/>
              <a:gd name="T22" fmla="*/ 5 w 9"/>
              <a:gd name="T23" fmla="*/ 6 h 14"/>
              <a:gd name="T24" fmla="*/ 5 w 9"/>
              <a:gd name="T25" fmla="*/ 6 h 14"/>
              <a:gd name="T26" fmla="*/ 4 w 9"/>
              <a:gd name="T27" fmla="*/ 6 h 14"/>
              <a:gd name="T28" fmla="*/ 4 w 9"/>
              <a:gd name="T29" fmla="*/ 5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3 h 14"/>
              <a:gd name="T38" fmla="*/ 1 w 9"/>
              <a:gd name="T39" fmla="*/ 14 h 14"/>
              <a:gd name="T40" fmla="*/ 1 w 9"/>
              <a:gd name="T41" fmla="*/ 13 h 14"/>
              <a:gd name="T42" fmla="*/ 0 w 9"/>
              <a:gd name="T43" fmla="*/ 13 h 14"/>
              <a:gd name="T44" fmla="*/ 0 w 9"/>
              <a:gd name="T45" fmla="*/ 0 h 14"/>
              <a:gd name="T46" fmla="*/ 3 w 9"/>
              <a:gd name="T47" fmla="*/ 0 h 14"/>
              <a:gd name="T48" fmla="*/ 5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6" y="5"/>
                  <a:pt x="6" y="5"/>
                  <a:pt x="6" y="5"/>
                </a:cubicBezTo>
                <a:cubicBezTo>
                  <a:pt x="6" y="5"/>
                  <a:pt x="6" y="5"/>
                  <a:pt x="6" y="5"/>
                </a:cubicBezTo>
                <a:cubicBezTo>
                  <a:pt x="6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25" name="Freeform 1574"/>
          <p:cNvSpPr>
            <a:spLocks/>
          </p:cNvSpPr>
          <p:nvPr/>
        </p:nvSpPr>
        <p:spPr bwMode="auto">
          <a:xfrm>
            <a:off x="7719643" y="5254848"/>
            <a:ext cx="73970" cy="130421"/>
          </a:xfrm>
          <a:custGeom>
            <a:avLst/>
            <a:gdLst>
              <a:gd name="T0" fmla="*/ 7 w 8"/>
              <a:gd name="T1" fmla="*/ 6 h 14"/>
              <a:gd name="T2" fmla="*/ 7 w 8"/>
              <a:gd name="T3" fmla="*/ 1 h 14"/>
              <a:gd name="T4" fmla="*/ 7 w 8"/>
              <a:gd name="T5" fmla="*/ 0 h 14"/>
              <a:gd name="T6" fmla="*/ 8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3 h 14"/>
              <a:gd name="T14" fmla="*/ 8 w 8"/>
              <a:gd name="T15" fmla="*/ 13 h 14"/>
              <a:gd name="T16" fmla="*/ 8 w 8"/>
              <a:gd name="T17" fmla="*/ 14 h 14"/>
              <a:gd name="T18" fmla="*/ 7 w 8"/>
              <a:gd name="T19" fmla="*/ 13 h 14"/>
              <a:gd name="T20" fmla="*/ 7 w 8"/>
              <a:gd name="T21" fmla="*/ 13 h 14"/>
              <a:gd name="T22" fmla="*/ 7 w 8"/>
              <a:gd name="T23" fmla="*/ 8 h 14"/>
              <a:gd name="T24" fmla="*/ 2 w 8"/>
              <a:gd name="T25" fmla="*/ 8 h 14"/>
              <a:gd name="T26" fmla="*/ 2 w 8"/>
              <a:gd name="T27" fmla="*/ 13 h 14"/>
              <a:gd name="T28" fmla="*/ 1 w 8"/>
              <a:gd name="T29" fmla="*/ 13 h 14"/>
              <a:gd name="T30" fmla="*/ 1 w 8"/>
              <a:gd name="T31" fmla="*/ 14 h 14"/>
              <a:gd name="T32" fmla="*/ 0 w 8"/>
              <a:gd name="T33" fmla="*/ 13 h 14"/>
              <a:gd name="T34" fmla="*/ 0 w 8"/>
              <a:gd name="T35" fmla="*/ 13 h 14"/>
              <a:gd name="T36" fmla="*/ 0 w 8"/>
              <a:gd name="T37" fmla="*/ 1 h 14"/>
              <a:gd name="T38" fmla="*/ 0 w 8"/>
              <a:gd name="T39" fmla="*/ 0 h 14"/>
              <a:gd name="T40" fmla="*/ 1 w 8"/>
              <a:gd name="T41" fmla="*/ 0 h 14"/>
              <a:gd name="T42" fmla="*/ 1 w 8"/>
              <a:gd name="T43" fmla="*/ 0 h 14"/>
              <a:gd name="T44" fmla="*/ 2 w 8"/>
              <a:gd name="T45" fmla="*/ 1 h 14"/>
              <a:gd name="T46" fmla="*/ 2 w 8"/>
              <a:gd name="T47" fmla="*/ 6 h 14"/>
              <a:gd name="T48" fmla="*/ 7 w 8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26" name="Freeform 1575"/>
          <p:cNvSpPr>
            <a:spLocks/>
          </p:cNvSpPr>
          <p:nvPr/>
        </p:nvSpPr>
        <p:spPr bwMode="auto">
          <a:xfrm>
            <a:off x="7850064" y="5254848"/>
            <a:ext cx="83703" cy="130421"/>
          </a:xfrm>
          <a:custGeom>
            <a:avLst/>
            <a:gdLst>
              <a:gd name="T0" fmla="*/ 7 w 9"/>
              <a:gd name="T1" fmla="*/ 1 h 14"/>
              <a:gd name="T2" fmla="*/ 7 w 9"/>
              <a:gd name="T3" fmla="*/ 0 h 14"/>
              <a:gd name="T4" fmla="*/ 8 w 9"/>
              <a:gd name="T5" fmla="*/ 0 h 14"/>
              <a:gd name="T6" fmla="*/ 9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5 w 9"/>
              <a:gd name="T13" fmla="*/ 7 h 14"/>
              <a:gd name="T14" fmla="*/ 5 w 9"/>
              <a:gd name="T15" fmla="*/ 13 h 14"/>
              <a:gd name="T16" fmla="*/ 5 w 9"/>
              <a:gd name="T17" fmla="*/ 13 h 14"/>
              <a:gd name="T18" fmla="*/ 4 w 9"/>
              <a:gd name="T19" fmla="*/ 14 h 14"/>
              <a:gd name="T20" fmla="*/ 4 w 9"/>
              <a:gd name="T21" fmla="*/ 13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0 w 9"/>
              <a:gd name="T31" fmla="*/ 0 h 14"/>
              <a:gd name="T32" fmla="*/ 1 w 9"/>
              <a:gd name="T33" fmla="*/ 0 h 14"/>
              <a:gd name="T34" fmla="*/ 2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4 w 9"/>
              <a:gd name="T41" fmla="*/ 5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27" name="Freeform 1576"/>
          <p:cNvSpPr>
            <a:spLocks noEditPoints="1"/>
          </p:cNvSpPr>
          <p:nvPr/>
        </p:nvSpPr>
        <p:spPr bwMode="auto">
          <a:xfrm>
            <a:off x="7980485" y="5254848"/>
            <a:ext cx="83703" cy="130421"/>
          </a:xfrm>
          <a:custGeom>
            <a:avLst/>
            <a:gdLst>
              <a:gd name="T0" fmla="*/ 6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3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1 h 14"/>
              <a:gd name="T34" fmla="*/ 0 w 9"/>
              <a:gd name="T35" fmla="*/ 1 h 14"/>
              <a:gd name="T36" fmla="*/ 0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0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2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0"/>
                </a:moveTo>
                <a:cubicBezTo>
                  <a:pt x="6" y="1"/>
                  <a:pt x="7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28" name="Freeform 1577"/>
          <p:cNvSpPr>
            <a:spLocks noEditPoints="1"/>
          </p:cNvSpPr>
          <p:nvPr/>
        </p:nvSpPr>
        <p:spPr bwMode="auto">
          <a:xfrm>
            <a:off x="8120639" y="5254848"/>
            <a:ext cx="73970" cy="130421"/>
          </a:xfrm>
          <a:custGeom>
            <a:avLst/>
            <a:gdLst>
              <a:gd name="T0" fmla="*/ 5 w 8"/>
              <a:gd name="T1" fmla="*/ 0 h 14"/>
              <a:gd name="T2" fmla="*/ 6 w 8"/>
              <a:gd name="T3" fmla="*/ 2 h 14"/>
              <a:gd name="T4" fmla="*/ 8 w 8"/>
              <a:gd name="T5" fmla="*/ 5 h 14"/>
              <a:gd name="T6" fmla="*/ 8 w 8"/>
              <a:gd name="T7" fmla="*/ 7 h 14"/>
              <a:gd name="T8" fmla="*/ 8 w 8"/>
              <a:gd name="T9" fmla="*/ 8 h 14"/>
              <a:gd name="T10" fmla="*/ 6 w 8"/>
              <a:gd name="T11" fmla="*/ 12 h 14"/>
              <a:gd name="T12" fmla="*/ 5 w 8"/>
              <a:gd name="T13" fmla="*/ 13 h 14"/>
              <a:gd name="T14" fmla="*/ 4 w 8"/>
              <a:gd name="T15" fmla="*/ 14 h 14"/>
              <a:gd name="T16" fmla="*/ 0 w 8"/>
              <a:gd name="T17" fmla="*/ 14 h 14"/>
              <a:gd name="T18" fmla="*/ 0 w 8"/>
              <a:gd name="T19" fmla="*/ 13 h 14"/>
              <a:gd name="T20" fmla="*/ 0 w 8"/>
              <a:gd name="T21" fmla="*/ 13 h 14"/>
              <a:gd name="T22" fmla="*/ 0 w 8"/>
              <a:gd name="T23" fmla="*/ 12 h 14"/>
              <a:gd name="T24" fmla="*/ 0 w 8"/>
              <a:gd name="T25" fmla="*/ 12 h 14"/>
              <a:gd name="T26" fmla="*/ 1 w 8"/>
              <a:gd name="T27" fmla="*/ 12 h 14"/>
              <a:gd name="T28" fmla="*/ 1 w 8"/>
              <a:gd name="T29" fmla="*/ 2 h 14"/>
              <a:gd name="T30" fmla="*/ 0 w 8"/>
              <a:gd name="T31" fmla="*/ 2 h 14"/>
              <a:gd name="T32" fmla="*/ 0 w 8"/>
              <a:gd name="T33" fmla="*/ 1 h 14"/>
              <a:gd name="T34" fmla="*/ 0 w 8"/>
              <a:gd name="T35" fmla="*/ 1 h 14"/>
              <a:gd name="T36" fmla="*/ 0 w 8"/>
              <a:gd name="T37" fmla="*/ 0 h 14"/>
              <a:gd name="T38" fmla="*/ 0 w 8"/>
              <a:gd name="T39" fmla="*/ 0 h 14"/>
              <a:gd name="T40" fmla="*/ 4 w 8"/>
              <a:gd name="T41" fmla="*/ 0 h 14"/>
              <a:gd name="T42" fmla="*/ 5 w 8"/>
              <a:gd name="T43" fmla="*/ 0 h 14"/>
              <a:gd name="T44" fmla="*/ 3 w 8"/>
              <a:gd name="T45" fmla="*/ 12 h 14"/>
              <a:gd name="T46" fmla="*/ 4 w 8"/>
              <a:gd name="T47" fmla="*/ 12 h 14"/>
              <a:gd name="T48" fmla="*/ 5 w 8"/>
              <a:gd name="T49" fmla="*/ 11 h 14"/>
              <a:gd name="T50" fmla="*/ 6 w 8"/>
              <a:gd name="T51" fmla="*/ 8 h 14"/>
              <a:gd name="T52" fmla="*/ 7 w 8"/>
              <a:gd name="T53" fmla="*/ 7 h 14"/>
              <a:gd name="T54" fmla="*/ 6 w 8"/>
              <a:gd name="T55" fmla="*/ 6 h 14"/>
              <a:gd name="T56" fmla="*/ 5 w 8"/>
              <a:gd name="T57" fmla="*/ 2 h 14"/>
              <a:gd name="T58" fmla="*/ 4 w 8"/>
              <a:gd name="T59" fmla="*/ 2 h 14"/>
              <a:gd name="T60" fmla="*/ 3 w 8"/>
              <a:gd name="T61" fmla="*/ 2 h 14"/>
              <a:gd name="T62" fmla="*/ 3 w 8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4">
                <a:moveTo>
                  <a:pt x="5" y="0"/>
                </a:moveTo>
                <a:cubicBezTo>
                  <a:pt x="6" y="1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0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1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6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29" name="Freeform 1578"/>
          <p:cNvSpPr>
            <a:spLocks/>
          </p:cNvSpPr>
          <p:nvPr/>
        </p:nvSpPr>
        <p:spPr bwMode="auto">
          <a:xfrm>
            <a:off x="8251060" y="5254848"/>
            <a:ext cx="83703" cy="130421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0 h 14"/>
              <a:gd name="T10" fmla="*/ 9 w 9"/>
              <a:gd name="T11" fmla="*/ 1 h 14"/>
              <a:gd name="T12" fmla="*/ 9 w 9"/>
              <a:gd name="T13" fmla="*/ 14 h 14"/>
              <a:gd name="T14" fmla="*/ 7 w 9"/>
              <a:gd name="T15" fmla="*/ 14 h 14"/>
              <a:gd name="T16" fmla="*/ 2 w 9"/>
              <a:gd name="T17" fmla="*/ 3 h 14"/>
              <a:gd name="T18" fmla="*/ 2 w 9"/>
              <a:gd name="T19" fmla="*/ 13 h 14"/>
              <a:gd name="T20" fmla="*/ 2 w 9"/>
              <a:gd name="T21" fmla="*/ 13 h 14"/>
              <a:gd name="T22" fmla="*/ 1 w 9"/>
              <a:gd name="T23" fmla="*/ 14 h 14"/>
              <a:gd name="T24" fmla="*/ 1 w 9"/>
              <a:gd name="T25" fmla="*/ 13 h 14"/>
              <a:gd name="T26" fmla="*/ 0 w 9"/>
              <a:gd name="T27" fmla="*/ 13 h 14"/>
              <a:gd name="T28" fmla="*/ 0 w 9"/>
              <a:gd name="T29" fmla="*/ 0 h 14"/>
              <a:gd name="T30" fmla="*/ 3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30" name="Freeform 1579"/>
          <p:cNvSpPr>
            <a:spLocks/>
          </p:cNvSpPr>
          <p:nvPr/>
        </p:nvSpPr>
        <p:spPr bwMode="auto">
          <a:xfrm>
            <a:off x="8391214" y="5254848"/>
            <a:ext cx="73970" cy="130421"/>
          </a:xfrm>
          <a:custGeom>
            <a:avLst/>
            <a:gdLst>
              <a:gd name="T0" fmla="*/ 7 w 8"/>
              <a:gd name="T1" fmla="*/ 11 h 14"/>
              <a:gd name="T2" fmla="*/ 7 w 8"/>
              <a:gd name="T3" fmla="*/ 1 h 14"/>
              <a:gd name="T4" fmla="*/ 7 w 8"/>
              <a:gd name="T5" fmla="*/ 0 h 14"/>
              <a:gd name="T6" fmla="*/ 7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4 h 14"/>
              <a:gd name="T14" fmla="*/ 6 w 8"/>
              <a:gd name="T15" fmla="*/ 14 h 14"/>
              <a:gd name="T16" fmla="*/ 1 w 8"/>
              <a:gd name="T17" fmla="*/ 3 h 14"/>
              <a:gd name="T18" fmla="*/ 1 w 8"/>
              <a:gd name="T19" fmla="*/ 13 h 14"/>
              <a:gd name="T20" fmla="*/ 1 w 8"/>
              <a:gd name="T21" fmla="*/ 13 h 14"/>
              <a:gd name="T22" fmla="*/ 0 w 8"/>
              <a:gd name="T23" fmla="*/ 14 h 14"/>
              <a:gd name="T24" fmla="*/ 0 w 8"/>
              <a:gd name="T25" fmla="*/ 13 h 14"/>
              <a:gd name="T26" fmla="*/ 0 w 8"/>
              <a:gd name="T27" fmla="*/ 13 h 14"/>
              <a:gd name="T28" fmla="*/ 0 w 8"/>
              <a:gd name="T29" fmla="*/ 0 h 14"/>
              <a:gd name="T30" fmla="*/ 2 w 8"/>
              <a:gd name="T31" fmla="*/ 0 h 14"/>
              <a:gd name="T32" fmla="*/ 7 w 8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31" name="Freeform 1580"/>
          <p:cNvSpPr>
            <a:spLocks/>
          </p:cNvSpPr>
          <p:nvPr/>
        </p:nvSpPr>
        <p:spPr bwMode="auto">
          <a:xfrm>
            <a:off x="8521635" y="5254848"/>
            <a:ext cx="83703" cy="130421"/>
          </a:xfrm>
          <a:custGeom>
            <a:avLst/>
            <a:gdLst>
              <a:gd name="T0" fmla="*/ 4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3 h 14"/>
              <a:gd name="T10" fmla="*/ 8 w 9"/>
              <a:gd name="T11" fmla="*/ 14 h 14"/>
              <a:gd name="T12" fmla="*/ 7 w 9"/>
              <a:gd name="T13" fmla="*/ 13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5 h 14"/>
              <a:gd name="T22" fmla="*/ 5 w 9"/>
              <a:gd name="T23" fmla="*/ 6 h 14"/>
              <a:gd name="T24" fmla="*/ 4 w 9"/>
              <a:gd name="T25" fmla="*/ 6 h 14"/>
              <a:gd name="T26" fmla="*/ 4 w 9"/>
              <a:gd name="T27" fmla="*/ 6 h 14"/>
              <a:gd name="T28" fmla="*/ 3 w 9"/>
              <a:gd name="T29" fmla="*/ 5 h 14"/>
              <a:gd name="T30" fmla="*/ 3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1 w 9"/>
              <a:gd name="T37" fmla="*/ 13 h 14"/>
              <a:gd name="T38" fmla="*/ 1 w 9"/>
              <a:gd name="T39" fmla="*/ 14 h 14"/>
              <a:gd name="T40" fmla="*/ 0 w 9"/>
              <a:gd name="T41" fmla="*/ 13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7" y="14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32" name="Freeform 1581"/>
          <p:cNvSpPr>
            <a:spLocks/>
          </p:cNvSpPr>
          <p:nvPr/>
        </p:nvSpPr>
        <p:spPr bwMode="auto">
          <a:xfrm>
            <a:off x="8652057" y="5254848"/>
            <a:ext cx="83703" cy="130421"/>
          </a:xfrm>
          <a:custGeom>
            <a:avLst/>
            <a:gdLst>
              <a:gd name="T0" fmla="*/ 7 w 9"/>
              <a:gd name="T1" fmla="*/ 6 h 14"/>
              <a:gd name="T2" fmla="*/ 7 w 9"/>
              <a:gd name="T3" fmla="*/ 1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0 h 14"/>
              <a:gd name="T10" fmla="*/ 9 w 9"/>
              <a:gd name="T11" fmla="*/ 1 h 14"/>
              <a:gd name="T12" fmla="*/ 9 w 9"/>
              <a:gd name="T13" fmla="*/ 13 h 14"/>
              <a:gd name="T14" fmla="*/ 9 w 9"/>
              <a:gd name="T15" fmla="*/ 13 h 14"/>
              <a:gd name="T16" fmla="*/ 8 w 9"/>
              <a:gd name="T17" fmla="*/ 14 h 14"/>
              <a:gd name="T18" fmla="*/ 8 w 9"/>
              <a:gd name="T19" fmla="*/ 13 h 14"/>
              <a:gd name="T20" fmla="*/ 7 w 9"/>
              <a:gd name="T21" fmla="*/ 13 h 14"/>
              <a:gd name="T22" fmla="*/ 7 w 9"/>
              <a:gd name="T23" fmla="*/ 8 h 14"/>
              <a:gd name="T24" fmla="*/ 2 w 9"/>
              <a:gd name="T25" fmla="*/ 8 h 14"/>
              <a:gd name="T26" fmla="*/ 2 w 9"/>
              <a:gd name="T27" fmla="*/ 13 h 14"/>
              <a:gd name="T28" fmla="*/ 2 w 9"/>
              <a:gd name="T29" fmla="*/ 13 h 14"/>
              <a:gd name="T30" fmla="*/ 1 w 9"/>
              <a:gd name="T31" fmla="*/ 14 h 14"/>
              <a:gd name="T32" fmla="*/ 1 w 9"/>
              <a:gd name="T33" fmla="*/ 13 h 14"/>
              <a:gd name="T34" fmla="*/ 0 w 9"/>
              <a:gd name="T35" fmla="*/ 13 h 14"/>
              <a:gd name="T36" fmla="*/ 0 w 9"/>
              <a:gd name="T37" fmla="*/ 1 h 14"/>
              <a:gd name="T38" fmla="*/ 1 w 9"/>
              <a:gd name="T39" fmla="*/ 0 h 14"/>
              <a:gd name="T40" fmla="*/ 1 w 9"/>
              <a:gd name="T41" fmla="*/ 0 h 14"/>
              <a:gd name="T42" fmla="*/ 2 w 9"/>
              <a:gd name="T43" fmla="*/ 0 h 14"/>
              <a:gd name="T44" fmla="*/ 2 w 9"/>
              <a:gd name="T45" fmla="*/ 1 h 14"/>
              <a:gd name="T46" fmla="*/ 2 w 9"/>
              <a:gd name="T47" fmla="*/ 6 h 14"/>
              <a:gd name="T48" fmla="*/ 7 w 9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33" name="Freeform 1582"/>
          <p:cNvSpPr>
            <a:spLocks/>
          </p:cNvSpPr>
          <p:nvPr/>
        </p:nvSpPr>
        <p:spPr bwMode="auto">
          <a:xfrm>
            <a:off x="8792211" y="5254848"/>
            <a:ext cx="73970" cy="130421"/>
          </a:xfrm>
          <a:custGeom>
            <a:avLst/>
            <a:gdLst>
              <a:gd name="T0" fmla="*/ 7 w 8"/>
              <a:gd name="T1" fmla="*/ 1 h 14"/>
              <a:gd name="T2" fmla="*/ 7 w 8"/>
              <a:gd name="T3" fmla="*/ 0 h 14"/>
              <a:gd name="T4" fmla="*/ 8 w 8"/>
              <a:gd name="T5" fmla="*/ 0 h 14"/>
              <a:gd name="T6" fmla="*/ 8 w 8"/>
              <a:gd name="T7" fmla="*/ 0 h 14"/>
              <a:gd name="T8" fmla="*/ 8 w 8"/>
              <a:gd name="T9" fmla="*/ 1 h 14"/>
              <a:gd name="T10" fmla="*/ 8 w 8"/>
              <a:gd name="T11" fmla="*/ 3 h 14"/>
              <a:gd name="T12" fmla="*/ 5 w 8"/>
              <a:gd name="T13" fmla="*/ 7 h 14"/>
              <a:gd name="T14" fmla="*/ 5 w 8"/>
              <a:gd name="T15" fmla="*/ 13 h 14"/>
              <a:gd name="T16" fmla="*/ 5 w 8"/>
              <a:gd name="T17" fmla="*/ 13 h 14"/>
              <a:gd name="T18" fmla="*/ 4 w 8"/>
              <a:gd name="T19" fmla="*/ 14 h 14"/>
              <a:gd name="T20" fmla="*/ 4 w 8"/>
              <a:gd name="T21" fmla="*/ 13 h 14"/>
              <a:gd name="T22" fmla="*/ 3 w 8"/>
              <a:gd name="T23" fmla="*/ 13 h 14"/>
              <a:gd name="T24" fmla="*/ 3 w 8"/>
              <a:gd name="T25" fmla="*/ 7 h 14"/>
              <a:gd name="T26" fmla="*/ 0 w 8"/>
              <a:gd name="T27" fmla="*/ 3 h 14"/>
              <a:gd name="T28" fmla="*/ 0 w 8"/>
              <a:gd name="T29" fmla="*/ 1 h 14"/>
              <a:gd name="T30" fmla="*/ 0 w 8"/>
              <a:gd name="T31" fmla="*/ 0 h 14"/>
              <a:gd name="T32" fmla="*/ 1 w 8"/>
              <a:gd name="T33" fmla="*/ 0 h 14"/>
              <a:gd name="T34" fmla="*/ 1 w 8"/>
              <a:gd name="T35" fmla="*/ 0 h 14"/>
              <a:gd name="T36" fmla="*/ 2 w 8"/>
              <a:gd name="T37" fmla="*/ 1 h 14"/>
              <a:gd name="T38" fmla="*/ 2 w 8"/>
              <a:gd name="T39" fmla="*/ 2 h 14"/>
              <a:gd name="T40" fmla="*/ 4 w 8"/>
              <a:gd name="T41" fmla="*/ 5 h 14"/>
              <a:gd name="T42" fmla="*/ 7 w 8"/>
              <a:gd name="T43" fmla="*/ 2 h 14"/>
              <a:gd name="T44" fmla="*/ 7 w 8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14">
                <a:moveTo>
                  <a:pt x="7" y="1"/>
                </a:move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3"/>
                  <a:pt x="8" y="3"/>
                  <a:pt x="8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4" y="14"/>
                  <a:pt x="4" y="14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34" name="Freeform 1583"/>
          <p:cNvSpPr>
            <a:spLocks noEditPoints="1"/>
          </p:cNvSpPr>
          <p:nvPr/>
        </p:nvSpPr>
        <p:spPr bwMode="auto">
          <a:xfrm>
            <a:off x="8922632" y="5254848"/>
            <a:ext cx="83703" cy="130421"/>
          </a:xfrm>
          <a:custGeom>
            <a:avLst/>
            <a:gdLst>
              <a:gd name="T0" fmla="*/ 4 w 9"/>
              <a:gd name="T1" fmla="*/ 0 h 14"/>
              <a:gd name="T2" fmla="*/ 7 w 9"/>
              <a:gd name="T3" fmla="*/ 1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2 w 9"/>
              <a:gd name="T27" fmla="*/ 1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0"/>
                  <a:pt x="7" y="1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8"/>
                  <a:pt x="9" y="8"/>
                  <a:pt x="8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5" y="14"/>
                  <a:pt x="4" y="14"/>
                </a:cubicBezTo>
                <a:cubicBezTo>
                  <a:pt x="4" y="14"/>
                  <a:pt x="4" y="13"/>
                  <a:pt x="3" y="13"/>
                </a:cubicBezTo>
                <a:cubicBezTo>
                  <a:pt x="3" y="13"/>
                  <a:pt x="3" y="13"/>
                  <a:pt x="2" y="12"/>
                </a:cubicBezTo>
                <a:cubicBezTo>
                  <a:pt x="1" y="9"/>
                  <a:pt x="1" y="9"/>
                  <a:pt x="1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1" y="5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4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35" name="Freeform 1584"/>
          <p:cNvSpPr>
            <a:spLocks/>
          </p:cNvSpPr>
          <p:nvPr/>
        </p:nvSpPr>
        <p:spPr bwMode="auto">
          <a:xfrm>
            <a:off x="9062786" y="5254848"/>
            <a:ext cx="73970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1 h 14"/>
              <a:gd name="T6" fmla="*/ 1 w 8"/>
              <a:gd name="T7" fmla="*/ 13 h 14"/>
              <a:gd name="T8" fmla="*/ 0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0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36" name="Freeform 1585"/>
          <p:cNvSpPr>
            <a:spLocks/>
          </p:cNvSpPr>
          <p:nvPr/>
        </p:nvSpPr>
        <p:spPr bwMode="auto">
          <a:xfrm>
            <a:off x="9193207" y="525484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0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8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37" name="Freeform 1586"/>
          <p:cNvSpPr>
            <a:spLocks/>
          </p:cNvSpPr>
          <p:nvPr/>
        </p:nvSpPr>
        <p:spPr bwMode="auto">
          <a:xfrm>
            <a:off x="9323628" y="525484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0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38" name="Freeform 1587"/>
          <p:cNvSpPr>
            <a:spLocks/>
          </p:cNvSpPr>
          <p:nvPr/>
        </p:nvSpPr>
        <p:spPr bwMode="auto">
          <a:xfrm>
            <a:off x="9463782" y="5254848"/>
            <a:ext cx="75917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1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0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39" name="Freeform 1588"/>
          <p:cNvSpPr>
            <a:spLocks/>
          </p:cNvSpPr>
          <p:nvPr/>
        </p:nvSpPr>
        <p:spPr bwMode="auto">
          <a:xfrm>
            <a:off x="9594203" y="525484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1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0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40" name="Freeform 1589"/>
          <p:cNvSpPr>
            <a:spLocks noEditPoints="1"/>
          </p:cNvSpPr>
          <p:nvPr/>
        </p:nvSpPr>
        <p:spPr bwMode="auto">
          <a:xfrm>
            <a:off x="9724624" y="5254848"/>
            <a:ext cx="85650" cy="130421"/>
          </a:xfrm>
          <a:custGeom>
            <a:avLst/>
            <a:gdLst>
              <a:gd name="T0" fmla="*/ 5 w 9"/>
              <a:gd name="T1" fmla="*/ 0 h 14"/>
              <a:gd name="T2" fmla="*/ 7 w 9"/>
              <a:gd name="T3" fmla="*/ 1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3 w 9"/>
              <a:gd name="T17" fmla="*/ 13 h 14"/>
              <a:gd name="T18" fmla="*/ 3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3 w 9"/>
              <a:gd name="T27" fmla="*/ 1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6" y="0"/>
                  <a:pt x="6" y="0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3"/>
                  <a:pt x="5" y="14"/>
                  <a:pt x="5" y="14"/>
                </a:cubicBezTo>
                <a:cubicBezTo>
                  <a:pt x="4" y="14"/>
                  <a:pt x="4" y="13"/>
                  <a:pt x="3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0" y="8"/>
                  <a:pt x="0" y="7"/>
                </a:cubicBezTo>
                <a:cubicBezTo>
                  <a:pt x="0" y="6"/>
                  <a:pt x="0" y="6"/>
                  <a:pt x="1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5" y="0"/>
                </a:cubicBezTo>
                <a:moveTo>
                  <a:pt x="5" y="2"/>
                </a:moveTo>
                <a:cubicBezTo>
                  <a:pt x="5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41" name="Freeform 1590"/>
          <p:cNvSpPr>
            <a:spLocks/>
          </p:cNvSpPr>
          <p:nvPr/>
        </p:nvSpPr>
        <p:spPr bwMode="auto">
          <a:xfrm>
            <a:off x="9864778" y="5254848"/>
            <a:ext cx="75917" cy="130421"/>
          </a:xfrm>
          <a:custGeom>
            <a:avLst/>
            <a:gdLst>
              <a:gd name="T0" fmla="*/ 8 w 8"/>
              <a:gd name="T1" fmla="*/ 1 h 14"/>
              <a:gd name="T2" fmla="*/ 8 w 8"/>
              <a:gd name="T3" fmla="*/ 2 h 14"/>
              <a:gd name="T4" fmla="*/ 8 w 8"/>
              <a:gd name="T5" fmla="*/ 3 h 14"/>
              <a:gd name="T6" fmla="*/ 8 w 8"/>
              <a:gd name="T7" fmla="*/ 3 h 14"/>
              <a:gd name="T8" fmla="*/ 7 w 8"/>
              <a:gd name="T9" fmla="*/ 3 h 14"/>
              <a:gd name="T10" fmla="*/ 7 w 8"/>
              <a:gd name="T11" fmla="*/ 2 h 14"/>
              <a:gd name="T12" fmla="*/ 7 w 8"/>
              <a:gd name="T13" fmla="*/ 2 h 14"/>
              <a:gd name="T14" fmla="*/ 6 w 8"/>
              <a:gd name="T15" fmla="*/ 2 h 14"/>
              <a:gd name="T16" fmla="*/ 6 w 8"/>
              <a:gd name="T17" fmla="*/ 2 h 14"/>
              <a:gd name="T18" fmla="*/ 2 w 8"/>
              <a:gd name="T19" fmla="*/ 2 h 14"/>
              <a:gd name="T20" fmla="*/ 2 w 8"/>
              <a:gd name="T21" fmla="*/ 2 h 14"/>
              <a:gd name="T22" fmla="*/ 2 w 8"/>
              <a:gd name="T23" fmla="*/ 2 h 14"/>
              <a:gd name="T24" fmla="*/ 8 w 8"/>
              <a:gd name="T25" fmla="*/ 10 h 14"/>
              <a:gd name="T26" fmla="*/ 8 w 8"/>
              <a:gd name="T27" fmla="*/ 12 h 14"/>
              <a:gd name="T28" fmla="*/ 8 w 8"/>
              <a:gd name="T29" fmla="*/ 13 h 14"/>
              <a:gd name="T30" fmla="*/ 7 w 8"/>
              <a:gd name="T31" fmla="*/ 14 h 14"/>
              <a:gd name="T32" fmla="*/ 2 w 8"/>
              <a:gd name="T33" fmla="*/ 14 h 14"/>
              <a:gd name="T34" fmla="*/ 0 w 8"/>
              <a:gd name="T35" fmla="*/ 13 h 14"/>
              <a:gd name="T36" fmla="*/ 0 w 8"/>
              <a:gd name="T37" fmla="*/ 11 h 14"/>
              <a:gd name="T38" fmla="*/ 0 w 8"/>
              <a:gd name="T39" fmla="*/ 11 h 14"/>
              <a:gd name="T40" fmla="*/ 1 w 8"/>
              <a:gd name="T41" fmla="*/ 10 h 14"/>
              <a:gd name="T42" fmla="*/ 1 w 8"/>
              <a:gd name="T43" fmla="*/ 11 h 14"/>
              <a:gd name="T44" fmla="*/ 2 w 8"/>
              <a:gd name="T45" fmla="*/ 11 h 14"/>
              <a:gd name="T46" fmla="*/ 2 w 8"/>
              <a:gd name="T47" fmla="*/ 11 h 14"/>
              <a:gd name="T48" fmla="*/ 2 w 8"/>
              <a:gd name="T49" fmla="*/ 12 h 14"/>
              <a:gd name="T50" fmla="*/ 6 w 8"/>
              <a:gd name="T51" fmla="*/ 12 h 14"/>
              <a:gd name="T52" fmla="*/ 7 w 8"/>
              <a:gd name="T53" fmla="*/ 12 h 14"/>
              <a:gd name="T54" fmla="*/ 7 w 8"/>
              <a:gd name="T55" fmla="*/ 12 h 14"/>
              <a:gd name="T56" fmla="*/ 7 w 8"/>
              <a:gd name="T57" fmla="*/ 11 h 14"/>
              <a:gd name="T58" fmla="*/ 0 w 8"/>
              <a:gd name="T59" fmla="*/ 3 h 14"/>
              <a:gd name="T60" fmla="*/ 0 w 8"/>
              <a:gd name="T61" fmla="*/ 2 h 14"/>
              <a:gd name="T62" fmla="*/ 0 w 8"/>
              <a:gd name="T63" fmla="*/ 1 h 14"/>
              <a:gd name="T64" fmla="*/ 2 w 8"/>
              <a:gd name="T65" fmla="*/ 0 h 14"/>
              <a:gd name="T66" fmla="*/ 6 w 8"/>
              <a:gd name="T67" fmla="*/ 0 h 14"/>
              <a:gd name="T68" fmla="*/ 8 w 8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4">
                <a:moveTo>
                  <a:pt x="8" y="1"/>
                </a:moveTo>
                <a:cubicBezTo>
                  <a:pt x="8" y="1"/>
                  <a:pt x="8" y="2"/>
                  <a:pt x="8" y="2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8" y="13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0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1" y="10"/>
                </a:cubicBezTo>
                <a:cubicBezTo>
                  <a:pt x="1" y="10"/>
                  <a:pt x="1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42" name="Freeform 1591"/>
          <p:cNvSpPr>
            <a:spLocks/>
          </p:cNvSpPr>
          <p:nvPr/>
        </p:nvSpPr>
        <p:spPr bwMode="auto">
          <a:xfrm>
            <a:off x="9995199" y="5254848"/>
            <a:ext cx="85650" cy="130421"/>
          </a:xfrm>
          <a:custGeom>
            <a:avLst/>
            <a:gdLst>
              <a:gd name="T0" fmla="*/ 7 w 9"/>
              <a:gd name="T1" fmla="*/ 1 h 14"/>
              <a:gd name="T2" fmla="*/ 7 w 9"/>
              <a:gd name="T3" fmla="*/ 0 h 14"/>
              <a:gd name="T4" fmla="*/ 8 w 9"/>
              <a:gd name="T5" fmla="*/ 0 h 14"/>
              <a:gd name="T6" fmla="*/ 9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5 w 9"/>
              <a:gd name="T13" fmla="*/ 7 h 14"/>
              <a:gd name="T14" fmla="*/ 5 w 9"/>
              <a:gd name="T15" fmla="*/ 13 h 14"/>
              <a:gd name="T16" fmla="*/ 5 w 9"/>
              <a:gd name="T17" fmla="*/ 13 h 14"/>
              <a:gd name="T18" fmla="*/ 5 w 9"/>
              <a:gd name="T19" fmla="*/ 14 h 14"/>
              <a:gd name="T20" fmla="*/ 4 w 9"/>
              <a:gd name="T21" fmla="*/ 13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0 w 9"/>
              <a:gd name="T31" fmla="*/ 0 h 14"/>
              <a:gd name="T32" fmla="*/ 1 w 9"/>
              <a:gd name="T33" fmla="*/ 0 h 14"/>
              <a:gd name="T34" fmla="*/ 2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5 w 9"/>
              <a:gd name="T41" fmla="*/ 5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5"/>
                  <a:pt x="5" y="5"/>
                  <a:pt x="5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43" name="Freeform 1592"/>
          <p:cNvSpPr>
            <a:spLocks/>
          </p:cNvSpPr>
          <p:nvPr/>
        </p:nvSpPr>
        <p:spPr bwMode="auto">
          <a:xfrm>
            <a:off x="10135353" y="5254848"/>
            <a:ext cx="75917" cy="130421"/>
          </a:xfrm>
          <a:custGeom>
            <a:avLst/>
            <a:gdLst>
              <a:gd name="T0" fmla="*/ 8 w 8"/>
              <a:gd name="T1" fmla="*/ 1 h 14"/>
              <a:gd name="T2" fmla="*/ 8 w 8"/>
              <a:gd name="T3" fmla="*/ 2 h 14"/>
              <a:gd name="T4" fmla="*/ 8 w 8"/>
              <a:gd name="T5" fmla="*/ 3 h 14"/>
              <a:gd name="T6" fmla="*/ 7 w 8"/>
              <a:gd name="T7" fmla="*/ 3 h 14"/>
              <a:gd name="T8" fmla="*/ 7 w 8"/>
              <a:gd name="T9" fmla="*/ 3 h 14"/>
              <a:gd name="T10" fmla="*/ 7 w 8"/>
              <a:gd name="T11" fmla="*/ 2 h 14"/>
              <a:gd name="T12" fmla="*/ 6 w 8"/>
              <a:gd name="T13" fmla="*/ 2 h 14"/>
              <a:gd name="T14" fmla="*/ 6 w 8"/>
              <a:gd name="T15" fmla="*/ 2 h 14"/>
              <a:gd name="T16" fmla="*/ 6 w 8"/>
              <a:gd name="T17" fmla="*/ 2 h 14"/>
              <a:gd name="T18" fmla="*/ 2 w 8"/>
              <a:gd name="T19" fmla="*/ 2 h 14"/>
              <a:gd name="T20" fmla="*/ 1 w 8"/>
              <a:gd name="T21" fmla="*/ 2 h 14"/>
              <a:gd name="T22" fmla="*/ 1 w 8"/>
              <a:gd name="T23" fmla="*/ 2 h 14"/>
              <a:gd name="T24" fmla="*/ 8 w 8"/>
              <a:gd name="T25" fmla="*/ 10 h 14"/>
              <a:gd name="T26" fmla="*/ 8 w 8"/>
              <a:gd name="T27" fmla="*/ 12 h 14"/>
              <a:gd name="T28" fmla="*/ 8 w 8"/>
              <a:gd name="T29" fmla="*/ 13 h 14"/>
              <a:gd name="T30" fmla="*/ 6 w 8"/>
              <a:gd name="T31" fmla="*/ 14 h 14"/>
              <a:gd name="T32" fmla="*/ 2 w 8"/>
              <a:gd name="T33" fmla="*/ 14 h 14"/>
              <a:gd name="T34" fmla="*/ 0 w 8"/>
              <a:gd name="T35" fmla="*/ 13 h 14"/>
              <a:gd name="T36" fmla="*/ 0 w 8"/>
              <a:gd name="T37" fmla="*/ 11 h 14"/>
              <a:gd name="T38" fmla="*/ 0 w 8"/>
              <a:gd name="T39" fmla="*/ 11 h 14"/>
              <a:gd name="T40" fmla="*/ 0 w 8"/>
              <a:gd name="T41" fmla="*/ 10 h 14"/>
              <a:gd name="T42" fmla="*/ 1 w 8"/>
              <a:gd name="T43" fmla="*/ 11 h 14"/>
              <a:gd name="T44" fmla="*/ 1 w 8"/>
              <a:gd name="T45" fmla="*/ 11 h 14"/>
              <a:gd name="T46" fmla="*/ 1 w 8"/>
              <a:gd name="T47" fmla="*/ 11 h 14"/>
              <a:gd name="T48" fmla="*/ 2 w 8"/>
              <a:gd name="T49" fmla="*/ 12 h 14"/>
              <a:gd name="T50" fmla="*/ 6 w 8"/>
              <a:gd name="T51" fmla="*/ 12 h 14"/>
              <a:gd name="T52" fmla="*/ 6 w 8"/>
              <a:gd name="T53" fmla="*/ 12 h 14"/>
              <a:gd name="T54" fmla="*/ 6 w 8"/>
              <a:gd name="T55" fmla="*/ 12 h 14"/>
              <a:gd name="T56" fmla="*/ 6 w 8"/>
              <a:gd name="T57" fmla="*/ 11 h 14"/>
              <a:gd name="T58" fmla="*/ 0 w 8"/>
              <a:gd name="T59" fmla="*/ 3 h 14"/>
              <a:gd name="T60" fmla="*/ 0 w 8"/>
              <a:gd name="T61" fmla="*/ 2 h 14"/>
              <a:gd name="T62" fmla="*/ 0 w 8"/>
              <a:gd name="T63" fmla="*/ 1 h 14"/>
              <a:gd name="T64" fmla="*/ 2 w 8"/>
              <a:gd name="T65" fmla="*/ 0 h 14"/>
              <a:gd name="T66" fmla="*/ 6 w 8"/>
              <a:gd name="T67" fmla="*/ 0 h 14"/>
              <a:gd name="T68" fmla="*/ 8 w 8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4">
                <a:moveTo>
                  <a:pt x="8" y="1"/>
                </a:moveTo>
                <a:cubicBezTo>
                  <a:pt x="8" y="1"/>
                  <a:pt x="8" y="2"/>
                  <a:pt x="8" y="2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1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8" y="11"/>
                  <a:pt x="8" y="12"/>
                </a:cubicBezTo>
                <a:cubicBezTo>
                  <a:pt x="8" y="12"/>
                  <a:pt x="8" y="13"/>
                  <a:pt x="8" y="13"/>
                </a:cubicBezTo>
                <a:cubicBezTo>
                  <a:pt x="8" y="13"/>
                  <a:pt x="7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3"/>
                  <a:pt x="0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1" y="10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2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2"/>
                  <a:pt x="6" y="11"/>
                </a:cubicBezTo>
                <a:cubicBezTo>
                  <a:pt x="0" y="3"/>
                  <a:pt x="0" y="3"/>
                  <a:pt x="0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44" name="Freeform 1593"/>
          <p:cNvSpPr>
            <a:spLocks noEditPoints="1"/>
          </p:cNvSpPr>
          <p:nvPr/>
        </p:nvSpPr>
        <p:spPr bwMode="auto">
          <a:xfrm>
            <a:off x="10265774" y="5254848"/>
            <a:ext cx="85650" cy="130421"/>
          </a:xfrm>
          <a:custGeom>
            <a:avLst/>
            <a:gdLst>
              <a:gd name="T0" fmla="*/ 4 w 9"/>
              <a:gd name="T1" fmla="*/ 0 h 14"/>
              <a:gd name="T2" fmla="*/ 6 w 9"/>
              <a:gd name="T3" fmla="*/ 1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1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0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7"/>
                </a:cubicBezTo>
                <a:cubicBezTo>
                  <a:pt x="9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4" y="14"/>
                </a:cubicBezTo>
                <a:cubicBezTo>
                  <a:pt x="4" y="14"/>
                  <a:pt x="3" y="13"/>
                  <a:pt x="3" y="13"/>
                </a:cubicBezTo>
                <a:cubicBezTo>
                  <a:pt x="3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45" name="Freeform 1594"/>
          <p:cNvSpPr>
            <a:spLocks noEditPoints="1"/>
          </p:cNvSpPr>
          <p:nvPr/>
        </p:nvSpPr>
        <p:spPr bwMode="auto">
          <a:xfrm>
            <a:off x="10398142" y="5254848"/>
            <a:ext cx="83703" cy="130421"/>
          </a:xfrm>
          <a:custGeom>
            <a:avLst/>
            <a:gdLst>
              <a:gd name="T0" fmla="*/ 5 w 9"/>
              <a:gd name="T1" fmla="*/ 0 h 14"/>
              <a:gd name="T2" fmla="*/ 7 w 9"/>
              <a:gd name="T3" fmla="*/ 1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3 w 9"/>
              <a:gd name="T17" fmla="*/ 13 h 14"/>
              <a:gd name="T18" fmla="*/ 3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3 w 9"/>
              <a:gd name="T27" fmla="*/ 1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6" y="0"/>
                  <a:pt x="6" y="0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3"/>
                  <a:pt x="5" y="14"/>
                  <a:pt x="5" y="14"/>
                </a:cubicBezTo>
                <a:cubicBezTo>
                  <a:pt x="4" y="14"/>
                  <a:pt x="4" y="13"/>
                  <a:pt x="3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0" y="8"/>
                  <a:pt x="0" y="7"/>
                </a:cubicBezTo>
                <a:cubicBezTo>
                  <a:pt x="0" y="6"/>
                  <a:pt x="0" y="6"/>
                  <a:pt x="1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5" y="0"/>
                </a:cubicBezTo>
                <a:moveTo>
                  <a:pt x="5" y="2"/>
                </a:moveTo>
                <a:cubicBezTo>
                  <a:pt x="5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46" name="Freeform 1595"/>
          <p:cNvSpPr>
            <a:spLocks noEditPoints="1"/>
          </p:cNvSpPr>
          <p:nvPr/>
        </p:nvSpPr>
        <p:spPr bwMode="auto">
          <a:xfrm>
            <a:off x="10555815" y="5272367"/>
            <a:ext cx="36985" cy="85650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47" name="Freeform 1596"/>
          <p:cNvSpPr>
            <a:spLocks noEditPoints="1"/>
          </p:cNvSpPr>
          <p:nvPr/>
        </p:nvSpPr>
        <p:spPr bwMode="auto">
          <a:xfrm>
            <a:off x="10695969" y="5272367"/>
            <a:ext cx="27252" cy="85650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7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48" name="Freeform 1597"/>
          <p:cNvSpPr>
            <a:spLocks noEditPoints="1"/>
          </p:cNvSpPr>
          <p:nvPr/>
        </p:nvSpPr>
        <p:spPr bwMode="auto">
          <a:xfrm>
            <a:off x="10826390" y="5272367"/>
            <a:ext cx="36985" cy="85650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49" name="Freeform 1598"/>
          <p:cNvSpPr>
            <a:spLocks noEditPoints="1"/>
          </p:cNvSpPr>
          <p:nvPr/>
        </p:nvSpPr>
        <p:spPr bwMode="auto">
          <a:xfrm>
            <a:off x="10956811" y="5272367"/>
            <a:ext cx="36985" cy="85650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1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50" name="Freeform 1599"/>
          <p:cNvSpPr>
            <a:spLocks noEditPoints="1"/>
          </p:cNvSpPr>
          <p:nvPr/>
        </p:nvSpPr>
        <p:spPr bwMode="auto">
          <a:xfrm>
            <a:off x="11096965" y="5272367"/>
            <a:ext cx="27252" cy="85650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3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1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9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7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51" name="Freeform 1600"/>
          <p:cNvSpPr>
            <a:spLocks/>
          </p:cNvSpPr>
          <p:nvPr/>
        </p:nvSpPr>
        <p:spPr bwMode="auto">
          <a:xfrm>
            <a:off x="11209867" y="5254848"/>
            <a:ext cx="73970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1 h 14"/>
              <a:gd name="T6" fmla="*/ 1 w 8"/>
              <a:gd name="T7" fmla="*/ 13 h 14"/>
              <a:gd name="T8" fmla="*/ 0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0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52" name="Freeform 1601"/>
          <p:cNvSpPr>
            <a:spLocks noEditPoints="1"/>
          </p:cNvSpPr>
          <p:nvPr/>
        </p:nvSpPr>
        <p:spPr bwMode="auto">
          <a:xfrm>
            <a:off x="11340288" y="5254848"/>
            <a:ext cx="83703" cy="130421"/>
          </a:xfrm>
          <a:custGeom>
            <a:avLst/>
            <a:gdLst>
              <a:gd name="T0" fmla="*/ 4 w 9"/>
              <a:gd name="T1" fmla="*/ 0 h 14"/>
              <a:gd name="T2" fmla="*/ 6 w 9"/>
              <a:gd name="T3" fmla="*/ 1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1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0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7"/>
                </a:cubicBezTo>
                <a:cubicBezTo>
                  <a:pt x="9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3"/>
                  <a:pt x="5" y="14"/>
                  <a:pt x="4" y="14"/>
                </a:cubicBezTo>
                <a:cubicBezTo>
                  <a:pt x="4" y="14"/>
                  <a:pt x="3" y="13"/>
                  <a:pt x="3" y="13"/>
                </a:cubicBezTo>
                <a:cubicBezTo>
                  <a:pt x="3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3" y="0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653" name="Freeform 1602"/>
          <p:cNvSpPr>
            <a:spLocks noEditPoints="1"/>
          </p:cNvSpPr>
          <p:nvPr/>
        </p:nvSpPr>
        <p:spPr bwMode="auto">
          <a:xfrm>
            <a:off x="11470709" y="5254848"/>
            <a:ext cx="83703" cy="130421"/>
          </a:xfrm>
          <a:custGeom>
            <a:avLst/>
            <a:gdLst>
              <a:gd name="T0" fmla="*/ 5 w 9"/>
              <a:gd name="T1" fmla="*/ 0 h 14"/>
              <a:gd name="T2" fmla="*/ 7 w 9"/>
              <a:gd name="T3" fmla="*/ 1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3 w 9"/>
              <a:gd name="T17" fmla="*/ 13 h 14"/>
              <a:gd name="T18" fmla="*/ 3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3 w 9"/>
              <a:gd name="T27" fmla="*/ 1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6" y="0"/>
                  <a:pt x="6" y="0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3"/>
                </a:cubicBezTo>
                <a:cubicBezTo>
                  <a:pt x="6" y="13"/>
                  <a:pt x="5" y="14"/>
                  <a:pt x="5" y="14"/>
                </a:cubicBezTo>
                <a:cubicBezTo>
                  <a:pt x="4" y="14"/>
                  <a:pt x="4" y="13"/>
                  <a:pt x="3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0" y="8"/>
                  <a:pt x="0" y="7"/>
                </a:cubicBezTo>
                <a:cubicBezTo>
                  <a:pt x="0" y="6"/>
                  <a:pt x="0" y="6"/>
                  <a:pt x="1" y="5"/>
                </a:cubicBezTo>
                <a:cubicBezTo>
                  <a:pt x="3" y="1"/>
                  <a:pt x="3" y="1"/>
                  <a:pt x="3" y="1"/>
                </a:cubicBezTo>
                <a:cubicBezTo>
                  <a:pt x="3" y="0"/>
                  <a:pt x="4" y="0"/>
                  <a:pt x="5" y="0"/>
                </a:cubicBezTo>
                <a:moveTo>
                  <a:pt x="5" y="2"/>
                </a:moveTo>
                <a:cubicBezTo>
                  <a:pt x="5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6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2" name="Freeform 1632"/>
          <p:cNvSpPr>
            <a:spLocks noEditPoints="1"/>
          </p:cNvSpPr>
          <p:nvPr/>
        </p:nvSpPr>
        <p:spPr bwMode="auto">
          <a:xfrm>
            <a:off x="5656264" y="5468972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3" name="Freeform 1633"/>
          <p:cNvSpPr>
            <a:spLocks noEditPoints="1"/>
          </p:cNvSpPr>
          <p:nvPr/>
        </p:nvSpPr>
        <p:spPr bwMode="auto">
          <a:xfrm>
            <a:off x="5788632" y="5468972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4" name="Freeform 1634"/>
          <p:cNvSpPr>
            <a:spLocks noEditPoints="1"/>
          </p:cNvSpPr>
          <p:nvPr/>
        </p:nvSpPr>
        <p:spPr bwMode="auto">
          <a:xfrm>
            <a:off x="5928786" y="5468972"/>
            <a:ext cx="91489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10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5" name="Freeform 1635"/>
          <p:cNvSpPr>
            <a:spLocks noEditPoints="1"/>
          </p:cNvSpPr>
          <p:nvPr/>
        </p:nvSpPr>
        <p:spPr bwMode="auto">
          <a:xfrm>
            <a:off x="6059207" y="5468972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6" name="Freeform 1636"/>
          <p:cNvSpPr>
            <a:spLocks noEditPoints="1"/>
          </p:cNvSpPr>
          <p:nvPr/>
        </p:nvSpPr>
        <p:spPr bwMode="auto">
          <a:xfrm>
            <a:off x="6199361" y="5468972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7" name="Freeform 1637"/>
          <p:cNvSpPr>
            <a:spLocks noEditPoints="1"/>
          </p:cNvSpPr>
          <p:nvPr/>
        </p:nvSpPr>
        <p:spPr bwMode="auto">
          <a:xfrm>
            <a:off x="6329782" y="5468972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8" name="Freeform 1638"/>
          <p:cNvSpPr>
            <a:spLocks noEditPoints="1"/>
          </p:cNvSpPr>
          <p:nvPr/>
        </p:nvSpPr>
        <p:spPr bwMode="auto">
          <a:xfrm>
            <a:off x="6469936" y="5468972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89" name="Freeform 1639"/>
          <p:cNvSpPr>
            <a:spLocks noEditPoints="1"/>
          </p:cNvSpPr>
          <p:nvPr/>
        </p:nvSpPr>
        <p:spPr bwMode="auto">
          <a:xfrm>
            <a:off x="6608143" y="5468972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2 h 14"/>
              <a:gd name="T28" fmla="*/ 0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0" name="Freeform 1640"/>
          <p:cNvSpPr>
            <a:spLocks noEditPoints="1"/>
          </p:cNvSpPr>
          <p:nvPr/>
        </p:nvSpPr>
        <p:spPr bwMode="auto">
          <a:xfrm>
            <a:off x="6740511" y="5468972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1" name="Freeform 1641"/>
          <p:cNvSpPr>
            <a:spLocks noEditPoints="1"/>
          </p:cNvSpPr>
          <p:nvPr/>
        </p:nvSpPr>
        <p:spPr bwMode="auto">
          <a:xfrm>
            <a:off x="6878719" y="5468972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0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2" name="Freeform 1642"/>
          <p:cNvSpPr>
            <a:spLocks noEditPoints="1"/>
          </p:cNvSpPr>
          <p:nvPr/>
        </p:nvSpPr>
        <p:spPr bwMode="auto">
          <a:xfrm>
            <a:off x="7011086" y="5468972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3" name="Freeform 1643"/>
          <p:cNvSpPr>
            <a:spLocks noEditPoints="1"/>
          </p:cNvSpPr>
          <p:nvPr/>
        </p:nvSpPr>
        <p:spPr bwMode="auto">
          <a:xfrm>
            <a:off x="7149294" y="5468972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4" name="Freeform 1644"/>
          <p:cNvSpPr>
            <a:spLocks noEditPoints="1"/>
          </p:cNvSpPr>
          <p:nvPr/>
        </p:nvSpPr>
        <p:spPr bwMode="auto">
          <a:xfrm>
            <a:off x="7281661" y="5468972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5" name="Freeform 1645"/>
          <p:cNvSpPr>
            <a:spLocks noEditPoints="1"/>
          </p:cNvSpPr>
          <p:nvPr/>
        </p:nvSpPr>
        <p:spPr bwMode="auto">
          <a:xfrm>
            <a:off x="7419869" y="5468972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10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6" name="Freeform 1646"/>
          <p:cNvSpPr>
            <a:spLocks noEditPoints="1"/>
          </p:cNvSpPr>
          <p:nvPr/>
        </p:nvSpPr>
        <p:spPr bwMode="auto">
          <a:xfrm>
            <a:off x="7552236" y="5468972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7" name="Freeform 1647"/>
          <p:cNvSpPr>
            <a:spLocks noEditPoints="1"/>
          </p:cNvSpPr>
          <p:nvPr/>
        </p:nvSpPr>
        <p:spPr bwMode="auto">
          <a:xfrm>
            <a:off x="7690444" y="5468972"/>
            <a:ext cx="93436" cy="132368"/>
          </a:xfrm>
          <a:custGeom>
            <a:avLst/>
            <a:gdLst>
              <a:gd name="T0" fmla="*/ 4 w 10"/>
              <a:gd name="T1" fmla="*/ 9 h 14"/>
              <a:gd name="T2" fmla="*/ 4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10 w 10"/>
              <a:gd name="T13" fmla="*/ 12 h 14"/>
              <a:gd name="T14" fmla="*/ 4 w 10"/>
              <a:gd name="T15" fmla="*/ 12 h 14"/>
              <a:gd name="T16" fmla="*/ 4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2 h 14"/>
              <a:gd name="T28" fmla="*/ 1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4 w 10"/>
              <a:gd name="T55" fmla="*/ 9 h 14"/>
              <a:gd name="T56" fmla="*/ 4 w 10"/>
              <a:gd name="T57" fmla="*/ 7 h 14"/>
              <a:gd name="T58" fmla="*/ 8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4 w 10"/>
              <a:gd name="T71" fmla="*/ 2 h 14"/>
              <a:gd name="T72" fmla="*/ 4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8" name="Freeform 1648"/>
          <p:cNvSpPr>
            <a:spLocks noEditPoints="1"/>
          </p:cNvSpPr>
          <p:nvPr/>
        </p:nvSpPr>
        <p:spPr bwMode="auto">
          <a:xfrm>
            <a:off x="7822812" y="5468972"/>
            <a:ext cx="101222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99" name="Freeform 1649"/>
          <p:cNvSpPr>
            <a:spLocks noEditPoints="1"/>
          </p:cNvSpPr>
          <p:nvPr/>
        </p:nvSpPr>
        <p:spPr bwMode="auto">
          <a:xfrm>
            <a:off x="7961019" y="5468972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0" name="Freeform 1650"/>
          <p:cNvSpPr>
            <a:spLocks/>
          </p:cNvSpPr>
          <p:nvPr/>
        </p:nvSpPr>
        <p:spPr bwMode="auto">
          <a:xfrm>
            <a:off x="8110906" y="5468972"/>
            <a:ext cx="83703" cy="132368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8 w 9"/>
              <a:gd name="T5" fmla="*/ 1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7 w 9"/>
              <a:gd name="T15" fmla="*/ 14 h 14"/>
              <a:gd name="T16" fmla="*/ 2 w 9"/>
              <a:gd name="T17" fmla="*/ 4 h 14"/>
              <a:gd name="T18" fmla="*/ 2 w 9"/>
              <a:gd name="T19" fmla="*/ 13 h 14"/>
              <a:gd name="T20" fmla="*/ 2 w 9"/>
              <a:gd name="T21" fmla="*/ 14 h 14"/>
              <a:gd name="T22" fmla="*/ 1 w 9"/>
              <a:gd name="T23" fmla="*/ 14 h 14"/>
              <a:gd name="T24" fmla="*/ 1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3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8" y="1"/>
                </a:cubicBezTo>
                <a:cubicBezTo>
                  <a:pt x="8" y="1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4"/>
                  <a:pt x="2" y="4"/>
                  <a:pt x="2" y="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1" name="Freeform 1651"/>
          <p:cNvSpPr>
            <a:spLocks/>
          </p:cNvSpPr>
          <p:nvPr/>
        </p:nvSpPr>
        <p:spPr bwMode="auto">
          <a:xfrm>
            <a:off x="8251060" y="5468972"/>
            <a:ext cx="83703" cy="132368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7 w 9"/>
              <a:gd name="T5" fmla="*/ 1 h 14"/>
              <a:gd name="T6" fmla="*/ 8 w 9"/>
              <a:gd name="T7" fmla="*/ 0 h 14"/>
              <a:gd name="T8" fmla="*/ 8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6 w 9"/>
              <a:gd name="T15" fmla="*/ 14 h 14"/>
              <a:gd name="T16" fmla="*/ 2 w 9"/>
              <a:gd name="T17" fmla="*/ 4 h 14"/>
              <a:gd name="T18" fmla="*/ 2 w 9"/>
              <a:gd name="T19" fmla="*/ 13 h 14"/>
              <a:gd name="T20" fmla="*/ 1 w 9"/>
              <a:gd name="T21" fmla="*/ 14 h 14"/>
              <a:gd name="T22" fmla="*/ 1 w 9"/>
              <a:gd name="T23" fmla="*/ 14 h 14"/>
              <a:gd name="T24" fmla="*/ 0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2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2" y="4"/>
                  <a:pt x="2" y="4"/>
                  <a:pt x="2" y="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2" name="Freeform 1652"/>
          <p:cNvSpPr>
            <a:spLocks noEditPoints="1"/>
          </p:cNvSpPr>
          <p:nvPr/>
        </p:nvSpPr>
        <p:spPr bwMode="auto">
          <a:xfrm>
            <a:off x="8371748" y="5468972"/>
            <a:ext cx="93436" cy="132368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2 h 14"/>
              <a:gd name="T14" fmla="*/ 3 w 10"/>
              <a:gd name="T15" fmla="*/ 12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2 h 14"/>
              <a:gd name="T28" fmla="*/ 0 w 10"/>
              <a:gd name="T29" fmla="*/ 12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2"/>
                  <a:pt x="9" y="12"/>
                </a:cubicBezTo>
                <a:cubicBezTo>
                  <a:pt x="3" y="12"/>
                  <a:pt x="3" y="12"/>
                  <a:pt x="3" y="12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1" y="12"/>
                  <a:pt x="1" y="12"/>
                  <a:pt x="1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3" name="Freeform 1653"/>
          <p:cNvSpPr>
            <a:spLocks noEditPoints="1"/>
          </p:cNvSpPr>
          <p:nvPr/>
        </p:nvSpPr>
        <p:spPr bwMode="auto">
          <a:xfrm>
            <a:off x="8502169" y="5468972"/>
            <a:ext cx="103169" cy="132368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2 h 14"/>
              <a:gd name="T14" fmla="*/ 4 w 11"/>
              <a:gd name="T15" fmla="*/ 12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2 h 14"/>
              <a:gd name="T28" fmla="*/ 1 w 11"/>
              <a:gd name="T29" fmla="*/ 12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2"/>
                  <a:pt x="10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4"/>
                  <a:pt x="2" y="13"/>
                </a:cubicBezTo>
                <a:cubicBezTo>
                  <a:pt x="2" y="12"/>
                  <a:pt x="2" y="12"/>
                  <a:pt x="2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12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7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4" name="Freeform 1654"/>
          <p:cNvSpPr>
            <a:spLocks/>
          </p:cNvSpPr>
          <p:nvPr/>
        </p:nvSpPr>
        <p:spPr bwMode="auto">
          <a:xfrm>
            <a:off x="8652056" y="5468972"/>
            <a:ext cx="83703" cy="132368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8 w 9"/>
              <a:gd name="T5" fmla="*/ 1 h 14"/>
              <a:gd name="T6" fmla="*/ 8 w 9"/>
              <a:gd name="T7" fmla="*/ 0 h 14"/>
              <a:gd name="T8" fmla="*/ 9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7 w 9"/>
              <a:gd name="T15" fmla="*/ 14 h 14"/>
              <a:gd name="T16" fmla="*/ 2 w 9"/>
              <a:gd name="T17" fmla="*/ 4 h 14"/>
              <a:gd name="T18" fmla="*/ 2 w 9"/>
              <a:gd name="T19" fmla="*/ 13 h 14"/>
              <a:gd name="T20" fmla="*/ 2 w 9"/>
              <a:gd name="T21" fmla="*/ 14 h 14"/>
              <a:gd name="T22" fmla="*/ 1 w 9"/>
              <a:gd name="T23" fmla="*/ 14 h 14"/>
              <a:gd name="T24" fmla="*/ 1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3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1"/>
                  <a:pt x="8" y="1"/>
                </a:cubicBezTo>
                <a:cubicBezTo>
                  <a:pt x="8" y="1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2" y="4"/>
                  <a:pt x="2" y="4"/>
                  <a:pt x="2" y="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5" name="Freeform 1655"/>
          <p:cNvSpPr>
            <a:spLocks/>
          </p:cNvSpPr>
          <p:nvPr/>
        </p:nvSpPr>
        <p:spPr bwMode="auto">
          <a:xfrm>
            <a:off x="8792210" y="5468972"/>
            <a:ext cx="83703" cy="132368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7 w 9"/>
              <a:gd name="T5" fmla="*/ 1 h 14"/>
              <a:gd name="T6" fmla="*/ 8 w 9"/>
              <a:gd name="T7" fmla="*/ 0 h 14"/>
              <a:gd name="T8" fmla="*/ 8 w 9"/>
              <a:gd name="T9" fmla="*/ 1 h 14"/>
              <a:gd name="T10" fmla="*/ 9 w 9"/>
              <a:gd name="T11" fmla="*/ 1 h 14"/>
              <a:gd name="T12" fmla="*/ 9 w 9"/>
              <a:gd name="T13" fmla="*/ 14 h 14"/>
              <a:gd name="T14" fmla="*/ 6 w 9"/>
              <a:gd name="T15" fmla="*/ 14 h 14"/>
              <a:gd name="T16" fmla="*/ 2 w 9"/>
              <a:gd name="T17" fmla="*/ 4 h 14"/>
              <a:gd name="T18" fmla="*/ 2 w 9"/>
              <a:gd name="T19" fmla="*/ 13 h 14"/>
              <a:gd name="T20" fmla="*/ 1 w 9"/>
              <a:gd name="T21" fmla="*/ 14 h 14"/>
              <a:gd name="T22" fmla="*/ 1 w 9"/>
              <a:gd name="T23" fmla="*/ 14 h 14"/>
              <a:gd name="T24" fmla="*/ 0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2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2" y="4"/>
                  <a:pt x="2" y="4"/>
                  <a:pt x="2" y="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6" name="Freeform 1656"/>
          <p:cNvSpPr>
            <a:spLocks/>
          </p:cNvSpPr>
          <p:nvPr/>
        </p:nvSpPr>
        <p:spPr bwMode="auto">
          <a:xfrm>
            <a:off x="8932364" y="5468972"/>
            <a:ext cx="73970" cy="132368"/>
          </a:xfrm>
          <a:custGeom>
            <a:avLst/>
            <a:gdLst>
              <a:gd name="T0" fmla="*/ 4 w 8"/>
              <a:gd name="T1" fmla="*/ 4 h 14"/>
              <a:gd name="T2" fmla="*/ 6 w 8"/>
              <a:gd name="T3" fmla="*/ 0 h 14"/>
              <a:gd name="T4" fmla="*/ 8 w 8"/>
              <a:gd name="T5" fmla="*/ 0 h 14"/>
              <a:gd name="T6" fmla="*/ 8 w 8"/>
              <a:gd name="T7" fmla="*/ 13 h 14"/>
              <a:gd name="T8" fmla="*/ 8 w 8"/>
              <a:gd name="T9" fmla="*/ 14 h 14"/>
              <a:gd name="T10" fmla="*/ 7 w 8"/>
              <a:gd name="T11" fmla="*/ 14 h 14"/>
              <a:gd name="T12" fmla="*/ 7 w 8"/>
              <a:gd name="T13" fmla="*/ 14 h 14"/>
              <a:gd name="T14" fmla="*/ 6 w 8"/>
              <a:gd name="T15" fmla="*/ 13 h 14"/>
              <a:gd name="T16" fmla="*/ 6 w 8"/>
              <a:gd name="T17" fmla="*/ 3 h 14"/>
              <a:gd name="T18" fmla="*/ 5 w 8"/>
              <a:gd name="T19" fmla="*/ 5 h 14"/>
              <a:gd name="T20" fmla="*/ 5 w 8"/>
              <a:gd name="T21" fmla="*/ 6 h 14"/>
              <a:gd name="T22" fmla="*/ 4 w 8"/>
              <a:gd name="T23" fmla="*/ 6 h 14"/>
              <a:gd name="T24" fmla="*/ 4 w 8"/>
              <a:gd name="T25" fmla="*/ 7 h 14"/>
              <a:gd name="T26" fmla="*/ 3 w 8"/>
              <a:gd name="T27" fmla="*/ 6 h 14"/>
              <a:gd name="T28" fmla="*/ 3 w 8"/>
              <a:gd name="T29" fmla="*/ 6 h 14"/>
              <a:gd name="T30" fmla="*/ 3 w 8"/>
              <a:gd name="T31" fmla="*/ 5 h 14"/>
              <a:gd name="T32" fmla="*/ 1 w 8"/>
              <a:gd name="T33" fmla="*/ 3 h 14"/>
              <a:gd name="T34" fmla="*/ 1 w 8"/>
              <a:gd name="T35" fmla="*/ 13 h 14"/>
              <a:gd name="T36" fmla="*/ 1 w 8"/>
              <a:gd name="T37" fmla="*/ 14 h 14"/>
              <a:gd name="T38" fmla="*/ 0 w 8"/>
              <a:gd name="T39" fmla="*/ 14 h 14"/>
              <a:gd name="T40" fmla="*/ 0 w 8"/>
              <a:gd name="T41" fmla="*/ 14 h 14"/>
              <a:gd name="T42" fmla="*/ 0 w 8"/>
              <a:gd name="T43" fmla="*/ 13 h 14"/>
              <a:gd name="T44" fmla="*/ 0 w 8"/>
              <a:gd name="T45" fmla="*/ 0 h 14"/>
              <a:gd name="T46" fmla="*/ 2 w 8"/>
              <a:gd name="T47" fmla="*/ 0 h 14"/>
              <a:gd name="T48" fmla="*/ 4 w 8"/>
              <a:gd name="T49" fmla="*/ 4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4" y="4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6" y="14"/>
                  <a:pt x="6" y="13"/>
                </a:cubicBezTo>
                <a:cubicBezTo>
                  <a:pt x="6" y="3"/>
                  <a:pt x="6" y="3"/>
                  <a:pt x="6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7"/>
                  <a:pt x="4" y="7"/>
                  <a:pt x="4" y="7"/>
                </a:cubicBezTo>
                <a:cubicBezTo>
                  <a:pt x="4" y="7"/>
                  <a:pt x="3" y="7"/>
                  <a:pt x="3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5"/>
                  <a:pt x="3" y="5"/>
                  <a:pt x="3" y="5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4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7" name="Freeform 1657"/>
          <p:cNvSpPr>
            <a:spLocks/>
          </p:cNvSpPr>
          <p:nvPr/>
        </p:nvSpPr>
        <p:spPr bwMode="auto">
          <a:xfrm>
            <a:off x="9062785" y="5468972"/>
            <a:ext cx="83703" cy="132368"/>
          </a:xfrm>
          <a:custGeom>
            <a:avLst/>
            <a:gdLst>
              <a:gd name="T0" fmla="*/ 7 w 9"/>
              <a:gd name="T1" fmla="*/ 6 h 14"/>
              <a:gd name="T2" fmla="*/ 7 w 9"/>
              <a:gd name="T3" fmla="*/ 1 h 14"/>
              <a:gd name="T4" fmla="*/ 7 w 9"/>
              <a:gd name="T5" fmla="*/ 1 h 14"/>
              <a:gd name="T6" fmla="*/ 8 w 9"/>
              <a:gd name="T7" fmla="*/ 0 h 14"/>
              <a:gd name="T8" fmla="*/ 8 w 9"/>
              <a:gd name="T9" fmla="*/ 1 h 14"/>
              <a:gd name="T10" fmla="*/ 9 w 9"/>
              <a:gd name="T11" fmla="*/ 1 h 14"/>
              <a:gd name="T12" fmla="*/ 9 w 9"/>
              <a:gd name="T13" fmla="*/ 13 h 14"/>
              <a:gd name="T14" fmla="*/ 8 w 9"/>
              <a:gd name="T15" fmla="*/ 14 h 14"/>
              <a:gd name="T16" fmla="*/ 8 w 9"/>
              <a:gd name="T17" fmla="*/ 14 h 14"/>
              <a:gd name="T18" fmla="*/ 7 w 9"/>
              <a:gd name="T19" fmla="*/ 14 h 14"/>
              <a:gd name="T20" fmla="*/ 7 w 9"/>
              <a:gd name="T21" fmla="*/ 13 h 14"/>
              <a:gd name="T22" fmla="*/ 7 w 9"/>
              <a:gd name="T23" fmla="*/ 8 h 14"/>
              <a:gd name="T24" fmla="*/ 2 w 9"/>
              <a:gd name="T25" fmla="*/ 8 h 14"/>
              <a:gd name="T26" fmla="*/ 2 w 9"/>
              <a:gd name="T27" fmla="*/ 13 h 14"/>
              <a:gd name="T28" fmla="*/ 1 w 9"/>
              <a:gd name="T29" fmla="*/ 14 h 14"/>
              <a:gd name="T30" fmla="*/ 1 w 9"/>
              <a:gd name="T31" fmla="*/ 14 h 14"/>
              <a:gd name="T32" fmla="*/ 0 w 9"/>
              <a:gd name="T33" fmla="*/ 14 h 14"/>
              <a:gd name="T34" fmla="*/ 0 w 9"/>
              <a:gd name="T35" fmla="*/ 13 h 14"/>
              <a:gd name="T36" fmla="*/ 0 w 9"/>
              <a:gd name="T37" fmla="*/ 1 h 14"/>
              <a:gd name="T38" fmla="*/ 0 w 9"/>
              <a:gd name="T39" fmla="*/ 1 h 14"/>
              <a:gd name="T40" fmla="*/ 1 w 9"/>
              <a:gd name="T41" fmla="*/ 0 h 14"/>
              <a:gd name="T42" fmla="*/ 1 w 9"/>
              <a:gd name="T43" fmla="*/ 1 h 14"/>
              <a:gd name="T44" fmla="*/ 2 w 9"/>
              <a:gd name="T45" fmla="*/ 1 h 14"/>
              <a:gd name="T46" fmla="*/ 2 w 9"/>
              <a:gd name="T47" fmla="*/ 6 h 14"/>
              <a:gd name="T48" fmla="*/ 7 w 9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9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7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1" y="0"/>
                  <a:pt x="1" y="1"/>
                  <a:pt x="1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8" name="Freeform 1658"/>
          <p:cNvSpPr>
            <a:spLocks/>
          </p:cNvSpPr>
          <p:nvPr/>
        </p:nvSpPr>
        <p:spPr bwMode="auto">
          <a:xfrm>
            <a:off x="9202939" y="5468972"/>
            <a:ext cx="73970" cy="132368"/>
          </a:xfrm>
          <a:custGeom>
            <a:avLst/>
            <a:gdLst>
              <a:gd name="T0" fmla="*/ 7 w 8"/>
              <a:gd name="T1" fmla="*/ 6 h 14"/>
              <a:gd name="T2" fmla="*/ 7 w 8"/>
              <a:gd name="T3" fmla="*/ 1 h 14"/>
              <a:gd name="T4" fmla="*/ 7 w 8"/>
              <a:gd name="T5" fmla="*/ 1 h 14"/>
              <a:gd name="T6" fmla="*/ 7 w 8"/>
              <a:gd name="T7" fmla="*/ 0 h 14"/>
              <a:gd name="T8" fmla="*/ 8 w 8"/>
              <a:gd name="T9" fmla="*/ 1 h 14"/>
              <a:gd name="T10" fmla="*/ 8 w 8"/>
              <a:gd name="T11" fmla="*/ 1 h 14"/>
              <a:gd name="T12" fmla="*/ 8 w 8"/>
              <a:gd name="T13" fmla="*/ 13 h 14"/>
              <a:gd name="T14" fmla="*/ 8 w 8"/>
              <a:gd name="T15" fmla="*/ 14 h 14"/>
              <a:gd name="T16" fmla="*/ 7 w 8"/>
              <a:gd name="T17" fmla="*/ 14 h 14"/>
              <a:gd name="T18" fmla="*/ 7 w 8"/>
              <a:gd name="T19" fmla="*/ 14 h 14"/>
              <a:gd name="T20" fmla="*/ 7 w 8"/>
              <a:gd name="T21" fmla="*/ 13 h 14"/>
              <a:gd name="T22" fmla="*/ 7 w 8"/>
              <a:gd name="T23" fmla="*/ 8 h 14"/>
              <a:gd name="T24" fmla="*/ 1 w 8"/>
              <a:gd name="T25" fmla="*/ 8 h 14"/>
              <a:gd name="T26" fmla="*/ 1 w 8"/>
              <a:gd name="T27" fmla="*/ 13 h 14"/>
              <a:gd name="T28" fmla="*/ 1 w 8"/>
              <a:gd name="T29" fmla="*/ 14 h 14"/>
              <a:gd name="T30" fmla="*/ 0 w 8"/>
              <a:gd name="T31" fmla="*/ 14 h 14"/>
              <a:gd name="T32" fmla="*/ 0 w 8"/>
              <a:gd name="T33" fmla="*/ 14 h 14"/>
              <a:gd name="T34" fmla="*/ 0 w 8"/>
              <a:gd name="T35" fmla="*/ 13 h 14"/>
              <a:gd name="T36" fmla="*/ 0 w 8"/>
              <a:gd name="T37" fmla="*/ 1 h 14"/>
              <a:gd name="T38" fmla="*/ 0 w 8"/>
              <a:gd name="T39" fmla="*/ 1 h 14"/>
              <a:gd name="T40" fmla="*/ 0 w 8"/>
              <a:gd name="T41" fmla="*/ 0 h 14"/>
              <a:gd name="T42" fmla="*/ 1 w 8"/>
              <a:gd name="T43" fmla="*/ 1 h 14"/>
              <a:gd name="T44" fmla="*/ 1 w 8"/>
              <a:gd name="T45" fmla="*/ 1 h 14"/>
              <a:gd name="T46" fmla="*/ 1 w 8"/>
              <a:gd name="T47" fmla="*/ 6 h 14"/>
              <a:gd name="T48" fmla="*/ 7 w 8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8" y="14"/>
                  <a:pt x="7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0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6"/>
                  <a:pt x="1" y="6"/>
                  <a:pt x="1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09" name="Freeform 1659"/>
          <p:cNvSpPr>
            <a:spLocks/>
          </p:cNvSpPr>
          <p:nvPr/>
        </p:nvSpPr>
        <p:spPr bwMode="auto">
          <a:xfrm>
            <a:off x="9333360" y="5468972"/>
            <a:ext cx="83703" cy="132368"/>
          </a:xfrm>
          <a:custGeom>
            <a:avLst/>
            <a:gdLst>
              <a:gd name="T0" fmla="*/ 7 w 9"/>
              <a:gd name="T1" fmla="*/ 1 h 14"/>
              <a:gd name="T2" fmla="*/ 7 w 9"/>
              <a:gd name="T3" fmla="*/ 1 h 14"/>
              <a:gd name="T4" fmla="*/ 8 w 9"/>
              <a:gd name="T5" fmla="*/ 0 h 14"/>
              <a:gd name="T6" fmla="*/ 9 w 9"/>
              <a:gd name="T7" fmla="*/ 1 h 14"/>
              <a:gd name="T8" fmla="*/ 9 w 9"/>
              <a:gd name="T9" fmla="*/ 1 h 14"/>
              <a:gd name="T10" fmla="*/ 9 w 9"/>
              <a:gd name="T11" fmla="*/ 3 h 14"/>
              <a:gd name="T12" fmla="*/ 5 w 9"/>
              <a:gd name="T13" fmla="*/ 7 h 14"/>
              <a:gd name="T14" fmla="*/ 5 w 9"/>
              <a:gd name="T15" fmla="*/ 13 h 14"/>
              <a:gd name="T16" fmla="*/ 5 w 9"/>
              <a:gd name="T17" fmla="*/ 14 h 14"/>
              <a:gd name="T18" fmla="*/ 4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0 w 9"/>
              <a:gd name="T31" fmla="*/ 1 h 14"/>
              <a:gd name="T32" fmla="*/ 1 w 9"/>
              <a:gd name="T33" fmla="*/ 0 h 14"/>
              <a:gd name="T34" fmla="*/ 2 w 9"/>
              <a:gd name="T35" fmla="*/ 1 h 14"/>
              <a:gd name="T36" fmla="*/ 2 w 9"/>
              <a:gd name="T37" fmla="*/ 1 h 14"/>
              <a:gd name="T38" fmla="*/ 2 w 9"/>
              <a:gd name="T39" fmla="*/ 3 h 14"/>
              <a:gd name="T40" fmla="*/ 4 w 9"/>
              <a:gd name="T41" fmla="*/ 6 h 14"/>
              <a:gd name="T42" fmla="*/ 7 w 9"/>
              <a:gd name="T43" fmla="*/ 3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1"/>
                  <a:pt x="7" y="1"/>
                </a:cubicBezTo>
                <a:cubicBezTo>
                  <a:pt x="8" y="1"/>
                  <a:pt x="8" y="0"/>
                  <a:pt x="8" y="0"/>
                </a:cubicBezTo>
                <a:cubicBezTo>
                  <a:pt x="8" y="0"/>
                  <a:pt x="8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1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3"/>
                  <a:pt x="2" y="3"/>
                  <a:pt x="2" y="3"/>
                </a:cubicBezTo>
                <a:cubicBezTo>
                  <a:pt x="4" y="6"/>
                  <a:pt x="4" y="6"/>
                  <a:pt x="4" y="6"/>
                </a:cubicBezTo>
                <a:cubicBezTo>
                  <a:pt x="7" y="3"/>
                  <a:pt x="7" y="3"/>
                  <a:pt x="7" y="3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0" name="Freeform 1660"/>
          <p:cNvSpPr>
            <a:spLocks/>
          </p:cNvSpPr>
          <p:nvPr/>
        </p:nvSpPr>
        <p:spPr bwMode="auto">
          <a:xfrm>
            <a:off x="9473515" y="5468972"/>
            <a:ext cx="73970" cy="132368"/>
          </a:xfrm>
          <a:custGeom>
            <a:avLst/>
            <a:gdLst>
              <a:gd name="T0" fmla="*/ 8 w 8"/>
              <a:gd name="T1" fmla="*/ 1 h 14"/>
              <a:gd name="T2" fmla="*/ 8 w 8"/>
              <a:gd name="T3" fmla="*/ 3 h 14"/>
              <a:gd name="T4" fmla="*/ 8 w 8"/>
              <a:gd name="T5" fmla="*/ 3 h 14"/>
              <a:gd name="T6" fmla="*/ 7 w 8"/>
              <a:gd name="T7" fmla="*/ 4 h 14"/>
              <a:gd name="T8" fmla="*/ 7 w 8"/>
              <a:gd name="T9" fmla="*/ 4 h 14"/>
              <a:gd name="T10" fmla="*/ 7 w 8"/>
              <a:gd name="T11" fmla="*/ 3 h 14"/>
              <a:gd name="T12" fmla="*/ 7 w 8"/>
              <a:gd name="T13" fmla="*/ 3 h 14"/>
              <a:gd name="T14" fmla="*/ 6 w 8"/>
              <a:gd name="T15" fmla="*/ 2 h 14"/>
              <a:gd name="T16" fmla="*/ 6 w 8"/>
              <a:gd name="T17" fmla="*/ 2 h 14"/>
              <a:gd name="T18" fmla="*/ 2 w 8"/>
              <a:gd name="T19" fmla="*/ 2 h 14"/>
              <a:gd name="T20" fmla="*/ 1 w 8"/>
              <a:gd name="T21" fmla="*/ 2 h 14"/>
              <a:gd name="T22" fmla="*/ 1 w 8"/>
              <a:gd name="T23" fmla="*/ 3 h 14"/>
              <a:gd name="T24" fmla="*/ 8 w 8"/>
              <a:gd name="T25" fmla="*/ 11 h 14"/>
              <a:gd name="T26" fmla="*/ 8 w 8"/>
              <a:gd name="T27" fmla="*/ 12 h 14"/>
              <a:gd name="T28" fmla="*/ 8 w 8"/>
              <a:gd name="T29" fmla="*/ 13 h 14"/>
              <a:gd name="T30" fmla="*/ 6 w 8"/>
              <a:gd name="T31" fmla="*/ 14 h 14"/>
              <a:gd name="T32" fmla="*/ 2 w 8"/>
              <a:gd name="T33" fmla="*/ 14 h 14"/>
              <a:gd name="T34" fmla="*/ 0 w 8"/>
              <a:gd name="T35" fmla="*/ 13 h 14"/>
              <a:gd name="T36" fmla="*/ 0 w 8"/>
              <a:gd name="T37" fmla="*/ 12 h 14"/>
              <a:gd name="T38" fmla="*/ 0 w 8"/>
              <a:gd name="T39" fmla="*/ 11 h 14"/>
              <a:gd name="T40" fmla="*/ 1 w 8"/>
              <a:gd name="T41" fmla="*/ 11 h 14"/>
              <a:gd name="T42" fmla="*/ 1 w 8"/>
              <a:gd name="T43" fmla="*/ 11 h 14"/>
              <a:gd name="T44" fmla="*/ 1 w 8"/>
              <a:gd name="T45" fmla="*/ 12 h 14"/>
              <a:gd name="T46" fmla="*/ 1 w 8"/>
              <a:gd name="T47" fmla="*/ 12 h 14"/>
              <a:gd name="T48" fmla="*/ 2 w 8"/>
              <a:gd name="T49" fmla="*/ 12 h 14"/>
              <a:gd name="T50" fmla="*/ 6 w 8"/>
              <a:gd name="T51" fmla="*/ 12 h 14"/>
              <a:gd name="T52" fmla="*/ 7 w 8"/>
              <a:gd name="T53" fmla="*/ 12 h 14"/>
              <a:gd name="T54" fmla="*/ 7 w 8"/>
              <a:gd name="T55" fmla="*/ 12 h 14"/>
              <a:gd name="T56" fmla="*/ 7 w 8"/>
              <a:gd name="T57" fmla="*/ 12 h 14"/>
              <a:gd name="T58" fmla="*/ 0 w 8"/>
              <a:gd name="T59" fmla="*/ 4 h 14"/>
              <a:gd name="T60" fmla="*/ 0 w 8"/>
              <a:gd name="T61" fmla="*/ 2 h 14"/>
              <a:gd name="T62" fmla="*/ 0 w 8"/>
              <a:gd name="T63" fmla="*/ 1 h 14"/>
              <a:gd name="T64" fmla="*/ 2 w 8"/>
              <a:gd name="T65" fmla="*/ 0 h 14"/>
              <a:gd name="T66" fmla="*/ 6 w 8"/>
              <a:gd name="T67" fmla="*/ 0 h 14"/>
              <a:gd name="T68" fmla="*/ 8 w 8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4">
                <a:moveTo>
                  <a:pt x="8" y="1"/>
                </a:moveTo>
                <a:cubicBezTo>
                  <a:pt x="8" y="1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7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6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1" y="2"/>
                  <a:pt x="1" y="2"/>
                </a:cubicBezTo>
                <a:cubicBezTo>
                  <a:pt x="1" y="2"/>
                  <a:pt x="1" y="3"/>
                  <a:pt x="1" y="3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7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1" name="Freeform 1661"/>
          <p:cNvSpPr>
            <a:spLocks/>
          </p:cNvSpPr>
          <p:nvPr/>
        </p:nvSpPr>
        <p:spPr bwMode="auto">
          <a:xfrm>
            <a:off x="9603936" y="5468972"/>
            <a:ext cx="83703" cy="132368"/>
          </a:xfrm>
          <a:custGeom>
            <a:avLst/>
            <a:gdLst>
              <a:gd name="T0" fmla="*/ 8 w 9"/>
              <a:gd name="T1" fmla="*/ 1 h 14"/>
              <a:gd name="T2" fmla="*/ 9 w 9"/>
              <a:gd name="T3" fmla="*/ 3 h 14"/>
              <a:gd name="T4" fmla="*/ 9 w 9"/>
              <a:gd name="T5" fmla="*/ 3 h 14"/>
              <a:gd name="T6" fmla="*/ 8 w 9"/>
              <a:gd name="T7" fmla="*/ 4 h 14"/>
              <a:gd name="T8" fmla="*/ 7 w 9"/>
              <a:gd name="T9" fmla="*/ 4 h 14"/>
              <a:gd name="T10" fmla="*/ 7 w 9"/>
              <a:gd name="T11" fmla="*/ 3 h 14"/>
              <a:gd name="T12" fmla="*/ 7 w 9"/>
              <a:gd name="T13" fmla="*/ 3 h 14"/>
              <a:gd name="T14" fmla="*/ 7 w 9"/>
              <a:gd name="T15" fmla="*/ 2 h 14"/>
              <a:gd name="T16" fmla="*/ 7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3 h 14"/>
              <a:gd name="T24" fmla="*/ 8 w 9"/>
              <a:gd name="T25" fmla="*/ 11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3 w 9"/>
              <a:gd name="T33" fmla="*/ 14 h 14"/>
              <a:gd name="T34" fmla="*/ 1 w 9"/>
              <a:gd name="T35" fmla="*/ 13 h 14"/>
              <a:gd name="T36" fmla="*/ 0 w 9"/>
              <a:gd name="T37" fmla="*/ 12 h 14"/>
              <a:gd name="T38" fmla="*/ 1 w 9"/>
              <a:gd name="T39" fmla="*/ 11 h 14"/>
              <a:gd name="T40" fmla="*/ 1 w 9"/>
              <a:gd name="T41" fmla="*/ 11 h 14"/>
              <a:gd name="T42" fmla="*/ 2 w 9"/>
              <a:gd name="T43" fmla="*/ 11 h 14"/>
              <a:gd name="T44" fmla="*/ 2 w 9"/>
              <a:gd name="T45" fmla="*/ 12 h 14"/>
              <a:gd name="T46" fmla="*/ 2 w 9"/>
              <a:gd name="T47" fmla="*/ 12 h 14"/>
              <a:gd name="T48" fmla="*/ 3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1 w 9"/>
              <a:gd name="T59" fmla="*/ 4 h 14"/>
              <a:gd name="T60" fmla="*/ 0 w 9"/>
              <a:gd name="T61" fmla="*/ 2 h 14"/>
              <a:gd name="T62" fmla="*/ 1 w 9"/>
              <a:gd name="T63" fmla="*/ 1 h 14"/>
              <a:gd name="T64" fmla="*/ 2 w 9"/>
              <a:gd name="T65" fmla="*/ 0 h 14"/>
              <a:gd name="T66" fmla="*/ 7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9" y="1"/>
                  <a:pt x="9" y="2"/>
                  <a:pt x="9" y="3"/>
                </a:cubicBezTo>
                <a:cubicBezTo>
                  <a:pt x="9" y="3"/>
                  <a:pt x="9" y="3"/>
                  <a:pt x="9" y="3"/>
                </a:cubicBezTo>
                <a:cubicBezTo>
                  <a:pt x="8" y="4"/>
                  <a:pt x="8" y="4"/>
                  <a:pt x="8" y="4"/>
                </a:cubicBezTo>
                <a:cubicBezTo>
                  <a:pt x="8" y="4"/>
                  <a:pt x="8" y="4"/>
                  <a:pt x="7" y="4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3"/>
                  <a:pt x="2" y="3"/>
                </a:cubicBezTo>
                <a:cubicBezTo>
                  <a:pt x="8" y="11"/>
                  <a:pt x="8" y="11"/>
                  <a:pt x="8" y="11"/>
                </a:cubicBezTo>
                <a:cubicBezTo>
                  <a:pt x="9" y="11"/>
                  <a:pt x="9" y="11"/>
                  <a:pt x="9" y="12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4"/>
                  <a:pt x="8" y="14"/>
                  <a:pt x="7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1" y="14"/>
                  <a:pt x="1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2" y="11"/>
                  <a:pt x="2" y="11"/>
                </a:cubicBezTo>
                <a:cubicBezTo>
                  <a:pt x="2" y="11"/>
                  <a:pt x="2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3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1" y="4"/>
                  <a:pt x="1" y="4"/>
                  <a:pt x="1" y="4"/>
                </a:cubicBezTo>
                <a:cubicBezTo>
                  <a:pt x="1" y="3"/>
                  <a:pt x="0" y="3"/>
                  <a:pt x="0" y="2"/>
                </a:cubicBezTo>
                <a:cubicBezTo>
                  <a:pt x="0" y="2"/>
                  <a:pt x="0" y="1"/>
                  <a:pt x="1" y="1"/>
                </a:cubicBezTo>
                <a:cubicBezTo>
                  <a:pt x="1" y="1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2" name="Freeform 1662"/>
          <p:cNvSpPr>
            <a:spLocks/>
          </p:cNvSpPr>
          <p:nvPr/>
        </p:nvSpPr>
        <p:spPr bwMode="auto">
          <a:xfrm>
            <a:off x="9744090" y="5468972"/>
            <a:ext cx="73970" cy="132368"/>
          </a:xfrm>
          <a:custGeom>
            <a:avLst/>
            <a:gdLst>
              <a:gd name="T0" fmla="*/ 8 w 8"/>
              <a:gd name="T1" fmla="*/ 1 h 14"/>
              <a:gd name="T2" fmla="*/ 8 w 8"/>
              <a:gd name="T3" fmla="*/ 3 h 14"/>
              <a:gd name="T4" fmla="*/ 8 w 8"/>
              <a:gd name="T5" fmla="*/ 3 h 14"/>
              <a:gd name="T6" fmla="*/ 8 w 8"/>
              <a:gd name="T7" fmla="*/ 4 h 14"/>
              <a:gd name="T8" fmla="*/ 7 w 8"/>
              <a:gd name="T9" fmla="*/ 4 h 14"/>
              <a:gd name="T10" fmla="*/ 7 w 8"/>
              <a:gd name="T11" fmla="*/ 3 h 14"/>
              <a:gd name="T12" fmla="*/ 7 w 8"/>
              <a:gd name="T13" fmla="*/ 3 h 14"/>
              <a:gd name="T14" fmla="*/ 6 w 8"/>
              <a:gd name="T15" fmla="*/ 2 h 14"/>
              <a:gd name="T16" fmla="*/ 6 w 8"/>
              <a:gd name="T17" fmla="*/ 2 h 14"/>
              <a:gd name="T18" fmla="*/ 2 w 8"/>
              <a:gd name="T19" fmla="*/ 2 h 14"/>
              <a:gd name="T20" fmla="*/ 2 w 8"/>
              <a:gd name="T21" fmla="*/ 2 h 14"/>
              <a:gd name="T22" fmla="*/ 2 w 8"/>
              <a:gd name="T23" fmla="*/ 3 h 14"/>
              <a:gd name="T24" fmla="*/ 8 w 8"/>
              <a:gd name="T25" fmla="*/ 11 h 14"/>
              <a:gd name="T26" fmla="*/ 8 w 8"/>
              <a:gd name="T27" fmla="*/ 12 h 14"/>
              <a:gd name="T28" fmla="*/ 8 w 8"/>
              <a:gd name="T29" fmla="*/ 13 h 14"/>
              <a:gd name="T30" fmla="*/ 6 w 8"/>
              <a:gd name="T31" fmla="*/ 14 h 14"/>
              <a:gd name="T32" fmla="*/ 2 w 8"/>
              <a:gd name="T33" fmla="*/ 14 h 14"/>
              <a:gd name="T34" fmla="*/ 0 w 8"/>
              <a:gd name="T35" fmla="*/ 13 h 14"/>
              <a:gd name="T36" fmla="*/ 0 w 8"/>
              <a:gd name="T37" fmla="*/ 12 h 14"/>
              <a:gd name="T38" fmla="*/ 0 w 8"/>
              <a:gd name="T39" fmla="*/ 11 h 14"/>
              <a:gd name="T40" fmla="*/ 1 w 8"/>
              <a:gd name="T41" fmla="*/ 11 h 14"/>
              <a:gd name="T42" fmla="*/ 1 w 8"/>
              <a:gd name="T43" fmla="*/ 11 h 14"/>
              <a:gd name="T44" fmla="*/ 2 w 8"/>
              <a:gd name="T45" fmla="*/ 12 h 14"/>
              <a:gd name="T46" fmla="*/ 2 w 8"/>
              <a:gd name="T47" fmla="*/ 12 h 14"/>
              <a:gd name="T48" fmla="*/ 2 w 8"/>
              <a:gd name="T49" fmla="*/ 12 h 14"/>
              <a:gd name="T50" fmla="*/ 6 w 8"/>
              <a:gd name="T51" fmla="*/ 12 h 14"/>
              <a:gd name="T52" fmla="*/ 7 w 8"/>
              <a:gd name="T53" fmla="*/ 12 h 14"/>
              <a:gd name="T54" fmla="*/ 7 w 8"/>
              <a:gd name="T55" fmla="*/ 12 h 14"/>
              <a:gd name="T56" fmla="*/ 7 w 8"/>
              <a:gd name="T57" fmla="*/ 12 h 14"/>
              <a:gd name="T58" fmla="*/ 0 w 8"/>
              <a:gd name="T59" fmla="*/ 4 h 14"/>
              <a:gd name="T60" fmla="*/ 0 w 8"/>
              <a:gd name="T61" fmla="*/ 2 h 14"/>
              <a:gd name="T62" fmla="*/ 0 w 8"/>
              <a:gd name="T63" fmla="*/ 1 h 14"/>
              <a:gd name="T64" fmla="*/ 2 w 8"/>
              <a:gd name="T65" fmla="*/ 0 h 14"/>
              <a:gd name="T66" fmla="*/ 6 w 8"/>
              <a:gd name="T67" fmla="*/ 0 h 14"/>
              <a:gd name="T68" fmla="*/ 8 w 8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8" h="14">
                <a:moveTo>
                  <a:pt x="8" y="1"/>
                </a:moveTo>
                <a:cubicBezTo>
                  <a:pt x="8" y="1"/>
                  <a:pt x="8" y="2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4"/>
                  <a:pt x="8" y="4"/>
                  <a:pt x="8" y="4"/>
                </a:cubicBezTo>
                <a:cubicBezTo>
                  <a:pt x="7" y="4"/>
                  <a:pt x="7" y="4"/>
                  <a:pt x="7" y="4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3"/>
                  <a:pt x="2" y="3"/>
                </a:cubicBezTo>
                <a:cubicBezTo>
                  <a:pt x="8" y="11"/>
                  <a:pt x="8" y="11"/>
                  <a:pt x="8" y="11"/>
                </a:cubicBezTo>
                <a:cubicBezTo>
                  <a:pt x="8" y="11"/>
                  <a:pt x="8" y="11"/>
                  <a:pt x="8" y="12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4"/>
                  <a:pt x="7" y="14"/>
                  <a:pt x="6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1" y="14"/>
                  <a:pt x="1" y="14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6" y="12"/>
                  <a:pt x="6" y="12"/>
                  <a:pt x="6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1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3" name="Freeform 1663"/>
          <p:cNvSpPr>
            <a:spLocks/>
          </p:cNvSpPr>
          <p:nvPr/>
        </p:nvSpPr>
        <p:spPr bwMode="auto">
          <a:xfrm>
            <a:off x="9874511" y="5468972"/>
            <a:ext cx="83703" cy="132368"/>
          </a:xfrm>
          <a:custGeom>
            <a:avLst/>
            <a:gdLst>
              <a:gd name="T0" fmla="*/ 7 w 9"/>
              <a:gd name="T1" fmla="*/ 1 h 14"/>
              <a:gd name="T2" fmla="*/ 8 w 9"/>
              <a:gd name="T3" fmla="*/ 1 h 14"/>
              <a:gd name="T4" fmla="*/ 8 w 9"/>
              <a:gd name="T5" fmla="*/ 0 h 14"/>
              <a:gd name="T6" fmla="*/ 9 w 9"/>
              <a:gd name="T7" fmla="*/ 1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1 h 14"/>
              <a:gd name="T32" fmla="*/ 1 w 9"/>
              <a:gd name="T33" fmla="*/ 0 h 14"/>
              <a:gd name="T34" fmla="*/ 2 w 9"/>
              <a:gd name="T35" fmla="*/ 1 h 14"/>
              <a:gd name="T36" fmla="*/ 2 w 9"/>
              <a:gd name="T37" fmla="*/ 1 h 14"/>
              <a:gd name="T38" fmla="*/ 2 w 9"/>
              <a:gd name="T39" fmla="*/ 3 h 14"/>
              <a:gd name="T40" fmla="*/ 5 w 9"/>
              <a:gd name="T41" fmla="*/ 6 h 14"/>
              <a:gd name="T42" fmla="*/ 7 w 9"/>
              <a:gd name="T43" fmla="*/ 3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1"/>
                  <a:pt x="8" y="1"/>
                </a:cubicBezTo>
                <a:cubicBezTo>
                  <a:pt x="8" y="1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1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3"/>
                  <a:pt x="2" y="3"/>
                  <a:pt x="2" y="3"/>
                </a:cubicBezTo>
                <a:cubicBezTo>
                  <a:pt x="5" y="6"/>
                  <a:pt x="5" y="6"/>
                  <a:pt x="5" y="6"/>
                </a:cubicBezTo>
                <a:cubicBezTo>
                  <a:pt x="7" y="3"/>
                  <a:pt x="7" y="3"/>
                  <a:pt x="7" y="3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4" name="Freeform 1664"/>
          <p:cNvSpPr>
            <a:spLocks/>
          </p:cNvSpPr>
          <p:nvPr/>
        </p:nvSpPr>
        <p:spPr bwMode="auto">
          <a:xfrm>
            <a:off x="10014665" y="5468972"/>
            <a:ext cx="83703" cy="132368"/>
          </a:xfrm>
          <a:custGeom>
            <a:avLst/>
            <a:gdLst>
              <a:gd name="T0" fmla="*/ 7 w 9"/>
              <a:gd name="T1" fmla="*/ 6 h 14"/>
              <a:gd name="T2" fmla="*/ 7 w 9"/>
              <a:gd name="T3" fmla="*/ 1 h 14"/>
              <a:gd name="T4" fmla="*/ 7 w 9"/>
              <a:gd name="T5" fmla="*/ 1 h 14"/>
              <a:gd name="T6" fmla="*/ 8 w 9"/>
              <a:gd name="T7" fmla="*/ 0 h 14"/>
              <a:gd name="T8" fmla="*/ 8 w 9"/>
              <a:gd name="T9" fmla="*/ 1 h 14"/>
              <a:gd name="T10" fmla="*/ 9 w 9"/>
              <a:gd name="T11" fmla="*/ 1 h 14"/>
              <a:gd name="T12" fmla="*/ 9 w 9"/>
              <a:gd name="T13" fmla="*/ 13 h 14"/>
              <a:gd name="T14" fmla="*/ 8 w 9"/>
              <a:gd name="T15" fmla="*/ 14 h 14"/>
              <a:gd name="T16" fmla="*/ 8 w 9"/>
              <a:gd name="T17" fmla="*/ 14 h 14"/>
              <a:gd name="T18" fmla="*/ 7 w 9"/>
              <a:gd name="T19" fmla="*/ 14 h 14"/>
              <a:gd name="T20" fmla="*/ 7 w 9"/>
              <a:gd name="T21" fmla="*/ 13 h 14"/>
              <a:gd name="T22" fmla="*/ 7 w 9"/>
              <a:gd name="T23" fmla="*/ 8 h 14"/>
              <a:gd name="T24" fmla="*/ 2 w 9"/>
              <a:gd name="T25" fmla="*/ 8 h 14"/>
              <a:gd name="T26" fmla="*/ 2 w 9"/>
              <a:gd name="T27" fmla="*/ 13 h 14"/>
              <a:gd name="T28" fmla="*/ 1 w 9"/>
              <a:gd name="T29" fmla="*/ 14 h 14"/>
              <a:gd name="T30" fmla="*/ 1 w 9"/>
              <a:gd name="T31" fmla="*/ 14 h 14"/>
              <a:gd name="T32" fmla="*/ 0 w 9"/>
              <a:gd name="T33" fmla="*/ 14 h 14"/>
              <a:gd name="T34" fmla="*/ 0 w 9"/>
              <a:gd name="T35" fmla="*/ 13 h 14"/>
              <a:gd name="T36" fmla="*/ 0 w 9"/>
              <a:gd name="T37" fmla="*/ 1 h 14"/>
              <a:gd name="T38" fmla="*/ 0 w 9"/>
              <a:gd name="T39" fmla="*/ 1 h 14"/>
              <a:gd name="T40" fmla="*/ 1 w 9"/>
              <a:gd name="T41" fmla="*/ 0 h 14"/>
              <a:gd name="T42" fmla="*/ 1 w 9"/>
              <a:gd name="T43" fmla="*/ 1 h 14"/>
              <a:gd name="T44" fmla="*/ 2 w 9"/>
              <a:gd name="T45" fmla="*/ 1 h 14"/>
              <a:gd name="T46" fmla="*/ 2 w 9"/>
              <a:gd name="T47" fmla="*/ 6 h 14"/>
              <a:gd name="T48" fmla="*/ 7 w 9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"/>
                  <a:pt x="9" y="1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4"/>
                  <a:pt x="7" y="14"/>
                </a:cubicBezTo>
                <a:cubicBezTo>
                  <a:pt x="7" y="14"/>
                  <a:pt x="7" y="14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1"/>
                  <a:pt x="1" y="1"/>
                </a:cubicBezTo>
                <a:cubicBezTo>
                  <a:pt x="1" y="1"/>
                  <a:pt x="2" y="1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5" name="Freeform 1665"/>
          <p:cNvSpPr>
            <a:spLocks/>
          </p:cNvSpPr>
          <p:nvPr/>
        </p:nvSpPr>
        <p:spPr bwMode="auto">
          <a:xfrm>
            <a:off x="10145086" y="5468972"/>
            <a:ext cx="83703" cy="132368"/>
          </a:xfrm>
          <a:custGeom>
            <a:avLst/>
            <a:gdLst>
              <a:gd name="T0" fmla="*/ 7 w 9"/>
              <a:gd name="T1" fmla="*/ 1 h 14"/>
              <a:gd name="T2" fmla="*/ 8 w 9"/>
              <a:gd name="T3" fmla="*/ 1 h 14"/>
              <a:gd name="T4" fmla="*/ 8 w 9"/>
              <a:gd name="T5" fmla="*/ 0 h 14"/>
              <a:gd name="T6" fmla="*/ 9 w 9"/>
              <a:gd name="T7" fmla="*/ 1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1 h 14"/>
              <a:gd name="T32" fmla="*/ 1 w 9"/>
              <a:gd name="T33" fmla="*/ 0 h 14"/>
              <a:gd name="T34" fmla="*/ 2 w 9"/>
              <a:gd name="T35" fmla="*/ 1 h 14"/>
              <a:gd name="T36" fmla="*/ 2 w 9"/>
              <a:gd name="T37" fmla="*/ 1 h 14"/>
              <a:gd name="T38" fmla="*/ 2 w 9"/>
              <a:gd name="T39" fmla="*/ 3 h 14"/>
              <a:gd name="T40" fmla="*/ 5 w 9"/>
              <a:gd name="T41" fmla="*/ 6 h 14"/>
              <a:gd name="T42" fmla="*/ 7 w 9"/>
              <a:gd name="T43" fmla="*/ 3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1"/>
                  <a:pt x="8" y="1"/>
                </a:cubicBezTo>
                <a:cubicBezTo>
                  <a:pt x="8" y="1"/>
                  <a:pt x="8" y="0"/>
                  <a:pt x="8" y="0"/>
                </a:cubicBez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3"/>
                  <a:pt x="2" y="3"/>
                  <a:pt x="2" y="3"/>
                </a:cubicBezTo>
                <a:cubicBezTo>
                  <a:pt x="5" y="6"/>
                  <a:pt x="5" y="6"/>
                  <a:pt x="5" y="6"/>
                </a:cubicBezTo>
                <a:cubicBezTo>
                  <a:pt x="7" y="3"/>
                  <a:pt x="7" y="3"/>
                  <a:pt x="7" y="3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6" name="Freeform 1666"/>
          <p:cNvSpPr>
            <a:spLocks noEditPoints="1"/>
          </p:cNvSpPr>
          <p:nvPr/>
        </p:nvSpPr>
        <p:spPr bwMode="auto">
          <a:xfrm>
            <a:off x="10285240" y="5468972"/>
            <a:ext cx="83703" cy="132368"/>
          </a:xfrm>
          <a:custGeom>
            <a:avLst/>
            <a:gdLst>
              <a:gd name="T0" fmla="*/ 4 w 9"/>
              <a:gd name="T1" fmla="*/ 0 h 14"/>
              <a:gd name="T2" fmla="*/ 6 w 9"/>
              <a:gd name="T3" fmla="*/ 2 h 14"/>
              <a:gd name="T4" fmla="*/ 8 w 9"/>
              <a:gd name="T5" fmla="*/ 6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3 h 14"/>
              <a:gd name="T12" fmla="*/ 6 w 9"/>
              <a:gd name="T13" fmla="*/ 14 h 14"/>
              <a:gd name="T14" fmla="*/ 4 w 9"/>
              <a:gd name="T15" fmla="*/ 14 h 14"/>
              <a:gd name="T16" fmla="*/ 3 w 9"/>
              <a:gd name="T17" fmla="*/ 14 h 14"/>
              <a:gd name="T18" fmla="*/ 2 w 9"/>
              <a:gd name="T19" fmla="*/ 13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6 h 14"/>
              <a:gd name="T26" fmla="*/ 2 w 9"/>
              <a:gd name="T27" fmla="*/ 2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3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3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1"/>
                  <a:pt x="6" y="2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7"/>
                  <a:pt x="9" y="7"/>
                </a:cubicBezTo>
                <a:cubicBezTo>
                  <a:pt x="9" y="8"/>
                  <a:pt x="8" y="9"/>
                  <a:pt x="8" y="9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3"/>
                  <a:pt x="2" y="13"/>
                  <a:pt x="2" y="13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8"/>
                  <a:pt x="0" y="7"/>
                </a:cubicBezTo>
                <a:cubicBezTo>
                  <a:pt x="0" y="7"/>
                  <a:pt x="0" y="6"/>
                  <a:pt x="0" y="6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7" name="Freeform 1667"/>
          <p:cNvSpPr>
            <a:spLocks/>
          </p:cNvSpPr>
          <p:nvPr/>
        </p:nvSpPr>
        <p:spPr bwMode="auto">
          <a:xfrm>
            <a:off x="10415661" y="5468972"/>
            <a:ext cx="83703" cy="132368"/>
          </a:xfrm>
          <a:custGeom>
            <a:avLst/>
            <a:gdLst>
              <a:gd name="T0" fmla="*/ 7 w 9"/>
              <a:gd name="T1" fmla="*/ 1 h 14"/>
              <a:gd name="T2" fmla="*/ 8 w 9"/>
              <a:gd name="T3" fmla="*/ 1 h 14"/>
              <a:gd name="T4" fmla="*/ 8 w 9"/>
              <a:gd name="T5" fmla="*/ 0 h 14"/>
              <a:gd name="T6" fmla="*/ 9 w 9"/>
              <a:gd name="T7" fmla="*/ 1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1 h 14"/>
              <a:gd name="T32" fmla="*/ 1 w 9"/>
              <a:gd name="T33" fmla="*/ 0 h 14"/>
              <a:gd name="T34" fmla="*/ 2 w 9"/>
              <a:gd name="T35" fmla="*/ 1 h 14"/>
              <a:gd name="T36" fmla="*/ 2 w 9"/>
              <a:gd name="T37" fmla="*/ 1 h 14"/>
              <a:gd name="T38" fmla="*/ 2 w 9"/>
              <a:gd name="T39" fmla="*/ 3 h 14"/>
              <a:gd name="T40" fmla="*/ 5 w 9"/>
              <a:gd name="T41" fmla="*/ 6 h 14"/>
              <a:gd name="T42" fmla="*/ 7 w 9"/>
              <a:gd name="T43" fmla="*/ 3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8" y="1"/>
                  <a:pt x="8" y="1"/>
                </a:cubicBezTo>
                <a:cubicBezTo>
                  <a:pt x="8" y="1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4"/>
                  <a:pt x="6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4" y="14"/>
                  <a:pt x="4" y="14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1"/>
                </a:cubicBezTo>
                <a:cubicBezTo>
                  <a:pt x="1" y="1"/>
                  <a:pt x="1" y="0"/>
                  <a:pt x="1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3"/>
                  <a:pt x="2" y="3"/>
                  <a:pt x="2" y="3"/>
                </a:cubicBezTo>
                <a:cubicBezTo>
                  <a:pt x="5" y="6"/>
                  <a:pt x="5" y="6"/>
                  <a:pt x="5" y="6"/>
                </a:cubicBezTo>
                <a:cubicBezTo>
                  <a:pt x="7" y="3"/>
                  <a:pt x="7" y="3"/>
                  <a:pt x="7" y="3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8" name="Freeform 1668"/>
          <p:cNvSpPr>
            <a:spLocks noEditPoints="1"/>
          </p:cNvSpPr>
          <p:nvPr/>
        </p:nvSpPr>
        <p:spPr bwMode="auto">
          <a:xfrm>
            <a:off x="10555815" y="5468972"/>
            <a:ext cx="83703" cy="132368"/>
          </a:xfrm>
          <a:custGeom>
            <a:avLst/>
            <a:gdLst>
              <a:gd name="T0" fmla="*/ 4 w 9"/>
              <a:gd name="T1" fmla="*/ 0 h 14"/>
              <a:gd name="T2" fmla="*/ 6 w 9"/>
              <a:gd name="T3" fmla="*/ 2 h 14"/>
              <a:gd name="T4" fmla="*/ 8 w 9"/>
              <a:gd name="T5" fmla="*/ 6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3 h 14"/>
              <a:gd name="T12" fmla="*/ 6 w 9"/>
              <a:gd name="T13" fmla="*/ 14 h 14"/>
              <a:gd name="T14" fmla="*/ 4 w 9"/>
              <a:gd name="T15" fmla="*/ 14 h 14"/>
              <a:gd name="T16" fmla="*/ 3 w 9"/>
              <a:gd name="T17" fmla="*/ 14 h 14"/>
              <a:gd name="T18" fmla="*/ 2 w 9"/>
              <a:gd name="T19" fmla="*/ 13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6 h 14"/>
              <a:gd name="T26" fmla="*/ 2 w 9"/>
              <a:gd name="T27" fmla="*/ 2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3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3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1"/>
                  <a:pt x="6" y="2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7"/>
                  <a:pt x="9" y="7"/>
                </a:cubicBezTo>
                <a:cubicBezTo>
                  <a:pt x="9" y="8"/>
                  <a:pt x="9" y="9"/>
                  <a:pt x="8" y="9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6" y="14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3"/>
                  <a:pt x="2" y="13"/>
                  <a:pt x="2" y="13"/>
                </a:cubicBezTo>
                <a:cubicBezTo>
                  <a:pt x="0" y="9"/>
                  <a:pt x="0" y="9"/>
                  <a:pt x="0" y="9"/>
                </a:cubicBezTo>
                <a:cubicBezTo>
                  <a:pt x="0" y="9"/>
                  <a:pt x="0" y="8"/>
                  <a:pt x="0" y="7"/>
                </a:cubicBezTo>
                <a:cubicBezTo>
                  <a:pt x="0" y="7"/>
                  <a:pt x="0" y="6"/>
                  <a:pt x="0" y="6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3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19" name="Freeform 1669"/>
          <p:cNvSpPr>
            <a:spLocks/>
          </p:cNvSpPr>
          <p:nvPr/>
        </p:nvSpPr>
        <p:spPr bwMode="auto">
          <a:xfrm>
            <a:off x="10695969" y="5468972"/>
            <a:ext cx="73970" cy="132368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4 h 14"/>
              <a:gd name="T8" fmla="*/ 0 w 8"/>
              <a:gd name="T9" fmla="*/ 14 h 14"/>
              <a:gd name="T10" fmla="*/ 0 w 8"/>
              <a:gd name="T11" fmla="*/ 13 h 14"/>
              <a:gd name="T12" fmla="*/ 0 w 8"/>
              <a:gd name="T13" fmla="*/ 13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2"/>
                  <a:pt x="8" y="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20" name="Freeform 1670"/>
          <p:cNvSpPr>
            <a:spLocks/>
          </p:cNvSpPr>
          <p:nvPr/>
        </p:nvSpPr>
        <p:spPr bwMode="auto">
          <a:xfrm>
            <a:off x="10826390" y="5468972"/>
            <a:ext cx="83703" cy="132368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4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21" name="Freeform 1671"/>
          <p:cNvSpPr>
            <a:spLocks/>
          </p:cNvSpPr>
          <p:nvPr/>
        </p:nvSpPr>
        <p:spPr bwMode="auto">
          <a:xfrm>
            <a:off x="10966544" y="5468972"/>
            <a:ext cx="73970" cy="132368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4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3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2"/>
                  <a:pt x="8" y="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22" name="Freeform 1672"/>
          <p:cNvSpPr>
            <a:spLocks noEditPoints="1"/>
          </p:cNvSpPr>
          <p:nvPr/>
        </p:nvSpPr>
        <p:spPr bwMode="auto">
          <a:xfrm>
            <a:off x="11124217" y="5498171"/>
            <a:ext cx="29199" cy="83703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7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7 h 9"/>
              <a:gd name="T30" fmla="*/ 1 w 3"/>
              <a:gd name="T31" fmla="*/ 6 h 9"/>
              <a:gd name="T32" fmla="*/ 2 w 3"/>
              <a:gd name="T33" fmla="*/ 6 h 9"/>
              <a:gd name="T34" fmla="*/ 3 w 3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moveTo>
                  <a:pt x="3" y="7"/>
                </a:move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0" y="6"/>
                  <a:pt x="1" y="6"/>
                </a:cubicBezTo>
                <a:cubicBezTo>
                  <a:pt x="2" y="6"/>
                  <a:pt x="2" y="6"/>
                  <a:pt x="2" y="6"/>
                </a:cubicBezTo>
                <a:cubicBezTo>
                  <a:pt x="3" y="6"/>
                  <a:pt x="3" y="6"/>
                  <a:pt x="3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23" name="Freeform 1673"/>
          <p:cNvSpPr>
            <a:spLocks/>
          </p:cNvSpPr>
          <p:nvPr/>
        </p:nvSpPr>
        <p:spPr bwMode="auto">
          <a:xfrm>
            <a:off x="11237119" y="5468972"/>
            <a:ext cx="73970" cy="132368"/>
          </a:xfrm>
          <a:custGeom>
            <a:avLst/>
            <a:gdLst>
              <a:gd name="T0" fmla="*/ 8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4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3 h 14"/>
              <a:gd name="T14" fmla="*/ 7 w 8"/>
              <a:gd name="T15" fmla="*/ 1 h 14"/>
              <a:gd name="T16" fmla="*/ 8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8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2"/>
                  <a:pt x="8" y="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24" name="Freeform 1674"/>
          <p:cNvSpPr>
            <a:spLocks/>
          </p:cNvSpPr>
          <p:nvPr/>
        </p:nvSpPr>
        <p:spPr bwMode="auto">
          <a:xfrm>
            <a:off x="11367540" y="5468972"/>
            <a:ext cx="83703" cy="132368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4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25" name="Freeform 1675"/>
          <p:cNvSpPr>
            <a:spLocks/>
          </p:cNvSpPr>
          <p:nvPr/>
        </p:nvSpPr>
        <p:spPr bwMode="auto">
          <a:xfrm>
            <a:off x="11507694" y="5468972"/>
            <a:ext cx="73970" cy="132368"/>
          </a:xfrm>
          <a:custGeom>
            <a:avLst/>
            <a:gdLst>
              <a:gd name="T0" fmla="*/ 8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4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3 h 14"/>
              <a:gd name="T14" fmla="*/ 7 w 8"/>
              <a:gd name="T15" fmla="*/ 1 h 14"/>
              <a:gd name="T16" fmla="*/ 8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8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2"/>
                  <a:pt x="8" y="2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54" name="Freeform 1704"/>
          <p:cNvSpPr>
            <a:spLocks noEditPoints="1"/>
          </p:cNvSpPr>
          <p:nvPr/>
        </p:nvSpPr>
        <p:spPr bwMode="auto">
          <a:xfrm>
            <a:off x="5712715" y="5694776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3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55" name="Freeform 1705"/>
          <p:cNvSpPr>
            <a:spLocks noEditPoints="1"/>
          </p:cNvSpPr>
          <p:nvPr/>
        </p:nvSpPr>
        <p:spPr bwMode="auto">
          <a:xfrm>
            <a:off x="5843136" y="5694776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56" name="Freeform 1706"/>
          <p:cNvSpPr>
            <a:spLocks noEditPoints="1"/>
          </p:cNvSpPr>
          <p:nvPr/>
        </p:nvSpPr>
        <p:spPr bwMode="auto">
          <a:xfrm>
            <a:off x="5983290" y="5694776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3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57" name="Freeform 1707"/>
          <p:cNvSpPr>
            <a:spLocks noEditPoints="1"/>
          </p:cNvSpPr>
          <p:nvPr/>
        </p:nvSpPr>
        <p:spPr bwMode="auto">
          <a:xfrm>
            <a:off x="6113711" y="5694776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0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58" name="Freeform 1708"/>
          <p:cNvSpPr>
            <a:spLocks noEditPoints="1"/>
          </p:cNvSpPr>
          <p:nvPr/>
        </p:nvSpPr>
        <p:spPr bwMode="auto">
          <a:xfrm>
            <a:off x="6244132" y="5694776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10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59" name="Freeform 1709"/>
          <p:cNvSpPr>
            <a:spLocks noEditPoints="1"/>
          </p:cNvSpPr>
          <p:nvPr/>
        </p:nvSpPr>
        <p:spPr bwMode="auto">
          <a:xfrm>
            <a:off x="6384286" y="5694776"/>
            <a:ext cx="93436" cy="120688"/>
          </a:xfrm>
          <a:custGeom>
            <a:avLst/>
            <a:gdLst>
              <a:gd name="T0" fmla="*/ 4 w 10"/>
              <a:gd name="T1" fmla="*/ 8 h 13"/>
              <a:gd name="T2" fmla="*/ 4 w 10"/>
              <a:gd name="T3" fmla="*/ 9 h 13"/>
              <a:gd name="T4" fmla="*/ 10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10 w 10"/>
              <a:gd name="T13" fmla="*/ 11 h 13"/>
              <a:gd name="T14" fmla="*/ 4 w 10"/>
              <a:gd name="T15" fmla="*/ 11 h 13"/>
              <a:gd name="T16" fmla="*/ 4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4 w 10"/>
              <a:gd name="T55" fmla="*/ 8 h 13"/>
              <a:gd name="T56" fmla="*/ 4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2 h 13"/>
              <a:gd name="T70" fmla="*/ 4 w 10"/>
              <a:gd name="T71" fmla="*/ 2 h 13"/>
              <a:gd name="T72" fmla="*/ 4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60" name="Freeform 1710"/>
          <p:cNvSpPr>
            <a:spLocks noEditPoints="1"/>
          </p:cNvSpPr>
          <p:nvPr/>
        </p:nvSpPr>
        <p:spPr bwMode="auto">
          <a:xfrm>
            <a:off x="6514707" y="5694776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10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61" name="Freeform 1711"/>
          <p:cNvSpPr>
            <a:spLocks noEditPoints="1"/>
          </p:cNvSpPr>
          <p:nvPr/>
        </p:nvSpPr>
        <p:spPr bwMode="auto">
          <a:xfrm>
            <a:off x="6654861" y="5694776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10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10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62" name="Freeform 1712"/>
          <p:cNvSpPr>
            <a:spLocks noEditPoints="1"/>
          </p:cNvSpPr>
          <p:nvPr/>
        </p:nvSpPr>
        <p:spPr bwMode="auto">
          <a:xfrm>
            <a:off x="6785283" y="5694776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10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63" name="Freeform 1713"/>
          <p:cNvSpPr>
            <a:spLocks noEditPoints="1"/>
          </p:cNvSpPr>
          <p:nvPr/>
        </p:nvSpPr>
        <p:spPr bwMode="auto">
          <a:xfrm>
            <a:off x="6925437" y="5694776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7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64" name="Freeform 1714"/>
          <p:cNvSpPr>
            <a:spLocks noEditPoints="1"/>
          </p:cNvSpPr>
          <p:nvPr/>
        </p:nvSpPr>
        <p:spPr bwMode="auto">
          <a:xfrm>
            <a:off x="7057804" y="5694776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10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65" name="Freeform 1715"/>
          <p:cNvSpPr>
            <a:spLocks noEditPoints="1"/>
          </p:cNvSpPr>
          <p:nvPr/>
        </p:nvSpPr>
        <p:spPr bwMode="auto">
          <a:xfrm>
            <a:off x="7196012" y="5694776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0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66" name="Freeform 1716"/>
          <p:cNvSpPr>
            <a:spLocks noEditPoints="1"/>
          </p:cNvSpPr>
          <p:nvPr/>
        </p:nvSpPr>
        <p:spPr bwMode="auto">
          <a:xfrm>
            <a:off x="7328379" y="5694776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67" name="Freeform 1717"/>
          <p:cNvSpPr>
            <a:spLocks noEditPoints="1"/>
          </p:cNvSpPr>
          <p:nvPr/>
        </p:nvSpPr>
        <p:spPr bwMode="auto">
          <a:xfrm>
            <a:off x="7466587" y="5694776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3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68" name="Freeform 1718"/>
          <p:cNvSpPr>
            <a:spLocks noEditPoints="1"/>
          </p:cNvSpPr>
          <p:nvPr/>
        </p:nvSpPr>
        <p:spPr bwMode="auto">
          <a:xfrm>
            <a:off x="7598954" y="5694776"/>
            <a:ext cx="101222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10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69" name="Freeform 1719"/>
          <p:cNvSpPr>
            <a:spLocks/>
          </p:cNvSpPr>
          <p:nvPr/>
        </p:nvSpPr>
        <p:spPr bwMode="auto">
          <a:xfrm>
            <a:off x="7746895" y="5694776"/>
            <a:ext cx="83703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7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2 w 9"/>
              <a:gd name="T21" fmla="*/ 13 h 13"/>
              <a:gd name="T22" fmla="*/ 1 w 9"/>
              <a:gd name="T23" fmla="*/ 13 h 13"/>
              <a:gd name="T24" fmla="*/ 1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3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70" name="Freeform 1720"/>
          <p:cNvSpPr>
            <a:spLocks/>
          </p:cNvSpPr>
          <p:nvPr/>
        </p:nvSpPr>
        <p:spPr bwMode="auto">
          <a:xfrm>
            <a:off x="7887049" y="5694776"/>
            <a:ext cx="73970" cy="120688"/>
          </a:xfrm>
          <a:custGeom>
            <a:avLst/>
            <a:gdLst>
              <a:gd name="T0" fmla="*/ 4 w 8"/>
              <a:gd name="T1" fmla="*/ 3 h 13"/>
              <a:gd name="T2" fmla="*/ 6 w 8"/>
              <a:gd name="T3" fmla="*/ 0 h 13"/>
              <a:gd name="T4" fmla="*/ 8 w 8"/>
              <a:gd name="T5" fmla="*/ 0 h 13"/>
              <a:gd name="T6" fmla="*/ 8 w 8"/>
              <a:gd name="T7" fmla="*/ 13 h 13"/>
              <a:gd name="T8" fmla="*/ 8 w 8"/>
              <a:gd name="T9" fmla="*/ 13 h 13"/>
              <a:gd name="T10" fmla="*/ 7 w 8"/>
              <a:gd name="T11" fmla="*/ 13 h 13"/>
              <a:gd name="T12" fmla="*/ 7 w 8"/>
              <a:gd name="T13" fmla="*/ 13 h 13"/>
              <a:gd name="T14" fmla="*/ 7 w 8"/>
              <a:gd name="T15" fmla="*/ 13 h 13"/>
              <a:gd name="T16" fmla="*/ 7 w 8"/>
              <a:gd name="T17" fmla="*/ 2 h 13"/>
              <a:gd name="T18" fmla="*/ 5 w 8"/>
              <a:gd name="T19" fmla="*/ 5 h 13"/>
              <a:gd name="T20" fmla="*/ 5 w 8"/>
              <a:gd name="T21" fmla="*/ 5 h 13"/>
              <a:gd name="T22" fmla="*/ 5 w 8"/>
              <a:gd name="T23" fmla="*/ 6 h 13"/>
              <a:gd name="T24" fmla="*/ 4 w 8"/>
              <a:gd name="T25" fmla="*/ 6 h 13"/>
              <a:gd name="T26" fmla="*/ 3 w 8"/>
              <a:gd name="T27" fmla="*/ 6 h 13"/>
              <a:gd name="T28" fmla="*/ 3 w 8"/>
              <a:gd name="T29" fmla="*/ 5 h 13"/>
              <a:gd name="T30" fmla="*/ 3 w 8"/>
              <a:gd name="T31" fmla="*/ 5 h 13"/>
              <a:gd name="T32" fmla="*/ 1 w 8"/>
              <a:gd name="T33" fmla="*/ 2 h 13"/>
              <a:gd name="T34" fmla="*/ 1 w 8"/>
              <a:gd name="T35" fmla="*/ 13 h 13"/>
              <a:gd name="T36" fmla="*/ 1 w 8"/>
              <a:gd name="T37" fmla="*/ 13 h 13"/>
              <a:gd name="T38" fmla="*/ 1 w 8"/>
              <a:gd name="T39" fmla="*/ 13 h 13"/>
              <a:gd name="T40" fmla="*/ 0 w 8"/>
              <a:gd name="T41" fmla="*/ 13 h 13"/>
              <a:gd name="T42" fmla="*/ 0 w 8"/>
              <a:gd name="T43" fmla="*/ 13 h 13"/>
              <a:gd name="T44" fmla="*/ 0 w 8"/>
              <a:gd name="T45" fmla="*/ 0 h 13"/>
              <a:gd name="T46" fmla="*/ 2 w 8"/>
              <a:gd name="T47" fmla="*/ 0 h 13"/>
              <a:gd name="T48" fmla="*/ 4 w 8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2"/>
                  <a:pt x="1" y="2"/>
                  <a:pt x="1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71" name="Freeform 1721"/>
          <p:cNvSpPr>
            <a:spLocks noEditPoints="1"/>
          </p:cNvSpPr>
          <p:nvPr/>
        </p:nvSpPr>
        <p:spPr bwMode="auto">
          <a:xfrm>
            <a:off x="8017470" y="5694776"/>
            <a:ext cx="83703" cy="120688"/>
          </a:xfrm>
          <a:custGeom>
            <a:avLst/>
            <a:gdLst>
              <a:gd name="T0" fmla="*/ 5 w 9"/>
              <a:gd name="T1" fmla="*/ 0 h 13"/>
              <a:gd name="T2" fmla="*/ 6 w 9"/>
              <a:gd name="T3" fmla="*/ 2 h 13"/>
              <a:gd name="T4" fmla="*/ 8 w 9"/>
              <a:gd name="T5" fmla="*/ 5 h 13"/>
              <a:gd name="T6" fmla="*/ 9 w 9"/>
              <a:gd name="T7" fmla="*/ 7 h 13"/>
              <a:gd name="T8" fmla="*/ 8 w 9"/>
              <a:gd name="T9" fmla="*/ 8 h 13"/>
              <a:gd name="T10" fmla="*/ 6 w 9"/>
              <a:gd name="T11" fmla="*/ 12 h 13"/>
              <a:gd name="T12" fmla="*/ 5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3 h 13"/>
              <a:gd name="T22" fmla="*/ 0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2 h 13"/>
              <a:gd name="T30" fmla="*/ 1 w 9"/>
              <a:gd name="T31" fmla="*/ 2 h 13"/>
              <a:gd name="T32" fmla="*/ 0 w 9"/>
              <a:gd name="T33" fmla="*/ 1 h 13"/>
              <a:gd name="T34" fmla="*/ 0 w 9"/>
              <a:gd name="T35" fmla="*/ 1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5 w 9"/>
              <a:gd name="T43" fmla="*/ 0 h 13"/>
              <a:gd name="T44" fmla="*/ 3 w 9"/>
              <a:gd name="T45" fmla="*/ 12 h 13"/>
              <a:gd name="T46" fmla="*/ 4 w 9"/>
              <a:gd name="T47" fmla="*/ 12 h 13"/>
              <a:gd name="T48" fmla="*/ 5 w 9"/>
              <a:gd name="T49" fmla="*/ 11 h 13"/>
              <a:gd name="T50" fmla="*/ 7 w 9"/>
              <a:gd name="T51" fmla="*/ 8 h 13"/>
              <a:gd name="T52" fmla="*/ 7 w 9"/>
              <a:gd name="T53" fmla="*/ 7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2 h 13"/>
              <a:gd name="T60" fmla="*/ 3 w 9"/>
              <a:gd name="T61" fmla="*/ 2 h 13"/>
              <a:gd name="T62" fmla="*/ 3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1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72" name="Freeform 1722"/>
          <p:cNvSpPr>
            <a:spLocks/>
          </p:cNvSpPr>
          <p:nvPr/>
        </p:nvSpPr>
        <p:spPr bwMode="auto">
          <a:xfrm>
            <a:off x="8157624" y="5694776"/>
            <a:ext cx="73970" cy="120688"/>
          </a:xfrm>
          <a:custGeom>
            <a:avLst/>
            <a:gdLst>
              <a:gd name="T0" fmla="*/ 7 w 8"/>
              <a:gd name="T1" fmla="*/ 6 h 13"/>
              <a:gd name="T2" fmla="*/ 7 w 8"/>
              <a:gd name="T3" fmla="*/ 1 h 13"/>
              <a:gd name="T4" fmla="*/ 7 w 8"/>
              <a:gd name="T5" fmla="*/ 0 h 13"/>
              <a:gd name="T6" fmla="*/ 7 w 8"/>
              <a:gd name="T7" fmla="*/ 0 h 13"/>
              <a:gd name="T8" fmla="*/ 8 w 8"/>
              <a:gd name="T9" fmla="*/ 0 h 13"/>
              <a:gd name="T10" fmla="*/ 8 w 8"/>
              <a:gd name="T11" fmla="*/ 1 h 13"/>
              <a:gd name="T12" fmla="*/ 8 w 8"/>
              <a:gd name="T13" fmla="*/ 13 h 13"/>
              <a:gd name="T14" fmla="*/ 8 w 8"/>
              <a:gd name="T15" fmla="*/ 13 h 13"/>
              <a:gd name="T16" fmla="*/ 7 w 8"/>
              <a:gd name="T17" fmla="*/ 13 h 13"/>
              <a:gd name="T18" fmla="*/ 7 w 8"/>
              <a:gd name="T19" fmla="*/ 13 h 13"/>
              <a:gd name="T20" fmla="*/ 7 w 8"/>
              <a:gd name="T21" fmla="*/ 13 h 13"/>
              <a:gd name="T22" fmla="*/ 7 w 8"/>
              <a:gd name="T23" fmla="*/ 8 h 13"/>
              <a:gd name="T24" fmla="*/ 1 w 8"/>
              <a:gd name="T25" fmla="*/ 8 h 13"/>
              <a:gd name="T26" fmla="*/ 1 w 8"/>
              <a:gd name="T27" fmla="*/ 13 h 13"/>
              <a:gd name="T28" fmla="*/ 1 w 8"/>
              <a:gd name="T29" fmla="*/ 13 h 13"/>
              <a:gd name="T30" fmla="*/ 0 w 8"/>
              <a:gd name="T31" fmla="*/ 13 h 13"/>
              <a:gd name="T32" fmla="*/ 0 w 8"/>
              <a:gd name="T33" fmla="*/ 13 h 13"/>
              <a:gd name="T34" fmla="*/ 0 w 8"/>
              <a:gd name="T35" fmla="*/ 13 h 13"/>
              <a:gd name="T36" fmla="*/ 0 w 8"/>
              <a:gd name="T37" fmla="*/ 1 h 13"/>
              <a:gd name="T38" fmla="*/ 0 w 8"/>
              <a:gd name="T39" fmla="*/ 0 h 13"/>
              <a:gd name="T40" fmla="*/ 0 w 8"/>
              <a:gd name="T41" fmla="*/ 0 h 13"/>
              <a:gd name="T42" fmla="*/ 1 w 8"/>
              <a:gd name="T43" fmla="*/ 0 h 13"/>
              <a:gd name="T44" fmla="*/ 1 w 8"/>
              <a:gd name="T45" fmla="*/ 1 h 13"/>
              <a:gd name="T46" fmla="*/ 1 w 8"/>
              <a:gd name="T47" fmla="*/ 6 h 13"/>
              <a:gd name="T48" fmla="*/ 7 w 8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1" y="8"/>
                  <a:pt x="1" y="8"/>
                  <a:pt x="1" y="8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6"/>
                  <a:pt x="1" y="6"/>
                  <a:pt x="1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73" name="Freeform 1723"/>
          <p:cNvSpPr>
            <a:spLocks/>
          </p:cNvSpPr>
          <p:nvPr/>
        </p:nvSpPr>
        <p:spPr bwMode="auto">
          <a:xfrm>
            <a:off x="8288045" y="5694776"/>
            <a:ext cx="83703" cy="120688"/>
          </a:xfrm>
          <a:custGeom>
            <a:avLst/>
            <a:gdLst>
              <a:gd name="T0" fmla="*/ 7 w 9"/>
              <a:gd name="T1" fmla="*/ 1 h 13"/>
              <a:gd name="T2" fmla="*/ 7 w 9"/>
              <a:gd name="T3" fmla="*/ 0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1 h 13"/>
              <a:gd name="T10" fmla="*/ 9 w 9"/>
              <a:gd name="T11" fmla="*/ 3 h 13"/>
              <a:gd name="T12" fmla="*/ 5 w 9"/>
              <a:gd name="T13" fmla="*/ 7 h 13"/>
              <a:gd name="T14" fmla="*/ 5 w 9"/>
              <a:gd name="T15" fmla="*/ 13 h 13"/>
              <a:gd name="T16" fmla="*/ 5 w 9"/>
              <a:gd name="T17" fmla="*/ 13 h 13"/>
              <a:gd name="T18" fmla="*/ 4 w 9"/>
              <a:gd name="T19" fmla="*/ 13 h 13"/>
              <a:gd name="T20" fmla="*/ 4 w 9"/>
              <a:gd name="T21" fmla="*/ 13 h 13"/>
              <a:gd name="T22" fmla="*/ 4 w 9"/>
              <a:gd name="T23" fmla="*/ 13 h 13"/>
              <a:gd name="T24" fmla="*/ 4 w 9"/>
              <a:gd name="T25" fmla="*/ 7 h 13"/>
              <a:gd name="T26" fmla="*/ 0 w 9"/>
              <a:gd name="T27" fmla="*/ 3 h 13"/>
              <a:gd name="T28" fmla="*/ 0 w 9"/>
              <a:gd name="T29" fmla="*/ 1 h 13"/>
              <a:gd name="T30" fmla="*/ 0 w 9"/>
              <a:gd name="T31" fmla="*/ 0 h 13"/>
              <a:gd name="T32" fmla="*/ 1 w 9"/>
              <a:gd name="T33" fmla="*/ 0 h 13"/>
              <a:gd name="T34" fmla="*/ 1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4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74" name="Freeform 1724"/>
          <p:cNvSpPr>
            <a:spLocks/>
          </p:cNvSpPr>
          <p:nvPr/>
        </p:nvSpPr>
        <p:spPr bwMode="auto">
          <a:xfrm>
            <a:off x="8418466" y="5694776"/>
            <a:ext cx="83703" cy="120688"/>
          </a:xfrm>
          <a:custGeom>
            <a:avLst/>
            <a:gdLst>
              <a:gd name="T0" fmla="*/ 7 w 9"/>
              <a:gd name="T1" fmla="*/ 1 h 13"/>
              <a:gd name="T2" fmla="*/ 8 w 9"/>
              <a:gd name="T3" fmla="*/ 0 h 13"/>
              <a:gd name="T4" fmla="*/ 8 w 9"/>
              <a:gd name="T5" fmla="*/ 0 h 13"/>
              <a:gd name="T6" fmla="*/ 9 w 9"/>
              <a:gd name="T7" fmla="*/ 0 h 13"/>
              <a:gd name="T8" fmla="*/ 9 w 9"/>
              <a:gd name="T9" fmla="*/ 1 h 13"/>
              <a:gd name="T10" fmla="*/ 9 w 9"/>
              <a:gd name="T11" fmla="*/ 3 h 13"/>
              <a:gd name="T12" fmla="*/ 6 w 9"/>
              <a:gd name="T13" fmla="*/ 7 h 13"/>
              <a:gd name="T14" fmla="*/ 6 w 9"/>
              <a:gd name="T15" fmla="*/ 13 h 13"/>
              <a:gd name="T16" fmla="*/ 5 w 9"/>
              <a:gd name="T17" fmla="*/ 13 h 13"/>
              <a:gd name="T18" fmla="*/ 5 w 9"/>
              <a:gd name="T19" fmla="*/ 13 h 13"/>
              <a:gd name="T20" fmla="*/ 4 w 9"/>
              <a:gd name="T21" fmla="*/ 13 h 13"/>
              <a:gd name="T22" fmla="*/ 4 w 9"/>
              <a:gd name="T23" fmla="*/ 13 h 13"/>
              <a:gd name="T24" fmla="*/ 4 w 9"/>
              <a:gd name="T25" fmla="*/ 7 h 13"/>
              <a:gd name="T26" fmla="*/ 0 w 9"/>
              <a:gd name="T27" fmla="*/ 3 h 13"/>
              <a:gd name="T28" fmla="*/ 0 w 9"/>
              <a:gd name="T29" fmla="*/ 1 h 13"/>
              <a:gd name="T30" fmla="*/ 1 w 9"/>
              <a:gd name="T31" fmla="*/ 0 h 13"/>
              <a:gd name="T32" fmla="*/ 1 w 9"/>
              <a:gd name="T33" fmla="*/ 0 h 13"/>
              <a:gd name="T34" fmla="*/ 2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5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5"/>
                  <a:pt x="5" y="5"/>
                  <a:pt x="5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75" name="Freeform 1725"/>
          <p:cNvSpPr>
            <a:spLocks/>
          </p:cNvSpPr>
          <p:nvPr/>
        </p:nvSpPr>
        <p:spPr bwMode="auto">
          <a:xfrm>
            <a:off x="8558620" y="5694776"/>
            <a:ext cx="83703" cy="120688"/>
          </a:xfrm>
          <a:custGeom>
            <a:avLst/>
            <a:gdLst>
              <a:gd name="T0" fmla="*/ 7 w 9"/>
              <a:gd name="T1" fmla="*/ 1 h 13"/>
              <a:gd name="T2" fmla="*/ 7 w 9"/>
              <a:gd name="T3" fmla="*/ 0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1 h 13"/>
              <a:gd name="T10" fmla="*/ 9 w 9"/>
              <a:gd name="T11" fmla="*/ 3 h 13"/>
              <a:gd name="T12" fmla="*/ 5 w 9"/>
              <a:gd name="T13" fmla="*/ 7 h 13"/>
              <a:gd name="T14" fmla="*/ 5 w 9"/>
              <a:gd name="T15" fmla="*/ 13 h 13"/>
              <a:gd name="T16" fmla="*/ 5 w 9"/>
              <a:gd name="T17" fmla="*/ 13 h 13"/>
              <a:gd name="T18" fmla="*/ 4 w 9"/>
              <a:gd name="T19" fmla="*/ 13 h 13"/>
              <a:gd name="T20" fmla="*/ 4 w 9"/>
              <a:gd name="T21" fmla="*/ 13 h 13"/>
              <a:gd name="T22" fmla="*/ 3 w 9"/>
              <a:gd name="T23" fmla="*/ 13 h 13"/>
              <a:gd name="T24" fmla="*/ 3 w 9"/>
              <a:gd name="T25" fmla="*/ 7 h 13"/>
              <a:gd name="T26" fmla="*/ 0 w 9"/>
              <a:gd name="T27" fmla="*/ 3 h 13"/>
              <a:gd name="T28" fmla="*/ 0 w 9"/>
              <a:gd name="T29" fmla="*/ 1 h 13"/>
              <a:gd name="T30" fmla="*/ 0 w 9"/>
              <a:gd name="T31" fmla="*/ 0 h 13"/>
              <a:gd name="T32" fmla="*/ 1 w 9"/>
              <a:gd name="T33" fmla="*/ 0 h 13"/>
              <a:gd name="T34" fmla="*/ 1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4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76" name="Freeform 1726"/>
          <p:cNvSpPr>
            <a:spLocks/>
          </p:cNvSpPr>
          <p:nvPr/>
        </p:nvSpPr>
        <p:spPr bwMode="auto">
          <a:xfrm>
            <a:off x="8689041" y="5694776"/>
            <a:ext cx="83703" cy="120688"/>
          </a:xfrm>
          <a:custGeom>
            <a:avLst/>
            <a:gdLst>
              <a:gd name="T0" fmla="*/ 7 w 9"/>
              <a:gd name="T1" fmla="*/ 1 h 13"/>
              <a:gd name="T2" fmla="*/ 8 w 9"/>
              <a:gd name="T3" fmla="*/ 0 h 13"/>
              <a:gd name="T4" fmla="*/ 8 w 9"/>
              <a:gd name="T5" fmla="*/ 0 h 13"/>
              <a:gd name="T6" fmla="*/ 9 w 9"/>
              <a:gd name="T7" fmla="*/ 0 h 13"/>
              <a:gd name="T8" fmla="*/ 9 w 9"/>
              <a:gd name="T9" fmla="*/ 1 h 13"/>
              <a:gd name="T10" fmla="*/ 9 w 9"/>
              <a:gd name="T11" fmla="*/ 3 h 13"/>
              <a:gd name="T12" fmla="*/ 6 w 9"/>
              <a:gd name="T13" fmla="*/ 7 h 13"/>
              <a:gd name="T14" fmla="*/ 6 w 9"/>
              <a:gd name="T15" fmla="*/ 13 h 13"/>
              <a:gd name="T16" fmla="*/ 5 w 9"/>
              <a:gd name="T17" fmla="*/ 13 h 13"/>
              <a:gd name="T18" fmla="*/ 5 w 9"/>
              <a:gd name="T19" fmla="*/ 13 h 13"/>
              <a:gd name="T20" fmla="*/ 4 w 9"/>
              <a:gd name="T21" fmla="*/ 13 h 13"/>
              <a:gd name="T22" fmla="*/ 4 w 9"/>
              <a:gd name="T23" fmla="*/ 13 h 13"/>
              <a:gd name="T24" fmla="*/ 4 w 9"/>
              <a:gd name="T25" fmla="*/ 7 h 13"/>
              <a:gd name="T26" fmla="*/ 0 w 9"/>
              <a:gd name="T27" fmla="*/ 3 h 13"/>
              <a:gd name="T28" fmla="*/ 0 w 9"/>
              <a:gd name="T29" fmla="*/ 1 h 13"/>
              <a:gd name="T30" fmla="*/ 1 w 9"/>
              <a:gd name="T31" fmla="*/ 0 h 13"/>
              <a:gd name="T32" fmla="*/ 1 w 9"/>
              <a:gd name="T33" fmla="*/ 0 h 13"/>
              <a:gd name="T34" fmla="*/ 2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5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5"/>
                  <a:pt x="5" y="5"/>
                  <a:pt x="5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77" name="Freeform 1727"/>
          <p:cNvSpPr>
            <a:spLocks/>
          </p:cNvSpPr>
          <p:nvPr/>
        </p:nvSpPr>
        <p:spPr bwMode="auto">
          <a:xfrm>
            <a:off x="8829195" y="5694776"/>
            <a:ext cx="83703" cy="120688"/>
          </a:xfrm>
          <a:custGeom>
            <a:avLst/>
            <a:gdLst>
              <a:gd name="T0" fmla="*/ 7 w 9"/>
              <a:gd name="T1" fmla="*/ 6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8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8 w 9"/>
              <a:gd name="T15" fmla="*/ 13 h 13"/>
              <a:gd name="T16" fmla="*/ 8 w 9"/>
              <a:gd name="T17" fmla="*/ 13 h 13"/>
              <a:gd name="T18" fmla="*/ 7 w 9"/>
              <a:gd name="T19" fmla="*/ 13 h 13"/>
              <a:gd name="T20" fmla="*/ 7 w 9"/>
              <a:gd name="T21" fmla="*/ 13 h 13"/>
              <a:gd name="T22" fmla="*/ 7 w 9"/>
              <a:gd name="T23" fmla="*/ 8 h 13"/>
              <a:gd name="T24" fmla="*/ 2 w 9"/>
              <a:gd name="T25" fmla="*/ 8 h 13"/>
              <a:gd name="T26" fmla="*/ 2 w 9"/>
              <a:gd name="T27" fmla="*/ 13 h 13"/>
              <a:gd name="T28" fmla="*/ 1 w 9"/>
              <a:gd name="T29" fmla="*/ 13 h 13"/>
              <a:gd name="T30" fmla="*/ 1 w 9"/>
              <a:gd name="T31" fmla="*/ 13 h 13"/>
              <a:gd name="T32" fmla="*/ 0 w 9"/>
              <a:gd name="T33" fmla="*/ 13 h 13"/>
              <a:gd name="T34" fmla="*/ 0 w 9"/>
              <a:gd name="T35" fmla="*/ 13 h 13"/>
              <a:gd name="T36" fmla="*/ 0 w 9"/>
              <a:gd name="T37" fmla="*/ 1 h 13"/>
              <a:gd name="T38" fmla="*/ 0 w 9"/>
              <a:gd name="T39" fmla="*/ 0 h 13"/>
              <a:gd name="T40" fmla="*/ 1 w 9"/>
              <a:gd name="T41" fmla="*/ 0 h 13"/>
              <a:gd name="T42" fmla="*/ 1 w 9"/>
              <a:gd name="T43" fmla="*/ 0 h 13"/>
              <a:gd name="T44" fmla="*/ 2 w 9"/>
              <a:gd name="T45" fmla="*/ 1 h 13"/>
              <a:gd name="T46" fmla="*/ 2 w 9"/>
              <a:gd name="T47" fmla="*/ 6 h 13"/>
              <a:gd name="T48" fmla="*/ 7 w 9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78" name="Freeform 1728"/>
          <p:cNvSpPr>
            <a:spLocks/>
          </p:cNvSpPr>
          <p:nvPr/>
        </p:nvSpPr>
        <p:spPr bwMode="auto">
          <a:xfrm>
            <a:off x="8959616" y="5694776"/>
            <a:ext cx="83703" cy="120688"/>
          </a:xfrm>
          <a:custGeom>
            <a:avLst/>
            <a:gdLst>
              <a:gd name="T0" fmla="*/ 7 w 9"/>
              <a:gd name="T1" fmla="*/ 6 h 13"/>
              <a:gd name="T2" fmla="*/ 7 w 9"/>
              <a:gd name="T3" fmla="*/ 1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9 w 9"/>
              <a:gd name="T15" fmla="*/ 13 h 13"/>
              <a:gd name="T16" fmla="*/ 8 w 9"/>
              <a:gd name="T17" fmla="*/ 13 h 13"/>
              <a:gd name="T18" fmla="*/ 8 w 9"/>
              <a:gd name="T19" fmla="*/ 13 h 13"/>
              <a:gd name="T20" fmla="*/ 7 w 9"/>
              <a:gd name="T21" fmla="*/ 13 h 13"/>
              <a:gd name="T22" fmla="*/ 7 w 9"/>
              <a:gd name="T23" fmla="*/ 8 h 13"/>
              <a:gd name="T24" fmla="*/ 2 w 9"/>
              <a:gd name="T25" fmla="*/ 8 h 13"/>
              <a:gd name="T26" fmla="*/ 2 w 9"/>
              <a:gd name="T27" fmla="*/ 13 h 13"/>
              <a:gd name="T28" fmla="*/ 2 w 9"/>
              <a:gd name="T29" fmla="*/ 13 h 13"/>
              <a:gd name="T30" fmla="*/ 1 w 9"/>
              <a:gd name="T31" fmla="*/ 13 h 13"/>
              <a:gd name="T32" fmla="*/ 1 w 9"/>
              <a:gd name="T33" fmla="*/ 13 h 13"/>
              <a:gd name="T34" fmla="*/ 0 w 9"/>
              <a:gd name="T35" fmla="*/ 13 h 13"/>
              <a:gd name="T36" fmla="*/ 0 w 9"/>
              <a:gd name="T37" fmla="*/ 1 h 13"/>
              <a:gd name="T38" fmla="*/ 1 w 9"/>
              <a:gd name="T39" fmla="*/ 0 h 13"/>
              <a:gd name="T40" fmla="*/ 1 w 9"/>
              <a:gd name="T41" fmla="*/ 0 h 13"/>
              <a:gd name="T42" fmla="*/ 2 w 9"/>
              <a:gd name="T43" fmla="*/ 0 h 13"/>
              <a:gd name="T44" fmla="*/ 2 w 9"/>
              <a:gd name="T45" fmla="*/ 1 h 13"/>
              <a:gd name="T46" fmla="*/ 2 w 9"/>
              <a:gd name="T47" fmla="*/ 6 h 13"/>
              <a:gd name="T48" fmla="*/ 7 w 9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79" name="Freeform 1729"/>
          <p:cNvSpPr>
            <a:spLocks/>
          </p:cNvSpPr>
          <p:nvPr/>
        </p:nvSpPr>
        <p:spPr bwMode="auto">
          <a:xfrm>
            <a:off x="9099770" y="5694776"/>
            <a:ext cx="75917" cy="120688"/>
          </a:xfrm>
          <a:custGeom>
            <a:avLst/>
            <a:gdLst>
              <a:gd name="T0" fmla="*/ 7 w 8"/>
              <a:gd name="T1" fmla="*/ 6 h 13"/>
              <a:gd name="T2" fmla="*/ 7 w 8"/>
              <a:gd name="T3" fmla="*/ 1 h 13"/>
              <a:gd name="T4" fmla="*/ 7 w 8"/>
              <a:gd name="T5" fmla="*/ 0 h 13"/>
              <a:gd name="T6" fmla="*/ 8 w 8"/>
              <a:gd name="T7" fmla="*/ 0 h 13"/>
              <a:gd name="T8" fmla="*/ 8 w 8"/>
              <a:gd name="T9" fmla="*/ 0 h 13"/>
              <a:gd name="T10" fmla="*/ 8 w 8"/>
              <a:gd name="T11" fmla="*/ 1 h 13"/>
              <a:gd name="T12" fmla="*/ 8 w 8"/>
              <a:gd name="T13" fmla="*/ 13 h 13"/>
              <a:gd name="T14" fmla="*/ 8 w 8"/>
              <a:gd name="T15" fmla="*/ 13 h 13"/>
              <a:gd name="T16" fmla="*/ 8 w 8"/>
              <a:gd name="T17" fmla="*/ 13 h 13"/>
              <a:gd name="T18" fmla="*/ 7 w 8"/>
              <a:gd name="T19" fmla="*/ 13 h 13"/>
              <a:gd name="T20" fmla="*/ 7 w 8"/>
              <a:gd name="T21" fmla="*/ 13 h 13"/>
              <a:gd name="T22" fmla="*/ 7 w 8"/>
              <a:gd name="T23" fmla="*/ 8 h 13"/>
              <a:gd name="T24" fmla="*/ 2 w 8"/>
              <a:gd name="T25" fmla="*/ 8 h 13"/>
              <a:gd name="T26" fmla="*/ 2 w 8"/>
              <a:gd name="T27" fmla="*/ 13 h 13"/>
              <a:gd name="T28" fmla="*/ 1 w 8"/>
              <a:gd name="T29" fmla="*/ 13 h 13"/>
              <a:gd name="T30" fmla="*/ 1 w 8"/>
              <a:gd name="T31" fmla="*/ 13 h 13"/>
              <a:gd name="T32" fmla="*/ 0 w 8"/>
              <a:gd name="T33" fmla="*/ 13 h 13"/>
              <a:gd name="T34" fmla="*/ 0 w 8"/>
              <a:gd name="T35" fmla="*/ 13 h 13"/>
              <a:gd name="T36" fmla="*/ 0 w 8"/>
              <a:gd name="T37" fmla="*/ 1 h 13"/>
              <a:gd name="T38" fmla="*/ 0 w 8"/>
              <a:gd name="T39" fmla="*/ 0 h 13"/>
              <a:gd name="T40" fmla="*/ 1 w 8"/>
              <a:gd name="T41" fmla="*/ 0 h 13"/>
              <a:gd name="T42" fmla="*/ 1 w 8"/>
              <a:gd name="T43" fmla="*/ 0 h 13"/>
              <a:gd name="T44" fmla="*/ 2 w 8"/>
              <a:gd name="T45" fmla="*/ 1 h 13"/>
              <a:gd name="T46" fmla="*/ 2 w 8"/>
              <a:gd name="T47" fmla="*/ 6 h 13"/>
              <a:gd name="T48" fmla="*/ 7 w 8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0" name="Freeform 1730"/>
          <p:cNvSpPr>
            <a:spLocks/>
          </p:cNvSpPr>
          <p:nvPr/>
        </p:nvSpPr>
        <p:spPr bwMode="auto">
          <a:xfrm>
            <a:off x="9230192" y="5694776"/>
            <a:ext cx="83703" cy="120688"/>
          </a:xfrm>
          <a:custGeom>
            <a:avLst/>
            <a:gdLst>
              <a:gd name="T0" fmla="*/ 7 w 9"/>
              <a:gd name="T1" fmla="*/ 6 h 13"/>
              <a:gd name="T2" fmla="*/ 7 w 9"/>
              <a:gd name="T3" fmla="*/ 1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9 w 9"/>
              <a:gd name="T15" fmla="*/ 13 h 13"/>
              <a:gd name="T16" fmla="*/ 8 w 9"/>
              <a:gd name="T17" fmla="*/ 13 h 13"/>
              <a:gd name="T18" fmla="*/ 8 w 9"/>
              <a:gd name="T19" fmla="*/ 13 h 13"/>
              <a:gd name="T20" fmla="*/ 7 w 9"/>
              <a:gd name="T21" fmla="*/ 13 h 13"/>
              <a:gd name="T22" fmla="*/ 7 w 9"/>
              <a:gd name="T23" fmla="*/ 8 h 13"/>
              <a:gd name="T24" fmla="*/ 2 w 9"/>
              <a:gd name="T25" fmla="*/ 8 h 13"/>
              <a:gd name="T26" fmla="*/ 2 w 9"/>
              <a:gd name="T27" fmla="*/ 13 h 13"/>
              <a:gd name="T28" fmla="*/ 2 w 9"/>
              <a:gd name="T29" fmla="*/ 13 h 13"/>
              <a:gd name="T30" fmla="*/ 1 w 9"/>
              <a:gd name="T31" fmla="*/ 13 h 13"/>
              <a:gd name="T32" fmla="*/ 1 w 9"/>
              <a:gd name="T33" fmla="*/ 13 h 13"/>
              <a:gd name="T34" fmla="*/ 0 w 9"/>
              <a:gd name="T35" fmla="*/ 13 h 13"/>
              <a:gd name="T36" fmla="*/ 0 w 9"/>
              <a:gd name="T37" fmla="*/ 1 h 13"/>
              <a:gd name="T38" fmla="*/ 1 w 9"/>
              <a:gd name="T39" fmla="*/ 0 h 13"/>
              <a:gd name="T40" fmla="*/ 1 w 9"/>
              <a:gd name="T41" fmla="*/ 0 h 13"/>
              <a:gd name="T42" fmla="*/ 2 w 9"/>
              <a:gd name="T43" fmla="*/ 0 h 13"/>
              <a:gd name="T44" fmla="*/ 2 w 9"/>
              <a:gd name="T45" fmla="*/ 1 h 13"/>
              <a:gd name="T46" fmla="*/ 2 w 9"/>
              <a:gd name="T47" fmla="*/ 6 h 13"/>
              <a:gd name="T48" fmla="*/ 7 w 9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1" name="Freeform 1731"/>
          <p:cNvSpPr>
            <a:spLocks noEditPoints="1"/>
          </p:cNvSpPr>
          <p:nvPr/>
        </p:nvSpPr>
        <p:spPr bwMode="auto">
          <a:xfrm>
            <a:off x="9360613" y="5694776"/>
            <a:ext cx="85650" cy="120688"/>
          </a:xfrm>
          <a:custGeom>
            <a:avLst/>
            <a:gdLst>
              <a:gd name="T0" fmla="*/ 6 w 9"/>
              <a:gd name="T1" fmla="*/ 0 h 13"/>
              <a:gd name="T2" fmla="*/ 7 w 9"/>
              <a:gd name="T3" fmla="*/ 2 h 13"/>
              <a:gd name="T4" fmla="*/ 9 w 9"/>
              <a:gd name="T5" fmla="*/ 5 h 13"/>
              <a:gd name="T6" fmla="*/ 9 w 9"/>
              <a:gd name="T7" fmla="*/ 7 h 13"/>
              <a:gd name="T8" fmla="*/ 9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5 w 9"/>
              <a:gd name="T15" fmla="*/ 13 h 13"/>
              <a:gd name="T16" fmla="*/ 1 w 9"/>
              <a:gd name="T17" fmla="*/ 13 h 13"/>
              <a:gd name="T18" fmla="*/ 1 w 9"/>
              <a:gd name="T19" fmla="*/ 13 h 13"/>
              <a:gd name="T20" fmla="*/ 0 w 9"/>
              <a:gd name="T21" fmla="*/ 13 h 13"/>
              <a:gd name="T22" fmla="*/ 1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2 h 13"/>
              <a:gd name="T30" fmla="*/ 1 w 9"/>
              <a:gd name="T31" fmla="*/ 2 h 13"/>
              <a:gd name="T32" fmla="*/ 1 w 9"/>
              <a:gd name="T33" fmla="*/ 1 h 13"/>
              <a:gd name="T34" fmla="*/ 0 w 9"/>
              <a:gd name="T35" fmla="*/ 1 h 13"/>
              <a:gd name="T36" fmla="*/ 1 w 9"/>
              <a:gd name="T37" fmla="*/ 0 h 13"/>
              <a:gd name="T38" fmla="*/ 1 w 9"/>
              <a:gd name="T39" fmla="*/ 0 h 13"/>
              <a:gd name="T40" fmla="*/ 5 w 9"/>
              <a:gd name="T41" fmla="*/ 0 h 13"/>
              <a:gd name="T42" fmla="*/ 6 w 9"/>
              <a:gd name="T43" fmla="*/ 0 h 13"/>
              <a:gd name="T44" fmla="*/ 4 w 9"/>
              <a:gd name="T45" fmla="*/ 12 h 13"/>
              <a:gd name="T46" fmla="*/ 5 w 9"/>
              <a:gd name="T47" fmla="*/ 12 h 13"/>
              <a:gd name="T48" fmla="*/ 5 w 9"/>
              <a:gd name="T49" fmla="*/ 11 h 13"/>
              <a:gd name="T50" fmla="*/ 7 w 9"/>
              <a:gd name="T51" fmla="*/ 8 h 13"/>
              <a:gd name="T52" fmla="*/ 7 w 9"/>
              <a:gd name="T53" fmla="*/ 7 h 13"/>
              <a:gd name="T54" fmla="*/ 7 w 9"/>
              <a:gd name="T55" fmla="*/ 6 h 13"/>
              <a:gd name="T56" fmla="*/ 5 w 9"/>
              <a:gd name="T57" fmla="*/ 2 h 13"/>
              <a:gd name="T58" fmla="*/ 5 w 9"/>
              <a:gd name="T59" fmla="*/ 2 h 13"/>
              <a:gd name="T60" fmla="*/ 4 w 9"/>
              <a:gd name="T61" fmla="*/ 2 h 13"/>
              <a:gd name="T62" fmla="*/ 4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7" y="1"/>
                  <a:pt x="7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6" y="13"/>
                  <a:pt x="5" y="13"/>
                  <a:pt x="5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2"/>
                  <a:pt x="1" y="12"/>
                  <a:pt x="1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5" y="0"/>
                  <a:pt x="5" y="0"/>
                  <a:pt x="5" y="0"/>
                </a:cubicBezTo>
                <a:cubicBezTo>
                  <a:pt x="5" y="0"/>
                  <a:pt x="6" y="0"/>
                  <a:pt x="6" y="0"/>
                </a:cubicBezTo>
                <a:moveTo>
                  <a:pt x="4" y="12"/>
                </a:moveTo>
                <a:cubicBezTo>
                  <a:pt x="5" y="12"/>
                  <a:pt x="5" y="12"/>
                  <a:pt x="5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2" name="Freeform 1732"/>
          <p:cNvSpPr>
            <a:spLocks/>
          </p:cNvSpPr>
          <p:nvPr/>
        </p:nvSpPr>
        <p:spPr bwMode="auto">
          <a:xfrm>
            <a:off x="9500767" y="5694776"/>
            <a:ext cx="85650" cy="120688"/>
          </a:xfrm>
          <a:custGeom>
            <a:avLst/>
            <a:gdLst>
              <a:gd name="T0" fmla="*/ 5 w 9"/>
              <a:gd name="T1" fmla="*/ 3 h 13"/>
              <a:gd name="T2" fmla="*/ 7 w 9"/>
              <a:gd name="T3" fmla="*/ 0 h 13"/>
              <a:gd name="T4" fmla="*/ 9 w 9"/>
              <a:gd name="T5" fmla="*/ 0 h 13"/>
              <a:gd name="T6" fmla="*/ 9 w 9"/>
              <a:gd name="T7" fmla="*/ 13 h 13"/>
              <a:gd name="T8" fmla="*/ 9 w 9"/>
              <a:gd name="T9" fmla="*/ 13 h 13"/>
              <a:gd name="T10" fmla="*/ 8 w 9"/>
              <a:gd name="T11" fmla="*/ 13 h 13"/>
              <a:gd name="T12" fmla="*/ 7 w 9"/>
              <a:gd name="T13" fmla="*/ 13 h 13"/>
              <a:gd name="T14" fmla="*/ 7 w 9"/>
              <a:gd name="T15" fmla="*/ 13 h 13"/>
              <a:gd name="T16" fmla="*/ 7 w 9"/>
              <a:gd name="T17" fmla="*/ 2 h 13"/>
              <a:gd name="T18" fmla="*/ 5 w 9"/>
              <a:gd name="T19" fmla="*/ 5 h 13"/>
              <a:gd name="T20" fmla="*/ 5 w 9"/>
              <a:gd name="T21" fmla="*/ 5 h 13"/>
              <a:gd name="T22" fmla="*/ 5 w 9"/>
              <a:gd name="T23" fmla="*/ 6 h 13"/>
              <a:gd name="T24" fmla="*/ 5 w 9"/>
              <a:gd name="T25" fmla="*/ 6 h 13"/>
              <a:gd name="T26" fmla="*/ 4 w 9"/>
              <a:gd name="T27" fmla="*/ 6 h 13"/>
              <a:gd name="T28" fmla="*/ 4 w 9"/>
              <a:gd name="T29" fmla="*/ 5 h 13"/>
              <a:gd name="T30" fmla="*/ 4 w 9"/>
              <a:gd name="T31" fmla="*/ 5 h 13"/>
              <a:gd name="T32" fmla="*/ 2 w 9"/>
              <a:gd name="T33" fmla="*/ 2 h 13"/>
              <a:gd name="T34" fmla="*/ 2 w 9"/>
              <a:gd name="T35" fmla="*/ 13 h 13"/>
              <a:gd name="T36" fmla="*/ 2 w 9"/>
              <a:gd name="T37" fmla="*/ 13 h 13"/>
              <a:gd name="T38" fmla="*/ 1 w 9"/>
              <a:gd name="T39" fmla="*/ 13 h 13"/>
              <a:gd name="T40" fmla="*/ 0 w 9"/>
              <a:gd name="T41" fmla="*/ 13 h 13"/>
              <a:gd name="T42" fmla="*/ 0 w 9"/>
              <a:gd name="T43" fmla="*/ 13 h 13"/>
              <a:gd name="T44" fmla="*/ 0 w 9"/>
              <a:gd name="T45" fmla="*/ 0 h 13"/>
              <a:gd name="T46" fmla="*/ 2 w 9"/>
              <a:gd name="T47" fmla="*/ 0 h 13"/>
              <a:gd name="T48" fmla="*/ 5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5"/>
                </a:cubicBezTo>
                <a:cubicBezTo>
                  <a:pt x="4" y="5"/>
                  <a:pt x="4" y="5"/>
                  <a:pt x="4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3" name="Freeform 1733"/>
          <p:cNvSpPr>
            <a:spLocks/>
          </p:cNvSpPr>
          <p:nvPr/>
        </p:nvSpPr>
        <p:spPr bwMode="auto">
          <a:xfrm>
            <a:off x="9640921" y="5694776"/>
            <a:ext cx="75917" cy="120688"/>
          </a:xfrm>
          <a:custGeom>
            <a:avLst/>
            <a:gdLst>
              <a:gd name="T0" fmla="*/ 4 w 8"/>
              <a:gd name="T1" fmla="*/ 3 h 13"/>
              <a:gd name="T2" fmla="*/ 6 w 8"/>
              <a:gd name="T3" fmla="*/ 0 h 13"/>
              <a:gd name="T4" fmla="*/ 8 w 8"/>
              <a:gd name="T5" fmla="*/ 0 h 13"/>
              <a:gd name="T6" fmla="*/ 8 w 8"/>
              <a:gd name="T7" fmla="*/ 13 h 13"/>
              <a:gd name="T8" fmla="*/ 8 w 8"/>
              <a:gd name="T9" fmla="*/ 13 h 13"/>
              <a:gd name="T10" fmla="*/ 7 w 8"/>
              <a:gd name="T11" fmla="*/ 13 h 13"/>
              <a:gd name="T12" fmla="*/ 7 w 8"/>
              <a:gd name="T13" fmla="*/ 13 h 13"/>
              <a:gd name="T14" fmla="*/ 7 w 8"/>
              <a:gd name="T15" fmla="*/ 13 h 13"/>
              <a:gd name="T16" fmla="*/ 7 w 8"/>
              <a:gd name="T17" fmla="*/ 2 h 13"/>
              <a:gd name="T18" fmla="*/ 5 w 8"/>
              <a:gd name="T19" fmla="*/ 5 h 13"/>
              <a:gd name="T20" fmla="*/ 5 w 8"/>
              <a:gd name="T21" fmla="*/ 5 h 13"/>
              <a:gd name="T22" fmla="*/ 5 w 8"/>
              <a:gd name="T23" fmla="*/ 6 h 13"/>
              <a:gd name="T24" fmla="*/ 4 w 8"/>
              <a:gd name="T25" fmla="*/ 6 h 13"/>
              <a:gd name="T26" fmla="*/ 3 w 8"/>
              <a:gd name="T27" fmla="*/ 6 h 13"/>
              <a:gd name="T28" fmla="*/ 3 w 8"/>
              <a:gd name="T29" fmla="*/ 5 h 13"/>
              <a:gd name="T30" fmla="*/ 3 w 8"/>
              <a:gd name="T31" fmla="*/ 5 h 13"/>
              <a:gd name="T32" fmla="*/ 1 w 8"/>
              <a:gd name="T33" fmla="*/ 2 h 13"/>
              <a:gd name="T34" fmla="*/ 1 w 8"/>
              <a:gd name="T35" fmla="*/ 13 h 13"/>
              <a:gd name="T36" fmla="*/ 1 w 8"/>
              <a:gd name="T37" fmla="*/ 13 h 13"/>
              <a:gd name="T38" fmla="*/ 1 w 8"/>
              <a:gd name="T39" fmla="*/ 13 h 13"/>
              <a:gd name="T40" fmla="*/ 0 w 8"/>
              <a:gd name="T41" fmla="*/ 13 h 13"/>
              <a:gd name="T42" fmla="*/ 0 w 8"/>
              <a:gd name="T43" fmla="*/ 13 h 13"/>
              <a:gd name="T44" fmla="*/ 0 w 8"/>
              <a:gd name="T45" fmla="*/ 0 h 13"/>
              <a:gd name="T46" fmla="*/ 2 w 8"/>
              <a:gd name="T47" fmla="*/ 0 h 13"/>
              <a:gd name="T48" fmla="*/ 4 w 8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6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2"/>
                  <a:pt x="1" y="2"/>
                  <a:pt x="1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4" name="Freeform 1734"/>
          <p:cNvSpPr>
            <a:spLocks noEditPoints="1"/>
          </p:cNvSpPr>
          <p:nvPr/>
        </p:nvSpPr>
        <p:spPr bwMode="auto">
          <a:xfrm>
            <a:off x="9753823" y="5694776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10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5" name="Freeform 1735"/>
          <p:cNvSpPr>
            <a:spLocks noEditPoints="1"/>
          </p:cNvSpPr>
          <p:nvPr/>
        </p:nvSpPr>
        <p:spPr bwMode="auto">
          <a:xfrm>
            <a:off x="9893977" y="5694776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10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10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6" name="Freeform 1736"/>
          <p:cNvSpPr>
            <a:spLocks noEditPoints="1"/>
          </p:cNvSpPr>
          <p:nvPr/>
        </p:nvSpPr>
        <p:spPr bwMode="auto">
          <a:xfrm>
            <a:off x="10024398" y="5694776"/>
            <a:ext cx="103169" cy="120688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10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10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3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7 h 13"/>
              <a:gd name="T58" fmla="*/ 8 w 11"/>
              <a:gd name="T59" fmla="*/ 7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2 h 13"/>
              <a:gd name="T70" fmla="*/ 4 w 11"/>
              <a:gd name="T71" fmla="*/ 2 h 13"/>
              <a:gd name="T72" fmla="*/ 4 w 11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7" name="Freeform 1737"/>
          <p:cNvSpPr>
            <a:spLocks noEditPoints="1"/>
          </p:cNvSpPr>
          <p:nvPr/>
        </p:nvSpPr>
        <p:spPr bwMode="auto">
          <a:xfrm>
            <a:off x="10164552" y="5694776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10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8" name="Freeform 1738"/>
          <p:cNvSpPr>
            <a:spLocks/>
          </p:cNvSpPr>
          <p:nvPr/>
        </p:nvSpPr>
        <p:spPr bwMode="auto">
          <a:xfrm>
            <a:off x="10312492" y="5694776"/>
            <a:ext cx="85650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8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6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1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89" name="Freeform 1739"/>
          <p:cNvSpPr>
            <a:spLocks noEditPoints="1"/>
          </p:cNvSpPr>
          <p:nvPr/>
        </p:nvSpPr>
        <p:spPr bwMode="auto">
          <a:xfrm>
            <a:off x="10435127" y="5694776"/>
            <a:ext cx="93436" cy="120688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10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10 h 13"/>
              <a:gd name="T36" fmla="*/ 0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3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7 h 13"/>
              <a:gd name="T58" fmla="*/ 7 w 10"/>
              <a:gd name="T59" fmla="*/ 7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7 w 10"/>
              <a:gd name="T69" fmla="*/ 2 h 13"/>
              <a:gd name="T70" fmla="*/ 3 w 10"/>
              <a:gd name="T71" fmla="*/ 2 h 13"/>
              <a:gd name="T72" fmla="*/ 3 w 10"/>
              <a:gd name="T73" fmla="*/ 7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9"/>
                  <a:pt x="0" y="9"/>
                  <a:pt x="0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6"/>
                </a:cubicBezTo>
                <a:cubicBezTo>
                  <a:pt x="8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90" name="Freeform 1740"/>
          <p:cNvSpPr>
            <a:spLocks/>
          </p:cNvSpPr>
          <p:nvPr/>
        </p:nvSpPr>
        <p:spPr bwMode="auto">
          <a:xfrm>
            <a:off x="10583067" y="5694776"/>
            <a:ext cx="85650" cy="120688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8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6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1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91" name="Freeform 1741"/>
          <p:cNvSpPr>
            <a:spLocks/>
          </p:cNvSpPr>
          <p:nvPr/>
        </p:nvSpPr>
        <p:spPr bwMode="auto">
          <a:xfrm>
            <a:off x="10713488" y="5694776"/>
            <a:ext cx="85650" cy="120688"/>
          </a:xfrm>
          <a:custGeom>
            <a:avLst/>
            <a:gdLst>
              <a:gd name="T0" fmla="*/ 7 w 9"/>
              <a:gd name="T1" fmla="*/ 6 h 13"/>
              <a:gd name="T2" fmla="*/ 7 w 9"/>
              <a:gd name="T3" fmla="*/ 1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9 w 9"/>
              <a:gd name="T15" fmla="*/ 13 h 13"/>
              <a:gd name="T16" fmla="*/ 8 w 9"/>
              <a:gd name="T17" fmla="*/ 13 h 13"/>
              <a:gd name="T18" fmla="*/ 8 w 9"/>
              <a:gd name="T19" fmla="*/ 13 h 13"/>
              <a:gd name="T20" fmla="*/ 7 w 9"/>
              <a:gd name="T21" fmla="*/ 13 h 13"/>
              <a:gd name="T22" fmla="*/ 7 w 9"/>
              <a:gd name="T23" fmla="*/ 8 h 13"/>
              <a:gd name="T24" fmla="*/ 2 w 9"/>
              <a:gd name="T25" fmla="*/ 8 h 13"/>
              <a:gd name="T26" fmla="*/ 2 w 9"/>
              <a:gd name="T27" fmla="*/ 13 h 13"/>
              <a:gd name="T28" fmla="*/ 2 w 9"/>
              <a:gd name="T29" fmla="*/ 13 h 13"/>
              <a:gd name="T30" fmla="*/ 1 w 9"/>
              <a:gd name="T31" fmla="*/ 13 h 13"/>
              <a:gd name="T32" fmla="*/ 1 w 9"/>
              <a:gd name="T33" fmla="*/ 13 h 13"/>
              <a:gd name="T34" fmla="*/ 0 w 9"/>
              <a:gd name="T35" fmla="*/ 13 h 13"/>
              <a:gd name="T36" fmla="*/ 0 w 9"/>
              <a:gd name="T37" fmla="*/ 1 h 13"/>
              <a:gd name="T38" fmla="*/ 1 w 9"/>
              <a:gd name="T39" fmla="*/ 0 h 13"/>
              <a:gd name="T40" fmla="*/ 1 w 9"/>
              <a:gd name="T41" fmla="*/ 0 h 13"/>
              <a:gd name="T42" fmla="*/ 2 w 9"/>
              <a:gd name="T43" fmla="*/ 0 h 13"/>
              <a:gd name="T44" fmla="*/ 2 w 9"/>
              <a:gd name="T45" fmla="*/ 1 h 13"/>
              <a:gd name="T46" fmla="*/ 2 w 9"/>
              <a:gd name="T47" fmla="*/ 6 h 13"/>
              <a:gd name="T48" fmla="*/ 7 w 9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92" name="Freeform 1742"/>
          <p:cNvSpPr>
            <a:spLocks/>
          </p:cNvSpPr>
          <p:nvPr/>
        </p:nvSpPr>
        <p:spPr bwMode="auto">
          <a:xfrm>
            <a:off x="10853642" y="5694776"/>
            <a:ext cx="75917" cy="120688"/>
          </a:xfrm>
          <a:custGeom>
            <a:avLst/>
            <a:gdLst>
              <a:gd name="T0" fmla="*/ 7 w 8"/>
              <a:gd name="T1" fmla="*/ 1 h 13"/>
              <a:gd name="T2" fmla="*/ 7 w 8"/>
              <a:gd name="T3" fmla="*/ 0 h 13"/>
              <a:gd name="T4" fmla="*/ 8 w 8"/>
              <a:gd name="T5" fmla="*/ 0 h 13"/>
              <a:gd name="T6" fmla="*/ 8 w 8"/>
              <a:gd name="T7" fmla="*/ 0 h 13"/>
              <a:gd name="T8" fmla="*/ 8 w 8"/>
              <a:gd name="T9" fmla="*/ 1 h 13"/>
              <a:gd name="T10" fmla="*/ 8 w 8"/>
              <a:gd name="T11" fmla="*/ 3 h 13"/>
              <a:gd name="T12" fmla="*/ 5 w 8"/>
              <a:gd name="T13" fmla="*/ 7 h 13"/>
              <a:gd name="T14" fmla="*/ 5 w 8"/>
              <a:gd name="T15" fmla="*/ 13 h 13"/>
              <a:gd name="T16" fmla="*/ 5 w 8"/>
              <a:gd name="T17" fmla="*/ 13 h 13"/>
              <a:gd name="T18" fmla="*/ 4 w 8"/>
              <a:gd name="T19" fmla="*/ 13 h 13"/>
              <a:gd name="T20" fmla="*/ 4 w 8"/>
              <a:gd name="T21" fmla="*/ 13 h 13"/>
              <a:gd name="T22" fmla="*/ 3 w 8"/>
              <a:gd name="T23" fmla="*/ 13 h 13"/>
              <a:gd name="T24" fmla="*/ 3 w 8"/>
              <a:gd name="T25" fmla="*/ 7 h 13"/>
              <a:gd name="T26" fmla="*/ 0 w 8"/>
              <a:gd name="T27" fmla="*/ 3 h 13"/>
              <a:gd name="T28" fmla="*/ 0 w 8"/>
              <a:gd name="T29" fmla="*/ 1 h 13"/>
              <a:gd name="T30" fmla="*/ 0 w 8"/>
              <a:gd name="T31" fmla="*/ 0 h 13"/>
              <a:gd name="T32" fmla="*/ 1 w 8"/>
              <a:gd name="T33" fmla="*/ 0 h 13"/>
              <a:gd name="T34" fmla="*/ 1 w 8"/>
              <a:gd name="T35" fmla="*/ 0 h 13"/>
              <a:gd name="T36" fmla="*/ 2 w 8"/>
              <a:gd name="T37" fmla="*/ 1 h 13"/>
              <a:gd name="T38" fmla="*/ 2 w 8"/>
              <a:gd name="T39" fmla="*/ 2 h 13"/>
              <a:gd name="T40" fmla="*/ 4 w 8"/>
              <a:gd name="T41" fmla="*/ 5 h 13"/>
              <a:gd name="T42" fmla="*/ 7 w 8"/>
              <a:gd name="T43" fmla="*/ 2 h 13"/>
              <a:gd name="T44" fmla="*/ 7 w 8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3"/>
                  <a:pt x="8" y="3"/>
                  <a:pt x="8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93" name="Freeform 1743"/>
          <p:cNvSpPr>
            <a:spLocks/>
          </p:cNvSpPr>
          <p:nvPr/>
        </p:nvSpPr>
        <p:spPr bwMode="auto">
          <a:xfrm>
            <a:off x="10986010" y="5694776"/>
            <a:ext cx="83703" cy="120688"/>
          </a:xfrm>
          <a:custGeom>
            <a:avLst/>
            <a:gdLst>
              <a:gd name="T0" fmla="*/ 7 w 9"/>
              <a:gd name="T1" fmla="*/ 1 h 13"/>
              <a:gd name="T2" fmla="*/ 7 w 9"/>
              <a:gd name="T3" fmla="*/ 0 h 13"/>
              <a:gd name="T4" fmla="*/ 8 w 9"/>
              <a:gd name="T5" fmla="*/ 0 h 13"/>
              <a:gd name="T6" fmla="*/ 9 w 9"/>
              <a:gd name="T7" fmla="*/ 0 h 13"/>
              <a:gd name="T8" fmla="*/ 9 w 9"/>
              <a:gd name="T9" fmla="*/ 1 h 13"/>
              <a:gd name="T10" fmla="*/ 9 w 9"/>
              <a:gd name="T11" fmla="*/ 3 h 13"/>
              <a:gd name="T12" fmla="*/ 5 w 9"/>
              <a:gd name="T13" fmla="*/ 7 h 13"/>
              <a:gd name="T14" fmla="*/ 5 w 9"/>
              <a:gd name="T15" fmla="*/ 13 h 13"/>
              <a:gd name="T16" fmla="*/ 5 w 9"/>
              <a:gd name="T17" fmla="*/ 13 h 13"/>
              <a:gd name="T18" fmla="*/ 5 w 9"/>
              <a:gd name="T19" fmla="*/ 13 h 13"/>
              <a:gd name="T20" fmla="*/ 4 w 9"/>
              <a:gd name="T21" fmla="*/ 13 h 13"/>
              <a:gd name="T22" fmla="*/ 4 w 9"/>
              <a:gd name="T23" fmla="*/ 13 h 13"/>
              <a:gd name="T24" fmla="*/ 4 w 9"/>
              <a:gd name="T25" fmla="*/ 7 h 13"/>
              <a:gd name="T26" fmla="*/ 0 w 9"/>
              <a:gd name="T27" fmla="*/ 3 h 13"/>
              <a:gd name="T28" fmla="*/ 0 w 9"/>
              <a:gd name="T29" fmla="*/ 1 h 13"/>
              <a:gd name="T30" fmla="*/ 1 w 9"/>
              <a:gd name="T31" fmla="*/ 0 h 13"/>
              <a:gd name="T32" fmla="*/ 1 w 9"/>
              <a:gd name="T33" fmla="*/ 0 h 13"/>
              <a:gd name="T34" fmla="*/ 2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5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5"/>
                  <a:pt x="5" y="5"/>
                  <a:pt x="5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94" name="Freeform 1744"/>
          <p:cNvSpPr>
            <a:spLocks/>
          </p:cNvSpPr>
          <p:nvPr/>
        </p:nvSpPr>
        <p:spPr bwMode="auto">
          <a:xfrm>
            <a:off x="11124217" y="5694776"/>
            <a:ext cx="75917" cy="120688"/>
          </a:xfrm>
          <a:custGeom>
            <a:avLst/>
            <a:gdLst>
              <a:gd name="T0" fmla="*/ 7 w 8"/>
              <a:gd name="T1" fmla="*/ 1 h 13"/>
              <a:gd name="T2" fmla="*/ 7 w 8"/>
              <a:gd name="T3" fmla="*/ 0 h 13"/>
              <a:gd name="T4" fmla="*/ 8 w 8"/>
              <a:gd name="T5" fmla="*/ 0 h 13"/>
              <a:gd name="T6" fmla="*/ 8 w 8"/>
              <a:gd name="T7" fmla="*/ 0 h 13"/>
              <a:gd name="T8" fmla="*/ 8 w 8"/>
              <a:gd name="T9" fmla="*/ 1 h 13"/>
              <a:gd name="T10" fmla="*/ 8 w 8"/>
              <a:gd name="T11" fmla="*/ 3 h 13"/>
              <a:gd name="T12" fmla="*/ 5 w 8"/>
              <a:gd name="T13" fmla="*/ 7 h 13"/>
              <a:gd name="T14" fmla="*/ 5 w 8"/>
              <a:gd name="T15" fmla="*/ 13 h 13"/>
              <a:gd name="T16" fmla="*/ 5 w 8"/>
              <a:gd name="T17" fmla="*/ 13 h 13"/>
              <a:gd name="T18" fmla="*/ 4 w 8"/>
              <a:gd name="T19" fmla="*/ 13 h 13"/>
              <a:gd name="T20" fmla="*/ 3 w 8"/>
              <a:gd name="T21" fmla="*/ 13 h 13"/>
              <a:gd name="T22" fmla="*/ 3 w 8"/>
              <a:gd name="T23" fmla="*/ 13 h 13"/>
              <a:gd name="T24" fmla="*/ 3 w 8"/>
              <a:gd name="T25" fmla="*/ 7 h 13"/>
              <a:gd name="T26" fmla="*/ 0 w 8"/>
              <a:gd name="T27" fmla="*/ 3 h 13"/>
              <a:gd name="T28" fmla="*/ 0 w 8"/>
              <a:gd name="T29" fmla="*/ 1 h 13"/>
              <a:gd name="T30" fmla="*/ 0 w 8"/>
              <a:gd name="T31" fmla="*/ 0 h 13"/>
              <a:gd name="T32" fmla="*/ 1 w 8"/>
              <a:gd name="T33" fmla="*/ 0 h 13"/>
              <a:gd name="T34" fmla="*/ 1 w 8"/>
              <a:gd name="T35" fmla="*/ 0 h 13"/>
              <a:gd name="T36" fmla="*/ 1 w 8"/>
              <a:gd name="T37" fmla="*/ 1 h 13"/>
              <a:gd name="T38" fmla="*/ 1 w 8"/>
              <a:gd name="T39" fmla="*/ 2 h 13"/>
              <a:gd name="T40" fmla="*/ 4 w 8"/>
              <a:gd name="T41" fmla="*/ 5 h 13"/>
              <a:gd name="T42" fmla="*/ 7 w 8"/>
              <a:gd name="T43" fmla="*/ 2 h 13"/>
              <a:gd name="T44" fmla="*/ 7 w 8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3"/>
                  <a:pt x="8" y="3"/>
                  <a:pt x="8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95" name="Freeform 1745"/>
          <p:cNvSpPr>
            <a:spLocks/>
          </p:cNvSpPr>
          <p:nvPr/>
        </p:nvSpPr>
        <p:spPr bwMode="auto">
          <a:xfrm>
            <a:off x="11256585" y="5694776"/>
            <a:ext cx="83703" cy="120688"/>
          </a:xfrm>
          <a:custGeom>
            <a:avLst/>
            <a:gdLst>
              <a:gd name="T0" fmla="*/ 7 w 9"/>
              <a:gd name="T1" fmla="*/ 1 h 13"/>
              <a:gd name="T2" fmla="*/ 7 w 9"/>
              <a:gd name="T3" fmla="*/ 0 h 13"/>
              <a:gd name="T4" fmla="*/ 8 w 9"/>
              <a:gd name="T5" fmla="*/ 0 h 13"/>
              <a:gd name="T6" fmla="*/ 9 w 9"/>
              <a:gd name="T7" fmla="*/ 0 h 13"/>
              <a:gd name="T8" fmla="*/ 9 w 9"/>
              <a:gd name="T9" fmla="*/ 1 h 13"/>
              <a:gd name="T10" fmla="*/ 9 w 9"/>
              <a:gd name="T11" fmla="*/ 3 h 13"/>
              <a:gd name="T12" fmla="*/ 5 w 9"/>
              <a:gd name="T13" fmla="*/ 7 h 13"/>
              <a:gd name="T14" fmla="*/ 5 w 9"/>
              <a:gd name="T15" fmla="*/ 13 h 13"/>
              <a:gd name="T16" fmla="*/ 5 w 9"/>
              <a:gd name="T17" fmla="*/ 13 h 13"/>
              <a:gd name="T18" fmla="*/ 4 w 9"/>
              <a:gd name="T19" fmla="*/ 13 h 13"/>
              <a:gd name="T20" fmla="*/ 4 w 9"/>
              <a:gd name="T21" fmla="*/ 13 h 13"/>
              <a:gd name="T22" fmla="*/ 4 w 9"/>
              <a:gd name="T23" fmla="*/ 13 h 13"/>
              <a:gd name="T24" fmla="*/ 4 w 9"/>
              <a:gd name="T25" fmla="*/ 7 h 13"/>
              <a:gd name="T26" fmla="*/ 0 w 9"/>
              <a:gd name="T27" fmla="*/ 3 h 13"/>
              <a:gd name="T28" fmla="*/ 0 w 9"/>
              <a:gd name="T29" fmla="*/ 1 h 13"/>
              <a:gd name="T30" fmla="*/ 0 w 9"/>
              <a:gd name="T31" fmla="*/ 0 h 13"/>
              <a:gd name="T32" fmla="*/ 1 w 9"/>
              <a:gd name="T33" fmla="*/ 0 h 13"/>
              <a:gd name="T34" fmla="*/ 2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4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96" name="Freeform 1746"/>
          <p:cNvSpPr>
            <a:spLocks/>
          </p:cNvSpPr>
          <p:nvPr/>
        </p:nvSpPr>
        <p:spPr bwMode="auto">
          <a:xfrm>
            <a:off x="11394793" y="5694776"/>
            <a:ext cx="75917" cy="120688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0 w 8"/>
              <a:gd name="T9" fmla="*/ 13 h 13"/>
              <a:gd name="T10" fmla="*/ 0 w 8"/>
              <a:gd name="T11" fmla="*/ 13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397" name="Freeform 1747"/>
          <p:cNvSpPr>
            <a:spLocks/>
          </p:cNvSpPr>
          <p:nvPr/>
        </p:nvSpPr>
        <p:spPr bwMode="auto">
          <a:xfrm>
            <a:off x="11527160" y="5749280"/>
            <a:ext cx="83703" cy="19466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26" name="Freeform 1776"/>
          <p:cNvSpPr>
            <a:spLocks noEditPoints="1"/>
          </p:cNvSpPr>
          <p:nvPr/>
        </p:nvSpPr>
        <p:spPr bwMode="auto">
          <a:xfrm>
            <a:off x="5685463" y="5908900"/>
            <a:ext cx="83703" cy="130421"/>
          </a:xfrm>
          <a:custGeom>
            <a:avLst/>
            <a:gdLst>
              <a:gd name="T0" fmla="*/ 5 w 9"/>
              <a:gd name="T1" fmla="*/ 1 h 14"/>
              <a:gd name="T2" fmla="*/ 6 w 9"/>
              <a:gd name="T3" fmla="*/ 2 h 14"/>
              <a:gd name="T4" fmla="*/ 8 w 9"/>
              <a:gd name="T5" fmla="*/ 6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5 w 9"/>
              <a:gd name="T13" fmla="*/ 14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4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1 h 14"/>
              <a:gd name="T38" fmla="*/ 1 w 9"/>
              <a:gd name="T39" fmla="*/ 0 h 14"/>
              <a:gd name="T40" fmla="*/ 4 w 9"/>
              <a:gd name="T41" fmla="*/ 0 h 14"/>
              <a:gd name="T42" fmla="*/ 5 w 9"/>
              <a:gd name="T43" fmla="*/ 1 h 14"/>
              <a:gd name="T44" fmla="*/ 3 w 9"/>
              <a:gd name="T45" fmla="*/ 12 h 14"/>
              <a:gd name="T46" fmla="*/ 4 w 9"/>
              <a:gd name="T47" fmla="*/ 12 h 14"/>
              <a:gd name="T48" fmla="*/ 5 w 9"/>
              <a:gd name="T49" fmla="*/ 12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4 w 9"/>
              <a:gd name="T59" fmla="*/ 2 h 14"/>
              <a:gd name="T60" fmla="*/ 3 w 9"/>
              <a:gd name="T61" fmla="*/ 2 h 14"/>
              <a:gd name="T62" fmla="*/ 3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5" y="1"/>
                </a:moveTo>
                <a:cubicBezTo>
                  <a:pt x="6" y="1"/>
                  <a:pt x="6" y="1"/>
                  <a:pt x="6" y="2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27" name="Freeform 1777"/>
          <p:cNvSpPr>
            <a:spLocks/>
          </p:cNvSpPr>
          <p:nvPr/>
        </p:nvSpPr>
        <p:spPr bwMode="auto">
          <a:xfrm>
            <a:off x="5825617" y="5908900"/>
            <a:ext cx="73970" cy="130421"/>
          </a:xfrm>
          <a:custGeom>
            <a:avLst/>
            <a:gdLst>
              <a:gd name="T0" fmla="*/ 7 w 8"/>
              <a:gd name="T1" fmla="*/ 11 h 14"/>
              <a:gd name="T2" fmla="*/ 7 w 8"/>
              <a:gd name="T3" fmla="*/ 1 h 14"/>
              <a:gd name="T4" fmla="*/ 7 w 8"/>
              <a:gd name="T5" fmla="*/ 0 h 14"/>
              <a:gd name="T6" fmla="*/ 7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4 h 14"/>
              <a:gd name="T14" fmla="*/ 6 w 8"/>
              <a:gd name="T15" fmla="*/ 14 h 14"/>
              <a:gd name="T16" fmla="*/ 1 w 8"/>
              <a:gd name="T17" fmla="*/ 3 h 14"/>
              <a:gd name="T18" fmla="*/ 1 w 8"/>
              <a:gd name="T19" fmla="*/ 13 h 14"/>
              <a:gd name="T20" fmla="*/ 1 w 8"/>
              <a:gd name="T21" fmla="*/ 14 h 14"/>
              <a:gd name="T22" fmla="*/ 1 w 8"/>
              <a:gd name="T23" fmla="*/ 14 h 14"/>
              <a:gd name="T24" fmla="*/ 0 w 8"/>
              <a:gd name="T25" fmla="*/ 14 h 14"/>
              <a:gd name="T26" fmla="*/ 0 w 8"/>
              <a:gd name="T27" fmla="*/ 13 h 14"/>
              <a:gd name="T28" fmla="*/ 0 w 8"/>
              <a:gd name="T29" fmla="*/ 0 h 14"/>
              <a:gd name="T30" fmla="*/ 2 w 8"/>
              <a:gd name="T31" fmla="*/ 0 h 14"/>
              <a:gd name="T32" fmla="*/ 7 w 8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"/>
                  <a:pt x="8" y="1"/>
                  <a:pt x="8" y="1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28" name="Freeform 1778"/>
          <p:cNvSpPr>
            <a:spLocks noEditPoints="1"/>
          </p:cNvSpPr>
          <p:nvPr/>
        </p:nvSpPr>
        <p:spPr bwMode="auto">
          <a:xfrm>
            <a:off x="5936572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29" name="Freeform 1779"/>
          <p:cNvSpPr>
            <a:spLocks noEditPoints="1"/>
          </p:cNvSpPr>
          <p:nvPr/>
        </p:nvSpPr>
        <p:spPr bwMode="auto">
          <a:xfrm>
            <a:off x="6076726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0" name="Freeform 1780"/>
          <p:cNvSpPr>
            <a:spLocks noEditPoints="1"/>
          </p:cNvSpPr>
          <p:nvPr/>
        </p:nvSpPr>
        <p:spPr bwMode="auto">
          <a:xfrm>
            <a:off x="6216880" y="590890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1" name="Freeform 1781"/>
          <p:cNvSpPr>
            <a:spLocks noEditPoints="1"/>
          </p:cNvSpPr>
          <p:nvPr/>
        </p:nvSpPr>
        <p:spPr bwMode="auto">
          <a:xfrm>
            <a:off x="6347301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2" name="Freeform 1782"/>
          <p:cNvSpPr>
            <a:spLocks noEditPoints="1"/>
          </p:cNvSpPr>
          <p:nvPr/>
        </p:nvSpPr>
        <p:spPr bwMode="auto">
          <a:xfrm>
            <a:off x="6487455" y="590890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3" name="Freeform 1783"/>
          <p:cNvSpPr>
            <a:spLocks noEditPoints="1"/>
          </p:cNvSpPr>
          <p:nvPr/>
        </p:nvSpPr>
        <p:spPr bwMode="auto">
          <a:xfrm>
            <a:off x="6617876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4" name="Freeform 1784"/>
          <p:cNvSpPr>
            <a:spLocks noEditPoints="1"/>
          </p:cNvSpPr>
          <p:nvPr/>
        </p:nvSpPr>
        <p:spPr bwMode="auto">
          <a:xfrm>
            <a:off x="6758030" y="590890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5" name="Freeform 1785"/>
          <p:cNvSpPr>
            <a:spLocks noEditPoints="1"/>
          </p:cNvSpPr>
          <p:nvPr/>
        </p:nvSpPr>
        <p:spPr bwMode="auto">
          <a:xfrm>
            <a:off x="6888451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6" name="Freeform 1786"/>
          <p:cNvSpPr>
            <a:spLocks noEditPoints="1"/>
          </p:cNvSpPr>
          <p:nvPr/>
        </p:nvSpPr>
        <p:spPr bwMode="auto">
          <a:xfrm>
            <a:off x="7028605" y="590890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10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7" name="Freeform 1787"/>
          <p:cNvSpPr>
            <a:spLocks noEditPoints="1"/>
          </p:cNvSpPr>
          <p:nvPr/>
        </p:nvSpPr>
        <p:spPr bwMode="auto">
          <a:xfrm>
            <a:off x="7159027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8" name="Freeform 1788"/>
          <p:cNvSpPr>
            <a:spLocks noEditPoints="1"/>
          </p:cNvSpPr>
          <p:nvPr/>
        </p:nvSpPr>
        <p:spPr bwMode="auto">
          <a:xfrm>
            <a:off x="7299181" y="5908900"/>
            <a:ext cx="93436" cy="130421"/>
          </a:xfrm>
          <a:custGeom>
            <a:avLst/>
            <a:gdLst>
              <a:gd name="T0" fmla="*/ 4 w 10"/>
              <a:gd name="T1" fmla="*/ 9 h 14"/>
              <a:gd name="T2" fmla="*/ 4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10 w 10"/>
              <a:gd name="T13" fmla="*/ 11 h 14"/>
              <a:gd name="T14" fmla="*/ 4 w 10"/>
              <a:gd name="T15" fmla="*/ 11 h 14"/>
              <a:gd name="T16" fmla="*/ 4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4 w 10"/>
              <a:gd name="T55" fmla="*/ 9 h 14"/>
              <a:gd name="T56" fmla="*/ 4 w 10"/>
              <a:gd name="T57" fmla="*/ 7 h 14"/>
              <a:gd name="T58" fmla="*/ 8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4 w 10"/>
              <a:gd name="T71" fmla="*/ 2 h 14"/>
              <a:gd name="T72" fmla="*/ 4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39" name="Freeform 1789"/>
          <p:cNvSpPr>
            <a:spLocks noEditPoints="1"/>
          </p:cNvSpPr>
          <p:nvPr/>
        </p:nvSpPr>
        <p:spPr bwMode="auto">
          <a:xfrm>
            <a:off x="7429602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0" name="Freeform 1790"/>
          <p:cNvSpPr>
            <a:spLocks noEditPoints="1"/>
          </p:cNvSpPr>
          <p:nvPr/>
        </p:nvSpPr>
        <p:spPr bwMode="auto">
          <a:xfrm>
            <a:off x="7569756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1" name="Freeform 1791"/>
          <p:cNvSpPr>
            <a:spLocks noEditPoints="1"/>
          </p:cNvSpPr>
          <p:nvPr/>
        </p:nvSpPr>
        <p:spPr bwMode="auto">
          <a:xfrm>
            <a:off x="7709910" y="590890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2" name="Freeform 1792"/>
          <p:cNvSpPr>
            <a:spLocks noEditPoints="1"/>
          </p:cNvSpPr>
          <p:nvPr/>
        </p:nvSpPr>
        <p:spPr bwMode="auto">
          <a:xfrm>
            <a:off x="7859797" y="5908900"/>
            <a:ext cx="73970" cy="130421"/>
          </a:xfrm>
          <a:custGeom>
            <a:avLst/>
            <a:gdLst>
              <a:gd name="T0" fmla="*/ 5 w 8"/>
              <a:gd name="T1" fmla="*/ 1 h 14"/>
              <a:gd name="T2" fmla="*/ 6 w 8"/>
              <a:gd name="T3" fmla="*/ 2 h 14"/>
              <a:gd name="T4" fmla="*/ 8 w 8"/>
              <a:gd name="T5" fmla="*/ 6 h 14"/>
              <a:gd name="T6" fmla="*/ 8 w 8"/>
              <a:gd name="T7" fmla="*/ 7 h 14"/>
              <a:gd name="T8" fmla="*/ 8 w 8"/>
              <a:gd name="T9" fmla="*/ 9 h 14"/>
              <a:gd name="T10" fmla="*/ 6 w 8"/>
              <a:gd name="T11" fmla="*/ 12 h 14"/>
              <a:gd name="T12" fmla="*/ 5 w 8"/>
              <a:gd name="T13" fmla="*/ 14 h 14"/>
              <a:gd name="T14" fmla="*/ 4 w 8"/>
              <a:gd name="T15" fmla="*/ 14 h 14"/>
              <a:gd name="T16" fmla="*/ 0 w 8"/>
              <a:gd name="T17" fmla="*/ 14 h 14"/>
              <a:gd name="T18" fmla="*/ 0 w 8"/>
              <a:gd name="T19" fmla="*/ 14 h 14"/>
              <a:gd name="T20" fmla="*/ 0 w 8"/>
              <a:gd name="T21" fmla="*/ 13 h 14"/>
              <a:gd name="T22" fmla="*/ 0 w 8"/>
              <a:gd name="T23" fmla="*/ 12 h 14"/>
              <a:gd name="T24" fmla="*/ 0 w 8"/>
              <a:gd name="T25" fmla="*/ 12 h 14"/>
              <a:gd name="T26" fmla="*/ 1 w 8"/>
              <a:gd name="T27" fmla="*/ 12 h 14"/>
              <a:gd name="T28" fmla="*/ 1 w 8"/>
              <a:gd name="T29" fmla="*/ 2 h 14"/>
              <a:gd name="T30" fmla="*/ 0 w 8"/>
              <a:gd name="T31" fmla="*/ 2 h 14"/>
              <a:gd name="T32" fmla="*/ 0 w 8"/>
              <a:gd name="T33" fmla="*/ 2 h 14"/>
              <a:gd name="T34" fmla="*/ 0 w 8"/>
              <a:gd name="T35" fmla="*/ 1 h 14"/>
              <a:gd name="T36" fmla="*/ 0 w 8"/>
              <a:gd name="T37" fmla="*/ 1 h 14"/>
              <a:gd name="T38" fmla="*/ 0 w 8"/>
              <a:gd name="T39" fmla="*/ 0 h 14"/>
              <a:gd name="T40" fmla="*/ 4 w 8"/>
              <a:gd name="T41" fmla="*/ 0 h 14"/>
              <a:gd name="T42" fmla="*/ 5 w 8"/>
              <a:gd name="T43" fmla="*/ 1 h 14"/>
              <a:gd name="T44" fmla="*/ 3 w 8"/>
              <a:gd name="T45" fmla="*/ 12 h 14"/>
              <a:gd name="T46" fmla="*/ 4 w 8"/>
              <a:gd name="T47" fmla="*/ 12 h 14"/>
              <a:gd name="T48" fmla="*/ 5 w 8"/>
              <a:gd name="T49" fmla="*/ 12 h 14"/>
              <a:gd name="T50" fmla="*/ 6 w 8"/>
              <a:gd name="T51" fmla="*/ 8 h 14"/>
              <a:gd name="T52" fmla="*/ 7 w 8"/>
              <a:gd name="T53" fmla="*/ 7 h 14"/>
              <a:gd name="T54" fmla="*/ 6 w 8"/>
              <a:gd name="T55" fmla="*/ 6 h 14"/>
              <a:gd name="T56" fmla="*/ 5 w 8"/>
              <a:gd name="T57" fmla="*/ 3 h 14"/>
              <a:gd name="T58" fmla="*/ 4 w 8"/>
              <a:gd name="T59" fmla="*/ 2 h 14"/>
              <a:gd name="T60" fmla="*/ 3 w 8"/>
              <a:gd name="T61" fmla="*/ 2 h 14"/>
              <a:gd name="T62" fmla="*/ 3 w 8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4">
                <a:moveTo>
                  <a:pt x="5" y="1"/>
                </a:moveTo>
                <a:cubicBezTo>
                  <a:pt x="6" y="1"/>
                  <a:pt x="6" y="1"/>
                  <a:pt x="6" y="2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7"/>
                </a:cubicBezTo>
                <a:cubicBezTo>
                  <a:pt x="8" y="8"/>
                  <a:pt x="8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4"/>
                </a:cubicBezTo>
                <a:cubicBezTo>
                  <a:pt x="5" y="14"/>
                  <a:pt x="4" y="14"/>
                  <a:pt x="4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6" y="8"/>
                  <a:pt x="6" y="8"/>
                  <a:pt x="6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6" y="7"/>
                  <a:pt x="6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3" name="Freeform 1793"/>
          <p:cNvSpPr>
            <a:spLocks/>
          </p:cNvSpPr>
          <p:nvPr/>
        </p:nvSpPr>
        <p:spPr bwMode="auto">
          <a:xfrm>
            <a:off x="7990218" y="5908900"/>
            <a:ext cx="83703" cy="130421"/>
          </a:xfrm>
          <a:custGeom>
            <a:avLst/>
            <a:gdLst>
              <a:gd name="T0" fmla="*/ 7 w 9"/>
              <a:gd name="T1" fmla="*/ 1 h 14"/>
              <a:gd name="T2" fmla="*/ 8 w 9"/>
              <a:gd name="T3" fmla="*/ 0 h 14"/>
              <a:gd name="T4" fmla="*/ 8 w 9"/>
              <a:gd name="T5" fmla="*/ 0 h 14"/>
              <a:gd name="T6" fmla="*/ 9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0 h 14"/>
              <a:gd name="T32" fmla="*/ 1 w 9"/>
              <a:gd name="T33" fmla="*/ 0 h 14"/>
              <a:gd name="T34" fmla="*/ 2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5 w 9"/>
              <a:gd name="T41" fmla="*/ 6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6"/>
                  <a:pt x="5" y="6"/>
                  <a:pt x="5" y="6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4" name="Freeform 1794"/>
          <p:cNvSpPr>
            <a:spLocks/>
          </p:cNvSpPr>
          <p:nvPr/>
        </p:nvSpPr>
        <p:spPr bwMode="auto">
          <a:xfrm>
            <a:off x="8130372" y="5908900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2"/>
                  <a:pt x="8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5" name="Freeform 1795"/>
          <p:cNvSpPr>
            <a:spLocks/>
          </p:cNvSpPr>
          <p:nvPr/>
        </p:nvSpPr>
        <p:spPr bwMode="auto">
          <a:xfrm>
            <a:off x="8260793" y="5908900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1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1" y="13"/>
                  <a:pt x="1" y="13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6" name="Freeform 1796"/>
          <p:cNvSpPr>
            <a:spLocks/>
          </p:cNvSpPr>
          <p:nvPr/>
        </p:nvSpPr>
        <p:spPr bwMode="auto">
          <a:xfrm>
            <a:off x="8400947" y="5908900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7" name="Freeform 1797"/>
          <p:cNvSpPr>
            <a:spLocks noEditPoints="1"/>
          </p:cNvSpPr>
          <p:nvPr/>
        </p:nvSpPr>
        <p:spPr bwMode="auto">
          <a:xfrm>
            <a:off x="8558620" y="5936152"/>
            <a:ext cx="36985" cy="85650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6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6 h 9"/>
              <a:gd name="T30" fmla="*/ 1 w 4"/>
              <a:gd name="T31" fmla="*/ 5 h 9"/>
              <a:gd name="T32" fmla="*/ 3 w 4"/>
              <a:gd name="T33" fmla="*/ 5 h 9"/>
              <a:gd name="T34" fmla="*/ 4 w 4"/>
              <a:gd name="T35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2"/>
                  <a:pt x="3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0"/>
                  <a:pt x="4" y="1"/>
                </a:cubicBezTo>
                <a:moveTo>
                  <a:pt x="4" y="6"/>
                </a:moveTo>
                <a:cubicBezTo>
                  <a:pt x="4" y="8"/>
                  <a:pt x="4" y="8"/>
                  <a:pt x="4" y="8"/>
                </a:cubicBezTo>
                <a:cubicBezTo>
                  <a:pt x="4" y="8"/>
                  <a:pt x="3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5"/>
                  <a:pt x="1" y="5"/>
                </a:cubicBezTo>
                <a:cubicBezTo>
                  <a:pt x="3" y="5"/>
                  <a:pt x="3" y="5"/>
                  <a:pt x="3" y="5"/>
                </a:cubicBezTo>
                <a:cubicBezTo>
                  <a:pt x="3" y="5"/>
                  <a:pt x="4" y="6"/>
                  <a:pt x="4" y="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8" name="Freeform 1798"/>
          <p:cNvSpPr>
            <a:spLocks noEditPoints="1"/>
          </p:cNvSpPr>
          <p:nvPr/>
        </p:nvSpPr>
        <p:spPr bwMode="auto">
          <a:xfrm>
            <a:off x="8698774" y="5936152"/>
            <a:ext cx="29199" cy="85650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6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6 h 9"/>
              <a:gd name="T30" fmla="*/ 1 w 3"/>
              <a:gd name="T31" fmla="*/ 5 h 9"/>
              <a:gd name="T32" fmla="*/ 2 w 3"/>
              <a:gd name="T33" fmla="*/ 5 h 9"/>
              <a:gd name="T34" fmla="*/ 3 w 3"/>
              <a:gd name="T35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moveTo>
                  <a:pt x="3" y="6"/>
                </a:move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6"/>
                  <a:pt x="3" y="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49" name="Freeform 1799"/>
          <p:cNvSpPr>
            <a:spLocks/>
          </p:cNvSpPr>
          <p:nvPr/>
        </p:nvSpPr>
        <p:spPr bwMode="auto">
          <a:xfrm>
            <a:off x="8811676" y="5965351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0" name="Freeform 1800"/>
          <p:cNvSpPr>
            <a:spLocks noEditPoints="1"/>
          </p:cNvSpPr>
          <p:nvPr/>
        </p:nvSpPr>
        <p:spPr bwMode="auto">
          <a:xfrm>
            <a:off x="8969349" y="5936152"/>
            <a:ext cx="29199" cy="85650"/>
          </a:xfrm>
          <a:custGeom>
            <a:avLst/>
            <a:gdLst>
              <a:gd name="T0" fmla="*/ 3 w 3"/>
              <a:gd name="T1" fmla="*/ 1 h 9"/>
              <a:gd name="T2" fmla="*/ 3 w 3"/>
              <a:gd name="T3" fmla="*/ 2 h 9"/>
              <a:gd name="T4" fmla="*/ 2 w 3"/>
              <a:gd name="T5" fmla="*/ 3 h 9"/>
              <a:gd name="T6" fmla="*/ 1 w 3"/>
              <a:gd name="T7" fmla="*/ 3 h 9"/>
              <a:gd name="T8" fmla="*/ 0 w 3"/>
              <a:gd name="T9" fmla="*/ 2 h 9"/>
              <a:gd name="T10" fmla="*/ 0 w 3"/>
              <a:gd name="T11" fmla="*/ 1 h 9"/>
              <a:gd name="T12" fmla="*/ 1 w 3"/>
              <a:gd name="T13" fmla="*/ 0 h 9"/>
              <a:gd name="T14" fmla="*/ 2 w 3"/>
              <a:gd name="T15" fmla="*/ 0 h 9"/>
              <a:gd name="T16" fmla="*/ 3 w 3"/>
              <a:gd name="T17" fmla="*/ 1 h 9"/>
              <a:gd name="T18" fmla="*/ 3 w 3"/>
              <a:gd name="T19" fmla="*/ 6 h 9"/>
              <a:gd name="T20" fmla="*/ 3 w 3"/>
              <a:gd name="T21" fmla="*/ 8 h 9"/>
              <a:gd name="T22" fmla="*/ 2 w 3"/>
              <a:gd name="T23" fmla="*/ 9 h 9"/>
              <a:gd name="T24" fmla="*/ 1 w 3"/>
              <a:gd name="T25" fmla="*/ 9 h 9"/>
              <a:gd name="T26" fmla="*/ 0 w 3"/>
              <a:gd name="T27" fmla="*/ 8 h 9"/>
              <a:gd name="T28" fmla="*/ 0 w 3"/>
              <a:gd name="T29" fmla="*/ 6 h 9"/>
              <a:gd name="T30" fmla="*/ 1 w 3"/>
              <a:gd name="T31" fmla="*/ 5 h 9"/>
              <a:gd name="T32" fmla="*/ 2 w 3"/>
              <a:gd name="T33" fmla="*/ 5 h 9"/>
              <a:gd name="T34" fmla="*/ 3 w 3"/>
              <a:gd name="T35" fmla="*/ 6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3" h="9">
                <a:moveTo>
                  <a:pt x="3" y="1"/>
                </a:moveTo>
                <a:cubicBezTo>
                  <a:pt x="3" y="2"/>
                  <a:pt x="3" y="2"/>
                  <a:pt x="3" y="2"/>
                </a:cubicBezTo>
                <a:cubicBezTo>
                  <a:pt x="3" y="2"/>
                  <a:pt x="3" y="3"/>
                  <a:pt x="2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3" y="0"/>
                  <a:pt x="3" y="0"/>
                  <a:pt x="3" y="1"/>
                </a:cubicBezTo>
                <a:moveTo>
                  <a:pt x="3" y="6"/>
                </a:moveTo>
                <a:cubicBezTo>
                  <a:pt x="3" y="8"/>
                  <a:pt x="3" y="8"/>
                  <a:pt x="3" y="8"/>
                </a:cubicBezTo>
                <a:cubicBezTo>
                  <a:pt x="3" y="8"/>
                  <a:pt x="3" y="9"/>
                  <a:pt x="2" y="9"/>
                </a:cubicBezTo>
                <a:cubicBezTo>
                  <a:pt x="1" y="9"/>
                  <a:pt x="1" y="9"/>
                  <a:pt x="1" y="9"/>
                </a:cubicBezTo>
                <a:cubicBezTo>
                  <a:pt x="0" y="9"/>
                  <a:pt x="0" y="8"/>
                  <a:pt x="0" y="8"/>
                </a:cubicBezTo>
                <a:cubicBezTo>
                  <a:pt x="0" y="6"/>
                  <a:pt x="0" y="6"/>
                  <a:pt x="0" y="6"/>
                </a:cubicBezTo>
                <a:cubicBezTo>
                  <a:pt x="0" y="6"/>
                  <a:pt x="0" y="5"/>
                  <a:pt x="1" y="5"/>
                </a:cubicBezTo>
                <a:cubicBezTo>
                  <a:pt x="2" y="5"/>
                  <a:pt x="2" y="5"/>
                  <a:pt x="2" y="5"/>
                </a:cubicBezTo>
                <a:cubicBezTo>
                  <a:pt x="3" y="5"/>
                  <a:pt x="3" y="6"/>
                  <a:pt x="3" y="6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1" name="Freeform 1801"/>
          <p:cNvSpPr>
            <a:spLocks/>
          </p:cNvSpPr>
          <p:nvPr/>
        </p:nvSpPr>
        <p:spPr bwMode="auto">
          <a:xfrm>
            <a:off x="9082251" y="5965351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2" name="Freeform 1802"/>
          <p:cNvSpPr>
            <a:spLocks/>
          </p:cNvSpPr>
          <p:nvPr/>
        </p:nvSpPr>
        <p:spPr bwMode="auto">
          <a:xfrm>
            <a:off x="9212672" y="5965351"/>
            <a:ext cx="83703" cy="27252"/>
          </a:xfrm>
          <a:custGeom>
            <a:avLst/>
            <a:gdLst>
              <a:gd name="T0" fmla="*/ 9 w 9"/>
              <a:gd name="T1" fmla="*/ 1 h 3"/>
              <a:gd name="T2" fmla="*/ 9 w 9"/>
              <a:gd name="T3" fmla="*/ 2 h 3"/>
              <a:gd name="T4" fmla="*/ 8 w 9"/>
              <a:gd name="T5" fmla="*/ 3 h 3"/>
              <a:gd name="T6" fmla="*/ 1 w 9"/>
              <a:gd name="T7" fmla="*/ 3 h 3"/>
              <a:gd name="T8" fmla="*/ 0 w 9"/>
              <a:gd name="T9" fmla="*/ 2 h 3"/>
              <a:gd name="T10" fmla="*/ 0 w 9"/>
              <a:gd name="T11" fmla="*/ 1 h 3"/>
              <a:gd name="T12" fmla="*/ 1 w 9"/>
              <a:gd name="T13" fmla="*/ 0 h 3"/>
              <a:gd name="T14" fmla="*/ 8 w 9"/>
              <a:gd name="T15" fmla="*/ 0 h 3"/>
              <a:gd name="T16" fmla="*/ 9 w 9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3">
                <a:moveTo>
                  <a:pt x="9" y="1"/>
                </a:moveTo>
                <a:cubicBezTo>
                  <a:pt x="9" y="2"/>
                  <a:pt x="9" y="2"/>
                  <a:pt x="9" y="2"/>
                </a:cubicBezTo>
                <a:cubicBezTo>
                  <a:pt x="9" y="2"/>
                  <a:pt x="9" y="3"/>
                  <a:pt x="8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1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3" name="Freeform 1803"/>
          <p:cNvSpPr>
            <a:spLocks/>
          </p:cNvSpPr>
          <p:nvPr/>
        </p:nvSpPr>
        <p:spPr bwMode="auto">
          <a:xfrm>
            <a:off x="9352826" y="5965351"/>
            <a:ext cx="73970" cy="27252"/>
          </a:xfrm>
          <a:custGeom>
            <a:avLst/>
            <a:gdLst>
              <a:gd name="T0" fmla="*/ 8 w 8"/>
              <a:gd name="T1" fmla="*/ 1 h 3"/>
              <a:gd name="T2" fmla="*/ 8 w 8"/>
              <a:gd name="T3" fmla="*/ 2 h 3"/>
              <a:gd name="T4" fmla="*/ 7 w 8"/>
              <a:gd name="T5" fmla="*/ 3 h 3"/>
              <a:gd name="T6" fmla="*/ 1 w 8"/>
              <a:gd name="T7" fmla="*/ 3 h 3"/>
              <a:gd name="T8" fmla="*/ 0 w 8"/>
              <a:gd name="T9" fmla="*/ 2 h 3"/>
              <a:gd name="T10" fmla="*/ 0 w 8"/>
              <a:gd name="T11" fmla="*/ 1 h 3"/>
              <a:gd name="T12" fmla="*/ 1 w 8"/>
              <a:gd name="T13" fmla="*/ 0 h 3"/>
              <a:gd name="T14" fmla="*/ 7 w 8"/>
              <a:gd name="T15" fmla="*/ 0 h 3"/>
              <a:gd name="T16" fmla="*/ 8 w 8"/>
              <a:gd name="T17" fmla="*/ 1 h 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3">
                <a:moveTo>
                  <a:pt x="8" y="1"/>
                </a:move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3"/>
                  <a:pt x="7" y="3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1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4" name="Freeform 1804"/>
          <p:cNvSpPr>
            <a:spLocks/>
          </p:cNvSpPr>
          <p:nvPr/>
        </p:nvSpPr>
        <p:spPr bwMode="auto">
          <a:xfrm>
            <a:off x="9483247" y="5908900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2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5" name="Freeform 1805"/>
          <p:cNvSpPr>
            <a:spLocks/>
          </p:cNvSpPr>
          <p:nvPr/>
        </p:nvSpPr>
        <p:spPr bwMode="auto">
          <a:xfrm>
            <a:off x="9623401" y="5908900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3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8" y="2"/>
                  <a:pt x="8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6" name="Freeform 1806"/>
          <p:cNvSpPr>
            <a:spLocks/>
          </p:cNvSpPr>
          <p:nvPr/>
        </p:nvSpPr>
        <p:spPr bwMode="auto">
          <a:xfrm>
            <a:off x="9753823" y="5908900"/>
            <a:ext cx="83703" cy="130421"/>
          </a:xfrm>
          <a:custGeom>
            <a:avLst/>
            <a:gdLst>
              <a:gd name="T0" fmla="*/ 7 w 9"/>
              <a:gd name="T1" fmla="*/ 1 h 14"/>
              <a:gd name="T2" fmla="*/ 8 w 9"/>
              <a:gd name="T3" fmla="*/ 0 h 14"/>
              <a:gd name="T4" fmla="*/ 8 w 9"/>
              <a:gd name="T5" fmla="*/ 0 h 14"/>
              <a:gd name="T6" fmla="*/ 9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0 h 14"/>
              <a:gd name="T32" fmla="*/ 1 w 9"/>
              <a:gd name="T33" fmla="*/ 0 h 14"/>
              <a:gd name="T34" fmla="*/ 2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5 w 9"/>
              <a:gd name="T41" fmla="*/ 6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1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5" y="14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4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1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2" y="0"/>
                  <a:pt x="2" y="0"/>
                  <a:pt x="2" y="0"/>
                </a:cubicBezTo>
                <a:cubicBezTo>
                  <a:pt x="2" y="1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6"/>
                  <a:pt x="5" y="6"/>
                  <a:pt x="5" y="6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7" name="Freeform 1807"/>
          <p:cNvSpPr>
            <a:spLocks/>
          </p:cNvSpPr>
          <p:nvPr/>
        </p:nvSpPr>
        <p:spPr bwMode="auto">
          <a:xfrm>
            <a:off x="9893977" y="5908900"/>
            <a:ext cx="83703" cy="130421"/>
          </a:xfrm>
          <a:custGeom>
            <a:avLst/>
            <a:gdLst>
              <a:gd name="T0" fmla="*/ 7 w 9"/>
              <a:gd name="T1" fmla="*/ 11 h 14"/>
              <a:gd name="T2" fmla="*/ 7 w 9"/>
              <a:gd name="T3" fmla="*/ 1 h 14"/>
              <a:gd name="T4" fmla="*/ 7 w 9"/>
              <a:gd name="T5" fmla="*/ 0 h 14"/>
              <a:gd name="T6" fmla="*/ 8 w 9"/>
              <a:gd name="T7" fmla="*/ 0 h 14"/>
              <a:gd name="T8" fmla="*/ 8 w 9"/>
              <a:gd name="T9" fmla="*/ 0 h 14"/>
              <a:gd name="T10" fmla="*/ 9 w 9"/>
              <a:gd name="T11" fmla="*/ 1 h 14"/>
              <a:gd name="T12" fmla="*/ 9 w 9"/>
              <a:gd name="T13" fmla="*/ 14 h 14"/>
              <a:gd name="T14" fmla="*/ 6 w 9"/>
              <a:gd name="T15" fmla="*/ 14 h 14"/>
              <a:gd name="T16" fmla="*/ 2 w 9"/>
              <a:gd name="T17" fmla="*/ 3 h 14"/>
              <a:gd name="T18" fmla="*/ 2 w 9"/>
              <a:gd name="T19" fmla="*/ 13 h 14"/>
              <a:gd name="T20" fmla="*/ 1 w 9"/>
              <a:gd name="T21" fmla="*/ 14 h 14"/>
              <a:gd name="T22" fmla="*/ 1 w 9"/>
              <a:gd name="T23" fmla="*/ 14 h 14"/>
              <a:gd name="T24" fmla="*/ 0 w 9"/>
              <a:gd name="T25" fmla="*/ 14 h 14"/>
              <a:gd name="T26" fmla="*/ 0 w 9"/>
              <a:gd name="T27" fmla="*/ 13 h 14"/>
              <a:gd name="T28" fmla="*/ 0 w 9"/>
              <a:gd name="T29" fmla="*/ 0 h 14"/>
              <a:gd name="T30" fmla="*/ 2 w 9"/>
              <a:gd name="T31" fmla="*/ 0 h 14"/>
              <a:gd name="T32" fmla="*/ 7 w 9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1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1"/>
                  <a:pt x="9" y="1"/>
                  <a:pt x="9" y="1"/>
                </a:cubicBezTo>
                <a:cubicBezTo>
                  <a:pt x="9" y="14"/>
                  <a:pt x="9" y="14"/>
                  <a:pt x="9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0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8" name="Freeform 1808"/>
          <p:cNvSpPr>
            <a:spLocks noEditPoints="1"/>
          </p:cNvSpPr>
          <p:nvPr/>
        </p:nvSpPr>
        <p:spPr bwMode="auto">
          <a:xfrm>
            <a:off x="10014665" y="590890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59" name="Freeform 1809"/>
          <p:cNvSpPr>
            <a:spLocks noEditPoints="1"/>
          </p:cNvSpPr>
          <p:nvPr/>
        </p:nvSpPr>
        <p:spPr bwMode="auto">
          <a:xfrm>
            <a:off x="10145086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0" name="Freeform 1810"/>
          <p:cNvSpPr>
            <a:spLocks noEditPoints="1"/>
          </p:cNvSpPr>
          <p:nvPr/>
        </p:nvSpPr>
        <p:spPr bwMode="auto">
          <a:xfrm>
            <a:off x="10285240" y="590890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10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1" name="Freeform 1811"/>
          <p:cNvSpPr>
            <a:spLocks noEditPoints="1"/>
          </p:cNvSpPr>
          <p:nvPr/>
        </p:nvSpPr>
        <p:spPr bwMode="auto">
          <a:xfrm>
            <a:off x="10415661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2" name="Freeform 1812"/>
          <p:cNvSpPr>
            <a:spLocks noEditPoints="1"/>
          </p:cNvSpPr>
          <p:nvPr/>
        </p:nvSpPr>
        <p:spPr bwMode="auto">
          <a:xfrm>
            <a:off x="10555815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8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3" name="Freeform 1813"/>
          <p:cNvSpPr>
            <a:spLocks noEditPoints="1"/>
          </p:cNvSpPr>
          <p:nvPr/>
        </p:nvSpPr>
        <p:spPr bwMode="auto">
          <a:xfrm>
            <a:off x="10686236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1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4" name="Freeform 1814"/>
          <p:cNvSpPr>
            <a:spLocks noEditPoints="1"/>
          </p:cNvSpPr>
          <p:nvPr/>
        </p:nvSpPr>
        <p:spPr bwMode="auto">
          <a:xfrm>
            <a:off x="10826390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465" name="Freeform 1815"/>
          <p:cNvSpPr>
            <a:spLocks/>
          </p:cNvSpPr>
          <p:nvPr/>
        </p:nvSpPr>
        <p:spPr bwMode="auto">
          <a:xfrm>
            <a:off x="10976277" y="5908900"/>
            <a:ext cx="83703" cy="130421"/>
          </a:xfrm>
          <a:custGeom>
            <a:avLst/>
            <a:gdLst>
              <a:gd name="T0" fmla="*/ 5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9 w 9"/>
              <a:gd name="T9" fmla="*/ 14 h 14"/>
              <a:gd name="T10" fmla="*/ 8 w 9"/>
              <a:gd name="T11" fmla="*/ 14 h 14"/>
              <a:gd name="T12" fmla="*/ 8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6 h 14"/>
              <a:gd name="T24" fmla="*/ 5 w 9"/>
              <a:gd name="T25" fmla="*/ 7 h 14"/>
              <a:gd name="T26" fmla="*/ 4 w 9"/>
              <a:gd name="T27" fmla="*/ 6 h 14"/>
              <a:gd name="T28" fmla="*/ 4 w 9"/>
              <a:gd name="T29" fmla="*/ 6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1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5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5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4"/>
                  <a:pt x="9" y="14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4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7"/>
                  <a:pt x="5" y="7"/>
                </a:cubicBezTo>
                <a:cubicBezTo>
                  <a:pt x="4" y="7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4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5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8" name="Freeform 1817"/>
          <p:cNvSpPr>
            <a:spLocks noEditPoints="1"/>
          </p:cNvSpPr>
          <p:nvPr/>
        </p:nvSpPr>
        <p:spPr bwMode="auto">
          <a:xfrm>
            <a:off x="11096965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1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09" name="Freeform 1818"/>
          <p:cNvSpPr>
            <a:spLocks noEditPoints="1"/>
          </p:cNvSpPr>
          <p:nvPr/>
        </p:nvSpPr>
        <p:spPr bwMode="auto">
          <a:xfrm>
            <a:off x="11237119" y="5908900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1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1 h 14"/>
              <a:gd name="T34" fmla="*/ 0 w 10"/>
              <a:gd name="T35" fmla="*/ 10 h 14"/>
              <a:gd name="T36" fmla="*/ 0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2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8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3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0" name="Freeform 1819"/>
          <p:cNvSpPr>
            <a:spLocks noEditPoints="1"/>
          </p:cNvSpPr>
          <p:nvPr/>
        </p:nvSpPr>
        <p:spPr bwMode="auto">
          <a:xfrm>
            <a:off x="11367540" y="5908900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1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1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4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2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8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3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11" name="Freeform 1820"/>
          <p:cNvSpPr>
            <a:spLocks noEditPoints="1"/>
          </p:cNvSpPr>
          <p:nvPr/>
        </p:nvSpPr>
        <p:spPr bwMode="auto">
          <a:xfrm>
            <a:off x="11517427" y="5908900"/>
            <a:ext cx="83703" cy="130421"/>
          </a:xfrm>
          <a:custGeom>
            <a:avLst/>
            <a:gdLst>
              <a:gd name="T0" fmla="*/ 5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3 w 9"/>
              <a:gd name="T17" fmla="*/ 14 h 14"/>
              <a:gd name="T18" fmla="*/ 3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3 w 9"/>
              <a:gd name="T27" fmla="*/ 2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6" y="0"/>
                  <a:pt x="6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7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4" y="14"/>
                  <a:pt x="4" y="14"/>
                  <a:pt x="3" y="14"/>
                </a:cubicBezTo>
                <a:cubicBezTo>
                  <a:pt x="3" y="13"/>
                  <a:pt x="3" y="13"/>
                  <a:pt x="3" y="12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8"/>
                  <a:pt x="0" y="7"/>
                </a:cubicBezTo>
                <a:cubicBezTo>
                  <a:pt x="0" y="7"/>
                  <a:pt x="1" y="6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4" y="0"/>
                  <a:pt x="5" y="0"/>
                </a:cubicBezTo>
                <a:moveTo>
                  <a:pt x="5" y="2"/>
                </a:moveTo>
                <a:cubicBezTo>
                  <a:pt x="5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8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8"/>
                  <a:pt x="7" y="7"/>
                </a:cubicBezTo>
                <a:cubicBezTo>
                  <a:pt x="7" y="7"/>
                  <a:pt x="7" y="7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1" name="Freeform 1850"/>
          <p:cNvSpPr>
            <a:spLocks/>
          </p:cNvSpPr>
          <p:nvPr/>
        </p:nvSpPr>
        <p:spPr bwMode="auto">
          <a:xfrm>
            <a:off x="5665997" y="6132757"/>
            <a:ext cx="83703" cy="122635"/>
          </a:xfrm>
          <a:custGeom>
            <a:avLst/>
            <a:gdLst>
              <a:gd name="T0" fmla="*/ 7 w 9"/>
              <a:gd name="T1" fmla="*/ 1 h 13"/>
              <a:gd name="T2" fmla="*/ 7 w 9"/>
              <a:gd name="T3" fmla="*/ 0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1 h 13"/>
              <a:gd name="T10" fmla="*/ 9 w 9"/>
              <a:gd name="T11" fmla="*/ 2 h 13"/>
              <a:gd name="T12" fmla="*/ 5 w 9"/>
              <a:gd name="T13" fmla="*/ 7 h 13"/>
              <a:gd name="T14" fmla="*/ 5 w 9"/>
              <a:gd name="T15" fmla="*/ 13 h 13"/>
              <a:gd name="T16" fmla="*/ 5 w 9"/>
              <a:gd name="T17" fmla="*/ 13 h 13"/>
              <a:gd name="T18" fmla="*/ 4 w 9"/>
              <a:gd name="T19" fmla="*/ 13 h 13"/>
              <a:gd name="T20" fmla="*/ 4 w 9"/>
              <a:gd name="T21" fmla="*/ 13 h 13"/>
              <a:gd name="T22" fmla="*/ 3 w 9"/>
              <a:gd name="T23" fmla="*/ 13 h 13"/>
              <a:gd name="T24" fmla="*/ 3 w 9"/>
              <a:gd name="T25" fmla="*/ 7 h 13"/>
              <a:gd name="T26" fmla="*/ 0 w 9"/>
              <a:gd name="T27" fmla="*/ 2 h 13"/>
              <a:gd name="T28" fmla="*/ 0 w 9"/>
              <a:gd name="T29" fmla="*/ 1 h 13"/>
              <a:gd name="T30" fmla="*/ 0 w 9"/>
              <a:gd name="T31" fmla="*/ 0 h 13"/>
              <a:gd name="T32" fmla="*/ 1 w 9"/>
              <a:gd name="T33" fmla="*/ 0 h 13"/>
              <a:gd name="T34" fmla="*/ 1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4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  <a:cubicBezTo>
                  <a:pt x="9" y="2"/>
                  <a:pt x="9" y="2"/>
                  <a:pt x="9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2" name="Freeform 1851"/>
          <p:cNvSpPr>
            <a:spLocks noEditPoints="1"/>
          </p:cNvSpPr>
          <p:nvPr/>
        </p:nvSpPr>
        <p:spPr bwMode="auto">
          <a:xfrm>
            <a:off x="5796418" y="6132757"/>
            <a:ext cx="85650" cy="122635"/>
          </a:xfrm>
          <a:custGeom>
            <a:avLst/>
            <a:gdLst>
              <a:gd name="T0" fmla="*/ 6 w 9"/>
              <a:gd name="T1" fmla="*/ 0 h 13"/>
              <a:gd name="T2" fmla="*/ 7 w 9"/>
              <a:gd name="T3" fmla="*/ 1 h 13"/>
              <a:gd name="T4" fmla="*/ 9 w 9"/>
              <a:gd name="T5" fmla="*/ 5 h 13"/>
              <a:gd name="T6" fmla="*/ 9 w 9"/>
              <a:gd name="T7" fmla="*/ 7 h 13"/>
              <a:gd name="T8" fmla="*/ 9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1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6 w 9"/>
              <a:gd name="T43" fmla="*/ 0 h 13"/>
              <a:gd name="T44" fmla="*/ 4 w 9"/>
              <a:gd name="T45" fmla="*/ 12 h 13"/>
              <a:gd name="T46" fmla="*/ 4 w 9"/>
              <a:gd name="T47" fmla="*/ 12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7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4 w 9"/>
              <a:gd name="T61" fmla="*/ 1 h 13"/>
              <a:gd name="T62" fmla="*/ 4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6" y="1"/>
                  <a:pt x="6" y="1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3" name="Freeform 1852"/>
          <p:cNvSpPr>
            <a:spLocks/>
          </p:cNvSpPr>
          <p:nvPr/>
        </p:nvSpPr>
        <p:spPr bwMode="auto">
          <a:xfrm>
            <a:off x="5936572" y="6132757"/>
            <a:ext cx="83703" cy="122635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8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6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1 w 9"/>
              <a:gd name="T21" fmla="*/ 13 h 13"/>
              <a:gd name="T22" fmla="*/ 1 w 9"/>
              <a:gd name="T23" fmla="*/ 13 h 13"/>
              <a:gd name="T24" fmla="*/ 0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2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6" y="13"/>
                  <a:pt x="6" y="13"/>
                  <a:pt x="6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4" name="Freeform 1853"/>
          <p:cNvSpPr>
            <a:spLocks noEditPoints="1"/>
          </p:cNvSpPr>
          <p:nvPr/>
        </p:nvSpPr>
        <p:spPr bwMode="auto">
          <a:xfrm>
            <a:off x="6059207" y="613275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3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5" name="Freeform 1854"/>
          <p:cNvSpPr>
            <a:spLocks noEditPoints="1"/>
          </p:cNvSpPr>
          <p:nvPr/>
        </p:nvSpPr>
        <p:spPr bwMode="auto">
          <a:xfrm>
            <a:off x="6189628" y="6132757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6" name="Freeform 1855"/>
          <p:cNvSpPr>
            <a:spLocks noEditPoints="1"/>
          </p:cNvSpPr>
          <p:nvPr/>
        </p:nvSpPr>
        <p:spPr bwMode="auto">
          <a:xfrm>
            <a:off x="6320049" y="613275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0" y="10"/>
                  <a:pt x="0" y="10"/>
                </a:cubicBezTo>
                <a:cubicBezTo>
                  <a:pt x="0" y="10"/>
                  <a:pt x="1" y="10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7" name="Freeform 1856"/>
          <p:cNvSpPr>
            <a:spLocks noEditPoints="1"/>
          </p:cNvSpPr>
          <p:nvPr/>
        </p:nvSpPr>
        <p:spPr bwMode="auto">
          <a:xfrm>
            <a:off x="6460203" y="6132757"/>
            <a:ext cx="101222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0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8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8" name="Freeform 1857"/>
          <p:cNvSpPr>
            <a:spLocks noEditPoints="1"/>
          </p:cNvSpPr>
          <p:nvPr/>
        </p:nvSpPr>
        <p:spPr bwMode="auto">
          <a:xfrm>
            <a:off x="6590624" y="613275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49" name="Freeform 1858"/>
          <p:cNvSpPr>
            <a:spLocks noEditPoints="1"/>
          </p:cNvSpPr>
          <p:nvPr/>
        </p:nvSpPr>
        <p:spPr bwMode="auto">
          <a:xfrm>
            <a:off x="6730778" y="613275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10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10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1"/>
                  <a:pt x="8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0" name="Freeform 1859"/>
          <p:cNvSpPr>
            <a:spLocks noEditPoints="1"/>
          </p:cNvSpPr>
          <p:nvPr/>
        </p:nvSpPr>
        <p:spPr bwMode="auto">
          <a:xfrm>
            <a:off x="6861199" y="613275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1" name="Freeform 1860"/>
          <p:cNvSpPr>
            <a:spLocks noEditPoints="1"/>
          </p:cNvSpPr>
          <p:nvPr/>
        </p:nvSpPr>
        <p:spPr bwMode="auto">
          <a:xfrm>
            <a:off x="7001354" y="613275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3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8 w 10"/>
              <a:gd name="T43" fmla="*/ 0 h 13"/>
              <a:gd name="T44" fmla="*/ 10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8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8" y="2"/>
                </a:cubicBezTo>
                <a:cubicBezTo>
                  <a:pt x="8" y="2"/>
                  <a:pt x="8" y="1"/>
                  <a:pt x="8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2" name="Freeform 1861"/>
          <p:cNvSpPr>
            <a:spLocks noEditPoints="1"/>
          </p:cNvSpPr>
          <p:nvPr/>
        </p:nvSpPr>
        <p:spPr bwMode="auto">
          <a:xfrm>
            <a:off x="7131775" y="613275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3" name="Freeform 1862"/>
          <p:cNvSpPr>
            <a:spLocks noEditPoints="1"/>
          </p:cNvSpPr>
          <p:nvPr/>
        </p:nvSpPr>
        <p:spPr bwMode="auto">
          <a:xfrm>
            <a:off x="7271929" y="613275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2 w 10"/>
              <a:gd name="T25" fmla="*/ 13 h 13"/>
              <a:gd name="T26" fmla="*/ 2 w 10"/>
              <a:gd name="T27" fmla="*/ 11 h 13"/>
              <a:gd name="T28" fmla="*/ 1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1 w 10"/>
              <a:gd name="T37" fmla="*/ 9 h 13"/>
              <a:gd name="T38" fmla="*/ 2 w 10"/>
              <a:gd name="T39" fmla="*/ 9 h 13"/>
              <a:gd name="T40" fmla="*/ 2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10 w 10"/>
              <a:gd name="T51" fmla="*/ 7 h 13"/>
              <a:gd name="T52" fmla="*/ 8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9 w 10"/>
              <a:gd name="T63" fmla="*/ 5 h 13"/>
              <a:gd name="T64" fmla="*/ 9 w 10"/>
              <a:gd name="T65" fmla="*/ 3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10" y="7"/>
                </a:cubicBezTo>
                <a:cubicBezTo>
                  <a:pt x="9" y="8"/>
                  <a:pt x="8" y="8"/>
                  <a:pt x="8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8" y="2"/>
                  <a:pt x="8" y="2"/>
                </a:cubicBezTo>
                <a:cubicBezTo>
                  <a:pt x="8" y="2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4" name="Freeform 1863"/>
          <p:cNvSpPr>
            <a:spLocks noEditPoints="1"/>
          </p:cNvSpPr>
          <p:nvPr/>
        </p:nvSpPr>
        <p:spPr bwMode="auto">
          <a:xfrm>
            <a:off x="7402350" y="613275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5" name="Freeform 1864"/>
          <p:cNvSpPr>
            <a:spLocks noEditPoints="1"/>
          </p:cNvSpPr>
          <p:nvPr/>
        </p:nvSpPr>
        <p:spPr bwMode="auto">
          <a:xfrm>
            <a:off x="7542504" y="613275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3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6" name="Freeform 1865"/>
          <p:cNvSpPr>
            <a:spLocks noEditPoints="1"/>
          </p:cNvSpPr>
          <p:nvPr/>
        </p:nvSpPr>
        <p:spPr bwMode="auto">
          <a:xfrm>
            <a:off x="7672925" y="613275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7" name="Freeform 1866"/>
          <p:cNvSpPr>
            <a:spLocks noEditPoints="1"/>
          </p:cNvSpPr>
          <p:nvPr/>
        </p:nvSpPr>
        <p:spPr bwMode="auto">
          <a:xfrm>
            <a:off x="7813079" y="6132757"/>
            <a:ext cx="93436" cy="122635"/>
          </a:xfrm>
          <a:custGeom>
            <a:avLst/>
            <a:gdLst>
              <a:gd name="T0" fmla="*/ 3 w 10"/>
              <a:gd name="T1" fmla="*/ 8 h 13"/>
              <a:gd name="T2" fmla="*/ 3 w 10"/>
              <a:gd name="T3" fmla="*/ 9 h 13"/>
              <a:gd name="T4" fmla="*/ 9 w 10"/>
              <a:gd name="T5" fmla="*/ 9 h 13"/>
              <a:gd name="T6" fmla="*/ 10 w 10"/>
              <a:gd name="T7" fmla="*/ 9 h 13"/>
              <a:gd name="T8" fmla="*/ 10 w 10"/>
              <a:gd name="T9" fmla="*/ 10 h 13"/>
              <a:gd name="T10" fmla="*/ 10 w 10"/>
              <a:gd name="T11" fmla="*/ 11 h 13"/>
              <a:gd name="T12" fmla="*/ 9 w 10"/>
              <a:gd name="T13" fmla="*/ 11 h 13"/>
              <a:gd name="T14" fmla="*/ 3 w 10"/>
              <a:gd name="T15" fmla="*/ 11 h 13"/>
              <a:gd name="T16" fmla="*/ 3 w 10"/>
              <a:gd name="T17" fmla="*/ 13 h 13"/>
              <a:gd name="T18" fmla="*/ 3 w 10"/>
              <a:gd name="T19" fmla="*/ 13 h 13"/>
              <a:gd name="T20" fmla="*/ 2 w 10"/>
              <a:gd name="T21" fmla="*/ 13 h 13"/>
              <a:gd name="T22" fmla="*/ 2 w 10"/>
              <a:gd name="T23" fmla="*/ 13 h 13"/>
              <a:gd name="T24" fmla="*/ 1 w 10"/>
              <a:gd name="T25" fmla="*/ 13 h 13"/>
              <a:gd name="T26" fmla="*/ 1 w 10"/>
              <a:gd name="T27" fmla="*/ 11 h 13"/>
              <a:gd name="T28" fmla="*/ 0 w 10"/>
              <a:gd name="T29" fmla="*/ 11 h 13"/>
              <a:gd name="T30" fmla="*/ 0 w 10"/>
              <a:gd name="T31" fmla="*/ 11 h 13"/>
              <a:gd name="T32" fmla="*/ 0 w 10"/>
              <a:gd name="T33" fmla="*/ 10 h 13"/>
              <a:gd name="T34" fmla="*/ 0 w 10"/>
              <a:gd name="T35" fmla="*/ 9 h 13"/>
              <a:gd name="T36" fmla="*/ 0 w 10"/>
              <a:gd name="T37" fmla="*/ 9 h 13"/>
              <a:gd name="T38" fmla="*/ 1 w 10"/>
              <a:gd name="T39" fmla="*/ 9 h 13"/>
              <a:gd name="T40" fmla="*/ 1 w 10"/>
              <a:gd name="T41" fmla="*/ 0 h 13"/>
              <a:gd name="T42" fmla="*/ 7 w 10"/>
              <a:gd name="T43" fmla="*/ 0 h 13"/>
              <a:gd name="T44" fmla="*/ 9 w 10"/>
              <a:gd name="T45" fmla="*/ 1 h 13"/>
              <a:gd name="T46" fmla="*/ 10 w 10"/>
              <a:gd name="T47" fmla="*/ 2 h 13"/>
              <a:gd name="T48" fmla="*/ 10 w 10"/>
              <a:gd name="T49" fmla="*/ 6 h 13"/>
              <a:gd name="T50" fmla="*/ 9 w 10"/>
              <a:gd name="T51" fmla="*/ 7 h 13"/>
              <a:gd name="T52" fmla="*/ 7 w 10"/>
              <a:gd name="T53" fmla="*/ 8 h 13"/>
              <a:gd name="T54" fmla="*/ 3 w 10"/>
              <a:gd name="T55" fmla="*/ 8 h 13"/>
              <a:gd name="T56" fmla="*/ 3 w 10"/>
              <a:gd name="T57" fmla="*/ 6 h 13"/>
              <a:gd name="T58" fmla="*/ 7 w 10"/>
              <a:gd name="T59" fmla="*/ 6 h 13"/>
              <a:gd name="T60" fmla="*/ 8 w 10"/>
              <a:gd name="T61" fmla="*/ 6 h 13"/>
              <a:gd name="T62" fmla="*/ 8 w 10"/>
              <a:gd name="T63" fmla="*/ 5 h 13"/>
              <a:gd name="T64" fmla="*/ 8 w 10"/>
              <a:gd name="T65" fmla="*/ 3 h 13"/>
              <a:gd name="T66" fmla="*/ 8 w 10"/>
              <a:gd name="T67" fmla="*/ 2 h 13"/>
              <a:gd name="T68" fmla="*/ 7 w 10"/>
              <a:gd name="T69" fmla="*/ 1 h 13"/>
              <a:gd name="T70" fmla="*/ 3 w 10"/>
              <a:gd name="T71" fmla="*/ 1 h 13"/>
              <a:gd name="T72" fmla="*/ 3 w 10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3">
                <a:moveTo>
                  <a:pt x="3" y="8"/>
                </a:moveTo>
                <a:cubicBezTo>
                  <a:pt x="3" y="9"/>
                  <a:pt x="3" y="9"/>
                  <a:pt x="3" y="9"/>
                </a:cubicBezTo>
                <a:cubicBezTo>
                  <a:pt x="9" y="9"/>
                  <a:pt x="9" y="9"/>
                  <a:pt x="9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0" y="9"/>
                  <a:pt x="0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2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6"/>
                  <a:pt x="10" y="7"/>
                  <a:pt x="9" y="7"/>
                </a:cubicBezTo>
                <a:cubicBezTo>
                  <a:pt x="9" y="8"/>
                  <a:pt x="8" y="8"/>
                  <a:pt x="7" y="8"/>
                </a:cubicBezTo>
                <a:lnTo>
                  <a:pt x="3" y="8"/>
                </a:lnTo>
                <a:close/>
                <a:moveTo>
                  <a:pt x="3" y="6"/>
                </a:moveTo>
                <a:cubicBezTo>
                  <a:pt x="7" y="6"/>
                  <a:pt x="7" y="6"/>
                  <a:pt x="7" y="6"/>
                </a:cubicBezTo>
                <a:cubicBezTo>
                  <a:pt x="7" y="6"/>
                  <a:pt x="8" y="6"/>
                  <a:pt x="8" y="6"/>
                </a:cubicBezTo>
                <a:cubicBezTo>
                  <a:pt x="8" y="6"/>
                  <a:pt x="8" y="6"/>
                  <a:pt x="8" y="5"/>
                </a:cubicBezTo>
                <a:cubicBezTo>
                  <a:pt x="8" y="3"/>
                  <a:pt x="8" y="3"/>
                  <a:pt x="8" y="3"/>
                </a:cubicBezTo>
                <a:cubicBezTo>
                  <a:pt x="8" y="2"/>
                  <a:pt x="8" y="2"/>
                  <a:pt x="8" y="2"/>
                </a:cubicBezTo>
                <a:cubicBezTo>
                  <a:pt x="8" y="2"/>
                  <a:pt x="8" y="1"/>
                  <a:pt x="7" y="1"/>
                </a:cubicBezTo>
                <a:cubicBezTo>
                  <a:pt x="3" y="1"/>
                  <a:pt x="3" y="1"/>
                  <a:pt x="3" y="1"/>
                </a:cubicBezTo>
                <a:lnTo>
                  <a:pt x="3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8" name="Freeform 1867"/>
          <p:cNvSpPr>
            <a:spLocks/>
          </p:cNvSpPr>
          <p:nvPr/>
        </p:nvSpPr>
        <p:spPr bwMode="auto">
          <a:xfrm>
            <a:off x="7961019" y="6132757"/>
            <a:ext cx="75917" cy="122635"/>
          </a:xfrm>
          <a:custGeom>
            <a:avLst/>
            <a:gdLst>
              <a:gd name="T0" fmla="*/ 4 w 8"/>
              <a:gd name="T1" fmla="*/ 3 h 13"/>
              <a:gd name="T2" fmla="*/ 6 w 8"/>
              <a:gd name="T3" fmla="*/ 0 h 13"/>
              <a:gd name="T4" fmla="*/ 8 w 8"/>
              <a:gd name="T5" fmla="*/ 0 h 13"/>
              <a:gd name="T6" fmla="*/ 8 w 8"/>
              <a:gd name="T7" fmla="*/ 13 h 13"/>
              <a:gd name="T8" fmla="*/ 8 w 8"/>
              <a:gd name="T9" fmla="*/ 13 h 13"/>
              <a:gd name="T10" fmla="*/ 8 w 8"/>
              <a:gd name="T11" fmla="*/ 13 h 13"/>
              <a:gd name="T12" fmla="*/ 7 w 8"/>
              <a:gd name="T13" fmla="*/ 13 h 13"/>
              <a:gd name="T14" fmla="*/ 7 w 8"/>
              <a:gd name="T15" fmla="*/ 13 h 13"/>
              <a:gd name="T16" fmla="*/ 7 w 8"/>
              <a:gd name="T17" fmla="*/ 2 h 13"/>
              <a:gd name="T18" fmla="*/ 5 w 8"/>
              <a:gd name="T19" fmla="*/ 5 h 13"/>
              <a:gd name="T20" fmla="*/ 5 w 8"/>
              <a:gd name="T21" fmla="*/ 5 h 13"/>
              <a:gd name="T22" fmla="*/ 5 w 8"/>
              <a:gd name="T23" fmla="*/ 6 h 13"/>
              <a:gd name="T24" fmla="*/ 4 w 8"/>
              <a:gd name="T25" fmla="*/ 6 h 13"/>
              <a:gd name="T26" fmla="*/ 3 w 8"/>
              <a:gd name="T27" fmla="*/ 6 h 13"/>
              <a:gd name="T28" fmla="*/ 3 w 8"/>
              <a:gd name="T29" fmla="*/ 5 h 13"/>
              <a:gd name="T30" fmla="*/ 3 w 8"/>
              <a:gd name="T31" fmla="*/ 5 h 13"/>
              <a:gd name="T32" fmla="*/ 1 w 8"/>
              <a:gd name="T33" fmla="*/ 2 h 13"/>
              <a:gd name="T34" fmla="*/ 1 w 8"/>
              <a:gd name="T35" fmla="*/ 13 h 13"/>
              <a:gd name="T36" fmla="*/ 1 w 8"/>
              <a:gd name="T37" fmla="*/ 13 h 13"/>
              <a:gd name="T38" fmla="*/ 1 w 8"/>
              <a:gd name="T39" fmla="*/ 13 h 13"/>
              <a:gd name="T40" fmla="*/ 0 w 8"/>
              <a:gd name="T41" fmla="*/ 13 h 13"/>
              <a:gd name="T42" fmla="*/ 0 w 8"/>
              <a:gd name="T43" fmla="*/ 13 h 13"/>
              <a:gd name="T44" fmla="*/ 0 w 8"/>
              <a:gd name="T45" fmla="*/ 0 h 13"/>
              <a:gd name="T46" fmla="*/ 2 w 8"/>
              <a:gd name="T47" fmla="*/ 0 h 13"/>
              <a:gd name="T48" fmla="*/ 4 w 8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2"/>
                  <a:pt x="1" y="2"/>
                  <a:pt x="1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59" name="Freeform 1868"/>
          <p:cNvSpPr>
            <a:spLocks/>
          </p:cNvSpPr>
          <p:nvPr/>
        </p:nvSpPr>
        <p:spPr bwMode="auto">
          <a:xfrm>
            <a:off x="8093387" y="6132757"/>
            <a:ext cx="83703" cy="122635"/>
          </a:xfrm>
          <a:custGeom>
            <a:avLst/>
            <a:gdLst>
              <a:gd name="T0" fmla="*/ 7 w 9"/>
              <a:gd name="T1" fmla="*/ 6 h 13"/>
              <a:gd name="T2" fmla="*/ 7 w 9"/>
              <a:gd name="T3" fmla="*/ 1 h 13"/>
              <a:gd name="T4" fmla="*/ 7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9 w 9"/>
              <a:gd name="T15" fmla="*/ 13 h 13"/>
              <a:gd name="T16" fmla="*/ 8 w 9"/>
              <a:gd name="T17" fmla="*/ 13 h 13"/>
              <a:gd name="T18" fmla="*/ 7 w 9"/>
              <a:gd name="T19" fmla="*/ 13 h 13"/>
              <a:gd name="T20" fmla="*/ 7 w 9"/>
              <a:gd name="T21" fmla="*/ 13 h 13"/>
              <a:gd name="T22" fmla="*/ 7 w 9"/>
              <a:gd name="T23" fmla="*/ 7 h 13"/>
              <a:gd name="T24" fmla="*/ 2 w 9"/>
              <a:gd name="T25" fmla="*/ 7 h 13"/>
              <a:gd name="T26" fmla="*/ 2 w 9"/>
              <a:gd name="T27" fmla="*/ 13 h 13"/>
              <a:gd name="T28" fmla="*/ 2 w 9"/>
              <a:gd name="T29" fmla="*/ 13 h 13"/>
              <a:gd name="T30" fmla="*/ 1 w 9"/>
              <a:gd name="T31" fmla="*/ 13 h 13"/>
              <a:gd name="T32" fmla="*/ 0 w 9"/>
              <a:gd name="T33" fmla="*/ 13 h 13"/>
              <a:gd name="T34" fmla="*/ 0 w 9"/>
              <a:gd name="T35" fmla="*/ 13 h 13"/>
              <a:gd name="T36" fmla="*/ 0 w 9"/>
              <a:gd name="T37" fmla="*/ 1 h 13"/>
              <a:gd name="T38" fmla="*/ 0 w 9"/>
              <a:gd name="T39" fmla="*/ 0 h 13"/>
              <a:gd name="T40" fmla="*/ 1 w 9"/>
              <a:gd name="T41" fmla="*/ 0 h 13"/>
              <a:gd name="T42" fmla="*/ 2 w 9"/>
              <a:gd name="T43" fmla="*/ 0 h 13"/>
              <a:gd name="T44" fmla="*/ 2 w 9"/>
              <a:gd name="T45" fmla="*/ 1 h 13"/>
              <a:gd name="T46" fmla="*/ 2 w 9"/>
              <a:gd name="T47" fmla="*/ 6 h 13"/>
              <a:gd name="T48" fmla="*/ 7 w 9"/>
              <a:gd name="T49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7"/>
                  <a:pt x="7" y="7"/>
                  <a:pt x="7" y="7"/>
                </a:cubicBezTo>
                <a:cubicBezTo>
                  <a:pt x="2" y="7"/>
                  <a:pt x="2" y="7"/>
                  <a:pt x="2" y="7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0" name="Freeform 1869"/>
          <p:cNvSpPr>
            <a:spLocks/>
          </p:cNvSpPr>
          <p:nvPr/>
        </p:nvSpPr>
        <p:spPr bwMode="auto">
          <a:xfrm>
            <a:off x="8231594" y="6132757"/>
            <a:ext cx="75917" cy="122635"/>
          </a:xfrm>
          <a:custGeom>
            <a:avLst/>
            <a:gdLst>
              <a:gd name="T0" fmla="*/ 7 w 8"/>
              <a:gd name="T1" fmla="*/ 1 h 13"/>
              <a:gd name="T2" fmla="*/ 7 w 8"/>
              <a:gd name="T3" fmla="*/ 0 h 13"/>
              <a:gd name="T4" fmla="*/ 7 w 8"/>
              <a:gd name="T5" fmla="*/ 0 h 13"/>
              <a:gd name="T6" fmla="*/ 8 w 8"/>
              <a:gd name="T7" fmla="*/ 0 h 13"/>
              <a:gd name="T8" fmla="*/ 8 w 8"/>
              <a:gd name="T9" fmla="*/ 1 h 13"/>
              <a:gd name="T10" fmla="*/ 8 w 8"/>
              <a:gd name="T11" fmla="*/ 2 h 13"/>
              <a:gd name="T12" fmla="*/ 5 w 8"/>
              <a:gd name="T13" fmla="*/ 7 h 13"/>
              <a:gd name="T14" fmla="*/ 5 w 8"/>
              <a:gd name="T15" fmla="*/ 13 h 13"/>
              <a:gd name="T16" fmla="*/ 5 w 8"/>
              <a:gd name="T17" fmla="*/ 13 h 13"/>
              <a:gd name="T18" fmla="*/ 4 w 8"/>
              <a:gd name="T19" fmla="*/ 13 h 13"/>
              <a:gd name="T20" fmla="*/ 3 w 8"/>
              <a:gd name="T21" fmla="*/ 13 h 13"/>
              <a:gd name="T22" fmla="*/ 3 w 8"/>
              <a:gd name="T23" fmla="*/ 13 h 13"/>
              <a:gd name="T24" fmla="*/ 3 w 8"/>
              <a:gd name="T25" fmla="*/ 7 h 13"/>
              <a:gd name="T26" fmla="*/ 0 w 8"/>
              <a:gd name="T27" fmla="*/ 2 h 13"/>
              <a:gd name="T28" fmla="*/ 0 w 8"/>
              <a:gd name="T29" fmla="*/ 1 h 13"/>
              <a:gd name="T30" fmla="*/ 0 w 8"/>
              <a:gd name="T31" fmla="*/ 0 h 13"/>
              <a:gd name="T32" fmla="*/ 0 w 8"/>
              <a:gd name="T33" fmla="*/ 0 h 13"/>
              <a:gd name="T34" fmla="*/ 1 w 8"/>
              <a:gd name="T35" fmla="*/ 0 h 13"/>
              <a:gd name="T36" fmla="*/ 1 w 8"/>
              <a:gd name="T37" fmla="*/ 1 h 13"/>
              <a:gd name="T38" fmla="*/ 1 w 8"/>
              <a:gd name="T39" fmla="*/ 2 h 13"/>
              <a:gd name="T40" fmla="*/ 4 w 8"/>
              <a:gd name="T41" fmla="*/ 5 h 13"/>
              <a:gd name="T42" fmla="*/ 7 w 8"/>
              <a:gd name="T43" fmla="*/ 2 h 13"/>
              <a:gd name="T44" fmla="*/ 7 w 8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8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8" y="1"/>
                </a:cubicBezTo>
                <a:cubicBezTo>
                  <a:pt x="8" y="2"/>
                  <a:pt x="8" y="2"/>
                  <a:pt x="8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7"/>
                  <a:pt x="3" y="7"/>
                  <a:pt x="3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1" y="1"/>
                </a:cubicBezTo>
                <a:cubicBezTo>
                  <a:pt x="1" y="2"/>
                  <a:pt x="1" y="2"/>
                  <a:pt x="1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1" name="Freeform 1870"/>
          <p:cNvSpPr>
            <a:spLocks/>
          </p:cNvSpPr>
          <p:nvPr/>
        </p:nvSpPr>
        <p:spPr bwMode="auto">
          <a:xfrm>
            <a:off x="8363962" y="6132757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2 h 13"/>
              <a:gd name="T4" fmla="*/ 9 w 9"/>
              <a:gd name="T5" fmla="*/ 3 h 13"/>
              <a:gd name="T6" fmla="*/ 8 w 9"/>
              <a:gd name="T7" fmla="*/ 3 h 13"/>
              <a:gd name="T8" fmla="*/ 7 w 9"/>
              <a:gd name="T9" fmla="*/ 3 h 13"/>
              <a:gd name="T10" fmla="*/ 7 w 9"/>
              <a:gd name="T11" fmla="*/ 2 h 13"/>
              <a:gd name="T12" fmla="*/ 7 w 9"/>
              <a:gd name="T13" fmla="*/ 2 h 13"/>
              <a:gd name="T14" fmla="*/ 7 w 9"/>
              <a:gd name="T15" fmla="*/ 2 h 13"/>
              <a:gd name="T16" fmla="*/ 6 w 9"/>
              <a:gd name="T17" fmla="*/ 1 h 13"/>
              <a:gd name="T18" fmla="*/ 2 w 9"/>
              <a:gd name="T19" fmla="*/ 1 h 13"/>
              <a:gd name="T20" fmla="*/ 2 w 9"/>
              <a:gd name="T21" fmla="*/ 2 h 13"/>
              <a:gd name="T22" fmla="*/ 2 w 9"/>
              <a:gd name="T23" fmla="*/ 2 h 13"/>
              <a:gd name="T24" fmla="*/ 8 w 9"/>
              <a:gd name="T25" fmla="*/ 10 h 13"/>
              <a:gd name="T26" fmla="*/ 9 w 9"/>
              <a:gd name="T27" fmla="*/ 11 h 13"/>
              <a:gd name="T28" fmla="*/ 8 w 9"/>
              <a:gd name="T29" fmla="*/ 13 h 13"/>
              <a:gd name="T30" fmla="*/ 7 w 9"/>
              <a:gd name="T31" fmla="*/ 13 h 13"/>
              <a:gd name="T32" fmla="*/ 2 w 9"/>
              <a:gd name="T33" fmla="*/ 13 h 13"/>
              <a:gd name="T34" fmla="*/ 1 w 9"/>
              <a:gd name="T35" fmla="*/ 13 h 13"/>
              <a:gd name="T36" fmla="*/ 0 w 9"/>
              <a:gd name="T37" fmla="*/ 11 h 13"/>
              <a:gd name="T38" fmla="*/ 0 w 9"/>
              <a:gd name="T39" fmla="*/ 10 h 13"/>
              <a:gd name="T40" fmla="*/ 1 w 9"/>
              <a:gd name="T41" fmla="*/ 10 h 13"/>
              <a:gd name="T42" fmla="*/ 2 w 9"/>
              <a:gd name="T43" fmla="*/ 10 h 13"/>
              <a:gd name="T44" fmla="*/ 2 w 9"/>
              <a:gd name="T45" fmla="*/ 11 h 13"/>
              <a:gd name="T46" fmla="*/ 2 w 9"/>
              <a:gd name="T47" fmla="*/ 11 h 13"/>
              <a:gd name="T48" fmla="*/ 2 w 9"/>
              <a:gd name="T49" fmla="*/ 12 h 13"/>
              <a:gd name="T50" fmla="*/ 7 w 9"/>
              <a:gd name="T51" fmla="*/ 12 h 13"/>
              <a:gd name="T52" fmla="*/ 7 w 9"/>
              <a:gd name="T53" fmla="*/ 12 h 13"/>
              <a:gd name="T54" fmla="*/ 7 w 9"/>
              <a:gd name="T55" fmla="*/ 11 h 13"/>
              <a:gd name="T56" fmla="*/ 7 w 9"/>
              <a:gd name="T57" fmla="*/ 11 h 13"/>
              <a:gd name="T58" fmla="*/ 1 w 9"/>
              <a:gd name="T59" fmla="*/ 3 h 13"/>
              <a:gd name="T60" fmla="*/ 0 w 9"/>
              <a:gd name="T61" fmla="*/ 2 h 13"/>
              <a:gd name="T62" fmla="*/ 1 w 9"/>
              <a:gd name="T63" fmla="*/ 0 h 13"/>
              <a:gd name="T64" fmla="*/ 2 w 9"/>
              <a:gd name="T65" fmla="*/ 0 h 13"/>
              <a:gd name="T66" fmla="*/ 6 w 9"/>
              <a:gd name="T67" fmla="*/ 0 h 13"/>
              <a:gd name="T68" fmla="*/ 8 w 9"/>
              <a:gd name="T69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1"/>
                  <a:pt x="9" y="1"/>
                  <a:pt x="9" y="2"/>
                </a:cubicBezTo>
                <a:cubicBezTo>
                  <a:pt x="9" y="2"/>
                  <a:pt x="9" y="3"/>
                  <a:pt x="9" y="3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7" y="3"/>
                  <a:pt x="7" y="3"/>
                </a:cubicBezTo>
                <a:cubicBezTo>
                  <a:pt x="7" y="3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1"/>
                  <a:pt x="6" y="1"/>
                </a:cubicBezTo>
                <a:cubicBezTo>
                  <a:pt x="2" y="1"/>
                  <a:pt x="2" y="1"/>
                  <a:pt x="2" y="1"/>
                </a:cubicBezTo>
                <a:cubicBezTo>
                  <a:pt x="2" y="1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0"/>
                  <a:pt x="9" y="11"/>
                  <a:pt x="9" y="11"/>
                </a:cubicBezTo>
                <a:cubicBezTo>
                  <a:pt x="9" y="12"/>
                  <a:pt x="9" y="12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2"/>
                  <a:pt x="0" y="12"/>
                  <a:pt x="0" y="11"/>
                </a:cubicBezTo>
                <a:cubicBezTo>
                  <a:pt x="0" y="11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2" y="10"/>
                  <a:pt x="2" y="10"/>
                </a:cubicBezTo>
                <a:cubicBezTo>
                  <a:pt x="2" y="10"/>
                  <a:pt x="2" y="11"/>
                  <a:pt x="2" y="11"/>
                </a:cubicBezTo>
                <a:cubicBezTo>
                  <a:pt x="2" y="11"/>
                  <a:pt x="2" y="11"/>
                  <a:pt x="2" y="11"/>
                </a:cubicBezTo>
                <a:cubicBezTo>
                  <a:pt x="2" y="11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1"/>
                  <a:pt x="7" y="11"/>
                  <a:pt x="7" y="11"/>
                </a:cubicBezTo>
                <a:cubicBezTo>
                  <a:pt x="7" y="11"/>
                  <a:pt x="7" y="11"/>
                  <a:pt x="7" y="11"/>
                </a:cubicBezTo>
                <a:cubicBezTo>
                  <a:pt x="1" y="3"/>
                  <a:pt x="1" y="3"/>
                  <a:pt x="1" y="3"/>
                </a:cubicBezTo>
                <a:cubicBezTo>
                  <a:pt x="0" y="3"/>
                  <a:pt x="0" y="2"/>
                  <a:pt x="0" y="2"/>
                </a:cubicBezTo>
                <a:cubicBezTo>
                  <a:pt x="0" y="1"/>
                  <a:pt x="0" y="1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2" name="Freeform 1871"/>
          <p:cNvSpPr>
            <a:spLocks noEditPoints="1"/>
          </p:cNvSpPr>
          <p:nvPr/>
        </p:nvSpPr>
        <p:spPr bwMode="auto">
          <a:xfrm>
            <a:off x="8502169" y="6132757"/>
            <a:ext cx="75917" cy="122635"/>
          </a:xfrm>
          <a:custGeom>
            <a:avLst/>
            <a:gdLst>
              <a:gd name="T0" fmla="*/ 4 w 8"/>
              <a:gd name="T1" fmla="*/ 0 h 13"/>
              <a:gd name="T2" fmla="*/ 6 w 8"/>
              <a:gd name="T3" fmla="*/ 1 h 13"/>
              <a:gd name="T4" fmla="*/ 8 w 8"/>
              <a:gd name="T5" fmla="*/ 5 h 13"/>
              <a:gd name="T6" fmla="*/ 8 w 8"/>
              <a:gd name="T7" fmla="*/ 7 h 13"/>
              <a:gd name="T8" fmla="*/ 8 w 8"/>
              <a:gd name="T9" fmla="*/ 8 h 13"/>
              <a:gd name="T10" fmla="*/ 6 w 8"/>
              <a:gd name="T11" fmla="*/ 12 h 13"/>
              <a:gd name="T12" fmla="*/ 5 w 8"/>
              <a:gd name="T13" fmla="*/ 13 h 13"/>
              <a:gd name="T14" fmla="*/ 4 w 8"/>
              <a:gd name="T15" fmla="*/ 13 h 13"/>
              <a:gd name="T16" fmla="*/ 3 w 8"/>
              <a:gd name="T17" fmla="*/ 13 h 13"/>
              <a:gd name="T18" fmla="*/ 2 w 8"/>
              <a:gd name="T19" fmla="*/ 12 h 13"/>
              <a:gd name="T20" fmla="*/ 0 w 8"/>
              <a:gd name="T21" fmla="*/ 8 h 13"/>
              <a:gd name="T22" fmla="*/ 0 w 8"/>
              <a:gd name="T23" fmla="*/ 7 h 13"/>
              <a:gd name="T24" fmla="*/ 0 w 8"/>
              <a:gd name="T25" fmla="*/ 5 h 13"/>
              <a:gd name="T26" fmla="*/ 2 w 8"/>
              <a:gd name="T27" fmla="*/ 1 h 13"/>
              <a:gd name="T28" fmla="*/ 4 w 8"/>
              <a:gd name="T29" fmla="*/ 0 h 13"/>
              <a:gd name="T30" fmla="*/ 4 w 8"/>
              <a:gd name="T31" fmla="*/ 1 h 13"/>
              <a:gd name="T32" fmla="*/ 3 w 8"/>
              <a:gd name="T33" fmla="*/ 2 h 13"/>
              <a:gd name="T34" fmla="*/ 2 w 8"/>
              <a:gd name="T35" fmla="*/ 6 h 13"/>
              <a:gd name="T36" fmla="*/ 1 w 8"/>
              <a:gd name="T37" fmla="*/ 7 h 13"/>
              <a:gd name="T38" fmla="*/ 2 w 8"/>
              <a:gd name="T39" fmla="*/ 8 h 13"/>
              <a:gd name="T40" fmla="*/ 3 w 8"/>
              <a:gd name="T41" fmla="*/ 11 h 13"/>
              <a:gd name="T42" fmla="*/ 4 w 8"/>
              <a:gd name="T43" fmla="*/ 12 h 13"/>
              <a:gd name="T44" fmla="*/ 4 w 8"/>
              <a:gd name="T45" fmla="*/ 11 h 13"/>
              <a:gd name="T46" fmla="*/ 6 w 8"/>
              <a:gd name="T47" fmla="*/ 8 h 13"/>
              <a:gd name="T48" fmla="*/ 6 w 8"/>
              <a:gd name="T49" fmla="*/ 7 h 13"/>
              <a:gd name="T50" fmla="*/ 6 w 8"/>
              <a:gd name="T51" fmla="*/ 6 h 13"/>
              <a:gd name="T52" fmla="*/ 4 w 8"/>
              <a:gd name="T53" fmla="*/ 2 h 13"/>
              <a:gd name="T54" fmla="*/ 4 w 8"/>
              <a:gd name="T5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8" h="13">
                <a:moveTo>
                  <a:pt x="4" y="0"/>
                </a:moveTo>
                <a:cubicBezTo>
                  <a:pt x="5" y="0"/>
                  <a:pt x="5" y="0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8" y="6"/>
                  <a:pt x="8" y="7"/>
                </a:cubicBezTo>
                <a:cubicBezTo>
                  <a:pt x="8" y="7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2"/>
                  <a:pt x="2" y="12"/>
                </a:cubicBezTo>
                <a:cubicBezTo>
                  <a:pt x="0" y="8"/>
                  <a:pt x="0" y="8"/>
                  <a:pt x="0" y="8"/>
                </a:cubicBezTo>
                <a:cubicBezTo>
                  <a:pt x="0" y="8"/>
                  <a:pt x="0" y="7"/>
                  <a:pt x="0" y="7"/>
                </a:cubicBezTo>
                <a:cubicBezTo>
                  <a:pt x="0" y="6"/>
                  <a:pt x="0" y="5"/>
                  <a:pt x="0" y="5"/>
                </a:cubicBezTo>
                <a:cubicBezTo>
                  <a:pt x="2" y="1"/>
                  <a:pt x="2" y="1"/>
                  <a:pt x="2" y="1"/>
                </a:cubicBezTo>
                <a:cubicBezTo>
                  <a:pt x="2" y="0"/>
                  <a:pt x="3" y="0"/>
                  <a:pt x="4" y="0"/>
                </a:cubicBezTo>
                <a:moveTo>
                  <a:pt x="4" y="1"/>
                </a:moveTo>
                <a:cubicBezTo>
                  <a:pt x="4" y="1"/>
                  <a:pt x="4" y="2"/>
                  <a:pt x="3" y="2"/>
                </a:cubicBezTo>
                <a:cubicBezTo>
                  <a:pt x="2" y="6"/>
                  <a:pt x="2" y="6"/>
                  <a:pt x="2" y="6"/>
                </a:cubicBezTo>
                <a:cubicBezTo>
                  <a:pt x="1" y="6"/>
                  <a:pt x="1" y="6"/>
                  <a:pt x="1" y="7"/>
                </a:cubicBezTo>
                <a:cubicBezTo>
                  <a:pt x="1" y="7"/>
                  <a:pt x="1" y="7"/>
                  <a:pt x="2" y="8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1"/>
                  <a:pt x="4" y="12"/>
                  <a:pt x="4" y="12"/>
                </a:cubicBezTo>
                <a:cubicBezTo>
                  <a:pt x="4" y="12"/>
                  <a:pt x="4" y="11"/>
                  <a:pt x="4" y="11"/>
                </a:cubicBezTo>
                <a:cubicBezTo>
                  <a:pt x="6" y="8"/>
                  <a:pt x="6" y="8"/>
                  <a:pt x="6" y="8"/>
                </a:cubicBezTo>
                <a:cubicBezTo>
                  <a:pt x="6" y="7"/>
                  <a:pt x="6" y="7"/>
                  <a:pt x="6" y="7"/>
                </a:cubicBezTo>
                <a:cubicBezTo>
                  <a:pt x="6" y="6"/>
                  <a:pt x="6" y="6"/>
                  <a:pt x="6" y="6"/>
                </a:cubicBezTo>
                <a:cubicBezTo>
                  <a:pt x="4" y="2"/>
                  <a:pt x="4" y="2"/>
                  <a:pt x="4" y="2"/>
                </a:cubicBezTo>
                <a:cubicBezTo>
                  <a:pt x="4" y="2"/>
                  <a:pt x="4" y="1"/>
                  <a:pt x="4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3" name="Freeform 1872"/>
          <p:cNvSpPr>
            <a:spLocks/>
          </p:cNvSpPr>
          <p:nvPr/>
        </p:nvSpPr>
        <p:spPr bwMode="auto">
          <a:xfrm>
            <a:off x="8634537" y="6132757"/>
            <a:ext cx="83703" cy="122635"/>
          </a:xfrm>
          <a:custGeom>
            <a:avLst/>
            <a:gdLst>
              <a:gd name="T0" fmla="*/ 8 w 9"/>
              <a:gd name="T1" fmla="*/ 0 h 13"/>
              <a:gd name="T2" fmla="*/ 9 w 9"/>
              <a:gd name="T3" fmla="*/ 1 h 13"/>
              <a:gd name="T4" fmla="*/ 9 w 9"/>
              <a:gd name="T5" fmla="*/ 1 h 13"/>
              <a:gd name="T6" fmla="*/ 2 w 9"/>
              <a:gd name="T7" fmla="*/ 13 h 13"/>
              <a:gd name="T8" fmla="*/ 1 w 9"/>
              <a:gd name="T9" fmla="*/ 13 h 13"/>
              <a:gd name="T10" fmla="*/ 0 w 9"/>
              <a:gd name="T11" fmla="*/ 12 h 13"/>
              <a:gd name="T12" fmla="*/ 0 w 9"/>
              <a:gd name="T13" fmla="*/ 12 h 13"/>
              <a:gd name="T14" fmla="*/ 7 w 9"/>
              <a:gd name="T15" fmla="*/ 0 h 13"/>
              <a:gd name="T16" fmla="*/ 8 w 9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3">
                <a:moveTo>
                  <a:pt x="8" y="0"/>
                </a:moveTo>
                <a:cubicBezTo>
                  <a:pt x="8" y="0"/>
                  <a:pt x="9" y="0"/>
                  <a:pt x="9" y="1"/>
                </a:cubicBezTo>
                <a:cubicBezTo>
                  <a:pt x="9" y="1"/>
                  <a:pt x="9" y="1"/>
                  <a:pt x="9" y="1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4" name="Freeform 1873"/>
          <p:cNvSpPr>
            <a:spLocks/>
          </p:cNvSpPr>
          <p:nvPr/>
        </p:nvSpPr>
        <p:spPr bwMode="auto">
          <a:xfrm>
            <a:off x="8764958" y="6189208"/>
            <a:ext cx="83703" cy="19466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5" name="Freeform 1874"/>
          <p:cNvSpPr>
            <a:spLocks/>
          </p:cNvSpPr>
          <p:nvPr/>
        </p:nvSpPr>
        <p:spPr bwMode="auto">
          <a:xfrm>
            <a:off x="8905112" y="6189208"/>
            <a:ext cx="83703" cy="19466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6" name="Freeform 1875"/>
          <p:cNvSpPr>
            <a:spLocks/>
          </p:cNvSpPr>
          <p:nvPr/>
        </p:nvSpPr>
        <p:spPr bwMode="auto">
          <a:xfrm>
            <a:off x="9035533" y="6189208"/>
            <a:ext cx="83703" cy="19466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7" name="Freeform 1876"/>
          <p:cNvSpPr>
            <a:spLocks/>
          </p:cNvSpPr>
          <p:nvPr/>
        </p:nvSpPr>
        <p:spPr bwMode="auto">
          <a:xfrm>
            <a:off x="9175687" y="6189208"/>
            <a:ext cx="83703" cy="19466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8" name="Freeform 1877"/>
          <p:cNvSpPr>
            <a:spLocks/>
          </p:cNvSpPr>
          <p:nvPr/>
        </p:nvSpPr>
        <p:spPr bwMode="auto">
          <a:xfrm>
            <a:off x="9306108" y="6189208"/>
            <a:ext cx="83703" cy="19466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9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69" name="Freeform 1878"/>
          <p:cNvSpPr>
            <a:spLocks/>
          </p:cNvSpPr>
          <p:nvPr/>
        </p:nvSpPr>
        <p:spPr bwMode="auto">
          <a:xfrm>
            <a:off x="9446262" y="6189208"/>
            <a:ext cx="73970" cy="19466"/>
          </a:xfrm>
          <a:custGeom>
            <a:avLst/>
            <a:gdLst>
              <a:gd name="T0" fmla="*/ 8 w 8"/>
              <a:gd name="T1" fmla="*/ 1 h 2"/>
              <a:gd name="T2" fmla="*/ 8 w 8"/>
              <a:gd name="T3" fmla="*/ 1 h 2"/>
              <a:gd name="T4" fmla="*/ 7 w 8"/>
              <a:gd name="T5" fmla="*/ 2 h 2"/>
              <a:gd name="T6" fmla="*/ 1 w 8"/>
              <a:gd name="T7" fmla="*/ 2 h 2"/>
              <a:gd name="T8" fmla="*/ 0 w 8"/>
              <a:gd name="T9" fmla="*/ 1 h 2"/>
              <a:gd name="T10" fmla="*/ 0 w 8"/>
              <a:gd name="T11" fmla="*/ 1 h 2"/>
              <a:gd name="T12" fmla="*/ 1 w 8"/>
              <a:gd name="T13" fmla="*/ 0 h 2"/>
              <a:gd name="T14" fmla="*/ 7 w 8"/>
              <a:gd name="T15" fmla="*/ 0 h 2"/>
              <a:gd name="T16" fmla="*/ 8 w 8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2">
                <a:moveTo>
                  <a:pt x="8" y="1"/>
                </a:moveTo>
                <a:cubicBezTo>
                  <a:pt x="8" y="1"/>
                  <a:pt x="8" y="1"/>
                  <a:pt x="8" y="1"/>
                </a:cubicBezTo>
                <a:cubicBezTo>
                  <a:pt x="8" y="2"/>
                  <a:pt x="8" y="2"/>
                  <a:pt x="7" y="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0" name="Freeform 1879"/>
          <p:cNvSpPr>
            <a:spLocks/>
          </p:cNvSpPr>
          <p:nvPr/>
        </p:nvSpPr>
        <p:spPr bwMode="auto">
          <a:xfrm>
            <a:off x="9576684" y="6189208"/>
            <a:ext cx="83703" cy="19466"/>
          </a:xfrm>
          <a:custGeom>
            <a:avLst/>
            <a:gdLst>
              <a:gd name="T0" fmla="*/ 9 w 9"/>
              <a:gd name="T1" fmla="*/ 1 h 2"/>
              <a:gd name="T2" fmla="*/ 9 w 9"/>
              <a:gd name="T3" fmla="*/ 1 h 2"/>
              <a:gd name="T4" fmla="*/ 8 w 9"/>
              <a:gd name="T5" fmla="*/ 2 h 2"/>
              <a:gd name="T6" fmla="*/ 1 w 9"/>
              <a:gd name="T7" fmla="*/ 2 h 2"/>
              <a:gd name="T8" fmla="*/ 0 w 9"/>
              <a:gd name="T9" fmla="*/ 1 h 2"/>
              <a:gd name="T10" fmla="*/ 0 w 9"/>
              <a:gd name="T11" fmla="*/ 1 h 2"/>
              <a:gd name="T12" fmla="*/ 1 w 9"/>
              <a:gd name="T13" fmla="*/ 0 h 2"/>
              <a:gd name="T14" fmla="*/ 8 w 9"/>
              <a:gd name="T15" fmla="*/ 0 h 2"/>
              <a:gd name="T16" fmla="*/ 9 w 9"/>
              <a:gd name="T17" fmla="*/ 1 h 2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2">
                <a:moveTo>
                  <a:pt x="9" y="1"/>
                </a:moveTo>
                <a:cubicBezTo>
                  <a:pt x="9" y="1"/>
                  <a:pt x="9" y="1"/>
                  <a:pt x="9" y="1"/>
                </a:cubicBezTo>
                <a:cubicBezTo>
                  <a:pt x="9" y="2"/>
                  <a:pt x="8" y="2"/>
                  <a:pt x="8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0" y="2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1" name="Freeform 1880"/>
          <p:cNvSpPr>
            <a:spLocks/>
          </p:cNvSpPr>
          <p:nvPr/>
        </p:nvSpPr>
        <p:spPr bwMode="auto">
          <a:xfrm>
            <a:off x="9716838" y="6132757"/>
            <a:ext cx="73970" cy="122635"/>
          </a:xfrm>
          <a:custGeom>
            <a:avLst/>
            <a:gdLst>
              <a:gd name="T0" fmla="*/ 7 w 8"/>
              <a:gd name="T1" fmla="*/ 0 h 13"/>
              <a:gd name="T2" fmla="*/ 8 w 8"/>
              <a:gd name="T3" fmla="*/ 1 h 13"/>
              <a:gd name="T4" fmla="*/ 8 w 8"/>
              <a:gd name="T5" fmla="*/ 1 h 13"/>
              <a:gd name="T6" fmla="*/ 1 w 8"/>
              <a:gd name="T7" fmla="*/ 13 h 13"/>
              <a:gd name="T8" fmla="*/ 1 w 8"/>
              <a:gd name="T9" fmla="*/ 13 h 13"/>
              <a:gd name="T10" fmla="*/ 0 w 8"/>
              <a:gd name="T11" fmla="*/ 12 h 13"/>
              <a:gd name="T12" fmla="*/ 0 w 8"/>
              <a:gd name="T13" fmla="*/ 12 h 13"/>
              <a:gd name="T14" fmla="*/ 7 w 8"/>
              <a:gd name="T15" fmla="*/ 0 h 13"/>
              <a:gd name="T16" fmla="*/ 7 w 8"/>
              <a:gd name="T17" fmla="*/ 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3">
                <a:moveTo>
                  <a:pt x="7" y="0"/>
                </a:moveTo>
                <a:cubicBezTo>
                  <a:pt x="8" y="0"/>
                  <a:pt x="8" y="0"/>
                  <a:pt x="8" y="1"/>
                </a:cubicBezTo>
                <a:cubicBezTo>
                  <a:pt x="8" y="1"/>
                  <a:pt x="8" y="1"/>
                  <a:pt x="8" y="1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7" y="0"/>
                  <a:pt x="7" y="0"/>
                  <a:pt x="7" y="0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2" name="Freeform 1881"/>
          <p:cNvSpPr>
            <a:spLocks/>
          </p:cNvSpPr>
          <p:nvPr/>
        </p:nvSpPr>
        <p:spPr bwMode="auto">
          <a:xfrm>
            <a:off x="9847259" y="6132757"/>
            <a:ext cx="83703" cy="122635"/>
          </a:xfrm>
          <a:custGeom>
            <a:avLst/>
            <a:gdLst>
              <a:gd name="T0" fmla="*/ 7 w 9"/>
              <a:gd name="T1" fmla="*/ 1 h 13"/>
              <a:gd name="T2" fmla="*/ 7 w 9"/>
              <a:gd name="T3" fmla="*/ 0 h 13"/>
              <a:gd name="T4" fmla="*/ 8 w 9"/>
              <a:gd name="T5" fmla="*/ 0 h 13"/>
              <a:gd name="T6" fmla="*/ 9 w 9"/>
              <a:gd name="T7" fmla="*/ 0 h 13"/>
              <a:gd name="T8" fmla="*/ 9 w 9"/>
              <a:gd name="T9" fmla="*/ 1 h 13"/>
              <a:gd name="T10" fmla="*/ 9 w 9"/>
              <a:gd name="T11" fmla="*/ 2 h 13"/>
              <a:gd name="T12" fmla="*/ 5 w 9"/>
              <a:gd name="T13" fmla="*/ 7 h 13"/>
              <a:gd name="T14" fmla="*/ 5 w 9"/>
              <a:gd name="T15" fmla="*/ 13 h 13"/>
              <a:gd name="T16" fmla="*/ 5 w 9"/>
              <a:gd name="T17" fmla="*/ 13 h 13"/>
              <a:gd name="T18" fmla="*/ 4 w 9"/>
              <a:gd name="T19" fmla="*/ 13 h 13"/>
              <a:gd name="T20" fmla="*/ 4 w 9"/>
              <a:gd name="T21" fmla="*/ 13 h 13"/>
              <a:gd name="T22" fmla="*/ 4 w 9"/>
              <a:gd name="T23" fmla="*/ 13 h 13"/>
              <a:gd name="T24" fmla="*/ 4 w 9"/>
              <a:gd name="T25" fmla="*/ 7 h 13"/>
              <a:gd name="T26" fmla="*/ 0 w 9"/>
              <a:gd name="T27" fmla="*/ 2 h 13"/>
              <a:gd name="T28" fmla="*/ 0 w 9"/>
              <a:gd name="T29" fmla="*/ 1 h 13"/>
              <a:gd name="T30" fmla="*/ 0 w 9"/>
              <a:gd name="T31" fmla="*/ 0 h 13"/>
              <a:gd name="T32" fmla="*/ 1 w 9"/>
              <a:gd name="T33" fmla="*/ 0 h 13"/>
              <a:gd name="T34" fmla="*/ 2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4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7" y="0"/>
                  <a:pt x="7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2"/>
                  <a:pt x="9" y="2"/>
                  <a:pt x="9" y="2"/>
                </a:cubicBezTo>
                <a:cubicBezTo>
                  <a:pt x="5" y="7"/>
                  <a:pt x="5" y="7"/>
                  <a:pt x="5" y="7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1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4" y="5"/>
                  <a:pt x="4" y="5"/>
                  <a:pt x="4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3" name="Freeform 1882"/>
          <p:cNvSpPr>
            <a:spLocks/>
          </p:cNvSpPr>
          <p:nvPr/>
        </p:nvSpPr>
        <p:spPr bwMode="auto">
          <a:xfrm>
            <a:off x="9987413" y="6132757"/>
            <a:ext cx="73970" cy="122635"/>
          </a:xfrm>
          <a:custGeom>
            <a:avLst/>
            <a:gdLst>
              <a:gd name="T0" fmla="*/ 4 w 8"/>
              <a:gd name="T1" fmla="*/ 3 h 13"/>
              <a:gd name="T2" fmla="*/ 6 w 8"/>
              <a:gd name="T3" fmla="*/ 0 h 13"/>
              <a:gd name="T4" fmla="*/ 8 w 8"/>
              <a:gd name="T5" fmla="*/ 0 h 13"/>
              <a:gd name="T6" fmla="*/ 8 w 8"/>
              <a:gd name="T7" fmla="*/ 13 h 13"/>
              <a:gd name="T8" fmla="*/ 8 w 8"/>
              <a:gd name="T9" fmla="*/ 13 h 13"/>
              <a:gd name="T10" fmla="*/ 7 w 8"/>
              <a:gd name="T11" fmla="*/ 13 h 13"/>
              <a:gd name="T12" fmla="*/ 7 w 8"/>
              <a:gd name="T13" fmla="*/ 13 h 13"/>
              <a:gd name="T14" fmla="*/ 7 w 8"/>
              <a:gd name="T15" fmla="*/ 13 h 13"/>
              <a:gd name="T16" fmla="*/ 7 w 8"/>
              <a:gd name="T17" fmla="*/ 2 h 13"/>
              <a:gd name="T18" fmla="*/ 5 w 8"/>
              <a:gd name="T19" fmla="*/ 5 h 13"/>
              <a:gd name="T20" fmla="*/ 5 w 8"/>
              <a:gd name="T21" fmla="*/ 5 h 13"/>
              <a:gd name="T22" fmla="*/ 4 w 8"/>
              <a:gd name="T23" fmla="*/ 6 h 13"/>
              <a:gd name="T24" fmla="*/ 4 w 8"/>
              <a:gd name="T25" fmla="*/ 6 h 13"/>
              <a:gd name="T26" fmla="*/ 3 w 8"/>
              <a:gd name="T27" fmla="*/ 6 h 13"/>
              <a:gd name="T28" fmla="*/ 3 w 8"/>
              <a:gd name="T29" fmla="*/ 5 h 13"/>
              <a:gd name="T30" fmla="*/ 3 w 8"/>
              <a:gd name="T31" fmla="*/ 5 h 13"/>
              <a:gd name="T32" fmla="*/ 1 w 8"/>
              <a:gd name="T33" fmla="*/ 2 h 13"/>
              <a:gd name="T34" fmla="*/ 1 w 8"/>
              <a:gd name="T35" fmla="*/ 13 h 13"/>
              <a:gd name="T36" fmla="*/ 1 w 8"/>
              <a:gd name="T37" fmla="*/ 13 h 13"/>
              <a:gd name="T38" fmla="*/ 0 w 8"/>
              <a:gd name="T39" fmla="*/ 13 h 13"/>
              <a:gd name="T40" fmla="*/ 0 w 8"/>
              <a:gd name="T41" fmla="*/ 13 h 13"/>
              <a:gd name="T42" fmla="*/ 0 w 8"/>
              <a:gd name="T43" fmla="*/ 13 h 13"/>
              <a:gd name="T44" fmla="*/ 0 w 8"/>
              <a:gd name="T45" fmla="*/ 0 h 13"/>
              <a:gd name="T46" fmla="*/ 2 w 8"/>
              <a:gd name="T47" fmla="*/ 0 h 13"/>
              <a:gd name="T48" fmla="*/ 4 w 8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2"/>
                  <a:pt x="1" y="2"/>
                  <a:pt x="1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4" name="Freeform 1883"/>
          <p:cNvSpPr>
            <a:spLocks noEditPoints="1"/>
          </p:cNvSpPr>
          <p:nvPr/>
        </p:nvSpPr>
        <p:spPr bwMode="auto">
          <a:xfrm>
            <a:off x="10117834" y="6132757"/>
            <a:ext cx="83703" cy="122635"/>
          </a:xfrm>
          <a:custGeom>
            <a:avLst/>
            <a:gdLst>
              <a:gd name="T0" fmla="*/ 5 w 9"/>
              <a:gd name="T1" fmla="*/ 0 h 13"/>
              <a:gd name="T2" fmla="*/ 6 w 9"/>
              <a:gd name="T3" fmla="*/ 1 h 13"/>
              <a:gd name="T4" fmla="*/ 8 w 9"/>
              <a:gd name="T5" fmla="*/ 5 h 13"/>
              <a:gd name="T6" fmla="*/ 9 w 9"/>
              <a:gd name="T7" fmla="*/ 7 h 13"/>
              <a:gd name="T8" fmla="*/ 8 w 9"/>
              <a:gd name="T9" fmla="*/ 8 h 13"/>
              <a:gd name="T10" fmla="*/ 6 w 9"/>
              <a:gd name="T11" fmla="*/ 12 h 13"/>
              <a:gd name="T12" fmla="*/ 5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1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5 w 9"/>
              <a:gd name="T43" fmla="*/ 0 h 13"/>
              <a:gd name="T44" fmla="*/ 3 w 9"/>
              <a:gd name="T45" fmla="*/ 12 h 13"/>
              <a:gd name="T46" fmla="*/ 4 w 9"/>
              <a:gd name="T47" fmla="*/ 12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7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3 w 9"/>
              <a:gd name="T61" fmla="*/ 1 h 13"/>
              <a:gd name="T62" fmla="*/ 3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5" y="0"/>
                </a:moveTo>
                <a:cubicBezTo>
                  <a:pt x="6" y="1"/>
                  <a:pt x="6" y="1"/>
                  <a:pt x="6" y="1"/>
                </a:cubicBezTo>
                <a:cubicBezTo>
                  <a:pt x="8" y="5"/>
                  <a:pt x="8" y="5"/>
                  <a:pt x="8" y="5"/>
                </a:cubicBezTo>
                <a:cubicBezTo>
                  <a:pt x="8" y="5"/>
                  <a:pt x="9" y="6"/>
                  <a:pt x="9" y="7"/>
                </a:cubicBezTo>
                <a:cubicBezTo>
                  <a:pt x="9" y="7"/>
                  <a:pt x="9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2"/>
                  <a:pt x="6" y="13"/>
                  <a:pt x="5" y="13"/>
                </a:cubicBezTo>
                <a:cubicBezTo>
                  <a:pt x="5" y="13"/>
                  <a:pt x="4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0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0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5" y="0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1"/>
                  <a:pt x="4" y="1"/>
                </a:cubicBezTo>
                <a:cubicBezTo>
                  <a:pt x="3" y="1"/>
                  <a:pt x="3" y="1"/>
                  <a:pt x="3" y="1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5" name="Freeform 1884"/>
          <p:cNvSpPr>
            <a:spLocks noEditPoints="1"/>
          </p:cNvSpPr>
          <p:nvPr/>
        </p:nvSpPr>
        <p:spPr bwMode="auto">
          <a:xfrm>
            <a:off x="10248255" y="6132757"/>
            <a:ext cx="83703" cy="122635"/>
          </a:xfrm>
          <a:custGeom>
            <a:avLst/>
            <a:gdLst>
              <a:gd name="T0" fmla="*/ 6 w 9"/>
              <a:gd name="T1" fmla="*/ 0 h 13"/>
              <a:gd name="T2" fmla="*/ 7 w 9"/>
              <a:gd name="T3" fmla="*/ 1 h 13"/>
              <a:gd name="T4" fmla="*/ 9 w 9"/>
              <a:gd name="T5" fmla="*/ 5 h 13"/>
              <a:gd name="T6" fmla="*/ 9 w 9"/>
              <a:gd name="T7" fmla="*/ 7 h 13"/>
              <a:gd name="T8" fmla="*/ 9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1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6 w 9"/>
              <a:gd name="T43" fmla="*/ 0 h 13"/>
              <a:gd name="T44" fmla="*/ 4 w 9"/>
              <a:gd name="T45" fmla="*/ 12 h 13"/>
              <a:gd name="T46" fmla="*/ 4 w 9"/>
              <a:gd name="T47" fmla="*/ 12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7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4 w 9"/>
              <a:gd name="T61" fmla="*/ 1 h 13"/>
              <a:gd name="T62" fmla="*/ 4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6" y="1"/>
                  <a:pt x="7" y="1"/>
                  <a:pt x="7" y="1"/>
                </a:cubicBezTo>
                <a:cubicBezTo>
                  <a:pt x="9" y="5"/>
                  <a:pt x="9" y="5"/>
                  <a:pt x="9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7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6" y="13"/>
                  <a:pt x="6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1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6" name="Freeform 1885"/>
          <p:cNvSpPr>
            <a:spLocks/>
          </p:cNvSpPr>
          <p:nvPr/>
        </p:nvSpPr>
        <p:spPr bwMode="auto">
          <a:xfrm>
            <a:off x="10388409" y="6132757"/>
            <a:ext cx="83703" cy="122635"/>
          </a:xfrm>
          <a:custGeom>
            <a:avLst/>
            <a:gdLst>
              <a:gd name="T0" fmla="*/ 4 w 9"/>
              <a:gd name="T1" fmla="*/ 3 h 13"/>
              <a:gd name="T2" fmla="*/ 6 w 9"/>
              <a:gd name="T3" fmla="*/ 0 h 13"/>
              <a:gd name="T4" fmla="*/ 9 w 9"/>
              <a:gd name="T5" fmla="*/ 0 h 13"/>
              <a:gd name="T6" fmla="*/ 9 w 9"/>
              <a:gd name="T7" fmla="*/ 13 h 13"/>
              <a:gd name="T8" fmla="*/ 8 w 9"/>
              <a:gd name="T9" fmla="*/ 13 h 13"/>
              <a:gd name="T10" fmla="*/ 8 w 9"/>
              <a:gd name="T11" fmla="*/ 13 h 13"/>
              <a:gd name="T12" fmla="*/ 7 w 9"/>
              <a:gd name="T13" fmla="*/ 13 h 13"/>
              <a:gd name="T14" fmla="*/ 7 w 9"/>
              <a:gd name="T15" fmla="*/ 13 h 13"/>
              <a:gd name="T16" fmla="*/ 7 w 9"/>
              <a:gd name="T17" fmla="*/ 2 h 13"/>
              <a:gd name="T18" fmla="*/ 5 w 9"/>
              <a:gd name="T19" fmla="*/ 5 h 13"/>
              <a:gd name="T20" fmla="*/ 5 w 9"/>
              <a:gd name="T21" fmla="*/ 5 h 13"/>
              <a:gd name="T22" fmla="*/ 5 w 9"/>
              <a:gd name="T23" fmla="*/ 6 h 13"/>
              <a:gd name="T24" fmla="*/ 4 w 9"/>
              <a:gd name="T25" fmla="*/ 6 h 13"/>
              <a:gd name="T26" fmla="*/ 4 w 9"/>
              <a:gd name="T27" fmla="*/ 6 h 13"/>
              <a:gd name="T28" fmla="*/ 3 w 9"/>
              <a:gd name="T29" fmla="*/ 5 h 13"/>
              <a:gd name="T30" fmla="*/ 3 w 9"/>
              <a:gd name="T31" fmla="*/ 5 h 13"/>
              <a:gd name="T32" fmla="*/ 2 w 9"/>
              <a:gd name="T33" fmla="*/ 2 h 13"/>
              <a:gd name="T34" fmla="*/ 2 w 9"/>
              <a:gd name="T35" fmla="*/ 13 h 13"/>
              <a:gd name="T36" fmla="*/ 1 w 9"/>
              <a:gd name="T37" fmla="*/ 13 h 13"/>
              <a:gd name="T38" fmla="*/ 1 w 9"/>
              <a:gd name="T39" fmla="*/ 13 h 13"/>
              <a:gd name="T40" fmla="*/ 0 w 9"/>
              <a:gd name="T41" fmla="*/ 13 h 13"/>
              <a:gd name="T42" fmla="*/ 0 w 9"/>
              <a:gd name="T43" fmla="*/ 13 h 13"/>
              <a:gd name="T44" fmla="*/ 0 w 9"/>
              <a:gd name="T45" fmla="*/ 0 h 13"/>
              <a:gd name="T46" fmla="*/ 2 w 9"/>
              <a:gd name="T47" fmla="*/ 0 h 13"/>
              <a:gd name="T48" fmla="*/ 4 w 9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2" y="2"/>
                  <a:pt x="2" y="2"/>
                  <a:pt x="2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7" name="Freeform 1886"/>
          <p:cNvSpPr>
            <a:spLocks/>
          </p:cNvSpPr>
          <p:nvPr/>
        </p:nvSpPr>
        <p:spPr bwMode="auto">
          <a:xfrm>
            <a:off x="10518830" y="6132757"/>
            <a:ext cx="83703" cy="122635"/>
          </a:xfrm>
          <a:custGeom>
            <a:avLst/>
            <a:gdLst>
              <a:gd name="T0" fmla="*/ 7 w 9"/>
              <a:gd name="T1" fmla="*/ 10 h 13"/>
              <a:gd name="T2" fmla="*/ 7 w 9"/>
              <a:gd name="T3" fmla="*/ 1 h 13"/>
              <a:gd name="T4" fmla="*/ 8 w 9"/>
              <a:gd name="T5" fmla="*/ 0 h 13"/>
              <a:gd name="T6" fmla="*/ 8 w 9"/>
              <a:gd name="T7" fmla="*/ 0 h 13"/>
              <a:gd name="T8" fmla="*/ 9 w 9"/>
              <a:gd name="T9" fmla="*/ 0 h 13"/>
              <a:gd name="T10" fmla="*/ 9 w 9"/>
              <a:gd name="T11" fmla="*/ 1 h 13"/>
              <a:gd name="T12" fmla="*/ 9 w 9"/>
              <a:gd name="T13" fmla="*/ 13 h 13"/>
              <a:gd name="T14" fmla="*/ 7 w 9"/>
              <a:gd name="T15" fmla="*/ 13 h 13"/>
              <a:gd name="T16" fmla="*/ 2 w 9"/>
              <a:gd name="T17" fmla="*/ 3 h 13"/>
              <a:gd name="T18" fmla="*/ 2 w 9"/>
              <a:gd name="T19" fmla="*/ 13 h 13"/>
              <a:gd name="T20" fmla="*/ 2 w 9"/>
              <a:gd name="T21" fmla="*/ 13 h 13"/>
              <a:gd name="T22" fmla="*/ 1 w 9"/>
              <a:gd name="T23" fmla="*/ 13 h 13"/>
              <a:gd name="T24" fmla="*/ 1 w 9"/>
              <a:gd name="T25" fmla="*/ 13 h 13"/>
              <a:gd name="T26" fmla="*/ 0 w 9"/>
              <a:gd name="T27" fmla="*/ 13 h 13"/>
              <a:gd name="T28" fmla="*/ 0 w 9"/>
              <a:gd name="T29" fmla="*/ 0 h 13"/>
              <a:gd name="T30" fmla="*/ 3 w 9"/>
              <a:gd name="T31" fmla="*/ 0 h 13"/>
              <a:gd name="T32" fmla="*/ 7 w 9"/>
              <a:gd name="T33" fmla="*/ 10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9" h="13">
                <a:moveTo>
                  <a:pt x="7" y="10"/>
                </a:move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3" y="0"/>
                  <a:pt x="3" y="0"/>
                  <a:pt x="3" y="0"/>
                </a:cubicBezTo>
                <a:lnTo>
                  <a:pt x="7" y="10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8" name="Freeform 1887"/>
          <p:cNvSpPr>
            <a:spLocks noEditPoints="1"/>
          </p:cNvSpPr>
          <p:nvPr/>
        </p:nvSpPr>
        <p:spPr bwMode="auto">
          <a:xfrm>
            <a:off x="10639518" y="613275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79" name="Freeform 1888"/>
          <p:cNvSpPr>
            <a:spLocks/>
          </p:cNvSpPr>
          <p:nvPr/>
        </p:nvSpPr>
        <p:spPr bwMode="auto">
          <a:xfrm>
            <a:off x="10789405" y="6132757"/>
            <a:ext cx="83703" cy="122635"/>
          </a:xfrm>
          <a:custGeom>
            <a:avLst/>
            <a:gdLst>
              <a:gd name="T0" fmla="*/ 7 w 9"/>
              <a:gd name="T1" fmla="*/ 1 h 13"/>
              <a:gd name="T2" fmla="*/ 8 w 9"/>
              <a:gd name="T3" fmla="*/ 0 h 13"/>
              <a:gd name="T4" fmla="*/ 8 w 9"/>
              <a:gd name="T5" fmla="*/ 0 h 13"/>
              <a:gd name="T6" fmla="*/ 9 w 9"/>
              <a:gd name="T7" fmla="*/ 0 h 13"/>
              <a:gd name="T8" fmla="*/ 9 w 9"/>
              <a:gd name="T9" fmla="*/ 1 h 13"/>
              <a:gd name="T10" fmla="*/ 9 w 9"/>
              <a:gd name="T11" fmla="*/ 2 h 13"/>
              <a:gd name="T12" fmla="*/ 6 w 9"/>
              <a:gd name="T13" fmla="*/ 7 h 13"/>
              <a:gd name="T14" fmla="*/ 6 w 9"/>
              <a:gd name="T15" fmla="*/ 13 h 13"/>
              <a:gd name="T16" fmla="*/ 5 w 9"/>
              <a:gd name="T17" fmla="*/ 13 h 13"/>
              <a:gd name="T18" fmla="*/ 5 w 9"/>
              <a:gd name="T19" fmla="*/ 13 h 13"/>
              <a:gd name="T20" fmla="*/ 4 w 9"/>
              <a:gd name="T21" fmla="*/ 13 h 13"/>
              <a:gd name="T22" fmla="*/ 4 w 9"/>
              <a:gd name="T23" fmla="*/ 13 h 13"/>
              <a:gd name="T24" fmla="*/ 4 w 9"/>
              <a:gd name="T25" fmla="*/ 7 h 13"/>
              <a:gd name="T26" fmla="*/ 0 w 9"/>
              <a:gd name="T27" fmla="*/ 2 h 13"/>
              <a:gd name="T28" fmla="*/ 0 w 9"/>
              <a:gd name="T29" fmla="*/ 1 h 13"/>
              <a:gd name="T30" fmla="*/ 1 w 9"/>
              <a:gd name="T31" fmla="*/ 0 h 13"/>
              <a:gd name="T32" fmla="*/ 1 w 9"/>
              <a:gd name="T33" fmla="*/ 0 h 13"/>
              <a:gd name="T34" fmla="*/ 2 w 9"/>
              <a:gd name="T35" fmla="*/ 0 h 13"/>
              <a:gd name="T36" fmla="*/ 2 w 9"/>
              <a:gd name="T37" fmla="*/ 1 h 13"/>
              <a:gd name="T38" fmla="*/ 2 w 9"/>
              <a:gd name="T39" fmla="*/ 2 h 13"/>
              <a:gd name="T40" fmla="*/ 5 w 9"/>
              <a:gd name="T41" fmla="*/ 5 h 13"/>
              <a:gd name="T42" fmla="*/ 7 w 9"/>
              <a:gd name="T43" fmla="*/ 2 h 13"/>
              <a:gd name="T44" fmla="*/ 7 w 9"/>
              <a:gd name="T45" fmla="*/ 1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3">
                <a:moveTo>
                  <a:pt x="7" y="1"/>
                </a:move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0"/>
                  <a:pt x="9" y="1"/>
                </a:cubicBezTo>
                <a:cubicBezTo>
                  <a:pt x="9" y="2"/>
                  <a:pt x="9" y="2"/>
                  <a:pt x="9" y="2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5" y="13"/>
                  <a:pt x="5" y="13"/>
                </a:cubicBezTo>
                <a:cubicBezTo>
                  <a:pt x="5" y="13"/>
                  <a:pt x="5" y="13"/>
                  <a:pt x="5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0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5"/>
                  <a:pt x="5" y="5"/>
                  <a:pt x="5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0" name="Freeform 1889"/>
          <p:cNvSpPr>
            <a:spLocks noEditPoints="1"/>
          </p:cNvSpPr>
          <p:nvPr/>
        </p:nvSpPr>
        <p:spPr bwMode="auto">
          <a:xfrm>
            <a:off x="10947078" y="6152223"/>
            <a:ext cx="38932" cy="83703"/>
          </a:xfrm>
          <a:custGeom>
            <a:avLst/>
            <a:gdLst>
              <a:gd name="T0" fmla="*/ 4 w 4"/>
              <a:gd name="T1" fmla="*/ 1 h 9"/>
              <a:gd name="T2" fmla="*/ 4 w 4"/>
              <a:gd name="T3" fmla="*/ 2 h 9"/>
              <a:gd name="T4" fmla="*/ 3 w 4"/>
              <a:gd name="T5" fmla="*/ 3 h 9"/>
              <a:gd name="T6" fmla="*/ 1 w 4"/>
              <a:gd name="T7" fmla="*/ 3 h 9"/>
              <a:gd name="T8" fmla="*/ 0 w 4"/>
              <a:gd name="T9" fmla="*/ 2 h 9"/>
              <a:gd name="T10" fmla="*/ 0 w 4"/>
              <a:gd name="T11" fmla="*/ 1 h 9"/>
              <a:gd name="T12" fmla="*/ 1 w 4"/>
              <a:gd name="T13" fmla="*/ 0 h 9"/>
              <a:gd name="T14" fmla="*/ 3 w 4"/>
              <a:gd name="T15" fmla="*/ 0 h 9"/>
              <a:gd name="T16" fmla="*/ 4 w 4"/>
              <a:gd name="T17" fmla="*/ 1 h 9"/>
              <a:gd name="T18" fmla="*/ 4 w 4"/>
              <a:gd name="T19" fmla="*/ 7 h 9"/>
              <a:gd name="T20" fmla="*/ 4 w 4"/>
              <a:gd name="T21" fmla="*/ 8 h 9"/>
              <a:gd name="T22" fmla="*/ 3 w 4"/>
              <a:gd name="T23" fmla="*/ 9 h 9"/>
              <a:gd name="T24" fmla="*/ 1 w 4"/>
              <a:gd name="T25" fmla="*/ 9 h 9"/>
              <a:gd name="T26" fmla="*/ 0 w 4"/>
              <a:gd name="T27" fmla="*/ 8 h 9"/>
              <a:gd name="T28" fmla="*/ 0 w 4"/>
              <a:gd name="T29" fmla="*/ 7 h 9"/>
              <a:gd name="T30" fmla="*/ 1 w 4"/>
              <a:gd name="T31" fmla="*/ 6 h 9"/>
              <a:gd name="T32" fmla="*/ 3 w 4"/>
              <a:gd name="T33" fmla="*/ 6 h 9"/>
              <a:gd name="T34" fmla="*/ 4 w 4"/>
              <a:gd name="T35" fmla="*/ 7 h 9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9">
                <a:moveTo>
                  <a:pt x="4" y="1"/>
                </a:moveTo>
                <a:cubicBezTo>
                  <a:pt x="4" y="2"/>
                  <a:pt x="4" y="2"/>
                  <a:pt x="4" y="2"/>
                </a:cubicBezTo>
                <a:cubicBezTo>
                  <a:pt x="4" y="3"/>
                  <a:pt x="4" y="3"/>
                  <a:pt x="3" y="3"/>
                </a:cubicBezTo>
                <a:cubicBezTo>
                  <a:pt x="1" y="3"/>
                  <a:pt x="1" y="3"/>
                  <a:pt x="1" y="3"/>
                </a:cubicBezTo>
                <a:cubicBezTo>
                  <a:pt x="1" y="3"/>
                  <a:pt x="0" y="3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4" y="0"/>
                  <a:pt x="4" y="0"/>
                  <a:pt x="4" y="1"/>
                </a:cubicBezTo>
                <a:moveTo>
                  <a:pt x="4" y="7"/>
                </a:moveTo>
                <a:cubicBezTo>
                  <a:pt x="4" y="8"/>
                  <a:pt x="4" y="8"/>
                  <a:pt x="4" y="8"/>
                </a:cubicBezTo>
                <a:cubicBezTo>
                  <a:pt x="4" y="9"/>
                  <a:pt x="4" y="9"/>
                  <a:pt x="3" y="9"/>
                </a:cubicBezTo>
                <a:cubicBezTo>
                  <a:pt x="1" y="9"/>
                  <a:pt x="1" y="9"/>
                  <a:pt x="1" y="9"/>
                </a:cubicBezTo>
                <a:cubicBezTo>
                  <a:pt x="1" y="9"/>
                  <a:pt x="0" y="9"/>
                  <a:pt x="0" y="8"/>
                </a:cubicBezTo>
                <a:cubicBezTo>
                  <a:pt x="0" y="7"/>
                  <a:pt x="0" y="7"/>
                  <a:pt x="0" y="7"/>
                </a:cubicBezTo>
                <a:cubicBezTo>
                  <a:pt x="0" y="6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4" y="6"/>
                  <a:pt x="4" y="6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1" name="Freeform 1890"/>
          <p:cNvSpPr>
            <a:spLocks noEditPoints="1"/>
          </p:cNvSpPr>
          <p:nvPr/>
        </p:nvSpPr>
        <p:spPr bwMode="auto">
          <a:xfrm>
            <a:off x="11059980" y="6132757"/>
            <a:ext cx="83703" cy="122635"/>
          </a:xfrm>
          <a:custGeom>
            <a:avLst/>
            <a:gdLst>
              <a:gd name="T0" fmla="*/ 6 w 9"/>
              <a:gd name="T1" fmla="*/ 0 h 13"/>
              <a:gd name="T2" fmla="*/ 7 w 9"/>
              <a:gd name="T3" fmla="*/ 1 h 13"/>
              <a:gd name="T4" fmla="*/ 8 w 9"/>
              <a:gd name="T5" fmla="*/ 5 h 13"/>
              <a:gd name="T6" fmla="*/ 9 w 9"/>
              <a:gd name="T7" fmla="*/ 7 h 13"/>
              <a:gd name="T8" fmla="*/ 8 w 9"/>
              <a:gd name="T9" fmla="*/ 8 h 13"/>
              <a:gd name="T10" fmla="*/ 7 w 9"/>
              <a:gd name="T11" fmla="*/ 12 h 13"/>
              <a:gd name="T12" fmla="*/ 6 w 9"/>
              <a:gd name="T13" fmla="*/ 13 h 13"/>
              <a:gd name="T14" fmla="*/ 4 w 9"/>
              <a:gd name="T15" fmla="*/ 13 h 13"/>
              <a:gd name="T16" fmla="*/ 1 w 9"/>
              <a:gd name="T17" fmla="*/ 13 h 13"/>
              <a:gd name="T18" fmla="*/ 0 w 9"/>
              <a:gd name="T19" fmla="*/ 13 h 13"/>
              <a:gd name="T20" fmla="*/ 0 w 9"/>
              <a:gd name="T21" fmla="*/ 12 h 13"/>
              <a:gd name="T22" fmla="*/ 0 w 9"/>
              <a:gd name="T23" fmla="*/ 12 h 13"/>
              <a:gd name="T24" fmla="*/ 1 w 9"/>
              <a:gd name="T25" fmla="*/ 12 h 13"/>
              <a:gd name="T26" fmla="*/ 2 w 9"/>
              <a:gd name="T27" fmla="*/ 12 h 13"/>
              <a:gd name="T28" fmla="*/ 2 w 9"/>
              <a:gd name="T29" fmla="*/ 1 h 13"/>
              <a:gd name="T30" fmla="*/ 1 w 9"/>
              <a:gd name="T31" fmla="*/ 1 h 13"/>
              <a:gd name="T32" fmla="*/ 0 w 9"/>
              <a:gd name="T33" fmla="*/ 1 h 13"/>
              <a:gd name="T34" fmla="*/ 0 w 9"/>
              <a:gd name="T35" fmla="*/ 1 h 13"/>
              <a:gd name="T36" fmla="*/ 0 w 9"/>
              <a:gd name="T37" fmla="*/ 0 h 13"/>
              <a:gd name="T38" fmla="*/ 1 w 9"/>
              <a:gd name="T39" fmla="*/ 0 h 13"/>
              <a:gd name="T40" fmla="*/ 4 w 9"/>
              <a:gd name="T41" fmla="*/ 0 h 13"/>
              <a:gd name="T42" fmla="*/ 6 w 9"/>
              <a:gd name="T43" fmla="*/ 0 h 13"/>
              <a:gd name="T44" fmla="*/ 4 w 9"/>
              <a:gd name="T45" fmla="*/ 12 h 13"/>
              <a:gd name="T46" fmla="*/ 4 w 9"/>
              <a:gd name="T47" fmla="*/ 12 h 13"/>
              <a:gd name="T48" fmla="*/ 5 w 9"/>
              <a:gd name="T49" fmla="*/ 11 h 13"/>
              <a:gd name="T50" fmla="*/ 7 w 9"/>
              <a:gd name="T51" fmla="*/ 7 h 13"/>
              <a:gd name="T52" fmla="*/ 7 w 9"/>
              <a:gd name="T53" fmla="*/ 7 h 13"/>
              <a:gd name="T54" fmla="*/ 7 w 9"/>
              <a:gd name="T55" fmla="*/ 6 h 13"/>
              <a:gd name="T56" fmla="*/ 5 w 9"/>
              <a:gd name="T57" fmla="*/ 2 h 13"/>
              <a:gd name="T58" fmla="*/ 4 w 9"/>
              <a:gd name="T59" fmla="*/ 1 h 13"/>
              <a:gd name="T60" fmla="*/ 4 w 9"/>
              <a:gd name="T61" fmla="*/ 1 h 13"/>
              <a:gd name="T62" fmla="*/ 4 w 9"/>
              <a:gd name="T63" fmla="*/ 12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3">
                <a:moveTo>
                  <a:pt x="6" y="0"/>
                </a:moveTo>
                <a:cubicBezTo>
                  <a:pt x="6" y="1"/>
                  <a:pt x="6" y="1"/>
                  <a:pt x="7" y="1"/>
                </a:cubicBezTo>
                <a:cubicBezTo>
                  <a:pt x="8" y="5"/>
                  <a:pt x="8" y="5"/>
                  <a:pt x="8" y="5"/>
                </a:cubicBezTo>
                <a:cubicBezTo>
                  <a:pt x="9" y="5"/>
                  <a:pt x="9" y="6"/>
                  <a:pt x="9" y="7"/>
                </a:cubicBezTo>
                <a:cubicBezTo>
                  <a:pt x="9" y="7"/>
                  <a:pt x="9" y="8"/>
                  <a:pt x="8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6" y="12"/>
                  <a:pt x="6" y="13"/>
                  <a:pt x="6" y="13"/>
                </a:cubicBezTo>
                <a:cubicBezTo>
                  <a:pt x="5" y="13"/>
                  <a:pt x="5" y="13"/>
                  <a:pt x="4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0" y="13"/>
                  <a:pt x="0" y="13"/>
                </a:cubicBezTo>
                <a:cubicBezTo>
                  <a:pt x="0" y="13"/>
                  <a:pt x="0" y="13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0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"/>
                  <a:pt x="2" y="1"/>
                  <a:pt x="2" y="1"/>
                </a:cubicBezTo>
                <a:cubicBezTo>
                  <a:pt x="1" y="1"/>
                  <a:pt x="1" y="1"/>
                  <a:pt x="1" y="1"/>
                </a:cubicBezTo>
                <a:cubicBezTo>
                  <a:pt x="1" y="1"/>
                  <a:pt x="0" y="1"/>
                  <a:pt x="0" y="1"/>
                </a:cubicBezTo>
                <a:cubicBezTo>
                  <a:pt x="0" y="1"/>
                  <a:pt x="0" y="1"/>
                  <a:pt x="0" y="1"/>
                </a:cubicBezTo>
                <a:cubicBezTo>
                  <a:pt x="0" y="0"/>
                  <a:pt x="0" y="0"/>
                  <a:pt x="0" y="0"/>
                </a:cubicBezTo>
                <a:cubicBezTo>
                  <a:pt x="0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5" y="0"/>
                  <a:pt x="6" y="0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1"/>
                  <a:pt x="5" y="11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7"/>
                  <a:pt x="7" y="7"/>
                </a:cubicBezTo>
                <a:cubicBezTo>
                  <a:pt x="7" y="6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1"/>
                  <a:pt x="4" y="1"/>
                </a:cubicBezTo>
                <a:cubicBezTo>
                  <a:pt x="4" y="1"/>
                  <a:pt x="4" y="1"/>
                  <a:pt x="4" y="1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2" name="Freeform 1891"/>
          <p:cNvSpPr>
            <a:spLocks noEditPoints="1"/>
          </p:cNvSpPr>
          <p:nvPr/>
        </p:nvSpPr>
        <p:spPr bwMode="auto">
          <a:xfrm>
            <a:off x="11180668" y="613275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0 w 11"/>
              <a:gd name="T7" fmla="*/ 9 h 13"/>
              <a:gd name="T8" fmla="*/ 11 w 11"/>
              <a:gd name="T9" fmla="*/ 10 h 13"/>
              <a:gd name="T10" fmla="*/ 10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3 w 11"/>
              <a:gd name="T19" fmla="*/ 13 h 13"/>
              <a:gd name="T20" fmla="*/ 3 w 11"/>
              <a:gd name="T21" fmla="*/ 13 h 13"/>
              <a:gd name="T22" fmla="*/ 2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0 w 11"/>
              <a:gd name="T31" fmla="*/ 11 h 13"/>
              <a:gd name="T32" fmla="*/ 0 w 11"/>
              <a:gd name="T33" fmla="*/ 10 h 13"/>
              <a:gd name="T34" fmla="*/ 0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0" y="10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9"/>
                </a:cubicBezTo>
                <a:cubicBezTo>
                  <a:pt x="0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0" y="7"/>
                  <a:pt x="10" y="7"/>
                </a:cubicBezTo>
                <a:cubicBezTo>
                  <a:pt x="9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8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8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3" name="Freeform 1892"/>
          <p:cNvSpPr>
            <a:spLocks noEditPoints="1"/>
          </p:cNvSpPr>
          <p:nvPr/>
        </p:nvSpPr>
        <p:spPr bwMode="auto">
          <a:xfrm>
            <a:off x="11311090" y="6132757"/>
            <a:ext cx="103169" cy="122635"/>
          </a:xfrm>
          <a:custGeom>
            <a:avLst/>
            <a:gdLst>
              <a:gd name="T0" fmla="*/ 4 w 11"/>
              <a:gd name="T1" fmla="*/ 8 h 13"/>
              <a:gd name="T2" fmla="*/ 4 w 11"/>
              <a:gd name="T3" fmla="*/ 9 h 13"/>
              <a:gd name="T4" fmla="*/ 10 w 11"/>
              <a:gd name="T5" fmla="*/ 9 h 13"/>
              <a:gd name="T6" fmla="*/ 11 w 11"/>
              <a:gd name="T7" fmla="*/ 9 h 13"/>
              <a:gd name="T8" fmla="*/ 11 w 11"/>
              <a:gd name="T9" fmla="*/ 10 h 13"/>
              <a:gd name="T10" fmla="*/ 11 w 11"/>
              <a:gd name="T11" fmla="*/ 11 h 13"/>
              <a:gd name="T12" fmla="*/ 10 w 11"/>
              <a:gd name="T13" fmla="*/ 11 h 13"/>
              <a:gd name="T14" fmla="*/ 4 w 11"/>
              <a:gd name="T15" fmla="*/ 11 h 13"/>
              <a:gd name="T16" fmla="*/ 4 w 11"/>
              <a:gd name="T17" fmla="*/ 13 h 13"/>
              <a:gd name="T18" fmla="*/ 4 w 11"/>
              <a:gd name="T19" fmla="*/ 13 h 13"/>
              <a:gd name="T20" fmla="*/ 3 w 11"/>
              <a:gd name="T21" fmla="*/ 13 h 13"/>
              <a:gd name="T22" fmla="*/ 3 w 11"/>
              <a:gd name="T23" fmla="*/ 13 h 13"/>
              <a:gd name="T24" fmla="*/ 2 w 11"/>
              <a:gd name="T25" fmla="*/ 13 h 13"/>
              <a:gd name="T26" fmla="*/ 2 w 11"/>
              <a:gd name="T27" fmla="*/ 11 h 13"/>
              <a:gd name="T28" fmla="*/ 1 w 11"/>
              <a:gd name="T29" fmla="*/ 11 h 13"/>
              <a:gd name="T30" fmla="*/ 1 w 11"/>
              <a:gd name="T31" fmla="*/ 11 h 13"/>
              <a:gd name="T32" fmla="*/ 0 w 11"/>
              <a:gd name="T33" fmla="*/ 10 h 13"/>
              <a:gd name="T34" fmla="*/ 1 w 11"/>
              <a:gd name="T35" fmla="*/ 9 h 13"/>
              <a:gd name="T36" fmla="*/ 1 w 11"/>
              <a:gd name="T37" fmla="*/ 9 h 13"/>
              <a:gd name="T38" fmla="*/ 2 w 11"/>
              <a:gd name="T39" fmla="*/ 9 h 13"/>
              <a:gd name="T40" fmla="*/ 2 w 11"/>
              <a:gd name="T41" fmla="*/ 0 h 13"/>
              <a:gd name="T42" fmla="*/ 8 w 11"/>
              <a:gd name="T43" fmla="*/ 0 h 13"/>
              <a:gd name="T44" fmla="*/ 10 w 11"/>
              <a:gd name="T45" fmla="*/ 1 h 13"/>
              <a:gd name="T46" fmla="*/ 11 w 11"/>
              <a:gd name="T47" fmla="*/ 2 h 13"/>
              <a:gd name="T48" fmla="*/ 11 w 11"/>
              <a:gd name="T49" fmla="*/ 6 h 13"/>
              <a:gd name="T50" fmla="*/ 10 w 11"/>
              <a:gd name="T51" fmla="*/ 7 h 13"/>
              <a:gd name="T52" fmla="*/ 8 w 11"/>
              <a:gd name="T53" fmla="*/ 8 h 13"/>
              <a:gd name="T54" fmla="*/ 4 w 11"/>
              <a:gd name="T55" fmla="*/ 8 h 13"/>
              <a:gd name="T56" fmla="*/ 4 w 11"/>
              <a:gd name="T57" fmla="*/ 6 h 13"/>
              <a:gd name="T58" fmla="*/ 8 w 11"/>
              <a:gd name="T59" fmla="*/ 6 h 13"/>
              <a:gd name="T60" fmla="*/ 9 w 11"/>
              <a:gd name="T61" fmla="*/ 6 h 13"/>
              <a:gd name="T62" fmla="*/ 9 w 11"/>
              <a:gd name="T63" fmla="*/ 5 h 13"/>
              <a:gd name="T64" fmla="*/ 9 w 11"/>
              <a:gd name="T65" fmla="*/ 3 h 13"/>
              <a:gd name="T66" fmla="*/ 9 w 11"/>
              <a:gd name="T67" fmla="*/ 2 h 13"/>
              <a:gd name="T68" fmla="*/ 8 w 11"/>
              <a:gd name="T69" fmla="*/ 1 h 13"/>
              <a:gd name="T70" fmla="*/ 4 w 11"/>
              <a:gd name="T71" fmla="*/ 1 h 13"/>
              <a:gd name="T72" fmla="*/ 4 w 11"/>
              <a:gd name="T73" fmla="*/ 6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3">
                <a:moveTo>
                  <a:pt x="4" y="8"/>
                </a:moveTo>
                <a:cubicBezTo>
                  <a:pt x="4" y="9"/>
                  <a:pt x="4" y="9"/>
                  <a:pt x="4" y="9"/>
                </a:cubicBezTo>
                <a:cubicBezTo>
                  <a:pt x="10" y="9"/>
                  <a:pt x="10" y="9"/>
                  <a:pt x="10" y="9"/>
                </a:cubicBezTo>
                <a:cubicBezTo>
                  <a:pt x="10" y="9"/>
                  <a:pt x="11" y="9"/>
                  <a:pt x="11" y="9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0"/>
                  <a:pt x="11" y="10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3"/>
                </a:cubicBezTo>
                <a:cubicBezTo>
                  <a:pt x="3" y="13"/>
                  <a:pt x="3" y="13"/>
                  <a:pt x="3" y="1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0"/>
                  <a:pt x="0" y="10"/>
                  <a:pt x="0" y="10"/>
                </a:cubicBezTo>
                <a:cubicBezTo>
                  <a:pt x="0" y="10"/>
                  <a:pt x="1" y="10"/>
                  <a:pt x="1" y="9"/>
                </a:cubicBezTo>
                <a:cubicBezTo>
                  <a:pt x="1" y="9"/>
                  <a:pt x="1" y="9"/>
                  <a:pt x="1" y="9"/>
                </a:cubicBezTo>
                <a:cubicBezTo>
                  <a:pt x="2" y="9"/>
                  <a:pt x="2" y="9"/>
                  <a:pt x="2" y="9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2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6"/>
                  <a:pt x="11" y="7"/>
                  <a:pt x="10" y="7"/>
                </a:cubicBezTo>
                <a:cubicBezTo>
                  <a:pt x="10" y="8"/>
                  <a:pt x="9" y="8"/>
                  <a:pt x="8" y="8"/>
                </a:cubicBezTo>
                <a:lnTo>
                  <a:pt x="4" y="8"/>
                </a:lnTo>
                <a:close/>
                <a:moveTo>
                  <a:pt x="4" y="6"/>
                </a:moveTo>
                <a:cubicBezTo>
                  <a:pt x="8" y="6"/>
                  <a:pt x="8" y="6"/>
                  <a:pt x="8" y="6"/>
                </a:cubicBezTo>
                <a:cubicBezTo>
                  <a:pt x="8" y="6"/>
                  <a:pt x="9" y="6"/>
                  <a:pt x="9" y="6"/>
                </a:cubicBezTo>
                <a:cubicBezTo>
                  <a:pt x="9" y="6"/>
                  <a:pt x="9" y="6"/>
                  <a:pt x="9" y="5"/>
                </a:cubicBezTo>
                <a:cubicBezTo>
                  <a:pt x="9" y="3"/>
                  <a:pt x="9" y="3"/>
                  <a:pt x="9" y="3"/>
                </a:cubicBezTo>
                <a:cubicBezTo>
                  <a:pt x="9" y="2"/>
                  <a:pt x="9" y="2"/>
                  <a:pt x="9" y="2"/>
                </a:cubicBezTo>
                <a:cubicBezTo>
                  <a:pt x="9" y="2"/>
                  <a:pt x="8" y="1"/>
                  <a:pt x="8" y="1"/>
                </a:cubicBezTo>
                <a:cubicBezTo>
                  <a:pt x="4" y="1"/>
                  <a:pt x="4" y="1"/>
                  <a:pt x="4" y="1"/>
                </a:cubicBezTo>
                <a:lnTo>
                  <a:pt x="4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184" name="Freeform 1893"/>
          <p:cNvSpPr>
            <a:spLocks/>
          </p:cNvSpPr>
          <p:nvPr/>
        </p:nvSpPr>
        <p:spPr bwMode="auto">
          <a:xfrm>
            <a:off x="11470709" y="6132757"/>
            <a:ext cx="73970" cy="122635"/>
          </a:xfrm>
          <a:custGeom>
            <a:avLst/>
            <a:gdLst>
              <a:gd name="T0" fmla="*/ 4 w 8"/>
              <a:gd name="T1" fmla="*/ 3 h 13"/>
              <a:gd name="T2" fmla="*/ 6 w 8"/>
              <a:gd name="T3" fmla="*/ 0 h 13"/>
              <a:gd name="T4" fmla="*/ 8 w 8"/>
              <a:gd name="T5" fmla="*/ 0 h 13"/>
              <a:gd name="T6" fmla="*/ 8 w 8"/>
              <a:gd name="T7" fmla="*/ 13 h 13"/>
              <a:gd name="T8" fmla="*/ 8 w 8"/>
              <a:gd name="T9" fmla="*/ 13 h 13"/>
              <a:gd name="T10" fmla="*/ 7 w 8"/>
              <a:gd name="T11" fmla="*/ 13 h 13"/>
              <a:gd name="T12" fmla="*/ 7 w 8"/>
              <a:gd name="T13" fmla="*/ 13 h 13"/>
              <a:gd name="T14" fmla="*/ 7 w 8"/>
              <a:gd name="T15" fmla="*/ 13 h 13"/>
              <a:gd name="T16" fmla="*/ 7 w 8"/>
              <a:gd name="T17" fmla="*/ 2 h 13"/>
              <a:gd name="T18" fmla="*/ 5 w 8"/>
              <a:gd name="T19" fmla="*/ 5 h 13"/>
              <a:gd name="T20" fmla="*/ 5 w 8"/>
              <a:gd name="T21" fmla="*/ 5 h 13"/>
              <a:gd name="T22" fmla="*/ 5 w 8"/>
              <a:gd name="T23" fmla="*/ 6 h 13"/>
              <a:gd name="T24" fmla="*/ 4 w 8"/>
              <a:gd name="T25" fmla="*/ 6 h 13"/>
              <a:gd name="T26" fmla="*/ 3 w 8"/>
              <a:gd name="T27" fmla="*/ 6 h 13"/>
              <a:gd name="T28" fmla="*/ 3 w 8"/>
              <a:gd name="T29" fmla="*/ 5 h 13"/>
              <a:gd name="T30" fmla="*/ 3 w 8"/>
              <a:gd name="T31" fmla="*/ 5 h 13"/>
              <a:gd name="T32" fmla="*/ 1 w 8"/>
              <a:gd name="T33" fmla="*/ 2 h 13"/>
              <a:gd name="T34" fmla="*/ 1 w 8"/>
              <a:gd name="T35" fmla="*/ 13 h 13"/>
              <a:gd name="T36" fmla="*/ 1 w 8"/>
              <a:gd name="T37" fmla="*/ 13 h 13"/>
              <a:gd name="T38" fmla="*/ 1 w 8"/>
              <a:gd name="T39" fmla="*/ 13 h 13"/>
              <a:gd name="T40" fmla="*/ 0 w 8"/>
              <a:gd name="T41" fmla="*/ 13 h 13"/>
              <a:gd name="T42" fmla="*/ 0 w 8"/>
              <a:gd name="T43" fmla="*/ 13 h 13"/>
              <a:gd name="T44" fmla="*/ 0 w 8"/>
              <a:gd name="T45" fmla="*/ 0 h 13"/>
              <a:gd name="T46" fmla="*/ 2 w 8"/>
              <a:gd name="T47" fmla="*/ 0 h 13"/>
              <a:gd name="T48" fmla="*/ 4 w 8"/>
              <a:gd name="T49" fmla="*/ 3 h 1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8" h="13">
                <a:moveTo>
                  <a:pt x="4" y="3"/>
                </a:moveTo>
                <a:cubicBezTo>
                  <a:pt x="6" y="0"/>
                  <a:pt x="6" y="0"/>
                  <a:pt x="6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8" y="13"/>
                </a:cubicBezTo>
                <a:cubicBezTo>
                  <a:pt x="8" y="13"/>
                  <a:pt x="8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2"/>
                  <a:pt x="7" y="2"/>
                  <a:pt x="7" y="2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5"/>
                  <a:pt x="5" y="5"/>
                </a:cubicBezTo>
                <a:cubicBezTo>
                  <a:pt x="5" y="5"/>
                  <a:pt x="5" y="6"/>
                  <a:pt x="5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3" y="6"/>
                </a:cubicBezTo>
                <a:cubicBezTo>
                  <a:pt x="3" y="6"/>
                  <a:pt x="3" y="5"/>
                  <a:pt x="3" y="5"/>
                </a:cubicBezTo>
                <a:cubicBezTo>
                  <a:pt x="3" y="5"/>
                  <a:pt x="3" y="5"/>
                  <a:pt x="3" y="5"/>
                </a:cubicBezTo>
                <a:cubicBezTo>
                  <a:pt x="1" y="2"/>
                  <a:pt x="1" y="2"/>
                  <a:pt x="1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14" name="Freeform 1923"/>
          <p:cNvSpPr>
            <a:spLocks/>
          </p:cNvSpPr>
          <p:nvPr/>
        </p:nvSpPr>
        <p:spPr bwMode="auto">
          <a:xfrm>
            <a:off x="5665997" y="634882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8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15" name="Freeform 1924"/>
          <p:cNvSpPr>
            <a:spLocks/>
          </p:cNvSpPr>
          <p:nvPr/>
        </p:nvSpPr>
        <p:spPr bwMode="auto">
          <a:xfrm>
            <a:off x="5796418" y="6348828"/>
            <a:ext cx="85650" cy="130421"/>
          </a:xfrm>
          <a:custGeom>
            <a:avLst/>
            <a:gdLst>
              <a:gd name="T0" fmla="*/ 7 w 9"/>
              <a:gd name="T1" fmla="*/ 1 h 14"/>
              <a:gd name="T2" fmla="*/ 8 w 9"/>
              <a:gd name="T3" fmla="*/ 0 h 14"/>
              <a:gd name="T4" fmla="*/ 8 w 9"/>
              <a:gd name="T5" fmla="*/ 0 h 14"/>
              <a:gd name="T6" fmla="*/ 9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0 h 14"/>
              <a:gd name="T32" fmla="*/ 1 w 9"/>
              <a:gd name="T33" fmla="*/ 0 h 14"/>
              <a:gd name="T34" fmla="*/ 2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5 w 9"/>
              <a:gd name="T41" fmla="*/ 5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5" y="13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5"/>
                  <a:pt x="5" y="5"/>
                  <a:pt x="5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16" name="Freeform 1925"/>
          <p:cNvSpPr>
            <a:spLocks noEditPoints="1"/>
          </p:cNvSpPr>
          <p:nvPr/>
        </p:nvSpPr>
        <p:spPr bwMode="auto">
          <a:xfrm>
            <a:off x="5936572" y="6348828"/>
            <a:ext cx="75917" cy="130421"/>
          </a:xfrm>
          <a:custGeom>
            <a:avLst/>
            <a:gdLst>
              <a:gd name="T0" fmla="*/ 5 w 8"/>
              <a:gd name="T1" fmla="*/ 1 h 14"/>
              <a:gd name="T2" fmla="*/ 6 w 8"/>
              <a:gd name="T3" fmla="*/ 2 h 14"/>
              <a:gd name="T4" fmla="*/ 8 w 8"/>
              <a:gd name="T5" fmla="*/ 5 h 14"/>
              <a:gd name="T6" fmla="*/ 8 w 8"/>
              <a:gd name="T7" fmla="*/ 7 h 14"/>
              <a:gd name="T8" fmla="*/ 8 w 8"/>
              <a:gd name="T9" fmla="*/ 8 h 14"/>
              <a:gd name="T10" fmla="*/ 6 w 8"/>
              <a:gd name="T11" fmla="*/ 12 h 14"/>
              <a:gd name="T12" fmla="*/ 5 w 8"/>
              <a:gd name="T13" fmla="*/ 13 h 14"/>
              <a:gd name="T14" fmla="*/ 4 w 8"/>
              <a:gd name="T15" fmla="*/ 14 h 14"/>
              <a:gd name="T16" fmla="*/ 0 w 8"/>
              <a:gd name="T17" fmla="*/ 14 h 14"/>
              <a:gd name="T18" fmla="*/ 0 w 8"/>
              <a:gd name="T19" fmla="*/ 13 h 14"/>
              <a:gd name="T20" fmla="*/ 0 w 8"/>
              <a:gd name="T21" fmla="*/ 13 h 14"/>
              <a:gd name="T22" fmla="*/ 0 w 8"/>
              <a:gd name="T23" fmla="*/ 12 h 14"/>
              <a:gd name="T24" fmla="*/ 0 w 8"/>
              <a:gd name="T25" fmla="*/ 12 h 14"/>
              <a:gd name="T26" fmla="*/ 1 w 8"/>
              <a:gd name="T27" fmla="*/ 12 h 14"/>
              <a:gd name="T28" fmla="*/ 1 w 8"/>
              <a:gd name="T29" fmla="*/ 2 h 14"/>
              <a:gd name="T30" fmla="*/ 0 w 8"/>
              <a:gd name="T31" fmla="*/ 2 h 14"/>
              <a:gd name="T32" fmla="*/ 0 w 8"/>
              <a:gd name="T33" fmla="*/ 2 h 14"/>
              <a:gd name="T34" fmla="*/ 0 w 8"/>
              <a:gd name="T35" fmla="*/ 1 h 14"/>
              <a:gd name="T36" fmla="*/ 0 w 8"/>
              <a:gd name="T37" fmla="*/ 0 h 14"/>
              <a:gd name="T38" fmla="*/ 0 w 8"/>
              <a:gd name="T39" fmla="*/ 0 h 14"/>
              <a:gd name="T40" fmla="*/ 4 w 8"/>
              <a:gd name="T41" fmla="*/ 0 h 14"/>
              <a:gd name="T42" fmla="*/ 5 w 8"/>
              <a:gd name="T43" fmla="*/ 1 h 14"/>
              <a:gd name="T44" fmla="*/ 3 w 8"/>
              <a:gd name="T45" fmla="*/ 12 h 14"/>
              <a:gd name="T46" fmla="*/ 4 w 8"/>
              <a:gd name="T47" fmla="*/ 12 h 14"/>
              <a:gd name="T48" fmla="*/ 5 w 8"/>
              <a:gd name="T49" fmla="*/ 11 h 14"/>
              <a:gd name="T50" fmla="*/ 6 w 8"/>
              <a:gd name="T51" fmla="*/ 8 h 14"/>
              <a:gd name="T52" fmla="*/ 7 w 8"/>
              <a:gd name="T53" fmla="*/ 7 h 14"/>
              <a:gd name="T54" fmla="*/ 6 w 8"/>
              <a:gd name="T55" fmla="*/ 6 h 14"/>
              <a:gd name="T56" fmla="*/ 5 w 8"/>
              <a:gd name="T57" fmla="*/ 3 h 14"/>
              <a:gd name="T58" fmla="*/ 4 w 8"/>
              <a:gd name="T59" fmla="*/ 2 h 14"/>
              <a:gd name="T60" fmla="*/ 3 w 8"/>
              <a:gd name="T61" fmla="*/ 2 h 14"/>
              <a:gd name="T62" fmla="*/ 3 w 8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4">
                <a:moveTo>
                  <a:pt x="5" y="1"/>
                </a:moveTo>
                <a:cubicBezTo>
                  <a:pt x="6" y="1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1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6" y="6"/>
                  <a:pt x="6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17" name="Freeform 1926"/>
          <p:cNvSpPr>
            <a:spLocks noEditPoints="1"/>
          </p:cNvSpPr>
          <p:nvPr/>
        </p:nvSpPr>
        <p:spPr bwMode="auto">
          <a:xfrm>
            <a:off x="6059207" y="6348828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18" name="Freeform 1927"/>
          <p:cNvSpPr>
            <a:spLocks noEditPoints="1"/>
          </p:cNvSpPr>
          <p:nvPr/>
        </p:nvSpPr>
        <p:spPr bwMode="auto">
          <a:xfrm>
            <a:off x="6189628" y="6348828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19" name="Freeform 1928"/>
          <p:cNvSpPr>
            <a:spLocks noEditPoints="1"/>
          </p:cNvSpPr>
          <p:nvPr/>
        </p:nvSpPr>
        <p:spPr bwMode="auto">
          <a:xfrm>
            <a:off x="6320049" y="6348828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20" name="Freeform 1929"/>
          <p:cNvSpPr>
            <a:spLocks noEditPoints="1"/>
          </p:cNvSpPr>
          <p:nvPr/>
        </p:nvSpPr>
        <p:spPr bwMode="auto">
          <a:xfrm>
            <a:off x="6460203" y="6348828"/>
            <a:ext cx="101222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21" name="Freeform 1930"/>
          <p:cNvSpPr>
            <a:spLocks noEditPoints="1"/>
          </p:cNvSpPr>
          <p:nvPr/>
        </p:nvSpPr>
        <p:spPr bwMode="auto">
          <a:xfrm>
            <a:off x="6590624" y="6348828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22" name="Freeform 1931"/>
          <p:cNvSpPr>
            <a:spLocks noEditPoints="1"/>
          </p:cNvSpPr>
          <p:nvPr/>
        </p:nvSpPr>
        <p:spPr bwMode="auto">
          <a:xfrm>
            <a:off x="6730778" y="6348828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10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23" name="Freeform 1932"/>
          <p:cNvSpPr>
            <a:spLocks noEditPoints="1"/>
          </p:cNvSpPr>
          <p:nvPr/>
        </p:nvSpPr>
        <p:spPr bwMode="auto">
          <a:xfrm>
            <a:off x="6861199" y="6348828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24" name="Freeform 1933"/>
          <p:cNvSpPr>
            <a:spLocks noEditPoints="1"/>
          </p:cNvSpPr>
          <p:nvPr/>
        </p:nvSpPr>
        <p:spPr bwMode="auto">
          <a:xfrm>
            <a:off x="7001354" y="6348828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25" name="Freeform 1934"/>
          <p:cNvSpPr>
            <a:spLocks noEditPoints="1"/>
          </p:cNvSpPr>
          <p:nvPr/>
        </p:nvSpPr>
        <p:spPr bwMode="auto">
          <a:xfrm>
            <a:off x="7131775" y="6348828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26" name="Freeform 1935"/>
          <p:cNvSpPr>
            <a:spLocks noEditPoints="1"/>
          </p:cNvSpPr>
          <p:nvPr/>
        </p:nvSpPr>
        <p:spPr bwMode="auto">
          <a:xfrm>
            <a:off x="7271929" y="6348828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8" y="9"/>
                  <a:pt x="8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27" name="Freeform 1936"/>
          <p:cNvSpPr>
            <a:spLocks noEditPoints="1"/>
          </p:cNvSpPr>
          <p:nvPr/>
        </p:nvSpPr>
        <p:spPr bwMode="auto">
          <a:xfrm>
            <a:off x="7402350" y="6348828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28" name="Freeform 1937"/>
          <p:cNvSpPr>
            <a:spLocks noEditPoints="1"/>
          </p:cNvSpPr>
          <p:nvPr/>
        </p:nvSpPr>
        <p:spPr bwMode="auto">
          <a:xfrm>
            <a:off x="7542504" y="6348828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8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29" name="Freeform 1938"/>
          <p:cNvSpPr>
            <a:spLocks noEditPoints="1"/>
          </p:cNvSpPr>
          <p:nvPr/>
        </p:nvSpPr>
        <p:spPr bwMode="auto">
          <a:xfrm>
            <a:off x="7672925" y="6348828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3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0" name="Freeform 1939"/>
          <p:cNvSpPr>
            <a:spLocks noEditPoints="1"/>
          </p:cNvSpPr>
          <p:nvPr/>
        </p:nvSpPr>
        <p:spPr bwMode="auto">
          <a:xfrm>
            <a:off x="7813079" y="6348828"/>
            <a:ext cx="93436" cy="130421"/>
          </a:xfrm>
          <a:custGeom>
            <a:avLst/>
            <a:gdLst>
              <a:gd name="T0" fmla="*/ 3 w 10"/>
              <a:gd name="T1" fmla="*/ 9 h 14"/>
              <a:gd name="T2" fmla="*/ 3 w 10"/>
              <a:gd name="T3" fmla="*/ 10 h 14"/>
              <a:gd name="T4" fmla="*/ 9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9 w 10"/>
              <a:gd name="T13" fmla="*/ 11 h 14"/>
              <a:gd name="T14" fmla="*/ 3 w 10"/>
              <a:gd name="T15" fmla="*/ 11 h 14"/>
              <a:gd name="T16" fmla="*/ 3 w 10"/>
              <a:gd name="T17" fmla="*/ 13 h 14"/>
              <a:gd name="T18" fmla="*/ 3 w 10"/>
              <a:gd name="T19" fmla="*/ 14 h 14"/>
              <a:gd name="T20" fmla="*/ 2 w 10"/>
              <a:gd name="T21" fmla="*/ 14 h 14"/>
              <a:gd name="T22" fmla="*/ 2 w 10"/>
              <a:gd name="T23" fmla="*/ 14 h 14"/>
              <a:gd name="T24" fmla="*/ 1 w 10"/>
              <a:gd name="T25" fmla="*/ 13 h 14"/>
              <a:gd name="T26" fmla="*/ 1 w 10"/>
              <a:gd name="T27" fmla="*/ 11 h 14"/>
              <a:gd name="T28" fmla="*/ 0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0 w 10"/>
              <a:gd name="T37" fmla="*/ 10 h 14"/>
              <a:gd name="T38" fmla="*/ 1 w 10"/>
              <a:gd name="T39" fmla="*/ 10 h 14"/>
              <a:gd name="T40" fmla="*/ 1 w 10"/>
              <a:gd name="T41" fmla="*/ 0 h 14"/>
              <a:gd name="T42" fmla="*/ 7 w 10"/>
              <a:gd name="T43" fmla="*/ 0 h 14"/>
              <a:gd name="T44" fmla="*/ 9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9 w 10"/>
              <a:gd name="T51" fmla="*/ 8 h 14"/>
              <a:gd name="T52" fmla="*/ 7 w 10"/>
              <a:gd name="T53" fmla="*/ 9 h 14"/>
              <a:gd name="T54" fmla="*/ 3 w 10"/>
              <a:gd name="T55" fmla="*/ 9 h 14"/>
              <a:gd name="T56" fmla="*/ 3 w 10"/>
              <a:gd name="T57" fmla="*/ 7 h 14"/>
              <a:gd name="T58" fmla="*/ 7 w 10"/>
              <a:gd name="T59" fmla="*/ 7 h 14"/>
              <a:gd name="T60" fmla="*/ 8 w 10"/>
              <a:gd name="T61" fmla="*/ 7 h 14"/>
              <a:gd name="T62" fmla="*/ 8 w 10"/>
              <a:gd name="T63" fmla="*/ 6 h 14"/>
              <a:gd name="T64" fmla="*/ 8 w 10"/>
              <a:gd name="T65" fmla="*/ 3 h 14"/>
              <a:gd name="T66" fmla="*/ 8 w 10"/>
              <a:gd name="T67" fmla="*/ 2 h 14"/>
              <a:gd name="T68" fmla="*/ 7 w 10"/>
              <a:gd name="T69" fmla="*/ 2 h 14"/>
              <a:gd name="T70" fmla="*/ 3 w 10"/>
              <a:gd name="T71" fmla="*/ 2 h 14"/>
              <a:gd name="T72" fmla="*/ 3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3" y="9"/>
                </a:moveTo>
                <a:cubicBezTo>
                  <a:pt x="3" y="10"/>
                  <a:pt x="3" y="10"/>
                  <a:pt x="3" y="10"/>
                </a:cubicBezTo>
                <a:cubicBezTo>
                  <a:pt x="9" y="10"/>
                  <a:pt x="9" y="10"/>
                  <a:pt x="9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9" y="11"/>
                </a:cubicBezTo>
                <a:cubicBezTo>
                  <a:pt x="3" y="11"/>
                  <a:pt x="3" y="11"/>
                  <a:pt x="3" y="11"/>
                </a:cubicBezTo>
                <a:cubicBezTo>
                  <a:pt x="3" y="13"/>
                  <a:pt x="3" y="13"/>
                  <a:pt x="3" y="13"/>
                </a:cubicBezTo>
                <a:cubicBezTo>
                  <a:pt x="3" y="13"/>
                  <a:pt x="3" y="13"/>
                  <a:pt x="3" y="14"/>
                </a:cubicBezTo>
                <a:cubicBezTo>
                  <a:pt x="3" y="14"/>
                  <a:pt x="3" y="14"/>
                  <a:pt x="2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1" y="13"/>
                  <a:pt x="1" y="13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0"/>
                  <a:pt x="1" y="0"/>
                  <a:pt x="1" y="0"/>
                </a:cubicBezTo>
                <a:cubicBezTo>
                  <a:pt x="7" y="0"/>
                  <a:pt x="7" y="0"/>
                  <a:pt x="7" y="0"/>
                </a:cubicBezTo>
                <a:cubicBezTo>
                  <a:pt x="8" y="0"/>
                  <a:pt x="9" y="0"/>
                  <a:pt x="9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9" y="8"/>
                </a:cubicBezTo>
                <a:cubicBezTo>
                  <a:pt x="9" y="8"/>
                  <a:pt x="8" y="9"/>
                  <a:pt x="7" y="9"/>
                </a:cubicBezTo>
                <a:lnTo>
                  <a:pt x="3" y="9"/>
                </a:lnTo>
                <a:close/>
                <a:moveTo>
                  <a:pt x="3" y="7"/>
                </a:moveTo>
                <a:cubicBezTo>
                  <a:pt x="7" y="7"/>
                  <a:pt x="7" y="7"/>
                  <a:pt x="7" y="7"/>
                </a:cubicBezTo>
                <a:cubicBezTo>
                  <a:pt x="7" y="7"/>
                  <a:pt x="8" y="7"/>
                  <a:pt x="8" y="7"/>
                </a:cubicBezTo>
                <a:cubicBezTo>
                  <a:pt x="8" y="6"/>
                  <a:pt x="8" y="6"/>
                  <a:pt x="8" y="6"/>
                </a:cubicBezTo>
                <a:cubicBezTo>
                  <a:pt x="8" y="3"/>
                  <a:pt x="8" y="3"/>
                  <a:pt x="8" y="3"/>
                </a:cubicBezTo>
                <a:cubicBezTo>
                  <a:pt x="8" y="3"/>
                  <a:pt x="8" y="2"/>
                  <a:pt x="8" y="2"/>
                </a:cubicBezTo>
                <a:cubicBezTo>
                  <a:pt x="8" y="2"/>
                  <a:pt x="8" y="2"/>
                  <a:pt x="7" y="2"/>
                </a:cubicBezTo>
                <a:cubicBezTo>
                  <a:pt x="3" y="2"/>
                  <a:pt x="3" y="2"/>
                  <a:pt x="3" y="2"/>
                </a:cubicBezTo>
                <a:lnTo>
                  <a:pt x="3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1" name="Freeform 1940"/>
          <p:cNvSpPr>
            <a:spLocks noEditPoints="1"/>
          </p:cNvSpPr>
          <p:nvPr/>
        </p:nvSpPr>
        <p:spPr bwMode="auto">
          <a:xfrm>
            <a:off x="7943500" y="6348828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1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2" name="Freeform 1941"/>
          <p:cNvSpPr>
            <a:spLocks noEditPoints="1"/>
          </p:cNvSpPr>
          <p:nvPr/>
        </p:nvSpPr>
        <p:spPr bwMode="auto">
          <a:xfrm>
            <a:off x="8073921" y="6348828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9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3" name="Freeform 1942"/>
          <p:cNvSpPr>
            <a:spLocks noEditPoints="1"/>
          </p:cNvSpPr>
          <p:nvPr/>
        </p:nvSpPr>
        <p:spPr bwMode="auto">
          <a:xfrm>
            <a:off x="8214075" y="6348828"/>
            <a:ext cx="93436" cy="130421"/>
          </a:xfrm>
          <a:custGeom>
            <a:avLst/>
            <a:gdLst>
              <a:gd name="T0" fmla="*/ 4 w 10"/>
              <a:gd name="T1" fmla="*/ 9 h 14"/>
              <a:gd name="T2" fmla="*/ 4 w 10"/>
              <a:gd name="T3" fmla="*/ 10 h 14"/>
              <a:gd name="T4" fmla="*/ 10 w 10"/>
              <a:gd name="T5" fmla="*/ 10 h 14"/>
              <a:gd name="T6" fmla="*/ 10 w 10"/>
              <a:gd name="T7" fmla="*/ 10 h 14"/>
              <a:gd name="T8" fmla="*/ 10 w 10"/>
              <a:gd name="T9" fmla="*/ 10 h 14"/>
              <a:gd name="T10" fmla="*/ 10 w 10"/>
              <a:gd name="T11" fmla="*/ 11 h 14"/>
              <a:gd name="T12" fmla="*/ 10 w 10"/>
              <a:gd name="T13" fmla="*/ 11 h 14"/>
              <a:gd name="T14" fmla="*/ 4 w 10"/>
              <a:gd name="T15" fmla="*/ 11 h 14"/>
              <a:gd name="T16" fmla="*/ 4 w 10"/>
              <a:gd name="T17" fmla="*/ 13 h 14"/>
              <a:gd name="T18" fmla="*/ 3 w 10"/>
              <a:gd name="T19" fmla="*/ 14 h 14"/>
              <a:gd name="T20" fmla="*/ 3 w 10"/>
              <a:gd name="T21" fmla="*/ 14 h 14"/>
              <a:gd name="T22" fmla="*/ 2 w 10"/>
              <a:gd name="T23" fmla="*/ 14 h 14"/>
              <a:gd name="T24" fmla="*/ 2 w 10"/>
              <a:gd name="T25" fmla="*/ 13 h 14"/>
              <a:gd name="T26" fmla="*/ 2 w 10"/>
              <a:gd name="T27" fmla="*/ 11 h 14"/>
              <a:gd name="T28" fmla="*/ 1 w 10"/>
              <a:gd name="T29" fmla="*/ 11 h 14"/>
              <a:gd name="T30" fmla="*/ 0 w 10"/>
              <a:gd name="T31" fmla="*/ 11 h 14"/>
              <a:gd name="T32" fmla="*/ 0 w 10"/>
              <a:gd name="T33" fmla="*/ 10 h 14"/>
              <a:gd name="T34" fmla="*/ 0 w 10"/>
              <a:gd name="T35" fmla="*/ 10 h 14"/>
              <a:gd name="T36" fmla="*/ 1 w 10"/>
              <a:gd name="T37" fmla="*/ 10 h 14"/>
              <a:gd name="T38" fmla="*/ 2 w 10"/>
              <a:gd name="T39" fmla="*/ 10 h 14"/>
              <a:gd name="T40" fmla="*/ 2 w 10"/>
              <a:gd name="T41" fmla="*/ 0 h 14"/>
              <a:gd name="T42" fmla="*/ 8 w 10"/>
              <a:gd name="T43" fmla="*/ 0 h 14"/>
              <a:gd name="T44" fmla="*/ 10 w 10"/>
              <a:gd name="T45" fmla="*/ 1 h 14"/>
              <a:gd name="T46" fmla="*/ 10 w 10"/>
              <a:gd name="T47" fmla="*/ 3 h 14"/>
              <a:gd name="T48" fmla="*/ 10 w 10"/>
              <a:gd name="T49" fmla="*/ 6 h 14"/>
              <a:gd name="T50" fmla="*/ 10 w 10"/>
              <a:gd name="T51" fmla="*/ 8 h 14"/>
              <a:gd name="T52" fmla="*/ 8 w 10"/>
              <a:gd name="T53" fmla="*/ 9 h 14"/>
              <a:gd name="T54" fmla="*/ 4 w 10"/>
              <a:gd name="T55" fmla="*/ 9 h 14"/>
              <a:gd name="T56" fmla="*/ 4 w 10"/>
              <a:gd name="T57" fmla="*/ 7 h 14"/>
              <a:gd name="T58" fmla="*/ 8 w 10"/>
              <a:gd name="T59" fmla="*/ 7 h 14"/>
              <a:gd name="T60" fmla="*/ 8 w 10"/>
              <a:gd name="T61" fmla="*/ 7 h 14"/>
              <a:gd name="T62" fmla="*/ 9 w 10"/>
              <a:gd name="T63" fmla="*/ 6 h 14"/>
              <a:gd name="T64" fmla="*/ 9 w 10"/>
              <a:gd name="T65" fmla="*/ 3 h 14"/>
              <a:gd name="T66" fmla="*/ 8 w 10"/>
              <a:gd name="T67" fmla="*/ 2 h 14"/>
              <a:gd name="T68" fmla="*/ 8 w 10"/>
              <a:gd name="T69" fmla="*/ 2 h 14"/>
              <a:gd name="T70" fmla="*/ 4 w 10"/>
              <a:gd name="T71" fmla="*/ 2 h 14"/>
              <a:gd name="T72" fmla="*/ 4 w 10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0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0" y="2"/>
                  <a:pt x="10" y="3"/>
                </a:cubicBezTo>
                <a:cubicBezTo>
                  <a:pt x="10" y="6"/>
                  <a:pt x="10" y="6"/>
                  <a:pt x="10" y="6"/>
                </a:cubicBezTo>
                <a:cubicBezTo>
                  <a:pt x="10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4" name="Freeform 1943"/>
          <p:cNvSpPr>
            <a:spLocks/>
          </p:cNvSpPr>
          <p:nvPr/>
        </p:nvSpPr>
        <p:spPr bwMode="auto">
          <a:xfrm>
            <a:off x="8363962" y="6348828"/>
            <a:ext cx="83703" cy="130421"/>
          </a:xfrm>
          <a:custGeom>
            <a:avLst/>
            <a:gdLst>
              <a:gd name="T0" fmla="*/ 4 w 9"/>
              <a:gd name="T1" fmla="*/ 3 h 14"/>
              <a:gd name="T2" fmla="*/ 7 w 9"/>
              <a:gd name="T3" fmla="*/ 0 h 14"/>
              <a:gd name="T4" fmla="*/ 9 w 9"/>
              <a:gd name="T5" fmla="*/ 0 h 14"/>
              <a:gd name="T6" fmla="*/ 9 w 9"/>
              <a:gd name="T7" fmla="*/ 13 h 14"/>
              <a:gd name="T8" fmla="*/ 8 w 9"/>
              <a:gd name="T9" fmla="*/ 14 h 14"/>
              <a:gd name="T10" fmla="*/ 8 w 9"/>
              <a:gd name="T11" fmla="*/ 14 h 14"/>
              <a:gd name="T12" fmla="*/ 7 w 9"/>
              <a:gd name="T13" fmla="*/ 14 h 14"/>
              <a:gd name="T14" fmla="*/ 7 w 9"/>
              <a:gd name="T15" fmla="*/ 13 h 14"/>
              <a:gd name="T16" fmla="*/ 7 w 9"/>
              <a:gd name="T17" fmla="*/ 3 h 14"/>
              <a:gd name="T18" fmla="*/ 5 w 9"/>
              <a:gd name="T19" fmla="*/ 5 h 14"/>
              <a:gd name="T20" fmla="*/ 5 w 9"/>
              <a:gd name="T21" fmla="*/ 6 h 14"/>
              <a:gd name="T22" fmla="*/ 5 w 9"/>
              <a:gd name="T23" fmla="*/ 6 h 14"/>
              <a:gd name="T24" fmla="*/ 4 w 9"/>
              <a:gd name="T25" fmla="*/ 6 h 14"/>
              <a:gd name="T26" fmla="*/ 4 w 9"/>
              <a:gd name="T27" fmla="*/ 6 h 14"/>
              <a:gd name="T28" fmla="*/ 4 w 9"/>
              <a:gd name="T29" fmla="*/ 6 h 14"/>
              <a:gd name="T30" fmla="*/ 4 w 9"/>
              <a:gd name="T31" fmla="*/ 5 h 14"/>
              <a:gd name="T32" fmla="*/ 2 w 9"/>
              <a:gd name="T33" fmla="*/ 3 h 14"/>
              <a:gd name="T34" fmla="*/ 2 w 9"/>
              <a:gd name="T35" fmla="*/ 13 h 14"/>
              <a:gd name="T36" fmla="*/ 2 w 9"/>
              <a:gd name="T37" fmla="*/ 14 h 14"/>
              <a:gd name="T38" fmla="*/ 1 w 9"/>
              <a:gd name="T39" fmla="*/ 14 h 14"/>
              <a:gd name="T40" fmla="*/ 0 w 9"/>
              <a:gd name="T41" fmla="*/ 14 h 14"/>
              <a:gd name="T42" fmla="*/ 0 w 9"/>
              <a:gd name="T43" fmla="*/ 13 h 14"/>
              <a:gd name="T44" fmla="*/ 0 w 9"/>
              <a:gd name="T45" fmla="*/ 0 h 14"/>
              <a:gd name="T46" fmla="*/ 2 w 9"/>
              <a:gd name="T47" fmla="*/ 0 h 14"/>
              <a:gd name="T48" fmla="*/ 4 w 9"/>
              <a:gd name="T49" fmla="*/ 3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4" y="3"/>
                </a:moveTo>
                <a:cubicBezTo>
                  <a:pt x="7" y="0"/>
                  <a:pt x="7" y="0"/>
                  <a:pt x="7" y="0"/>
                </a:cubicBezTo>
                <a:cubicBezTo>
                  <a:pt x="9" y="0"/>
                  <a:pt x="9" y="0"/>
                  <a:pt x="9" y="0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8" y="14"/>
                  <a:pt x="7" y="14"/>
                  <a:pt x="7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3"/>
                  <a:pt x="7" y="3"/>
                  <a:pt x="7" y="3"/>
                </a:cubicBezTo>
                <a:cubicBezTo>
                  <a:pt x="5" y="5"/>
                  <a:pt x="5" y="5"/>
                  <a:pt x="5" y="5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5" y="6"/>
                </a:cubicBezTo>
                <a:cubicBezTo>
                  <a:pt x="5" y="6"/>
                  <a:pt x="5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6"/>
                  <a:pt x="4" y="6"/>
                  <a:pt x="4" y="6"/>
                </a:cubicBezTo>
                <a:cubicBezTo>
                  <a:pt x="4" y="5"/>
                  <a:pt x="4" y="5"/>
                  <a:pt x="4" y="5"/>
                </a:cubicBezTo>
                <a:cubicBezTo>
                  <a:pt x="2" y="3"/>
                  <a:pt x="2" y="3"/>
                  <a:pt x="2" y="3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4" y="3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5" name="Freeform 1944"/>
          <p:cNvSpPr>
            <a:spLocks noEditPoints="1"/>
          </p:cNvSpPr>
          <p:nvPr/>
        </p:nvSpPr>
        <p:spPr bwMode="auto">
          <a:xfrm>
            <a:off x="8494383" y="6348828"/>
            <a:ext cx="83703" cy="130421"/>
          </a:xfrm>
          <a:custGeom>
            <a:avLst/>
            <a:gdLst>
              <a:gd name="T0" fmla="*/ 6 w 9"/>
              <a:gd name="T1" fmla="*/ 1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8 h 14"/>
              <a:gd name="T10" fmla="*/ 7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1 w 9"/>
              <a:gd name="T17" fmla="*/ 14 h 14"/>
              <a:gd name="T18" fmla="*/ 0 w 9"/>
              <a:gd name="T19" fmla="*/ 13 h 14"/>
              <a:gd name="T20" fmla="*/ 0 w 9"/>
              <a:gd name="T21" fmla="*/ 13 h 14"/>
              <a:gd name="T22" fmla="*/ 0 w 9"/>
              <a:gd name="T23" fmla="*/ 12 h 14"/>
              <a:gd name="T24" fmla="*/ 1 w 9"/>
              <a:gd name="T25" fmla="*/ 12 h 14"/>
              <a:gd name="T26" fmla="*/ 2 w 9"/>
              <a:gd name="T27" fmla="*/ 12 h 14"/>
              <a:gd name="T28" fmla="*/ 2 w 9"/>
              <a:gd name="T29" fmla="*/ 2 h 14"/>
              <a:gd name="T30" fmla="*/ 1 w 9"/>
              <a:gd name="T31" fmla="*/ 2 h 14"/>
              <a:gd name="T32" fmla="*/ 0 w 9"/>
              <a:gd name="T33" fmla="*/ 2 h 14"/>
              <a:gd name="T34" fmla="*/ 0 w 9"/>
              <a:gd name="T35" fmla="*/ 1 h 14"/>
              <a:gd name="T36" fmla="*/ 0 w 9"/>
              <a:gd name="T37" fmla="*/ 0 h 14"/>
              <a:gd name="T38" fmla="*/ 1 w 9"/>
              <a:gd name="T39" fmla="*/ 0 h 14"/>
              <a:gd name="T40" fmla="*/ 4 w 9"/>
              <a:gd name="T41" fmla="*/ 0 h 14"/>
              <a:gd name="T42" fmla="*/ 6 w 9"/>
              <a:gd name="T43" fmla="*/ 1 h 14"/>
              <a:gd name="T44" fmla="*/ 4 w 9"/>
              <a:gd name="T45" fmla="*/ 12 h 14"/>
              <a:gd name="T46" fmla="*/ 4 w 9"/>
              <a:gd name="T47" fmla="*/ 12 h 14"/>
              <a:gd name="T48" fmla="*/ 5 w 9"/>
              <a:gd name="T49" fmla="*/ 11 h 14"/>
              <a:gd name="T50" fmla="*/ 7 w 9"/>
              <a:gd name="T51" fmla="*/ 8 h 14"/>
              <a:gd name="T52" fmla="*/ 7 w 9"/>
              <a:gd name="T53" fmla="*/ 7 h 14"/>
              <a:gd name="T54" fmla="*/ 7 w 9"/>
              <a:gd name="T55" fmla="*/ 6 h 14"/>
              <a:gd name="T56" fmla="*/ 5 w 9"/>
              <a:gd name="T57" fmla="*/ 3 h 14"/>
              <a:gd name="T58" fmla="*/ 4 w 9"/>
              <a:gd name="T59" fmla="*/ 2 h 14"/>
              <a:gd name="T60" fmla="*/ 4 w 9"/>
              <a:gd name="T61" fmla="*/ 2 h 14"/>
              <a:gd name="T62" fmla="*/ 4 w 9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9" h="14">
                <a:moveTo>
                  <a:pt x="6" y="1"/>
                </a:moveTo>
                <a:cubicBezTo>
                  <a:pt x="6" y="1"/>
                  <a:pt x="7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8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1" y="14"/>
                  <a:pt x="1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2"/>
                  <a:pt x="2" y="2"/>
                  <a:pt x="2" y="2"/>
                </a:cubicBezTo>
                <a:cubicBezTo>
                  <a:pt x="1" y="2"/>
                  <a:pt x="1" y="2"/>
                  <a:pt x="1" y="2"/>
                </a:cubicBezTo>
                <a:cubicBezTo>
                  <a:pt x="1" y="2"/>
                  <a:pt x="1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1" y="0"/>
                  <a:pt x="1" y="0"/>
                  <a:pt x="1" y="0"/>
                </a:cubicBezTo>
                <a:cubicBezTo>
                  <a:pt x="4" y="0"/>
                  <a:pt x="4" y="0"/>
                  <a:pt x="4" y="0"/>
                </a:cubicBezTo>
                <a:cubicBezTo>
                  <a:pt x="5" y="0"/>
                  <a:pt x="6" y="0"/>
                  <a:pt x="6" y="1"/>
                </a:cubicBezTo>
                <a:moveTo>
                  <a:pt x="4" y="12"/>
                </a:move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1"/>
                </a:cubicBezTo>
                <a:cubicBezTo>
                  <a:pt x="7" y="8"/>
                  <a:pt x="7" y="8"/>
                  <a:pt x="7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3"/>
                  <a:pt x="5" y="3"/>
                  <a:pt x="5" y="3"/>
                </a:cubicBezTo>
                <a:cubicBezTo>
                  <a:pt x="5" y="2"/>
                  <a:pt x="5" y="2"/>
                  <a:pt x="4" y="2"/>
                </a:cubicBezTo>
                <a:cubicBezTo>
                  <a:pt x="4" y="2"/>
                  <a:pt x="4" y="2"/>
                  <a:pt x="4" y="2"/>
                </a:cubicBezTo>
                <a:lnTo>
                  <a:pt x="4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6" name="Freeform 1945"/>
          <p:cNvSpPr>
            <a:spLocks noEditPoints="1"/>
          </p:cNvSpPr>
          <p:nvPr/>
        </p:nvSpPr>
        <p:spPr bwMode="auto">
          <a:xfrm>
            <a:off x="8634537" y="6348828"/>
            <a:ext cx="83703" cy="130421"/>
          </a:xfrm>
          <a:custGeom>
            <a:avLst/>
            <a:gdLst>
              <a:gd name="T0" fmla="*/ 4 w 9"/>
              <a:gd name="T1" fmla="*/ 0 h 14"/>
              <a:gd name="T2" fmla="*/ 6 w 9"/>
              <a:gd name="T3" fmla="*/ 2 h 14"/>
              <a:gd name="T4" fmla="*/ 8 w 9"/>
              <a:gd name="T5" fmla="*/ 5 h 14"/>
              <a:gd name="T6" fmla="*/ 9 w 9"/>
              <a:gd name="T7" fmla="*/ 7 h 14"/>
              <a:gd name="T8" fmla="*/ 8 w 9"/>
              <a:gd name="T9" fmla="*/ 9 h 14"/>
              <a:gd name="T10" fmla="*/ 6 w 9"/>
              <a:gd name="T11" fmla="*/ 12 h 14"/>
              <a:gd name="T12" fmla="*/ 6 w 9"/>
              <a:gd name="T13" fmla="*/ 13 h 14"/>
              <a:gd name="T14" fmla="*/ 4 w 9"/>
              <a:gd name="T15" fmla="*/ 14 h 14"/>
              <a:gd name="T16" fmla="*/ 3 w 9"/>
              <a:gd name="T17" fmla="*/ 13 h 14"/>
              <a:gd name="T18" fmla="*/ 2 w 9"/>
              <a:gd name="T19" fmla="*/ 12 h 14"/>
              <a:gd name="T20" fmla="*/ 0 w 9"/>
              <a:gd name="T21" fmla="*/ 9 h 14"/>
              <a:gd name="T22" fmla="*/ 0 w 9"/>
              <a:gd name="T23" fmla="*/ 7 h 14"/>
              <a:gd name="T24" fmla="*/ 0 w 9"/>
              <a:gd name="T25" fmla="*/ 5 h 14"/>
              <a:gd name="T26" fmla="*/ 2 w 9"/>
              <a:gd name="T27" fmla="*/ 2 h 14"/>
              <a:gd name="T28" fmla="*/ 4 w 9"/>
              <a:gd name="T29" fmla="*/ 0 h 14"/>
              <a:gd name="T30" fmla="*/ 4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4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4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4" y="0"/>
                </a:moveTo>
                <a:cubicBezTo>
                  <a:pt x="5" y="0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9" y="6"/>
                  <a:pt x="9" y="7"/>
                </a:cubicBezTo>
                <a:cubicBezTo>
                  <a:pt x="9" y="8"/>
                  <a:pt x="9" y="8"/>
                  <a:pt x="8" y="9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6" y="13"/>
                </a:cubicBezTo>
                <a:cubicBezTo>
                  <a:pt x="5" y="14"/>
                  <a:pt x="5" y="14"/>
                  <a:pt x="4" y="14"/>
                </a:cubicBezTo>
                <a:cubicBezTo>
                  <a:pt x="4" y="14"/>
                  <a:pt x="3" y="14"/>
                  <a:pt x="3" y="13"/>
                </a:cubicBezTo>
                <a:cubicBezTo>
                  <a:pt x="3" y="13"/>
                  <a:pt x="2" y="13"/>
                  <a:pt x="2" y="12"/>
                </a:cubicBezTo>
                <a:cubicBezTo>
                  <a:pt x="0" y="9"/>
                  <a:pt x="0" y="9"/>
                  <a:pt x="0" y="9"/>
                </a:cubicBezTo>
                <a:cubicBezTo>
                  <a:pt x="0" y="8"/>
                  <a:pt x="0" y="8"/>
                  <a:pt x="0" y="7"/>
                </a:cubicBezTo>
                <a:cubicBezTo>
                  <a:pt x="0" y="6"/>
                  <a:pt x="0" y="6"/>
                  <a:pt x="0" y="5"/>
                </a:cubicBezTo>
                <a:cubicBezTo>
                  <a:pt x="2" y="2"/>
                  <a:pt x="2" y="2"/>
                  <a:pt x="2" y="2"/>
                </a:cubicBezTo>
                <a:cubicBezTo>
                  <a:pt x="3" y="1"/>
                  <a:pt x="3" y="0"/>
                  <a:pt x="4" y="0"/>
                </a:cubicBezTo>
                <a:moveTo>
                  <a:pt x="4" y="2"/>
                </a:moveTo>
                <a:cubicBezTo>
                  <a:pt x="4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4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4" y="2"/>
                  <a:pt x="4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7" name="Freeform 1946"/>
          <p:cNvSpPr>
            <a:spLocks noEditPoints="1"/>
          </p:cNvSpPr>
          <p:nvPr/>
        </p:nvSpPr>
        <p:spPr bwMode="auto">
          <a:xfrm>
            <a:off x="8764958" y="6348828"/>
            <a:ext cx="83703" cy="130421"/>
          </a:xfrm>
          <a:custGeom>
            <a:avLst/>
            <a:gdLst>
              <a:gd name="T0" fmla="*/ 5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3 w 9"/>
              <a:gd name="T17" fmla="*/ 13 h 14"/>
              <a:gd name="T18" fmla="*/ 3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3 w 9"/>
              <a:gd name="T27" fmla="*/ 2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6" y="0"/>
                  <a:pt x="6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7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4" y="14"/>
                  <a:pt x="4" y="14"/>
                  <a:pt x="3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0" y="8"/>
                  <a:pt x="0" y="7"/>
                </a:cubicBezTo>
                <a:cubicBezTo>
                  <a:pt x="0" y="6"/>
                  <a:pt x="1" y="6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4" y="0"/>
                  <a:pt x="5" y="0"/>
                </a:cubicBezTo>
                <a:moveTo>
                  <a:pt x="5" y="2"/>
                </a:moveTo>
                <a:cubicBezTo>
                  <a:pt x="5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5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8" name="Freeform 1947"/>
          <p:cNvSpPr>
            <a:spLocks/>
          </p:cNvSpPr>
          <p:nvPr/>
        </p:nvSpPr>
        <p:spPr bwMode="auto">
          <a:xfrm>
            <a:off x="8905112" y="634882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8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39" name="Freeform 1948"/>
          <p:cNvSpPr>
            <a:spLocks/>
          </p:cNvSpPr>
          <p:nvPr/>
        </p:nvSpPr>
        <p:spPr bwMode="auto">
          <a:xfrm>
            <a:off x="9035533" y="634882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1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2"/>
                  <a:pt x="1" y="12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0" name="Freeform 1949"/>
          <p:cNvSpPr>
            <a:spLocks/>
          </p:cNvSpPr>
          <p:nvPr/>
        </p:nvSpPr>
        <p:spPr bwMode="auto">
          <a:xfrm>
            <a:off x="9175687" y="634882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8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8" y="1"/>
                  <a:pt x="8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1" name="Freeform 1950"/>
          <p:cNvSpPr>
            <a:spLocks/>
          </p:cNvSpPr>
          <p:nvPr/>
        </p:nvSpPr>
        <p:spPr bwMode="auto">
          <a:xfrm>
            <a:off x="9306108" y="634882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2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8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2" name="Freeform 1951"/>
          <p:cNvSpPr>
            <a:spLocks/>
          </p:cNvSpPr>
          <p:nvPr/>
        </p:nvSpPr>
        <p:spPr bwMode="auto">
          <a:xfrm>
            <a:off x="9446262" y="6348828"/>
            <a:ext cx="73970" cy="130421"/>
          </a:xfrm>
          <a:custGeom>
            <a:avLst/>
            <a:gdLst>
              <a:gd name="T0" fmla="*/ 8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1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8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8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3" name="Freeform 1952"/>
          <p:cNvSpPr>
            <a:spLocks/>
          </p:cNvSpPr>
          <p:nvPr/>
        </p:nvSpPr>
        <p:spPr bwMode="auto">
          <a:xfrm>
            <a:off x="9576684" y="634882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4" name="Freeform 1953"/>
          <p:cNvSpPr>
            <a:spLocks noEditPoints="1"/>
          </p:cNvSpPr>
          <p:nvPr/>
        </p:nvSpPr>
        <p:spPr bwMode="auto">
          <a:xfrm>
            <a:off x="9734357" y="6366347"/>
            <a:ext cx="36985" cy="95383"/>
          </a:xfrm>
          <a:custGeom>
            <a:avLst/>
            <a:gdLst>
              <a:gd name="T0" fmla="*/ 4 w 4"/>
              <a:gd name="T1" fmla="*/ 1 h 10"/>
              <a:gd name="T2" fmla="*/ 4 w 4"/>
              <a:gd name="T3" fmla="*/ 3 h 10"/>
              <a:gd name="T4" fmla="*/ 3 w 4"/>
              <a:gd name="T5" fmla="*/ 4 h 10"/>
              <a:gd name="T6" fmla="*/ 1 w 4"/>
              <a:gd name="T7" fmla="*/ 4 h 10"/>
              <a:gd name="T8" fmla="*/ 0 w 4"/>
              <a:gd name="T9" fmla="*/ 3 h 10"/>
              <a:gd name="T10" fmla="*/ 0 w 4"/>
              <a:gd name="T11" fmla="*/ 1 h 10"/>
              <a:gd name="T12" fmla="*/ 1 w 4"/>
              <a:gd name="T13" fmla="*/ 0 h 10"/>
              <a:gd name="T14" fmla="*/ 3 w 4"/>
              <a:gd name="T15" fmla="*/ 0 h 10"/>
              <a:gd name="T16" fmla="*/ 4 w 4"/>
              <a:gd name="T17" fmla="*/ 1 h 10"/>
              <a:gd name="T18" fmla="*/ 4 w 4"/>
              <a:gd name="T19" fmla="*/ 7 h 10"/>
              <a:gd name="T20" fmla="*/ 4 w 4"/>
              <a:gd name="T21" fmla="*/ 9 h 10"/>
              <a:gd name="T22" fmla="*/ 3 w 4"/>
              <a:gd name="T23" fmla="*/ 10 h 10"/>
              <a:gd name="T24" fmla="*/ 1 w 4"/>
              <a:gd name="T25" fmla="*/ 10 h 10"/>
              <a:gd name="T26" fmla="*/ 0 w 4"/>
              <a:gd name="T27" fmla="*/ 9 h 10"/>
              <a:gd name="T28" fmla="*/ 0 w 4"/>
              <a:gd name="T29" fmla="*/ 7 h 10"/>
              <a:gd name="T30" fmla="*/ 1 w 4"/>
              <a:gd name="T31" fmla="*/ 6 h 10"/>
              <a:gd name="T32" fmla="*/ 3 w 4"/>
              <a:gd name="T33" fmla="*/ 6 h 10"/>
              <a:gd name="T34" fmla="*/ 4 w 4"/>
              <a:gd name="T3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10">
                <a:moveTo>
                  <a:pt x="4" y="1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3" y="4"/>
                  <a:pt x="3" y="4"/>
                </a:cubicBezTo>
                <a:cubicBezTo>
                  <a:pt x="1" y="4"/>
                  <a:pt x="1" y="4"/>
                  <a:pt x="1" y="4"/>
                </a:cubicBezTo>
                <a:cubicBezTo>
                  <a:pt x="1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1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moveTo>
                  <a:pt x="4" y="7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3" y="10"/>
                  <a:pt x="3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1" y="10"/>
                  <a:pt x="0" y="9"/>
                  <a:pt x="0" y="9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1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5" name="Freeform 1954"/>
          <p:cNvSpPr>
            <a:spLocks/>
          </p:cNvSpPr>
          <p:nvPr/>
        </p:nvSpPr>
        <p:spPr bwMode="auto">
          <a:xfrm>
            <a:off x="9847259" y="634882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9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6" name="Freeform 1955"/>
          <p:cNvSpPr>
            <a:spLocks/>
          </p:cNvSpPr>
          <p:nvPr/>
        </p:nvSpPr>
        <p:spPr bwMode="auto">
          <a:xfrm>
            <a:off x="9987413" y="6348828"/>
            <a:ext cx="73970" cy="130421"/>
          </a:xfrm>
          <a:custGeom>
            <a:avLst/>
            <a:gdLst>
              <a:gd name="T0" fmla="*/ 7 w 8"/>
              <a:gd name="T1" fmla="*/ 0 h 14"/>
              <a:gd name="T2" fmla="*/ 8 w 8"/>
              <a:gd name="T3" fmla="*/ 1 h 14"/>
              <a:gd name="T4" fmla="*/ 8 w 8"/>
              <a:gd name="T5" fmla="*/ 2 h 14"/>
              <a:gd name="T6" fmla="*/ 1 w 8"/>
              <a:gd name="T7" fmla="*/ 13 h 14"/>
              <a:gd name="T8" fmla="*/ 0 w 8"/>
              <a:gd name="T9" fmla="*/ 14 h 14"/>
              <a:gd name="T10" fmla="*/ 0 w 8"/>
              <a:gd name="T11" fmla="*/ 13 h 14"/>
              <a:gd name="T12" fmla="*/ 0 w 8"/>
              <a:gd name="T13" fmla="*/ 12 h 14"/>
              <a:gd name="T14" fmla="*/ 7 w 8"/>
              <a:gd name="T15" fmla="*/ 1 h 14"/>
              <a:gd name="T16" fmla="*/ 7 w 8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8" h="14">
                <a:moveTo>
                  <a:pt x="7" y="0"/>
                </a:moveTo>
                <a:cubicBezTo>
                  <a:pt x="8" y="0"/>
                  <a:pt x="8" y="1"/>
                  <a:pt x="8" y="1"/>
                </a:cubicBezTo>
                <a:cubicBezTo>
                  <a:pt x="8" y="1"/>
                  <a:pt x="8" y="1"/>
                  <a:pt x="8" y="2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4"/>
                  <a:pt x="1" y="14"/>
                  <a:pt x="0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7" y="0"/>
                  <a:pt x="7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7" name="Freeform 1956"/>
          <p:cNvSpPr>
            <a:spLocks/>
          </p:cNvSpPr>
          <p:nvPr/>
        </p:nvSpPr>
        <p:spPr bwMode="auto">
          <a:xfrm>
            <a:off x="10117834" y="634882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8" name="Freeform 1957"/>
          <p:cNvSpPr>
            <a:spLocks noEditPoints="1"/>
          </p:cNvSpPr>
          <p:nvPr/>
        </p:nvSpPr>
        <p:spPr bwMode="auto">
          <a:xfrm>
            <a:off x="10275507" y="6366347"/>
            <a:ext cx="36985" cy="95383"/>
          </a:xfrm>
          <a:custGeom>
            <a:avLst/>
            <a:gdLst>
              <a:gd name="T0" fmla="*/ 4 w 4"/>
              <a:gd name="T1" fmla="*/ 1 h 10"/>
              <a:gd name="T2" fmla="*/ 4 w 4"/>
              <a:gd name="T3" fmla="*/ 3 h 10"/>
              <a:gd name="T4" fmla="*/ 3 w 4"/>
              <a:gd name="T5" fmla="*/ 4 h 10"/>
              <a:gd name="T6" fmla="*/ 1 w 4"/>
              <a:gd name="T7" fmla="*/ 4 h 10"/>
              <a:gd name="T8" fmla="*/ 0 w 4"/>
              <a:gd name="T9" fmla="*/ 3 h 10"/>
              <a:gd name="T10" fmla="*/ 0 w 4"/>
              <a:gd name="T11" fmla="*/ 1 h 10"/>
              <a:gd name="T12" fmla="*/ 1 w 4"/>
              <a:gd name="T13" fmla="*/ 0 h 10"/>
              <a:gd name="T14" fmla="*/ 3 w 4"/>
              <a:gd name="T15" fmla="*/ 0 h 10"/>
              <a:gd name="T16" fmla="*/ 4 w 4"/>
              <a:gd name="T17" fmla="*/ 1 h 10"/>
              <a:gd name="T18" fmla="*/ 4 w 4"/>
              <a:gd name="T19" fmla="*/ 7 h 10"/>
              <a:gd name="T20" fmla="*/ 4 w 4"/>
              <a:gd name="T21" fmla="*/ 9 h 10"/>
              <a:gd name="T22" fmla="*/ 3 w 4"/>
              <a:gd name="T23" fmla="*/ 10 h 10"/>
              <a:gd name="T24" fmla="*/ 1 w 4"/>
              <a:gd name="T25" fmla="*/ 10 h 10"/>
              <a:gd name="T26" fmla="*/ 0 w 4"/>
              <a:gd name="T27" fmla="*/ 9 h 10"/>
              <a:gd name="T28" fmla="*/ 0 w 4"/>
              <a:gd name="T29" fmla="*/ 7 h 10"/>
              <a:gd name="T30" fmla="*/ 1 w 4"/>
              <a:gd name="T31" fmla="*/ 6 h 10"/>
              <a:gd name="T32" fmla="*/ 3 w 4"/>
              <a:gd name="T33" fmla="*/ 6 h 10"/>
              <a:gd name="T34" fmla="*/ 4 w 4"/>
              <a:gd name="T35" fmla="*/ 7 h 10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</a:cxnLst>
            <a:rect l="0" t="0" r="r" b="b"/>
            <a:pathLst>
              <a:path w="4" h="10">
                <a:moveTo>
                  <a:pt x="4" y="1"/>
                </a:moveTo>
                <a:cubicBezTo>
                  <a:pt x="4" y="3"/>
                  <a:pt x="4" y="3"/>
                  <a:pt x="4" y="3"/>
                </a:cubicBezTo>
                <a:cubicBezTo>
                  <a:pt x="4" y="3"/>
                  <a:pt x="3" y="4"/>
                  <a:pt x="3" y="4"/>
                </a:cubicBezTo>
                <a:cubicBezTo>
                  <a:pt x="1" y="4"/>
                  <a:pt x="1" y="4"/>
                  <a:pt x="1" y="4"/>
                </a:cubicBezTo>
                <a:cubicBezTo>
                  <a:pt x="0" y="4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3" y="0"/>
                  <a:pt x="3" y="0"/>
                  <a:pt x="3" y="0"/>
                </a:cubicBezTo>
                <a:cubicBezTo>
                  <a:pt x="3" y="0"/>
                  <a:pt x="4" y="1"/>
                  <a:pt x="4" y="1"/>
                </a:cubicBezTo>
                <a:moveTo>
                  <a:pt x="4" y="7"/>
                </a:moveTo>
                <a:cubicBezTo>
                  <a:pt x="4" y="9"/>
                  <a:pt x="4" y="9"/>
                  <a:pt x="4" y="9"/>
                </a:cubicBezTo>
                <a:cubicBezTo>
                  <a:pt x="4" y="9"/>
                  <a:pt x="3" y="10"/>
                  <a:pt x="3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0" y="10"/>
                  <a:pt x="0" y="9"/>
                  <a:pt x="0" y="9"/>
                </a:cubicBezTo>
                <a:cubicBezTo>
                  <a:pt x="0" y="7"/>
                  <a:pt x="0" y="7"/>
                  <a:pt x="0" y="7"/>
                </a:cubicBezTo>
                <a:cubicBezTo>
                  <a:pt x="0" y="7"/>
                  <a:pt x="0" y="6"/>
                  <a:pt x="1" y="6"/>
                </a:cubicBezTo>
                <a:cubicBezTo>
                  <a:pt x="3" y="6"/>
                  <a:pt x="3" y="6"/>
                  <a:pt x="3" y="6"/>
                </a:cubicBezTo>
                <a:cubicBezTo>
                  <a:pt x="3" y="6"/>
                  <a:pt x="4" y="7"/>
                  <a:pt x="4" y="7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49" name="Freeform 1958"/>
          <p:cNvSpPr>
            <a:spLocks/>
          </p:cNvSpPr>
          <p:nvPr/>
        </p:nvSpPr>
        <p:spPr bwMode="auto">
          <a:xfrm>
            <a:off x="10388409" y="6348828"/>
            <a:ext cx="83703" cy="130421"/>
          </a:xfrm>
          <a:custGeom>
            <a:avLst/>
            <a:gdLst>
              <a:gd name="T0" fmla="*/ 8 w 9"/>
              <a:gd name="T1" fmla="*/ 0 h 14"/>
              <a:gd name="T2" fmla="*/ 9 w 9"/>
              <a:gd name="T3" fmla="*/ 1 h 14"/>
              <a:gd name="T4" fmla="*/ 9 w 9"/>
              <a:gd name="T5" fmla="*/ 2 h 14"/>
              <a:gd name="T6" fmla="*/ 2 w 9"/>
              <a:gd name="T7" fmla="*/ 13 h 14"/>
              <a:gd name="T8" fmla="*/ 1 w 9"/>
              <a:gd name="T9" fmla="*/ 14 h 14"/>
              <a:gd name="T10" fmla="*/ 0 w 9"/>
              <a:gd name="T11" fmla="*/ 13 h 14"/>
              <a:gd name="T12" fmla="*/ 0 w 9"/>
              <a:gd name="T13" fmla="*/ 12 h 14"/>
              <a:gd name="T14" fmla="*/ 7 w 9"/>
              <a:gd name="T15" fmla="*/ 1 h 14"/>
              <a:gd name="T16" fmla="*/ 8 w 9"/>
              <a:gd name="T17" fmla="*/ 0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</a:cxnLst>
            <a:rect l="0" t="0" r="r" b="b"/>
            <a:pathLst>
              <a:path w="9" h="14">
                <a:moveTo>
                  <a:pt x="8" y="0"/>
                </a:moveTo>
                <a:cubicBezTo>
                  <a:pt x="8" y="0"/>
                  <a:pt x="9" y="1"/>
                  <a:pt x="9" y="1"/>
                </a:cubicBezTo>
                <a:cubicBezTo>
                  <a:pt x="9" y="1"/>
                  <a:pt x="9" y="1"/>
                  <a:pt x="9" y="2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4"/>
                  <a:pt x="1" y="14"/>
                  <a:pt x="1" y="14"/>
                </a:cubicBezTo>
                <a:cubicBezTo>
                  <a:pt x="0" y="14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7" y="1"/>
                  <a:pt x="7" y="1"/>
                  <a:pt x="7" y="1"/>
                </a:cubicBezTo>
                <a:cubicBezTo>
                  <a:pt x="7" y="0"/>
                  <a:pt x="8" y="0"/>
                  <a:pt x="8" y="0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0" name="Freeform 1959"/>
          <p:cNvSpPr>
            <a:spLocks noEditPoints="1"/>
          </p:cNvSpPr>
          <p:nvPr/>
        </p:nvSpPr>
        <p:spPr bwMode="auto">
          <a:xfrm>
            <a:off x="10518830" y="6348828"/>
            <a:ext cx="83703" cy="130421"/>
          </a:xfrm>
          <a:custGeom>
            <a:avLst/>
            <a:gdLst>
              <a:gd name="T0" fmla="*/ 5 w 9"/>
              <a:gd name="T1" fmla="*/ 0 h 14"/>
              <a:gd name="T2" fmla="*/ 7 w 9"/>
              <a:gd name="T3" fmla="*/ 2 h 14"/>
              <a:gd name="T4" fmla="*/ 9 w 9"/>
              <a:gd name="T5" fmla="*/ 5 h 14"/>
              <a:gd name="T6" fmla="*/ 9 w 9"/>
              <a:gd name="T7" fmla="*/ 7 h 14"/>
              <a:gd name="T8" fmla="*/ 9 w 9"/>
              <a:gd name="T9" fmla="*/ 9 h 14"/>
              <a:gd name="T10" fmla="*/ 7 w 9"/>
              <a:gd name="T11" fmla="*/ 12 h 14"/>
              <a:gd name="T12" fmla="*/ 6 w 9"/>
              <a:gd name="T13" fmla="*/ 13 h 14"/>
              <a:gd name="T14" fmla="*/ 5 w 9"/>
              <a:gd name="T15" fmla="*/ 14 h 14"/>
              <a:gd name="T16" fmla="*/ 3 w 9"/>
              <a:gd name="T17" fmla="*/ 13 h 14"/>
              <a:gd name="T18" fmla="*/ 3 w 9"/>
              <a:gd name="T19" fmla="*/ 12 h 14"/>
              <a:gd name="T20" fmla="*/ 1 w 9"/>
              <a:gd name="T21" fmla="*/ 9 h 14"/>
              <a:gd name="T22" fmla="*/ 0 w 9"/>
              <a:gd name="T23" fmla="*/ 7 h 14"/>
              <a:gd name="T24" fmla="*/ 1 w 9"/>
              <a:gd name="T25" fmla="*/ 5 h 14"/>
              <a:gd name="T26" fmla="*/ 3 w 9"/>
              <a:gd name="T27" fmla="*/ 2 h 14"/>
              <a:gd name="T28" fmla="*/ 5 w 9"/>
              <a:gd name="T29" fmla="*/ 0 h 14"/>
              <a:gd name="T30" fmla="*/ 5 w 9"/>
              <a:gd name="T31" fmla="*/ 2 h 14"/>
              <a:gd name="T32" fmla="*/ 4 w 9"/>
              <a:gd name="T33" fmla="*/ 2 h 14"/>
              <a:gd name="T34" fmla="*/ 2 w 9"/>
              <a:gd name="T35" fmla="*/ 6 h 14"/>
              <a:gd name="T36" fmla="*/ 2 w 9"/>
              <a:gd name="T37" fmla="*/ 7 h 14"/>
              <a:gd name="T38" fmla="*/ 2 w 9"/>
              <a:gd name="T39" fmla="*/ 8 h 14"/>
              <a:gd name="T40" fmla="*/ 4 w 9"/>
              <a:gd name="T41" fmla="*/ 12 h 14"/>
              <a:gd name="T42" fmla="*/ 5 w 9"/>
              <a:gd name="T43" fmla="*/ 12 h 14"/>
              <a:gd name="T44" fmla="*/ 5 w 9"/>
              <a:gd name="T45" fmla="*/ 12 h 14"/>
              <a:gd name="T46" fmla="*/ 7 w 9"/>
              <a:gd name="T47" fmla="*/ 8 h 14"/>
              <a:gd name="T48" fmla="*/ 7 w 9"/>
              <a:gd name="T49" fmla="*/ 7 h 14"/>
              <a:gd name="T50" fmla="*/ 7 w 9"/>
              <a:gd name="T51" fmla="*/ 6 h 14"/>
              <a:gd name="T52" fmla="*/ 5 w 9"/>
              <a:gd name="T53" fmla="*/ 2 h 14"/>
              <a:gd name="T54" fmla="*/ 5 w 9"/>
              <a:gd name="T55" fmla="*/ 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</a:cxnLst>
            <a:rect l="0" t="0" r="r" b="b"/>
            <a:pathLst>
              <a:path w="9" h="14">
                <a:moveTo>
                  <a:pt x="5" y="0"/>
                </a:moveTo>
                <a:cubicBezTo>
                  <a:pt x="6" y="0"/>
                  <a:pt x="6" y="1"/>
                  <a:pt x="7" y="2"/>
                </a:cubicBezTo>
                <a:cubicBezTo>
                  <a:pt x="9" y="5"/>
                  <a:pt x="9" y="5"/>
                  <a:pt x="9" y="5"/>
                </a:cubicBezTo>
                <a:cubicBezTo>
                  <a:pt x="9" y="6"/>
                  <a:pt x="9" y="6"/>
                  <a:pt x="9" y="7"/>
                </a:cubicBezTo>
                <a:cubicBezTo>
                  <a:pt x="9" y="8"/>
                  <a:pt x="9" y="8"/>
                  <a:pt x="9" y="9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3"/>
                  <a:pt x="7" y="13"/>
                  <a:pt x="6" y="13"/>
                </a:cubicBezTo>
                <a:cubicBezTo>
                  <a:pt x="6" y="14"/>
                  <a:pt x="5" y="14"/>
                  <a:pt x="5" y="14"/>
                </a:cubicBezTo>
                <a:cubicBezTo>
                  <a:pt x="4" y="14"/>
                  <a:pt x="4" y="14"/>
                  <a:pt x="3" y="13"/>
                </a:cubicBezTo>
                <a:cubicBezTo>
                  <a:pt x="3" y="13"/>
                  <a:pt x="3" y="13"/>
                  <a:pt x="3" y="12"/>
                </a:cubicBezTo>
                <a:cubicBezTo>
                  <a:pt x="1" y="9"/>
                  <a:pt x="1" y="9"/>
                  <a:pt x="1" y="9"/>
                </a:cubicBezTo>
                <a:cubicBezTo>
                  <a:pt x="1" y="8"/>
                  <a:pt x="0" y="8"/>
                  <a:pt x="0" y="7"/>
                </a:cubicBezTo>
                <a:cubicBezTo>
                  <a:pt x="0" y="6"/>
                  <a:pt x="1" y="6"/>
                  <a:pt x="1" y="5"/>
                </a:cubicBezTo>
                <a:cubicBezTo>
                  <a:pt x="3" y="2"/>
                  <a:pt x="3" y="2"/>
                  <a:pt x="3" y="2"/>
                </a:cubicBezTo>
                <a:cubicBezTo>
                  <a:pt x="3" y="1"/>
                  <a:pt x="4" y="0"/>
                  <a:pt x="5" y="0"/>
                </a:cubicBezTo>
                <a:moveTo>
                  <a:pt x="5" y="2"/>
                </a:moveTo>
                <a:cubicBezTo>
                  <a:pt x="5" y="2"/>
                  <a:pt x="4" y="2"/>
                  <a:pt x="4" y="2"/>
                </a:cubicBezTo>
                <a:cubicBezTo>
                  <a:pt x="2" y="6"/>
                  <a:pt x="2" y="6"/>
                  <a:pt x="2" y="6"/>
                </a:cubicBezTo>
                <a:cubicBezTo>
                  <a:pt x="2" y="6"/>
                  <a:pt x="2" y="7"/>
                  <a:pt x="2" y="7"/>
                </a:cubicBezTo>
                <a:cubicBezTo>
                  <a:pt x="2" y="7"/>
                  <a:pt x="2" y="8"/>
                  <a:pt x="2" y="8"/>
                </a:cubicBez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2"/>
                </a:cubicBezTo>
                <a:cubicBezTo>
                  <a:pt x="5" y="12"/>
                  <a:pt x="5" y="12"/>
                  <a:pt x="5" y="12"/>
                </a:cubicBezTo>
                <a:cubicBezTo>
                  <a:pt x="7" y="8"/>
                  <a:pt x="7" y="8"/>
                  <a:pt x="7" y="8"/>
                </a:cubicBezTo>
                <a:cubicBezTo>
                  <a:pt x="7" y="8"/>
                  <a:pt x="7" y="7"/>
                  <a:pt x="7" y="7"/>
                </a:cubicBezTo>
                <a:cubicBezTo>
                  <a:pt x="7" y="7"/>
                  <a:pt x="7" y="6"/>
                  <a:pt x="7" y="6"/>
                </a:cubicBezTo>
                <a:cubicBezTo>
                  <a:pt x="5" y="2"/>
                  <a:pt x="5" y="2"/>
                  <a:pt x="5" y="2"/>
                </a:cubicBezTo>
                <a:cubicBezTo>
                  <a:pt x="5" y="2"/>
                  <a:pt x="5" y="2"/>
                  <a:pt x="5" y="2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1" name="Freeform 1960"/>
          <p:cNvSpPr>
            <a:spLocks noEditPoints="1"/>
          </p:cNvSpPr>
          <p:nvPr/>
        </p:nvSpPr>
        <p:spPr bwMode="auto">
          <a:xfrm>
            <a:off x="10658984" y="6348828"/>
            <a:ext cx="73970" cy="130421"/>
          </a:xfrm>
          <a:custGeom>
            <a:avLst/>
            <a:gdLst>
              <a:gd name="T0" fmla="*/ 5 w 8"/>
              <a:gd name="T1" fmla="*/ 1 h 14"/>
              <a:gd name="T2" fmla="*/ 6 w 8"/>
              <a:gd name="T3" fmla="*/ 2 h 14"/>
              <a:gd name="T4" fmla="*/ 8 w 8"/>
              <a:gd name="T5" fmla="*/ 5 h 14"/>
              <a:gd name="T6" fmla="*/ 8 w 8"/>
              <a:gd name="T7" fmla="*/ 7 h 14"/>
              <a:gd name="T8" fmla="*/ 8 w 8"/>
              <a:gd name="T9" fmla="*/ 8 h 14"/>
              <a:gd name="T10" fmla="*/ 6 w 8"/>
              <a:gd name="T11" fmla="*/ 12 h 14"/>
              <a:gd name="T12" fmla="*/ 5 w 8"/>
              <a:gd name="T13" fmla="*/ 13 h 14"/>
              <a:gd name="T14" fmla="*/ 4 w 8"/>
              <a:gd name="T15" fmla="*/ 14 h 14"/>
              <a:gd name="T16" fmla="*/ 0 w 8"/>
              <a:gd name="T17" fmla="*/ 14 h 14"/>
              <a:gd name="T18" fmla="*/ 0 w 8"/>
              <a:gd name="T19" fmla="*/ 13 h 14"/>
              <a:gd name="T20" fmla="*/ 0 w 8"/>
              <a:gd name="T21" fmla="*/ 13 h 14"/>
              <a:gd name="T22" fmla="*/ 0 w 8"/>
              <a:gd name="T23" fmla="*/ 12 h 14"/>
              <a:gd name="T24" fmla="*/ 0 w 8"/>
              <a:gd name="T25" fmla="*/ 12 h 14"/>
              <a:gd name="T26" fmla="*/ 1 w 8"/>
              <a:gd name="T27" fmla="*/ 12 h 14"/>
              <a:gd name="T28" fmla="*/ 1 w 8"/>
              <a:gd name="T29" fmla="*/ 2 h 14"/>
              <a:gd name="T30" fmla="*/ 0 w 8"/>
              <a:gd name="T31" fmla="*/ 2 h 14"/>
              <a:gd name="T32" fmla="*/ 0 w 8"/>
              <a:gd name="T33" fmla="*/ 2 h 14"/>
              <a:gd name="T34" fmla="*/ 0 w 8"/>
              <a:gd name="T35" fmla="*/ 1 h 14"/>
              <a:gd name="T36" fmla="*/ 0 w 8"/>
              <a:gd name="T37" fmla="*/ 0 h 14"/>
              <a:gd name="T38" fmla="*/ 0 w 8"/>
              <a:gd name="T39" fmla="*/ 0 h 14"/>
              <a:gd name="T40" fmla="*/ 4 w 8"/>
              <a:gd name="T41" fmla="*/ 0 h 14"/>
              <a:gd name="T42" fmla="*/ 5 w 8"/>
              <a:gd name="T43" fmla="*/ 1 h 14"/>
              <a:gd name="T44" fmla="*/ 3 w 8"/>
              <a:gd name="T45" fmla="*/ 12 h 14"/>
              <a:gd name="T46" fmla="*/ 4 w 8"/>
              <a:gd name="T47" fmla="*/ 12 h 14"/>
              <a:gd name="T48" fmla="*/ 5 w 8"/>
              <a:gd name="T49" fmla="*/ 11 h 14"/>
              <a:gd name="T50" fmla="*/ 6 w 8"/>
              <a:gd name="T51" fmla="*/ 8 h 14"/>
              <a:gd name="T52" fmla="*/ 7 w 8"/>
              <a:gd name="T53" fmla="*/ 7 h 14"/>
              <a:gd name="T54" fmla="*/ 6 w 8"/>
              <a:gd name="T55" fmla="*/ 6 h 14"/>
              <a:gd name="T56" fmla="*/ 5 w 8"/>
              <a:gd name="T57" fmla="*/ 3 h 14"/>
              <a:gd name="T58" fmla="*/ 4 w 8"/>
              <a:gd name="T59" fmla="*/ 2 h 14"/>
              <a:gd name="T60" fmla="*/ 3 w 8"/>
              <a:gd name="T61" fmla="*/ 2 h 14"/>
              <a:gd name="T62" fmla="*/ 3 w 8"/>
              <a:gd name="T63" fmla="*/ 12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</a:cxnLst>
            <a:rect l="0" t="0" r="r" b="b"/>
            <a:pathLst>
              <a:path w="8" h="14">
                <a:moveTo>
                  <a:pt x="5" y="1"/>
                </a:moveTo>
                <a:cubicBezTo>
                  <a:pt x="6" y="1"/>
                  <a:pt x="6" y="1"/>
                  <a:pt x="6" y="2"/>
                </a:cubicBezTo>
                <a:cubicBezTo>
                  <a:pt x="8" y="5"/>
                  <a:pt x="8" y="5"/>
                  <a:pt x="8" y="5"/>
                </a:cubicBezTo>
                <a:cubicBezTo>
                  <a:pt x="8" y="6"/>
                  <a:pt x="8" y="6"/>
                  <a:pt x="8" y="7"/>
                </a:cubicBezTo>
                <a:cubicBezTo>
                  <a:pt x="8" y="8"/>
                  <a:pt x="8" y="8"/>
                  <a:pt x="8" y="8"/>
                </a:cubicBezTo>
                <a:cubicBezTo>
                  <a:pt x="6" y="12"/>
                  <a:pt x="6" y="12"/>
                  <a:pt x="6" y="12"/>
                </a:cubicBezTo>
                <a:cubicBezTo>
                  <a:pt x="6" y="13"/>
                  <a:pt x="6" y="13"/>
                  <a:pt x="5" y="13"/>
                </a:cubicBezTo>
                <a:cubicBezTo>
                  <a:pt x="5" y="14"/>
                  <a:pt x="4" y="14"/>
                  <a:pt x="4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4"/>
                  <a:pt x="0" y="14"/>
                  <a:pt x="0" y="13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2"/>
                  <a:pt x="0" y="12"/>
                  <a:pt x="0" y="12"/>
                </a:cubicBezTo>
                <a:cubicBezTo>
                  <a:pt x="1" y="12"/>
                  <a:pt x="1" y="12"/>
                  <a:pt x="1" y="12"/>
                </a:cubicBezTo>
                <a:cubicBezTo>
                  <a:pt x="1" y="2"/>
                  <a:pt x="1" y="2"/>
                  <a:pt x="1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2"/>
                  <a:pt x="0" y="2"/>
                  <a:pt x="0" y="2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1"/>
                  <a:pt x="0" y="0"/>
                </a:cubicBezTo>
                <a:cubicBezTo>
                  <a:pt x="0" y="0"/>
                  <a:pt x="0" y="0"/>
                  <a:pt x="0" y="0"/>
                </a:cubicBezTo>
                <a:cubicBezTo>
                  <a:pt x="4" y="0"/>
                  <a:pt x="4" y="0"/>
                  <a:pt x="4" y="0"/>
                </a:cubicBezTo>
                <a:cubicBezTo>
                  <a:pt x="4" y="0"/>
                  <a:pt x="5" y="0"/>
                  <a:pt x="5" y="1"/>
                </a:cubicBezTo>
                <a:moveTo>
                  <a:pt x="3" y="12"/>
                </a:moveTo>
                <a:cubicBezTo>
                  <a:pt x="4" y="12"/>
                  <a:pt x="4" y="12"/>
                  <a:pt x="4" y="12"/>
                </a:cubicBezTo>
                <a:cubicBezTo>
                  <a:pt x="4" y="12"/>
                  <a:pt x="4" y="12"/>
                  <a:pt x="5" y="11"/>
                </a:cubicBezTo>
                <a:cubicBezTo>
                  <a:pt x="6" y="8"/>
                  <a:pt x="6" y="8"/>
                  <a:pt x="6" y="8"/>
                </a:cubicBezTo>
                <a:cubicBezTo>
                  <a:pt x="7" y="7"/>
                  <a:pt x="7" y="7"/>
                  <a:pt x="7" y="7"/>
                </a:cubicBezTo>
                <a:cubicBezTo>
                  <a:pt x="7" y="7"/>
                  <a:pt x="7" y="6"/>
                  <a:pt x="6" y="6"/>
                </a:cubicBezTo>
                <a:cubicBezTo>
                  <a:pt x="5" y="3"/>
                  <a:pt x="5" y="3"/>
                  <a:pt x="5" y="3"/>
                </a:cubicBezTo>
                <a:cubicBezTo>
                  <a:pt x="4" y="2"/>
                  <a:pt x="4" y="2"/>
                  <a:pt x="4" y="2"/>
                </a:cubicBezTo>
                <a:cubicBezTo>
                  <a:pt x="3" y="2"/>
                  <a:pt x="3" y="2"/>
                  <a:pt x="3" y="2"/>
                </a:cubicBezTo>
                <a:lnTo>
                  <a:pt x="3" y="12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2" name="Freeform 1961"/>
          <p:cNvSpPr>
            <a:spLocks/>
          </p:cNvSpPr>
          <p:nvPr/>
        </p:nvSpPr>
        <p:spPr bwMode="auto">
          <a:xfrm>
            <a:off x="10789405" y="6348828"/>
            <a:ext cx="83703" cy="130421"/>
          </a:xfrm>
          <a:custGeom>
            <a:avLst/>
            <a:gdLst>
              <a:gd name="T0" fmla="*/ 7 w 9"/>
              <a:gd name="T1" fmla="*/ 1 h 14"/>
              <a:gd name="T2" fmla="*/ 8 w 9"/>
              <a:gd name="T3" fmla="*/ 0 h 14"/>
              <a:gd name="T4" fmla="*/ 8 w 9"/>
              <a:gd name="T5" fmla="*/ 0 h 14"/>
              <a:gd name="T6" fmla="*/ 9 w 9"/>
              <a:gd name="T7" fmla="*/ 0 h 14"/>
              <a:gd name="T8" fmla="*/ 9 w 9"/>
              <a:gd name="T9" fmla="*/ 1 h 14"/>
              <a:gd name="T10" fmla="*/ 9 w 9"/>
              <a:gd name="T11" fmla="*/ 3 h 14"/>
              <a:gd name="T12" fmla="*/ 6 w 9"/>
              <a:gd name="T13" fmla="*/ 7 h 14"/>
              <a:gd name="T14" fmla="*/ 6 w 9"/>
              <a:gd name="T15" fmla="*/ 13 h 14"/>
              <a:gd name="T16" fmla="*/ 5 w 9"/>
              <a:gd name="T17" fmla="*/ 14 h 14"/>
              <a:gd name="T18" fmla="*/ 5 w 9"/>
              <a:gd name="T19" fmla="*/ 14 h 14"/>
              <a:gd name="T20" fmla="*/ 4 w 9"/>
              <a:gd name="T21" fmla="*/ 14 h 14"/>
              <a:gd name="T22" fmla="*/ 4 w 9"/>
              <a:gd name="T23" fmla="*/ 13 h 14"/>
              <a:gd name="T24" fmla="*/ 4 w 9"/>
              <a:gd name="T25" fmla="*/ 7 h 14"/>
              <a:gd name="T26" fmla="*/ 0 w 9"/>
              <a:gd name="T27" fmla="*/ 3 h 14"/>
              <a:gd name="T28" fmla="*/ 0 w 9"/>
              <a:gd name="T29" fmla="*/ 1 h 14"/>
              <a:gd name="T30" fmla="*/ 1 w 9"/>
              <a:gd name="T31" fmla="*/ 0 h 14"/>
              <a:gd name="T32" fmla="*/ 1 w 9"/>
              <a:gd name="T33" fmla="*/ 0 h 14"/>
              <a:gd name="T34" fmla="*/ 2 w 9"/>
              <a:gd name="T35" fmla="*/ 0 h 14"/>
              <a:gd name="T36" fmla="*/ 2 w 9"/>
              <a:gd name="T37" fmla="*/ 1 h 14"/>
              <a:gd name="T38" fmla="*/ 2 w 9"/>
              <a:gd name="T39" fmla="*/ 2 h 14"/>
              <a:gd name="T40" fmla="*/ 5 w 9"/>
              <a:gd name="T41" fmla="*/ 5 h 14"/>
              <a:gd name="T42" fmla="*/ 7 w 9"/>
              <a:gd name="T43" fmla="*/ 2 h 14"/>
              <a:gd name="T44" fmla="*/ 7 w 9"/>
              <a:gd name="T45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</a:cxnLst>
            <a:rect l="0" t="0" r="r" b="b"/>
            <a:pathLst>
              <a:path w="9" h="14">
                <a:moveTo>
                  <a:pt x="7" y="1"/>
                </a:move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3"/>
                  <a:pt x="9" y="3"/>
                  <a:pt x="9" y="3"/>
                </a:cubicBezTo>
                <a:cubicBezTo>
                  <a:pt x="6" y="7"/>
                  <a:pt x="6" y="7"/>
                  <a:pt x="6" y="7"/>
                </a:cubicBezTo>
                <a:cubicBezTo>
                  <a:pt x="6" y="13"/>
                  <a:pt x="6" y="13"/>
                  <a:pt x="6" y="13"/>
                </a:cubicBezTo>
                <a:cubicBezTo>
                  <a:pt x="6" y="13"/>
                  <a:pt x="5" y="13"/>
                  <a:pt x="5" y="14"/>
                </a:cubicBezTo>
                <a:cubicBezTo>
                  <a:pt x="5" y="14"/>
                  <a:pt x="5" y="14"/>
                  <a:pt x="5" y="14"/>
                </a:cubicBezTo>
                <a:cubicBezTo>
                  <a:pt x="4" y="14"/>
                  <a:pt x="4" y="14"/>
                  <a:pt x="4" y="14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7"/>
                  <a:pt x="4" y="7"/>
                  <a:pt x="4" y="7"/>
                </a:cubicBezTo>
                <a:cubicBezTo>
                  <a:pt x="0" y="3"/>
                  <a:pt x="0" y="3"/>
                  <a:pt x="0" y="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2"/>
                  <a:pt x="2" y="2"/>
                  <a:pt x="2" y="2"/>
                </a:cubicBezTo>
                <a:cubicBezTo>
                  <a:pt x="5" y="5"/>
                  <a:pt x="5" y="5"/>
                  <a:pt x="5" y="5"/>
                </a:cubicBezTo>
                <a:cubicBezTo>
                  <a:pt x="7" y="2"/>
                  <a:pt x="7" y="2"/>
                  <a:pt x="7" y="2"/>
                </a:cubicBezTo>
                <a:lnTo>
                  <a:pt x="7" y="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3" name="Freeform 1962"/>
          <p:cNvSpPr>
            <a:spLocks/>
          </p:cNvSpPr>
          <p:nvPr/>
        </p:nvSpPr>
        <p:spPr bwMode="auto">
          <a:xfrm>
            <a:off x="10929559" y="6348828"/>
            <a:ext cx="83703" cy="130421"/>
          </a:xfrm>
          <a:custGeom>
            <a:avLst/>
            <a:gdLst>
              <a:gd name="T0" fmla="*/ 8 w 9"/>
              <a:gd name="T1" fmla="*/ 1 h 14"/>
              <a:gd name="T2" fmla="*/ 9 w 9"/>
              <a:gd name="T3" fmla="*/ 2 h 14"/>
              <a:gd name="T4" fmla="*/ 8 w 9"/>
              <a:gd name="T5" fmla="*/ 3 h 14"/>
              <a:gd name="T6" fmla="*/ 8 w 9"/>
              <a:gd name="T7" fmla="*/ 3 h 14"/>
              <a:gd name="T8" fmla="*/ 7 w 9"/>
              <a:gd name="T9" fmla="*/ 3 h 14"/>
              <a:gd name="T10" fmla="*/ 7 w 9"/>
              <a:gd name="T11" fmla="*/ 3 h 14"/>
              <a:gd name="T12" fmla="*/ 7 w 9"/>
              <a:gd name="T13" fmla="*/ 2 h 14"/>
              <a:gd name="T14" fmla="*/ 6 w 9"/>
              <a:gd name="T15" fmla="*/ 2 h 14"/>
              <a:gd name="T16" fmla="*/ 6 w 9"/>
              <a:gd name="T17" fmla="*/ 2 h 14"/>
              <a:gd name="T18" fmla="*/ 2 w 9"/>
              <a:gd name="T19" fmla="*/ 2 h 14"/>
              <a:gd name="T20" fmla="*/ 2 w 9"/>
              <a:gd name="T21" fmla="*/ 2 h 14"/>
              <a:gd name="T22" fmla="*/ 2 w 9"/>
              <a:gd name="T23" fmla="*/ 2 h 14"/>
              <a:gd name="T24" fmla="*/ 8 w 9"/>
              <a:gd name="T25" fmla="*/ 10 h 14"/>
              <a:gd name="T26" fmla="*/ 9 w 9"/>
              <a:gd name="T27" fmla="*/ 12 h 14"/>
              <a:gd name="T28" fmla="*/ 8 w 9"/>
              <a:gd name="T29" fmla="*/ 13 h 14"/>
              <a:gd name="T30" fmla="*/ 7 w 9"/>
              <a:gd name="T31" fmla="*/ 14 h 14"/>
              <a:gd name="T32" fmla="*/ 2 w 9"/>
              <a:gd name="T33" fmla="*/ 14 h 14"/>
              <a:gd name="T34" fmla="*/ 0 w 9"/>
              <a:gd name="T35" fmla="*/ 13 h 14"/>
              <a:gd name="T36" fmla="*/ 0 w 9"/>
              <a:gd name="T37" fmla="*/ 12 h 14"/>
              <a:gd name="T38" fmla="*/ 0 w 9"/>
              <a:gd name="T39" fmla="*/ 11 h 14"/>
              <a:gd name="T40" fmla="*/ 1 w 9"/>
              <a:gd name="T41" fmla="*/ 11 h 14"/>
              <a:gd name="T42" fmla="*/ 1 w 9"/>
              <a:gd name="T43" fmla="*/ 11 h 14"/>
              <a:gd name="T44" fmla="*/ 2 w 9"/>
              <a:gd name="T45" fmla="*/ 11 h 14"/>
              <a:gd name="T46" fmla="*/ 2 w 9"/>
              <a:gd name="T47" fmla="*/ 12 h 14"/>
              <a:gd name="T48" fmla="*/ 2 w 9"/>
              <a:gd name="T49" fmla="*/ 12 h 14"/>
              <a:gd name="T50" fmla="*/ 7 w 9"/>
              <a:gd name="T51" fmla="*/ 12 h 14"/>
              <a:gd name="T52" fmla="*/ 7 w 9"/>
              <a:gd name="T53" fmla="*/ 12 h 14"/>
              <a:gd name="T54" fmla="*/ 7 w 9"/>
              <a:gd name="T55" fmla="*/ 12 h 14"/>
              <a:gd name="T56" fmla="*/ 7 w 9"/>
              <a:gd name="T57" fmla="*/ 12 h 14"/>
              <a:gd name="T58" fmla="*/ 0 w 9"/>
              <a:gd name="T59" fmla="*/ 4 h 14"/>
              <a:gd name="T60" fmla="*/ 0 w 9"/>
              <a:gd name="T61" fmla="*/ 2 h 14"/>
              <a:gd name="T62" fmla="*/ 0 w 9"/>
              <a:gd name="T63" fmla="*/ 1 h 14"/>
              <a:gd name="T64" fmla="*/ 2 w 9"/>
              <a:gd name="T65" fmla="*/ 0 h 14"/>
              <a:gd name="T66" fmla="*/ 6 w 9"/>
              <a:gd name="T67" fmla="*/ 0 h 14"/>
              <a:gd name="T68" fmla="*/ 8 w 9"/>
              <a:gd name="T69" fmla="*/ 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</a:cxnLst>
            <a:rect l="0" t="0" r="r" b="b"/>
            <a:pathLst>
              <a:path w="9" h="14">
                <a:moveTo>
                  <a:pt x="8" y="1"/>
                </a:moveTo>
                <a:cubicBezTo>
                  <a:pt x="8" y="1"/>
                  <a:pt x="9" y="2"/>
                  <a:pt x="9" y="2"/>
                </a:cubicBezTo>
                <a:cubicBezTo>
                  <a:pt x="9" y="3"/>
                  <a:pt x="8" y="3"/>
                  <a:pt x="8" y="3"/>
                </a:cubicBezTo>
                <a:cubicBezTo>
                  <a:pt x="8" y="3"/>
                  <a:pt x="8" y="3"/>
                  <a:pt x="8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3"/>
                  <a:pt x="7" y="3"/>
                  <a:pt x="7" y="3"/>
                </a:cubicBezTo>
                <a:cubicBezTo>
                  <a:pt x="7" y="2"/>
                  <a:pt x="7" y="2"/>
                  <a:pt x="7" y="2"/>
                </a:cubicBezTo>
                <a:cubicBezTo>
                  <a:pt x="7" y="2"/>
                  <a:pt x="7" y="2"/>
                  <a:pt x="6" y="2"/>
                </a:cubicBezTo>
                <a:cubicBezTo>
                  <a:pt x="6" y="2"/>
                  <a:pt x="6" y="2"/>
                  <a:pt x="6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2" y="2"/>
                  <a:pt x="2" y="2"/>
                  <a:pt x="2" y="2"/>
                </a:cubicBezTo>
                <a:cubicBezTo>
                  <a:pt x="8" y="10"/>
                  <a:pt x="8" y="10"/>
                  <a:pt x="8" y="10"/>
                </a:cubicBezTo>
                <a:cubicBezTo>
                  <a:pt x="8" y="11"/>
                  <a:pt x="9" y="11"/>
                  <a:pt x="9" y="12"/>
                </a:cubicBezTo>
                <a:cubicBezTo>
                  <a:pt x="9" y="12"/>
                  <a:pt x="8" y="13"/>
                  <a:pt x="8" y="13"/>
                </a:cubicBezTo>
                <a:cubicBezTo>
                  <a:pt x="8" y="13"/>
                  <a:pt x="7" y="14"/>
                  <a:pt x="7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4"/>
                  <a:pt x="1" y="14"/>
                  <a:pt x="0" y="13"/>
                </a:cubicBezTo>
                <a:cubicBezTo>
                  <a:pt x="0" y="13"/>
                  <a:pt x="0" y="12"/>
                  <a:pt x="0" y="12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2" y="11"/>
                </a:cubicBezTo>
                <a:cubicBezTo>
                  <a:pt x="2" y="12"/>
                  <a:pt x="2" y="12"/>
                  <a:pt x="2" y="12"/>
                </a:cubicBezTo>
                <a:cubicBezTo>
                  <a:pt x="2" y="12"/>
                  <a:pt x="2" y="12"/>
                  <a:pt x="2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7" y="12"/>
                  <a:pt x="7" y="12"/>
                  <a:pt x="7" y="12"/>
                </a:cubicBezTo>
                <a:cubicBezTo>
                  <a:pt x="0" y="4"/>
                  <a:pt x="0" y="4"/>
                  <a:pt x="0" y="4"/>
                </a:cubicBezTo>
                <a:cubicBezTo>
                  <a:pt x="0" y="3"/>
                  <a:pt x="0" y="3"/>
                  <a:pt x="0" y="2"/>
                </a:cubicBezTo>
                <a:cubicBezTo>
                  <a:pt x="0" y="2"/>
                  <a:pt x="0" y="1"/>
                  <a:pt x="0" y="1"/>
                </a:cubicBezTo>
                <a:cubicBezTo>
                  <a:pt x="1" y="0"/>
                  <a:pt x="1" y="0"/>
                  <a:pt x="2" y="0"/>
                </a:cubicBezTo>
                <a:cubicBezTo>
                  <a:pt x="6" y="0"/>
                  <a:pt x="6" y="0"/>
                  <a:pt x="6" y="0"/>
                </a:cubicBezTo>
                <a:cubicBezTo>
                  <a:pt x="7" y="0"/>
                  <a:pt x="7" y="0"/>
                  <a:pt x="8" y="1"/>
                </a:cubicBezTo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4" name="Freeform 1963"/>
          <p:cNvSpPr>
            <a:spLocks/>
          </p:cNvSpPr>
          <p:nvPr/>
        </p:nvSpPr>
        <p:spPr bwMode="auto">
          <a:xfrm>
            <a:off x="11059980" y="6348828"/>
            <a:ext cx="83703" cy="130421"/>
          </a:xfrm>
          <a:custGeom>
            <a:avLst/>
            <a:gdLst>
              <a:gd name="T0" fmla="*/ 7 w 9"/>
              <a:gd name="T1" fmla="*/ 6 h 14"/>
              <a:gd name="T2" fmla="*/ 7 w 9"/>
              <a:gd name="T3" fmla="*/ 1 h 14"/>
              <a:gd name="T4" fmla="*/ 8 w 9"/>
              <a:gd name="T5" fmla="*/ 0 h 14"/>
              <a:gd name="T6" fmla="*/ 8 w 9"/>
              <a:gd name="T7" fmla="*/ 0 h 14"/>
              <a:gd name="T8" fmla="*/ 9 w 9"/>
              <a:gd name="T9" fmla="*/ 0 h 14"/>
              <a:gd name="T10" fmla="*/ 9 w 9"/>
              <a:gd name="T11" fmla="*/ 1 h 14"/>
              <a:gd name="T12" fmla="*/ 9 w 9"/>
              <a:gd name="T13" fmla="*/ 13 h 14"/>
              <a:gd name="T14" fmla="*/ 9 w 9"/>
              <a:gd name="T15" fmla="*/ 14 h 14"/>
              <a:gd name="T16" fmla="*/ 8 w 9"/>
              <a:gd name="T17" fmla="*/ 14 h 14"/>
              <a:gd name="T18" fmla="*/ 8 w 9"/>
              <a:gd name="T19" fmla="*/ 14 h 14"/>
              <a:gd name="T20" fmla="*/ 7 w 9"/>
              <a:gd name="T21" fmla="*/ 13 h 14"/>
              <a:gd name="T22" fmla="*/ 7 w 9"/>
              <a:gd name="T23" fmla="*/ 8 h 14"/>
              <a:gd name="T24" fmla="*/ 2 w 9"/>
              <a:gd name="T25" fmla="*/ 8 h 14"/>
              <a:gd name="T26" fmla="*/ 2 w 9"/>
              <a:gd name="T27" fmla="*/ 13 h 14"/>
              <a:gd name="T28" fmla="*/ 2 w 9"/>
              <a:gd name="T29" fmla="*/ 14 h 14"/>
              <a:gd name="T30" fmla="*/ 1 w 9"/>
              <a:gd name="T31" fmla="*/ 14 h 14"/>
              <a:gd name="T32" fmla="*/ 1 w 9"/>
              <a:gd name="T33" fmla="*/ 14 h 14"/>
              <a:gd name="T34" fmla="*/ 0 w 9"/>
              <a:gd name="T35" fmla="*/ 13 h 14"/>
              <a:gd name="T36" fmla="*/ 0 w 9"/>
              <a:gd name="T37" fmla="*/ 1 h 14"/>
              <a:gd name="T38" fmla="*/ 1 w 9"/>
              <a:gd name="T39" fmla="*/ 0 h 14"/>
              <a:gd name="T40" fmla="*/ 1 w 9"/>
              <a:gd name="T41" fmla="*/ 0 h 14"/>
              <a:gd name="T42" fmla="*/ 2 w 9"/>
              <a:gd name="T43" fmla="*/ 0 h 14"/>
              <a:gd name="T44" fmla="*/ 2 w 9"/>
              <a:gd name="T45" fmla="*/ 1 h 14"/>
              <a:gd name="T46" fmla="*/ 2 w 9"/>
              <a:gd name="T47" fmla="*/ 6 h 14"/>
              <a:gd name="T48" fmla="*/ 7 w 9"/>
              <a:gd name="T49" fmla="*/ 6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</a:cxnLst>
            <a:rect l="0" t="0" r="r" b="b"/>
            <a:pathLst>
              <a:path w="9" h="14">
                <a:moveTo>
                  <a:pt x="7" y="6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9" y="0"/>
                </a:cubicBezTo>
                <a:cubicBezTo>
                  <a:pt x="9" y="0"/>
                  <a:pt x="9" y="1"/>
                  <a:pt x="9" y="1"/>
                </a:cubicBezTo>
                <a:cubicBezTo>
                  <a:pt x="9" y="13"/>
                  <a:pt x="9" y="13"/>
                  <a:pt x="9" y="13"/>
                </a:cubicBezTo>
                <a:cubicBezTo>
                  <a:pt x="9" y="13"/>
                  <a:pt x="9" y="13"/>
                  <a:pt x="9" y="14"/>
                </a:cubicBezTo>
                <a:cubicBezTo>
                  <a:pt x="9" y="14"/>
                  <a:pt x="8" y="14"/>
                  <a:pt x="8" y="14"/>
                </a:cubicBezTo>
                <a:cubicBezTo>
                  <a:pt x="8" y="14"/>
                  <a:pt x="8" y="14"/>
                  <a:pt x="8" y="14"/>
                </a:cubicBezTo>
                <a:cubicBezTo>
                  <a:pt x="7" y="13"/>
                  <a:pt x="7" y="13"/>
                  <a:pt x="7" y="13"/>
                </a:cubicBezTo>
                <a:cubicBezTo>
                  <a:pt x="7" y="8"/>
                  <a:pt x="7" y="8"/>
                  <a:pt x="7" y="8"/>
                </a:cubicBezTo>
                <a:cubicBezTo>
                  <a:pt x="2" y="8"/>
                  <a:pt x="2" y="8"/>
                  <a:pt x="2" y="8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3"/>
                  <a:pt x="2" y="13"/>
                  <a:pt x="2" y="14"/>
                </a:cubicBezTo>
                <a:cubicBezTo>
                  <a:pt x="2" y="14"/>
                  <a:pt x="1" y="14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1"/>
                  <a:pt x="0" y="1"/>
                  <a:pt x="0" y="1"/>
                </a:cubicBezTo>
                <a:cubicBezTo>
                  <a:pt x="0" y="1"/>
                  <a:pt x="0" y="0"/>
                  <a:pt x="1" y="0"/>
                </a:cubicBezTo>
                <a:cubicBezTo>
                  <a:pt x="1" y="0"/>
                  <a:pt x="1" y="0"/>
                  <a:pt x="1" y="0"/>
                </a:cubicBezTo>
                <a:cubicBezTo>
                  <a:pt x="1" y="0"/>
                  <a:pt x="2" y="0"/>
                  <a:pt x="2" y="0"/>
                </a:cubicBezTo>
                <a:cubicBezTo>
                  <a:pt x="2" y="0"/>
                  <a:pt x="2" y="1"/>
                  <a:pt x="2" y="1"/>
                </a:cubicBezTo>
                <a:cubicBezTo>
                  <a:pt x="2" y="6"/>
                  <a:pt x="2" y="6"/>
                  <a:pt x="2" y="6"/>
                </a:cubicBezTo>
                <a:lnTo>
                  <a:pt x="7" y="6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5" name="Freeform 1964"/>
          <p:cNvSpPr>
            <a:spLocks/>
          </p:cNvSpPr>
          <p:nvPr/>
        </p:nvSpPr>
        <p:spPr bwMode="auto">
          <a:xfrm>
            <a:off x="11200134" y="6348828"/>
            <a:ext cx="73970" cy="130421"/>
          </a:xfrm>
          <a:custGeom>
            <a:avLst/>
            <a:gdLst>
              <a:gd name="T0" fmla="*/ 7 w 8"/>
              <a:gd name="T1" fmla="*/ 11 h 14"/>
              <a:gd name="T2" fmla="*/ 7 w 8"/>
              <a:gd name="T3" fmla="*/ 1 h 14"/>
              <a:gd name="T4" fmla="*/ 7 w 8"/>
              <a:gd name="T5" fmla="*/ 0 h 14"/>
              <a:gd name="T6" fmla="*/ 8 w 8"/>
              <a:gd name="T7" fmla="*/ 0 h 14"/>
              <a:gd name="T8" fmla="*/ 8 w 8"/>
              <a:gd name="T9" fmla="*/ 0 h 14"/>
              <a:gd name="T10" fmla="*/ 8 w 8"/>
              <a:gd name="T11" fmla="*/ 1 h 14"/>
              <a:gd name="T12" fmla="*/ 8 w 8"/>
              <a:gd name="T13" fmla="*/ 14 h 14"/>
              <a:gd name="T14" fmla="*/ 6 w 8"/>
              <a:gd name="T15" fmla="*/ 14 h 14"/>
              <a:gd name="T16" fmla="*/ 1 w 8"/>
              <a:gd name="T17" fmla="*/ 3 h 14"/>
              <a:gd name="T18" fmla="*/ 1 w 8"/>
              <a:gd name="T19" fmla="*/ 13 h 14"/>
              <a:gd name="T20" fmla="*/ 1 w 8"/>
              <a:gd name="T21" fmla="*/ 14 h 14"/>
              <a:gd name="T22" fmla="*/ 1 w 8"/>
              <a:gd name="T23" fmla="*/ 14 h 14"/>
              <a:gd name="T24" fmla="*/ 0 w 8"/>
              <a:gd name="T25" fmla="*/ 14 h 14"/>
              <a:gd name="T26" fmla="*/ 0 w 8"/>
              <a:gd name="T27" fmla="*/ 13 h 14"/>
              <a:gd name="T28" fmla="*/ 0 w 8"/>
              <a:gd name="T29" fmla="*/ 0 h 14"/>
              <a:gd name="T30" fmla="*/ 2 w 8"/>
              <a:gd name="T31" fmla="*/ 0 h 14"/>
              <a:gd name="T32" fmla="*/ 7 w 8"/>
              <a:gd name="T33" fmla="*/ 11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</a:cxnLst>
            <a:rect l="0" t="0" r="r" b="b"/>
            <a:pathLst>
              <a:path w="8" h="14">
                <a:moveTo>
                  <a:pt x="7" y="11"/>
                </a:moveTo>
                <a:cubicBezTo>
                  <a:pt x="7" y="1"/>
                  <a:pt x="7" y="1"/>
                  <a:pt x="7" y="1"/>
                </a:cubicBezTo>
                <a:cubicBezTo>
                  <a:pt x="7" y="1"/>
                  <a:pt x="7" y="0"/>
                  <a:pt x="7" y="0"/>
                </a:cubicBezTo>
                <a:cubicBezTo>
                  <a:pt x="7" y="0"/>
                  <a:pt x="7" y="0"/>
                  <a:pt x="8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8" y="1"/>
                  <a:pt x="8" y="1"/>
                </a:cubicBezTo>
                <a:cubicBezTo>
                  <a:pt x="8" y="14"/>
                  <a:pt x="8" y="14"/>
                  <a:pt x="8" y="14"/>
                </a:cubicBezTo>
                <a:cubicBezTo>
                  <a:pt x="6" y="14"/>
                  <a:pt x="6" y="14"/>
                  <a:pt x="6" y="14"/>
                </a:cubicBezTo>
                <a:cubicBezTo>
                  <a:pt x="1" y="3"/>
                  <a:pt x="1" y="3"/>
                  <a:pt x="1" y="3"/>
                </a:cubicBezTo>
                <a:cubicBezTo>
                  <a:pt x="1" y="13"/>
                  <a:pt x="1" y="13"/>
                  <a:pt x="1" y="13"/>
                </a:cubicBezTo>
                <a:cubicBezTo>
                  <a:pt x="1" y="13"/>
                  <a:pt x="1" y="13"/>
                  <a:pt x="1" y="14"/>
                </a:cubicBezTo>
                <a:cubicBezTo>
                  <a:pt x="1" y="14"/>
                  <a:pt x="1" y="14"/>
                  <a:pt x="1" y="14"/>
                </a:cubicBezTo>
                <a:cubicBezTo>
                  <a:pt x="0" y="14"/>
                  <a:pt x="0" y="14"/>
                  <a:pt x="0" y="14"/>
                </a:cubicBezTo>
                <a:cubicBezTo>
                  <a:pt x="0" y="13"/>
                  <a:pt x="0" y="13"/>
                  <a:pt x="0" y="13"/>
                </a:cubicBezTo>
                <a:cubicBezTo>
                  <a:pt x="0" y="0"/>
                  <a:pt x="0" y="0"/>
                  <a:pt x="0" y="0"/>
                </a:cubicBezTo>
                <a:cubicBezTo>
                  <a:pt x="2" y="0"/>
                  <a:pt x="2" y="0"/>
                  <a:pt x="2" y="0"/>
                </a:cubicBezTo>
                <a:lnTo>
                  <a:pt x="7" y="11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6" name="Freeform 1965"/>
          <p:cNvSpPr>
            <a:spLocks noEditPoints="1"/>
          </p:cNvSpPr>
          <p:nvPr/>
        </p:nvSpPr>
        <p:spPr bwMode="auto">
          <a:xfrm>
            <a:off x="11311090" y="6348828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1 w 11"/>
              <a:gd name="T7" fmla="*/ 10 h 14"/>
              <a:gd name="T8" fmla="*/ 11 w 11"/>
              <a:gd name="T9" fmla="*/ 10 h 14"/>
              <a:gd name="T10" fmla="*/ 11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4 w 11"/>
              <a:gd name="T19" fmla="*/ 14 h 14"/>
              <a:gd name="T20" fmla="*/ 3 w 11"/>
              <a:gd name="T21" fmla="*/ 14 h 14"/>
              <a:gd name="T22" fmla="*/ 3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1 w 11"/>
              <a:gd name="T31" fmla="*/ 11 h 14"/>
              <a:gd name="T32" fmla="*/ 0 w 11"/>
              <a:gd name="T33" fmla="*/ 10 h 14"/>
              <a:gd name="T34" fmla="*/ 1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9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9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1" y="10"/>
                  <a:pt x="11" y="10"/>
                </a:cubicBezTo>
                <a:cubicBezTo>
                  <a:pt x="11" y="10"/>
                  <a:pt x="11" y="10"/>
                  <a:pt x="11" y="10"/>
                </a:cubicBezTo>
                <a:cubicBezTo>
                  <a:pt x="11" y="11"/>
                  <a:pt x="11" y="11"/>
                  <a:pt x="11" y="11"/>
                </a:cubicBezTo>
                <a:cubicBezTo>
                  <a:pt x="11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4" y="13"/>
                  <a:pt x="4" y="14"/>
                </a:cubicBezTo>
                <a:cubicBezTo>
                  <a:pt x="4" y="14"/>
                  <a:pt x="3" y="14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1" y="11"/>
                  <a:pt x="0" y="11"/>
                  <a:pt x="0" y="10"/>
                </a:cubicBezTo>
                <a:cubicBezTo>
                  <a:pt x="0" y="10"/>
                  <a:pt x="1" y="10"/>
                  <a:pt x="1" y="10"/>
                </a:cubicBezTo>
                <a:cubicBezTo>
                  <a:pt x="1" y="10"/>
                  <a:pt x="1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9" y="0"/>
                  <a:pt x="10" y="0"/>
                  <a:pt x="10" y="1"/>
                </a:cubicBezTo>
                <a:cubicBezTo>
                  <a:pt x="11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1" y="7"/>
                  <a:pt x="10" y="8"/>
                </a:cubicBezTo>
                <a:cubicBezTo>
                  <a:pt x="10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9" y="7"/>
                  <a:pt x="9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9" y="2"/>
                </a:cubicBezTo>
                <a:cubicBezTo>
                  <a:pt x="9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  <p:sp>
        <p:nvSpPr>
          <p:cNvPr id="257" name="Freeform 1966"/>
          <p:cNvSpPr>
            <a:spLocks noEditPoints="1"/>
          </p:cNvSpPr>
          <p:nvPr/>
        </p:nvSpPr>
        <p:spPr bwMode="auto">
          <a:xfrm>
            <a:off x="11451244" y="6348828"/>
            <a:ext cx="103169" cy="130421"/>
          </a:xfrm>
          <a:custGeom>
            <a:avLst/>
            <a:gdLst>
              <a:gd name="T0" fmla="*/ 4 w 11"/>
              <a:gd name="T1" fmla="*/ 9 h 14"/>
              <a:gd name="T2" fmla="*/ 4 w 11"/>
              <a:gd name="T3" fmla="*/ 10 h 14"/>
              <a:gd name="T4" fmla="*/ 10 w 11"/>
              <a:gd name="T5" fmla="*/ 10 h 14"/>
              <a:gd name="T6" fmla="*/ 10 w 11"/>
              <a:gd name="T7" fmla="*/ 10 h 14"/>
              <a:gd name="T8" fmla="*/ 10 w 11"/>
              <a:gd name="T9" fmla="*/ 10 h 14"/>
              <a:gd name="T10" fmla="*/ 10 w 11"/>
              <a:gd name="T11" fmla="*/ 11 h 14"/>
              <a:gd name="T12" fmla="*/ 10 w 11"/>
              <a:gd name="T13" fmla="*/ 11 h 14"/>
              <a:gd name="T14" fmla="*/ 4 w 11"/>
              <a:gd name="T15" fmla="*/ 11 h 14"/>
              <a:gd name="T16" fmla="*/ 4 w 11"/>
              <a:gd name="T17" fmla="*/ 13 h 14"/>
              <a:gd name="T18" fmla="*/ 3 w 11"/>
              <a:gd name="T19" fmla="*/ 14 h 14"/>
              <a:gd name="T20" fmla="*/ 3 w 11"/>
              <a:gd name="T21" fmla="*/ 14 h 14"/>
              <a:gd name="T22" fmla="*/ 2 w 11"/>
              <a:gd name="T23" fmla="*/ 14 h 14"/>
              <a:gd name="T24" fmla="*/ 2 w 11"/>
              <a:gd name="T25" fmla="*/ 13 h 14"/>
              <a:gd name="T26" fmla="*/ 2 w 11"/>
              <a:gd name="T27" fmla="*/ 11 h 14"/>
              <a:gd name="T28" fmla="*/ 1 w 11"/>
              <a:gd name="T29" fmla="*/ 11 h 14"/>
              <a:gd name="T30" fmla="*/ 0 w 11"/>
              <a:gd name="T31" fmla="*/ 11 h 14"/>
              <a:gd name="T32" fmla="*/ 0 w 11"/>
              <a:gd name="T33" fmla="*/ 10 h 14"/>
              <a:gd name="T34" fmla="*/ 0 w 11"/>
              <a:gd name="T35" fmla="*/ 10 h 14"/>
              <a:gd name="T36" fmla="*/ 1 w 11"/>
              <a:gd name="T37" fmla="*/ 10 h 14"/>
              <a:gd name="T38" fmla="*/ 2 w 11"/>
              <a:gd name="T39" fmla="*/ 10 h 14"/>
              <a:gd name="T40" fmla="*/ 2 w 11"/>
              <a:gd name="T41" fmla="*/ 0 h 14"/>
              <a:gd name="T42" fmla="*/ 8 w 11"/>
              <a:gd name="T43" fmla="*/ 0 h 14"/>
              <a:gd name="T44" fmla="*/ 10 w 11"/>
              <a:gd name="T45" fmla="*/ 1 h 14"/>
              <a:gd name="T46" fmla="*/ 11 w 11"/>
              <a:gd name="T47" fmla="*/ 3 h 14"/>
              <a:gd name="T48" fmla="*/ 11 w 11"/>
              <a:gd name="T49" fmla="*/ 6 h 14"/>
              <a:gd name="T50" fmla="*/ 10 w 11"/>
              <a:gd name="T51" fmla="*/ 8 h 14"/>
              <a:gd name="T52" fmla="*/ 8 w 11"/>
              <a:gd name="T53" fmla="*/ 9 h 14"/>
              <a:gd name="T54" fmla="*/ 4 w 11"/>
              <a:gd name="T55" fmla="*/ 9 h 14"/>
              <a:gd name="T56" fmla="*/ 4 w 11"/>
              <a:gd name="T57" fmla="*/ 7 h 14"/>
              <a:gd name="T58" fmla="*/ 8 w 11"/>
              <a:gd name="T59" fmla="*/ 7 h 14"/>
              <a:gd name="T60" fmla="*/ 8 w 11"/>
              <a:gd name="T61" fmla="*/ 7 h 14"/>
              <a:gd name="T62" fmla="*/ 9 w 11"/>
              <a:gd name="T63" fmla="*/ 6 h 14"/>
              <a:gd name="T64" fmla="*/ 9 w 11"/>
              <a:gd name="T65" fmla="*/ 3 h 14"/>
              <a:gd name="T66" fmla="*/ 8 w 11"/>
              <a:gd name="T67" fmla="*/ 2 h 14"/>
              <a:gd name="T68" fmla="*/ 8 w 11"/>
              <a:gd name="T69" fmla="*/ 2 h 14"/>
              <a:gd name="T70" fmla="*/ 4 w 11"/>
              <a:gd name="T71" fmla="*/ 2 h 14"/>
              <a:gd name="T72" fmla="*/ 4 w 11"/>
              <a:gd name="T73" fmla="*/ 7 h 14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</a:cxnLst>
            <a:rect l="0" t="0" r="r" b="b"/>
            <a:pathLst>
              <a:path w="11" h="14">
                <a:moveTo>
                  <a:pt x="4" y="9"/>
                </a:moveTo>
                <a:cubicBezTo>
                  <a:pt x="4" y="10"/>
                  <a:pt x="4" y="10"/>
                  <a:pt x="4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0"/>
                  <a:pt x="10" y="10"/>
                  <a:pt x="10" y="10"/>
                </a:cubicBezTo>
                <a:cubicBezTo>
                  <a:pt x="10" y="11"/>
                  <a:pt x="10" y="11"/>
                  <a:pt x="10" y="11"/>
                </a:cubicBezTo>
                <a:cubicBezTo>
                  <a:pt x="10" y="11"/>
                  <a:pt x="10" y="11"/>
                  <a:pt x="10" y="11"/>
                </a:cubicBezTo>
                <a:cubicBezTo>
                  <a:pt x="4" y="11"/>
                  <a:pt x="4" y="11"/>
                  <a:pt x="4" y="11"/>
                </a:cubicBezTo>
                <a:cubicBezTo>
                  <a:pt x="4" y="13"/>
                  <a:pt x="4" y="13"/>
                  <a:pt x="4" y="13"/>
                </a:cubicBezTo>
                <a:cubicBezTo>
                  <a:pt x="4" y="13"/>
                  <a:pt x="3" y="13"/>
                  <a:pt x="3" y="14"/>
                </a:cubicBezTo>
                <a:cubicBezTo>
                  <a:pt x="3" y="14"/>
                  <a:pt x="3" y="14"/>
                  <a:pt x="3" y="14"/>
                </a:cubicBezTo>
                <a:cubicBezTo>
                  <a:pt x="2" y="14"/>
                  <a:pt x="2" y="14"/>
                  <a:pt x="2" y="14"/>
                </a:cubicBezTo>
                <a:cubicBezTo>
                  <a:pt x="2" y="13"/>
                  <a:pt x="2" y="13"/>
                  <a:pt x="2" y="13"/>
                </a:cubicBezTo>
                <a:cubicBezTo>
                  <a:pt x="2" y="11"/>
                  <a:pt x="2" y="11"/>
                  <a:pt x="2" y="11"/>
                </a:cubicBezTo>
                <a:cubicBezTo>
                  <a:pt x="1" y="11"/>
                  <a:pt x="1" y="11"/>
                  <a:pt x="1" y="11"/>
                </a:cubicBezTo>
                <a:cubicBezTo>
                  <a:pt x="0" y="11"/>
                  <a:pt x="0" y="11"/>
                  <a:pt x="0" y="11"/>
                </a:cubicBezTo>
                <a:cubicBezTo>
                  <a:pt x="0" y="11"/>
                  <a:pt x="0" y="11"/>
                  <a:pt x="0" y="10"/>
                </a:cubicBezTo>
                <a:cubicBezTo>
                  <a:pt x="0" y="10"/>
                  <a:pt x="0" y="10"/>
                  <a:pt x="0" y="10"/>
                </a:cubicBezTo>
                <a:cubicBezTo>
                  <a:pt x="0" y="10"/>
                  <a:pt x="0" y="10"/>
                  <a:pt x="1" y="10"/>
                </a:cubicBezTo>
                <a:cubicBezTo>
                  <a:pt x="2" y="10"/>
                  <a:pt x="2" y="10"/>
                  <a:pt x="2" y="10"/>
                </a:cubicBezTo>
                <a:cubicBezTo>
                  <a:pt x="2" y="0"/>
                  <a:pt x="2" y="0"/>
                  <a:pt x="2" y="0"/>
                </a:cubicBezTo>
                <a:cubicBezTo>
                  <a:pt x="8" y="0"/>
                  <a:pt x="8" y="0"/>
                  <a:pt x="8" y="0"/>
                </a:cubicBezTo>
                <a:cubicBezTo>
                  <a:pt x="8" y="0"/>
                  <a:pt x="9" y="0"/>
                  <a:pt x="10" y="1"/>
                </a:cubicBezTo>
                <a:cubicBezTo>
                  <a:pt x="10" y="1"/>
                  <a:pt x="11" y="2"/>
                  <a:pt x="11" y="3"/>
                </a:cubicBezTo>
                <a:cubicBezTo>
                  <a:pt x="11" y="6"/>
                  <a:pt x="11" y="6"/>
                  <a:pt x="11" y="6"/>
                </a:cubicBezTo>
                <a:cubicBezTo>
                  <a:pt x="11" y="7"/>
                  <a:pt x="10" y="7"/>
                  <a:pt x="10" y="8"/>
                </a:cubicBezTo>
                <a:cubicBezTo>
                  <a:pt x="9" y="8"/>
                  <a:pt x="9" y="9"/>
                  <a:pt x="8" y="9"/>
                </a:cubicBezTo>
                <a:lnTo>
                  <a:pt x="4" y="9"/>
                </a:lnTo>
                <a:close/>
                <a:moveTo>
                  <a:pt x="4" y="7"/>
                </a:moveTo>
                <a:cubicBezTo>
                  <a:pt x="8" y="7"/>
                  <a:pt x="8" y="7"/>
                  <a:pt x="8" y="7"/>
                </a:cubicBezTo>
                <a:cubicBezTo>
                  <a:pt x="8" y="7"/>
                  <a:pt x="8" y="7"/>
                  <a:pt x="8" y="7"/>
                </a:cubicBezTo>
                <a:cubicBezTo>
                  <a:pt x="9" y="6"/>
                  <a:pt x="9" y="6"/>
                  <a:pt x="9" y="6"/>
                </a:cubicBezTo>
                <a:cubicBezTo>
                  <a:pt x="9" y="3"/>
                  <a:pt x="9" y="3"/>
                  <a:pt x="9" y="3"/>
                </a:cubicBezTo>
                <a:cubicBezTo>
                  <a:pt x="9" y="3"/>
                  <a:pt x="9" y="2"/>
                  <a:pt x="8" y="2"/>
                </a:cubicBezTo>
                <a:cubicBezTo>
                  <a:pt x="8" y="2"/>
                  <a:pt x="8" y="2"/>
                  <a:pt x="8" y="2"/>
                </a:cubicBezTo>
                <a:cubicBezTo>
                  <a:pt x="4" y="2"/>
                  <a:pt x="4" y="2"/>
                  <a:pt x="4" y="2"/>
                </a:cubicBezTo>
                <a:lnTo>
                  <a:pt x="4" y="7"/>
                </a:lnTo>
                <a:close/>
              </a:path>
            </a:pathLst>
          </a:custGeom>
          <a:solidFill>
            <a:schemeClr val="tx1"/>
          </a:solidFill>
          <a:ln>
            <a:noFill/>
          </a:ln>
          <a:extLs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round/>
                <a:headEnd/>
                <a:tailEnd/>
              </a14:hiddenLine>
            </a:ext>
          </a:extLst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1088062616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pos="415">
          <p15:clr>
            <a:srgbClr val="FBAE40"/>
          </p15:clr>
        </p15:guide>
        <p15:guide id="5" pos="6335">
          <p15:clr>
            <a:srgbClr val="F26B43"/>
          </p15:clr>
        </p15:guide>
        <p15:guide id="6" pos="3545">
          <p15:clr>
            <a:srgbClr val="F26B43"/>
          </p15:clr>
        </p15:guide>
      </p15:sldGuideLst>
    </p:ext>
  </p:extLst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815524888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Picture Placeholder 2"/>
          <p:cNvSpPr>
            <a:spLocks noGrp="1" noChangeAspect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 anchor="t"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r>
              <a:rPr lang="en-US"/>
              <a:t>Click icon to add picture</a:t>
            </a:r>
            <a:endParaRPr lang="en-US" dirty="0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4197825940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3808043055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</p:spTree>
    <p:extLst>
      <p:ext uri="{BB962C8B-B14F-4D97-AF65-F5344CB8AC3E}">
        <p14:creationId xmlns:p14="http://schemas.microsoft.com/office/powerpoint/2010/main" val="291798397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Заголовок и два объекта_черны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92" name="Номер слайда 9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Объект 2"/>
          <p:cNvSpPr>
            <a:spLocks noGrp="1"/>
          </p:cNvSpPr>
          <p:nvPr>
            <p:ph idx="12"/>
          </p:nvPr>
        </p:nvSpPr>
        <p:spPr>
          <a:xfrm>
            <a:off x="5976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grpSp>
        <p:nvGrpSpPr>
          <p:cNvPr id="7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bg2"/>
          </a:solidFill>
        </p:grpSpPr>
        <p:sp>
          <p:nvSpPr>
            <p:cNvPr id="9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081947801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  <p15:guide id="2" pos="3772">
          <p15:clr>
            <a:srgbClr val="9FCC3B"/>
          </p15:clr>
        </p15:guide>
      </p15:sldGuideLst>
    </p:ext>
  </p:extLst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Заголовок и объект_черны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10296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92" name="Номер слайда 9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bg2"/>
          </a:solidFill>
        </p:grpSpPr>
        <p:sp>
          <p:nvSpPr>
            <p:cNvPr id="7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788061979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Основной (2 колонки) 01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Текст 8"/>
          <p:cNvSpPr>
            <a:spLocks noGrp="1"/>
          </p:cNvSpPr>
          <p:nvPr>
            <p:ph type="body" sz="quarter" idx="10"/>
          </p:nvPr>
        </p:nvSpPr>
        <p:spPr>
          <a:xfrm>
            <a:off x="1022146" y="1808164"/>
            <a:ext cx="4824000" cy="307777"/>
          </a:xfrm>
        </p:spPr>
        <p:txBody>
          <a:bodyPr wrap="square">
            <a:spAutoFit/>
          </a:bodyPr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8" name="Текст 8"/>
          <p:cNvSpPr>
            <a:spLocks noGrp="1"/>
          </p:cNvSpPr>
          <p:nvPr>
            <p:ph type="body" sz="quarter" idx="12"/>
          </p:nvPr>
        </p:nvSpPr>
        <p:spPr>
          <a:xfrm>
            <a:off x="6816724" y="1808163"/>
            <a:ext cx="4824413" cy="307777"/>
          </a:xfrm>
        </p:spPr>
        <p:txBody>
          <a:bodyPr wrap="square">
            <a:spAutoFit/>
          </a:bodyPr>
          <a:lstStyle/>
          <a:p>
            <a:pPr lvl="0"/>
            <a:r>
              <a:rPr lang="ru-RU" dirty="0"/>
              <a:t>Образец текста</a:t>
            </a:r>
          </a:p>
        </p:txBody>
      </p:sp>
      <p:sp>
        <p:nvSpPr>
          <p:cNvPr id="14" name="Текст 8"/>
          <p:cNvSpPr>
            <a:spLocks noGrp="1"/>
          </p:cNvSpPr>
          <p:nvPr>
            <p:ph type="body" sz="quarter" idx="14" hasCustomPrompt="1"/>
          </p:nvPr>
        </p:nvSpPr>
        <p:spPr>
          <a:xfrm>
            <a:off x="1022146" y="2158556"/>
            <a:ext cx="4824000" cy="124650"/>
          </a:xfrm>
        </p:spPr>
        <p:txBody>
          <a:bodyPr wrap="square">
            <a:spAutoFit/>
          </a:bodyPr>
          <a:lstStyle>
            <a:lvl1pPr marL="0" marR="0" indent="0" algn="l" defTabSz="90725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/>
            </a:lvl1pPr>
          </a:lstStyle>
          <a:p>
            <a:pPr marL="0" marR="0" lvl="0" indent="0" algn="l" defTabSz="90725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ru-RU" dirty="0"/>
              <a:t>Образец текста</a:t>
            </a:r>
          </a:p>
        </p:txBody>
      </p:sp>
      <p:sp>
        <p:nvSpPr>
          <p:cNvPr id="16" name="Текст 8"/>
          <p:cNvSpPr>
            <a:spLocks noGrp="1"/>
          </p:cNvSpPr>
          <p:nvPr>
            <p:ph type="body" sz="quarter" idx="15" hasCustomPrompt="1"/>
          </p:nvPr>
        </p:nvSpPr>
        <p:spPr>
          <a:xfrm>
            <a:off x="6816725" y="2158556"/>
            <a:ext cx="4824000" cy="124650"/>
          </a:xfrm>
        </p:spPr>
        <p:txBody>
          <a:bodyPr wrap="square">
            <a:spAutoFit/>
          </a:bodyPr>
          <a:lstStyle>
            <a:lvl1pPr marL="0" marR="0" indent="0" algn="l" defTabSz="90725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 sz="900"/>
            </a:lvl1pPr>
          </a:lstStyle>
          <a:p>
            <a:pPr marL="0" marR="0" lvl="0" indent="0" algn="l" defTabSz="907257" rtl="0" eaLnBrk="1" fontAlgn="auto" latinLnBrk="0" hangingPunct="1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 panose="020B0604020202020204" pitchFamily="34" charset="0"/>
              <a:buNone/>
              <a:tabLst/>
              <a:defRPr/>
            </a:pPr>
            <a:r>
              <a:rPr lang="ru-RU" dirty="0"/>
              <a:t>Образец текста</a:t>
            </a:r>
          </a:p>
        </p:txBody>
      </p:sp>
      <p:sp>
        <p:nvSpPr>
          <p:cNvPr id="17" name="Текст 12"/>
          <p:cNvSpPr>
            <a:spLocks noGrp="1"/>
          </p:cNvSpPr>
          <p:nvPr>
            <p:ph type="body" sz="quarter" idx="11" hasCustomPrompt="1"/>
          </p:nvPr>
        </p:nvSpPr>
        <p:spPr>
          <a:xfrm>
            <a:off x="1022145" y="6445691"/>
            <a:ext cx="963084" cy="110800"/>
          </a:xfrm>
        </p:spPr>
        <p:txBody>
          <a:bodyPr wrap="none">
            <a:spAutoFit/>
          </a:bodyPr>
          <a:lstStyle>
            <a:lvl1pPr>
              <a:defRPr sz="720" baseline="0">
                <a:latin typeface="+mn-lt"/>
              </a:defRPr>
            </a:lvl1pPr>
          </a:lstStyle>
          <a:p>
            <a:pPr lvl="0"/>
            <a:r>
              <a:rPr lang="ru-RU" dirty="0"/>
              <a:t>Источник</a:t>
            </a:r>
            <a:r>
              <a:rPr lang="en-US" dirty="0"/>
              <a:t>: …</a:t>
            </a:r>
            <a:endParaRPr lang="ru-RU" dirty="0"/>
          </a:p>
        </p:txBody>
      </p:sp>
      <p:sp>
        <p:nvSpPr>
          <p:cNvPr id="10" name="Подзаголовок 2"/>
          <p:cNvSpPr>
            <a:spLocks noGrp="1"/>
          </p:cNvSpPr>
          <p:nvPr>
            <p:ph type="subTitle" idx="1" hasCustomPrompt="1"/>
          </p:nvPr>
        </p:nvSpPr>
        <p:spPr>
          <a:xfrm>
            <a:off x="550863" y="598045"/>
            <a:ext cx="11090275" cy="839328"/>
          </a:xfrm>
        </p:spPr>
        <p:txBody>
          <a:bodyPr vert="horz" wrap="square" lIns="0" tIns="36000" rIns="0" bIns="0" rtlCol="0" anchor="t" anchorCtr="0">
            <a:spAutoFit/>
          </a:bodyPr>
          <a:lstStyle>
            <a:lvl1pPr>
              <a:defRPr lang="ru-RU" sz="5218" b="1" baseline="0" dirty="0">
                <a:solidFill>
                  <a:schemeClr val="tx1"/>
                </a:solidFill>
                <a:ea typeface="+mj-ea"/>
                <a:cs typeface="+mj-cs"/>
              </a:defRPr>
            </a:lvl1pPr>
          </a:lstStyle>
          <a:p>
            <a:pPr lvl="0">
              <a:spcBef>
                <a:spcPct val="0"/>
              </a:spcBef>
            </a:pPr>
            <a:r>
              <a:rPr lang="ru-RU" dirty="0"/>
              <a:t>Образец заголовка</a:t>
            </a:r>
          </a:p>
        </p:txBody>
      </p:sp>
      <p:sp>
        <p:nvSpPr>
          <p:cNvPr id="11" name="Заголовок 1"/>
          <p:cNvSpPr>
            <a:spLocks noGrp="1"/>
          </p:cNvSpPr>
          <p:nvPr>
            <p:ph type="ctrTitle"/>
          </p:nvPr>
        </p:nvSpPr>
        <p:spPr>
          <a:xfrm>
            <a:off x="550863" y="305511"/>
            <a:ext cx="1269578" cy="152349"/>
          </a:xfrm>
        </p:spPr>
        <p:txBody>
          <a:bodyPr wrap="none" tIns="0" anchor="b"/>
          <a:lstStyle>
            <a:lvl1pPr algn="l">
              <a:defRPr sz="1091" b="0" cap="all" baseline="0">
                <a:solidFill>
                  <a:schemeClr val="tx2"/>
                </a:solidFill>
                <a:latin typeface="+mn-lt"/>
              </a:defRPr>
            </a:lvl1pPr>
          </a:lstStyle>
          <a:p>
            <a:r>
              <a:rPr lang="ru-RU" dirty="0"/>
              <a:t>Образец заголовка</a:t>
            </a:r>
          </a:p>
        </p:txBody>
      </p:sp>
    </p:spTree>
    <p:extLst>
      <p:ext uri="{BB962C8B-B14F-4D97-AF65-F5344CB8AC3E}">
        <p14:creationId xmlns:p14="http://schemas.microsoft.com/office/powerpoint/2010/main" val="175511367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2" orient="horz" pos="4065">
          <p15:clr>
            <a:srgbClr val="FBAE40"/>
          </p15:clr>
        </p15:guide>
        <p15:guide id="3" orient="horz" pos="1139">
          <p15:clr>
            <a:srgbClr val="FBAE40"/>
          </p15:clr>
        </p15:guide>
        <p15:guide id="4" pos="4294">
          <p15:clr>
            <a:srgbClr val="FBAE40"/>
          </p15:clr>
        </p15:guide>
        <p15:guide id="5" pos="3840">
          <p15:clr>
            <a:srgbClr val="FBAE40"/>
          </p15:clr>
        </p15:guide>
        <p15:guide id="6" pos="3545">
          <p15:clr>
            <a:srgbClr val="FBAE40"/>
          </p15:clr>
        </p15:guide>
        <p15:guide id="7" pos="7038">
          <p15:clr>
            <a:srgbClr val="FBAE40"/>
          </p15:clr>
        </p15:guide>
        <p15:guide id="8" pos="4135">
          <p15:clr>
            <a:srgbClr val="FBAE40"/>
          </p15:clr>
        </p15:guide>
      </p15:sldGuideLst>
    </p:ext>
  </p:extLst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 и два объекта_черны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92" name="Номер слайда 9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Объект 2"/>
          <p:cNvSpPr>
            <a:spLocks noGrp="1"/>
          </p:cNvSpPr>
          <p:nvPr>
            <p:ph idx="12"/>
          </p:nvPr>
        </p:nvSpPr>
        <p:spPr>
          <a:xfrm>
            <a:off x="5976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grpSp>
        <p:nvGrpSpPr>
          <p:cNvPr id="7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bg2"/>
          </a:solidFill>
        </p:grpSpPr>
        <p:sp>
          <p:nvSpPr>
            <p:cNvPr id="9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3223876025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  <p15:guide id="2" pos="3772">
          <p15:clr>
            <a:srgbClr val="9FCC3B"/>
          </p15:clr>
        </p15:guide>
      </p15:sldGuideLst>
    </p:ext>
  </p:extLst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1_Заголовок и объект_черны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10296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solidFill>
                  <a:schemeClr val="bg2"/>
                </a:solidFill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r>
              <a:rPr lang="ru-RU"/>
              <a:t>Название презентации</a:t>
            </a:r>
            <a:endParaRPr lang="ru-RU" dirty="0"/>
          </a:p>
        </p:txBody>
      </p:sp>
      <p:sp>
        <p:nvSpPr>
          <p:cNvPr id="92" name="Номер слайда 9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>
            <a:lvl1pPr>
              <a:defRPr>
                <a:solidFill>
                  <a:schemeClr val="bg2"/>
                </a:solidFill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grpSp>
        <p:nvGrpSpPr>
          <p:cNvPr id="6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bg2"/>
          </a:solidFill>
        </p:grpSpPr>
        <p:sp>
          <p:nvSpPr>
            <p:cNvPr id="7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2470451177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делитель_черный">
    <p:bg>
      <p:bgPr>
        <a:solidFill>
          <a:schemeClr val="tx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>
          <a:xfrm>
            <a:off x="1547999" y="576000"/>
            <a:ext cx="9408925" cy="1218795"/>
          </a:xfrm>
        </p:spPr>
        <p:txBody>
          <a:bodyPr wrap="square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4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Название</a:t>
            </a:r>
            <a:br>
              <a:rPr lang="ru-RU" dirty="0"/>
            </a:br>
            <a:r>
              <a:rPr lang="ru-RU" dirty="0"/>
              <a:t>раздела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0" hasCustomPrompt="1"/>
          </p:nvPr>
        </p:nvSpPr>
        <p:spPr>
          <a:xfrm>
            <a:off x="612000" y="576000"/>
            <a:ext cx="720000" cy="612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>
            <a:lvl1pPr marL="0" marR="3954" indent="0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4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ru-RU" dirty="0"/>
              <a:t>№</a:t>
            </a:r>
          </a:p>
        </p:txBody>
      </p:sp>
    </p:spTree>
    <p:extLst>
      <p:ext uri="{BB962C8B-B14F-4D97-AF65-F5344CB8AC3E}">
        <p14:creationId xmlns:p14="http://schemas.microsoft.com/office/powerpoint/2010/main" val="3078958706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5" pos="1005">
          <p15:clr>
            <a:srgbClr val="F26B43"/>
          </p15:clr>
        </p15:guide>
      </p15:sldGuideLst>
    </p:ext>
  </p:extLst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Разделитель_желтый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Заголовок 4"/>
          <p:cNvSpPr>
            <a:spLocks noGrp="1"/>
          </p:cNvSpPr>
          <p:nvPr>
            <p:ph type="title" hasCustomPrompt="1"/>
          </p:nvPr>
        </p:nvSpPr>
        <p:spPr>
          <a:xfrm>
            <a:off x="1550561" y="569407"/>
            <a:ext cx="9408925" cy="1218795"/>
          </a:xfrm>
        </p:spPr>
        <p:txBody>
          <a:bodyPr wrap="square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400" b="0" kern="1200" cap="none" baseline="0" dirty="0">
                <a:solidFill>
                  <a:schemeClr val="tx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Название</a:t>
            </a:r>
            <a:br>
              <a:rPr lang="ru-RU" dirty="0"/>
            </a:br>
            <a:r>
              <a:rPr lang="ru-RU" dirty="0"/>
              <a:t>раздела</a:t>
            </a:r>
          </a:p>
        </p:txBody>
      </p:sp>
      <p:sp>
        <p:nvSpPr>
          <p:cNvPr id="12" name="Текст 11"/>
          <p:cNvSpPr>
            <a:spLocks noGrp="1"/>
          </p:cNvSpPr>
          <p:nvPr>
            <p:ph type="body" sz="quarter" idx="10" hasCustomPrompt="1"/>
          </p:nvPr>
        </p:nvSpPr>
        <p:spPr>
          <a:xfrm>
            <a:off x="612000" y="576000"/>
            <a:ext cx="720000" cy="612000"/>
          </a:xfrm>
          <a:prstGeom prst="rect">
            <a:avLst/>
          </a:prstGeom>
        </p:spPr>
        <p:txBody>
          <a:bodyPr wrap="none" lIns="0" tIns="0" rIns="0" bIns="0">
            <a:noAutofit/>
          </a:bodyPr>
          <a:lstStyle>
            <a:lvl1pPr marL="0" marR="3954" indent="0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400" b="0" kern="1200" cap="none" baseline="0" dirty="0">
                <a:solidFill>
                  <a:schemeClr val="tx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  <a:lvl5pPr>
              <a:defRPr/>
            </a:lvl5pPr>
          </a:lstStyle>
          <a:p>
            <a:pPr lvl="0"/>
            <a:r>
              <a:rPr lang="ru-RU" dirty="0"/>
              <a:t>№</a:t>
            </a:r>
          </a:p>
        </p:txBody>
      </p:sp>
    </p:spTree>
    <p:extLst>
      <p:ext uri="{BB962C8B-B14F-4D97-AF65-F5344CB8AC3E}">
        <p14:creationId xmlns:p14="http://schemas.microsoft.com/office/powerpoint/2010/main" val="2416121874"/>
      </p:ext>
    </p:extLst>
  </p:cSld>
  <p:clrMapOvr>
    <a:masterClrMapping/>
  </p:clrMapOvr>
  <p:extLst>
    <p:ext uri="{DCECCB84-F9BA-43D5-87BE-67443E8EF086}">
      <p15:sldGuideLst xmlns:p15="http://schemas.microsoft.com/office/powerpoint/2012/main">
        <p15:guide id="5" pos="1005">
          <p15:clr>
            <a:srgbClr val="F26B43"/>
          </p15:clr>
        </p15:guide>
      </p15:sldGuideLst>
    </p:ext>
  </p:extLst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объект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10296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tx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/>
              <a:t>Название презентации</a:t>
            </a:r>
          </a:p>
        </p:txBody>
      </p:sp>
      <p:sp>
        <p:nvSpPr>
          <p:cNvPr id="92" name="Номер слайда 9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grpSp>
        <p:nvGrpSpPr>
          <p:cNvPr id="95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96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7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8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99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0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1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2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3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4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5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6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7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8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9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0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1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2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3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4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5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6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7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8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9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0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1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2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3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4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5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6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7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8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9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0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1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2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3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4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5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6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7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8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9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0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1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2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3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4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5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6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7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8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9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0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1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2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3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4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5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6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7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8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9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0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1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2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3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4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5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6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7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8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9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0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1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2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3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4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5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6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560181896"/>
      </p:ext>
    </p:extLst>
  </p:cSld>
  <p:clrMapOvr>
    <a:masterClrMapping/>
  </p:clrMapOvr>
  <p:extLst mod="1">
    <p:ext uri="{DCECCB84-F9BA-43D5-87BE-67443E8EF086}">
      <p15:sldGuideLst xmlns:p15="http://schemas.microsoft.com/office/powerpoint/2012/main"/>
    </p:ext>
  </p:extLst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Заголовок и два объекта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Объект 2"/>
          <p:cNvSpPr>
            <a:spLocks noGrp="1"/>
          </p:cNvSpPr>
          <p:nvPr>
            <p:ph idx="1"/>
          </p:nvPr>
        </p:nvSpPr>
        <p:spPr>
          <a:xfrm>
            <a:off x="648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sp>
        <p:nvSpPr>
          <p:cNvPr id="2" name="Заголовок 1"/>
          <p:cNvSpPr>
            <a:spLocks noGrp="1"/>
          </p:cNvSpPr>
          <p:nvPr>
            <p:ph type="title" hasCustomPrompt="1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wrap="square" lIns="0" tIns="0" rIns="0" bIns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tx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dirty="0"/>
              <a:t>Заголовок слайда</a:t>
            </a:r>
          </a:p>
        </p:txBody>
      </p:sp>
      <p:sp>
        <p:nvSpPr>
          <p:cNvPr id="4" name="Нижний колонтитул 3"/>
          <p:cNvSpPr>
            <a:spLocks noGrp="1"/>
          </p:cNvSpPr>
          <p:nvPr>
            <p:ph type="ftr" sz="quarter" idx="10"/>
          </p:nvPr>
        </p:nvSpPr>
        <p:spPr/>
        <p:txBody>
          <a:bodyPr/>
          <a:lstStyle/>
          <a:p>
            <a:r>
              <a:rPr lang="ru-RU" dirty="0"/>
              <a:t>Название презентации</a:t>
            </a:r>
          </a:p>
        </p:txBody>
      </p:sp>
      <p:sp>
        <p:nvSpPr>
          <p:cNvPr id="92" name="Номер слайда 91"/>
          <p:cNvSpPr>
            <a:spLocks noGrp="1"/>
          </p:cNvSpPr>
          <p:nvPr>
            <p:ph type="sldNum" sz="quarter" idx="11"/>
          </p:nvPr>
        </p:nvSpPr>
        <p:spPr/>
        <p:txBody>
          <a:bodyPr/>
          <a:lstStyle/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6" name="Объект 2"/>
          <p:cNvSpPr>
            <a:spLocks noGrp="1"/>
          </p:cNvSpPr>
          <p:nvPr>
            <p:ph idx="12"/>
          </p:nvPr>
        </p:nvSpPr>
        <p:spPr>
          <a:xfrm>
            <a:off x="5976000" y="1440000"/>
            <a:ext cx="4968000" cy="4608000"/>
          </a:xfrm>
          <a:prstGeom prst="rect">
            <a:avLst/>
          </a:prstGeom>
        </p:spPr>
        <p:txBody>
          <a:bodyPr lIns="0" tIns="0" rIns="0" bIns="0">
            <a:noAutofit/>
          </a:bodyPr>
          <a:lstStyle>
            <a:lvl1pPr marL="36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>
                <a:latin typeface="+mn-lt"/>
                <a:cs typeface="Arial" panose="020B0604020202020204" pitchFamily="34" charset="0"/>
              </a:defRPr>
            </a:lvl1pPr>
            <a:lvl2pPr marL="72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>
                <a:latin typeface="+mn-lt"/>
                <a:cs typeface="Arial" panose="020B0604020202020204" pitchFamily="34" charset="0"/>
              </a:defRPr>
            </a:lvl2pPr>
            <a:lvl3pPr marL="1080000" indent="-360000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>
                <a:latin typeface="+mn-lt"/>
                <a:cs typeface="Arial" panose="020B0604020202020204" pitchFamily="34" charset="0"/>
              </a:defRPr>
            </a:lvl3pPr>
            <a:lvl4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4pPr>
            <a:lvl5pPr>
              <a:defRPr sz="2000">
                <a:latin typeface="Arial" panose="020B0604020202020204" pitchFamily="34" charset="0"/>
                <a:cs typeface="Arial" panose="020B0604020202020204" pitchFamily="34" charset="0"/>
              </a:defRPr>
            </a:lvl5pPr>
          </a:lstStyle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</p:txBody>
      </p:sp>
      <p:grpSp>
        <p:nvGrpSpPr>
          <p:cNvPr id="7" name="Group 4"/>
          <p:cNvGrpSpPr>
            <a:grpSpLocks noChangeAspect="1"/>
          </p:cNvGrpSpPr>
          <p:nvPr userDrawn="1"/>
        </p:nvGrpSpPr>
        <p:grpSpPr bwMode="auto">
          <a:xfrm>
            <a:off x="11138131" y="684000"/>
            <a:ext cx="396000" cy="384320"/>
            <a:chOff x="6347" y="3042"/>
            <a:chExt cx="1051" cy="1020"/>
          </a:xfrm>
          <a:solidFill>
            <a:schemeClr val="tx1"/>
          </a:solidFill>
        </p:grpSpPr>
        <p:sp>
          <p:nvSpPr>
            <p:cNvPr id="9" name="Freeform 5"/>
            <p:cNvSpPr>
              <a:spLocks noEditPoints="1"/>
            </p:cNvSpPr>
            <p:nvPr userDrawn="1"/>
          </p:nvSpPr>
          <p:spPr bwMode="auto">
            <a:xfrm>
              <a:off x="6347" y="3042"/>
              <a:ext cx="92" cy="130"/>
            </a:xfrm>
            <a:custGeom>
              <a:avLst/>
              <a:gdLst>
                <a:gd name="T0" fmla="*/ 10 w 31"/>
                <a:gd name="T1" fmla="*/ 8 h 44"/>
                <a:gd name="T2" fmla="*/ 13 w 31"/>
                <a:gd name="T3" fmla="*/ 8 h 44"/>
                <a:gd name="T4" fmla="*/ 19 w 31"/>
                <a:gd name="T5" fmla="*/ 10 h 44"/>
                <a:gd name="T6" fmla="*/ 21 w 31"/>
                <a:gd name="T7" fmla="*/ 14 h 44"/>
                <a:gd name="T8" fmla="*/ 19 w 31"/>
                <a:gd name="T9" fmla="*/ 18 h 44"/>
                <a:gd name="T10" fmla="*/ 14 w 31"/>
                <a:gd name="T11" fmla="*/ 20 h 44"/>
                <a:gd name="T12" fmla="*/ 10 w 31"/>
                <a:gd name="T13" fmla="*/ 20 h 44"/>
                <a:gd name="T14" fmla="*/ 10 w 31"/>
                <a:gd name="T15" fmla="*/ 8 h 44"/>
                <a:gd name="T16" fmla="*/ 10 w 31"/>
                <a:gd name="T17" fmla="*/ 28 h 44"/>
                <a:gd name="T18" fmla="*/ 16 w 31"/>
                <a:gd name="T19" fmla="*/ 28 h 44"/>
                <a:gd name="T20" fmla="*/ 27 w 31"/>
                <a:gd name="T21" fmla="*/ 24 h 44"/>
                <a:gd name="T22" fmla="*/ 31 w 31"/>
                <a:gd name="T23" fmla="*/ 14 h 44"/>
                <a:gd name="T24" fmla="*/ 27 w 31"/>
                <a:gd name="T25" fmla="*/ 3 h 44"/>
                <a:gd name="T26" fmla="*/ 15 w 31"/>
                <a:gd name="T27" fmla="*/ 0 h 44"/>
                <a:gd name="T28" fmla="*/ 0 w 31"/>
                <a:gd name="T29" fmla="*/ 0 h 44"/>
                <a:gd name="T30" fmla="*/ 0 w 31"/>
                <a:gd name="T31" fmla="*/ 44 h 44"/>
                <a:gd name="T32" fmla="*/ 10 w 31"/>
                <a:gd name="T33" fmla="*/ 44 h 44"/>
                <a:gd name="T34" fmla="*/ 10 w 31"/>
                <a:gd name="T35" fmla="*/ 28 h 4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</a:cxnLst>
              <a:rect l="0" t="0" r="r" b="b"/>
              <a:pathLst>
                <a:path w="31" h="44">
                  <a:moveTo>
                    <a:pt x="10" y="8"/>
                  </a:moveTo>
                  <a:cubicBezTo>
                    <a:pt x="13" y="8"/>
                    <a:pt x="13" y="8"/>
                    <a:pt x="13" y="8"/>
                  </a:cubicBezTo>
                  <a:cubicBezTo>
                    <a:pt x="15" y="8"/>
                    <a:pt x="18" y="8"/>
                    <a:pt x="19" y="10"/>
                  </a:cubicBezTo>
                  <a:cubicBezTo>
                    <a:pt x="20" y="11"/>
                    <a:pt x="21" y="12"/>
                    <a:pt x="21" y="14"/>
                  </a:cubicBezTo>
                  <a:cubicBezTo>
                    <a:pt x="21" y="16"/>
                    <a:pt x="20" y="17"/>
                    <a:pt x="19" y="18"/>
                  </a:cubicBezTo>
                  <a:cubicBezTo>
                    <a:pt x="17" y="20"/>
                    <a:pt x="15" y="20"/>
                    <a:pt x="14" y="20"/>
                  </a:cubicBezTo>
                  <a:cubicBezTo>
                    <a:pt x="10" y="20"/>
                    <a:pt x="10" y="20"/>
                    <a:pt x="10" y="20"/>
                  </a:cubicBezTo>
                  <a:lnTo>
                    <a:pt x="10" y="8"/>
                  </a:lnTo>
                  <a:close/>
                  <a:moveTo>
                    <a:pt x="10" y="28"/>
                  </a:moveTo>
                  <a:cubicBezTo>
                    <a:pt x="16" y="28"/>
                    <a:pt x="16" y="28"/>
                    <a:pt x="16" y="28"/>
                  </a:cubicBezTo>
                  <a:cubicBezTo>
                    <a:pt x="19" y="28"/>
                    <a:pt x="24" y="28"/>
                    <a:pt x="27" y="24"/>
                  </a:cubicBezTo>
                  <a:cubicBezTo>
                    <a:pt x="29" y="23"/>
                    <a:pt x="31" y="20"/>
                    <a:pt x="31" y="14"/>
                  </a:cubicBezTo>
                  <a:cubicBezTo>
                    <a:pt x="31" y="11"/>
                    <a:pt x="31" y="7"/>
                    <a:pt x="27" y="3"/>
                  </a:cubicBezTo>
                  <a:cubicBezTo>
                    <a:pt x="23" y="0"/>
                    <a:pt x="19" y="0"/>
                    <a:pt x="15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44"/>
                    <a:pt x="0" y="44"/>
                    <a:pt x="0" y="44"/>
                  </a:cubicBezTo>
                  <a:cubicBezTo>
                    <a:pt x="10" y="44"/>
                    <a:pt x="10" y="44"/>
                    <a:pt x="10" y="44"/>
                  </a:cubicBezTo>
                  <a:lnTo>
                    <a:pt x="10" y="2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0" name="Freeform 6"/>
            <p:cNvSpPr>
              <a:spLocks noEditPoints="1"/>
            </p:cNvSpPr>
            <p:nvPr userDrawn="1"/>
          </p:nvSpPr>
          <p:spPr bwMode="auto">
            <a:xfrm>
              <a:off x="6439" y="3081"/>
              <a:ext cx="100" cy="94"/>
            </a:xfrm>
            <a:custGeom>
              <a:avLst/>
              <a:gdLst>
                <a:gd name="T0" fmla="*/ 12 w 34"/>
                <a:gd name="T1" fmla="*/ 11 h 32"/>
                <a:gd name="T2" fmla="*/ 17 w 34"/>
                <a:gd name="T3" fmla="*/ 8 h 32"/>
                <a:gd name="T4" fmla="*/ 23 w 34"/>
                <a:gd name="T5" fmla="*/ 11 h 32"/>
                <a:gd name="T6" fmla="*/ 25 w 34"/>
                <a:gd name="T7" fmla="*/ 16 h 32"/>
                <a:gd name="T8" fmla="*/ 23 w 34"/>
                <a:gd name="T9" fmla="*/ 21 h 32"/>
                <a:gd name="T10" fmla="*/ 18 w 34"/>
                <a:gd name="T11" fmla="*/ 23 h 32"/>
                <a:gd name="T12" fmla="*/ 12 w 34"/>
                <a:gd name="T13" fmla="*/ 21 h 32"/>
                <a:gd name="T14" fmla="*/ 10 w 34"/>
                <a:gd name="T15" fmla="*/ 16 h 32"/>
                <a:gd name="T16" fmla="*/ 12 w 34"/>
                <a:gd name="T17" fmla="*/ 11 h 32"/>
                <a:gd name="T18" fmla="*/ 16 w 34"/>
                <a:gd name="T19" fmla="*/ 32 h 32"/>
                <a:gd name="T20" fmla="*/ 24 w 34"/>
                <a:gd name="T21" fmla="*/ 27 h 32"/>
                <a:gd name="T22" fmla="*/ 24 w 34"/>
                <a:gd name="T23" fmla="*/ 31 h 32"/>
                <a:gd name="T24" fmla="*/ 34 w 34"/>
                <a:gd name="T25" fmla="*/ 31 h 32"/>
                <a:gd name="T26" fmla="*/ 34 w 34"/>
                <a:gd name="T27" fmla="*/ 1 h 32"/>
                <a:gd name="T28" fmla="*/ 24 w 34"/>
                <a:gd name="T29" fmla="*/ 1 h 32"/>
                <a:gd name="T30" fmla="*/ 24 w 34"/>
                <a:gd name="T31" fmla="*/ 5 h 32"/>
                <a:gd name="T32" fmla="*/ 15 w 34"/>
                <a:gd name="T33" fmla="*/ 0 h 32"/>
                <a:gd name="T34" fmla="*/ 5 w 34"/>
                <a:gd name="T35" fmla="*/ 4 h 32"/>
                <a:gd name="T36" fmla="*/ 0 w 34"/>
                <a:gd name="T37" fmla="*/ 16 h 32"/>
                <a:gd name="T38" fmla="*/ 5 w 34"/>
                <a:gd name="T39" fmla="*/ 27 h 32"/>
                <a:gd name="T40" fmla="*/ 16 w 34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4" h="32">
                  <a:moveTo>
                    <a:pt x="12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9" y="8"/>
                    <a:pt x="21" y="9"/>
                    <a:pt x="23" y="11"/>
                  </a:cubicBezTo>
                  <a:cubicBezTo>
                    <a:pt x="24" y="12"/>
                    <a:pt x="25" y="14"/>
                    <a:pt x="25" y="16"/>
                  </a:cubicBezTo>
                  <a:cubicBezTo>
                    <a:pt x="25" y="18"/>
                    <a:pt x="24" y="20"/>
                    <a:pt x="23" y="21"/>
                  </a:cubicBezTo>
                  <a:cubicBezTo>
                    <a:pt x="21" y="23"/>
                    <a:pt x="20" y="23"/>
                    <a:pt x="18" y="23"/>
                  </a:cubicBezTo>
                  <a:cubicBezTo>
                    <a:pt x="15" y="23"/>
                    <a:pt x="13" y="23"/>
                    <a:pt x="12" y="21"/>
                  </a:cubicBezTo>
                  <a:cubicBezTo>
                    <a:pt x="11" y="20"/>
                    <a:pt x="10" y="19"/>
                    <a:pt x="10" y="16"/>
                  </a:cubicBezTo>
                  <a:cubicBezTo>
                    <a:pt x="10" y="13"/>
                    <a:pt x="11" y="12"/>
                    <a:pt x="12" y="11"/>
                  </a:cubicBezTo>
                  <a:moveTo>
                    <a:pt x="16" y="32"/>
                  </a:moveTo>
                  <a:cubicBezTo>
                    <a:pt x="18" y="32"/>
                    <a:pt x="22" y="31"/>
                    <a:pt x="24" y="27"/>
                  </a:cubicBezTo>
                  <a:cubicBezTo>
                    <a:pt x="24" y="31"/>
                    <a:pt x="24" y="31"/>
                    <a:pt x="24" y="31"/>
                  </a:cubicBezTo>
                  <a:cubicBezTo>
                    <a:pt x="34" y="31"/>
                    <a:pt x="34" y="31"/>
                    <a:pt x="34" y="31"/>
                  </a:cubicBezTo>
                  <a:cubicBezTo>
                    <a:pt x="34" y="1"/>
                    <a:pt x="34" y="1"/>
                    <a:pt x="34" y="1"/>
                  </a:cubicBezTo>
                  <a:cubicBezTo>
                    <a:pt x="24" y="1"/>
                    <a:pt x="24" y="1"/>
                    <a:pt x="24" y="1"/>
                  </a:cubicBezTo>
                  <a:cubicBezTo>
                    <a:pt x="24" y="5"/>
                    <a:pt x="24" y="5"/>
                    <a:pt x="24" y="5"/>
                  </a:cubicBezTo>
                  <a:cubicBezTo>
                    <a:pt x="22" y="1"/>
                    <a:pt x="18" y="0"/>
                    <a:pt x="15" y="0"/>
                  </a:cubicBezTo>
                  <a:cubicBezTo>
                    <a:pt x="11" y="0"/>
                    <a:pt x="7" y="2"/>
                    <a:pt x="5" y="4"/>
                  </a:cubicBezTo>
                  <a:cubicBezTo>
                    <a:pt x="2" y="7"/>
                    <a:pt x="0" y="11"/>
                    <a:pt x="0" y="16"/>
                  </a:cubicBezTo>
                  <a:cubicBezTo>
                    <a:pt x="0" y="20"/>
                    <a:pt x="2" y="24"/>
                    <a:pt x="5" y="27"/>
                  </a:cubicBezTo>
                  <a:cubicBezTo>
                    <a:pt x="8" y="31"/>
                    <a:pt x="11" y="32"/>
                    <a:pt x="16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1" name="Freeform 7"/>
            <p:cNvSpPr>
              <a:spLocks/>
            </p:cNvSpPr>
            <p:nvPr userDrawn="1"/>
          </p:nvSpPr>
          <p:spPr bwMode="auto">
            <a:xfrm>
              <a:off x="6551" y="3084"/>
              <a:ext cx="91" cy="88"/>
            </a:xfrm>
            <a:custGeom>
              <a:avLst/>
              <a:gdLst>
                <a:gd name="T0" fmla="*/ 62 w 91"/>
                <a:gd name="T1" fmla="*/ 38 h 88"/>
                <a:gd name="T2" fmla="*/ 62 w 91"/>
                <a:gd name="T3" fmla="*/ 88 h 88"/>
                <a:gd name="T4" fmla="*/ 91 w 91"/>
                <a:gd name="T5" fmla="*/ 88 h 88"/>
                <a:gd name="T6" fmla="*/ 91 w 91"/>
                <a:gd name="T7" fmla="*/ 0 h 88"/>
                <a:gd name="T8" fmla="*/ 65 w 91"/>
                <a:gd name="T9" fmla="*/ 0 h 88"/>
                <a:gd name="T10" fmla="*/ 29 w 91"/>
                <a:gd name="T11" fmla="*/ 50 h 88"/>
                <a:gd name="T12" fmla="*/ 29 w 91"/>
                <a:gd name="T13" fmla="*/ 0 h 88"/>
                <a:gd name="T14" fmla="*/ 0 w 91"/>
                <a:gd name="T15" fmla="*/ 0 h 88"/>
                <a:gd name="T16" fmla="*/ 0 w 91"/>
                <a:gd name="T17" fmla="*/ 88 h 88"/>
                <a:gd name="T18" fmla="*/ 26 w 91"/>
                <a:gd name="T19" fmla="*/ 88 h 88"/>
                <a:gd name="T20" fmla="*/ 62 w 91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91" h="88">
                  <a:moveTo>
                    <a:pt x="62" y="38"/>
                  </a:moveTo>
                  <a:lnTo>
                    <a:pt x="62" y="88"/>
                  </a:lnTo>
                  <a:lnTo>
                    <a:pt x="91" y="88"/>
                  </a:lnTo>
                  <a:lnTo>
                    <a:pt x="91" y="0"/>
                  </a:lnTo>
                  <a:lnTo>
                    <a:pt x="65" y="0"/>
                  </a:lnTo>
                  <a:lnTo>
                    <a:pt x="29" y="50"/>
                  </a:lnTo>
                  <a:lnTo>
                    <a:pt x="29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2" name="Freeform 8"/>
            <p:cNvSpPr>
              <a:spLocks/>
            </p:cNvSpPr>
            <p:nvPr userDrawn="1"/>
          </p:nvSpPr>
          <p:spPr bwMode="auto">
            <a:xfrm>
              <a:off x="6563" y="3042"/>
              <a:ext cx="67" cy="30"/>
            </a:xfrm>
            <a:custGeom>
              <a:avLst/>
              <a:gdLst>
                <a:gd name="T0" fmla="*/ 4 w 23"/>
                <a:gd name="T1" fmla="*/ 8 h 10"/>
                <a:gd name="T2" fmla="*/ 11 w 23"/>
                <a:gd name="T3" fmla="*/ 10 h 10"/>
                <a:gd name="T4" fmla="*/ 19 w 23"/>
                <a:gd name="T5" fmla="*/ 8 h 10"/>
                <a:gd name="T6" fmla="*/ 23 w 23"/>
                <a:gd name="T7" fmla="*/ 3 h 10"/>
                <a:gd name="T8" fmla="*/ 17 w 23"/>
                <a:gd name="T9" fmla="*/ 0 h 10"/>
                <a:gd name="T10" fmla="*/ 15 w 23"/>
                <a:gd name="T11" fmla="*/ 3 h 10"/>
                <a:gd name="T12" fmla="*/ 11 w 23"/>
                <a:gd name="T13" fmla="*/ 4 h 10"/>
                <a:gd name="T14" fmla="*/ 8 w 23"/>
                <a:gd name="T15" fmla="*/ 3 h 10"/>
                <a:gd name="T16" fmla="*/ 6 w 23"/>
                <a:gd name="T17" fmla="*/ 0 h 10"/>
                <a:gd name="T18" fmla="*/ 0 w 23"/>
                <a:gd name="T19" fmla="*/ 3 h 10"/>
                <a:gd name="T20" fmla="*/ 4 w 23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3" h="10">
                  <a:moveTo>
                    <a:pt x="4" y="8"/>
                  </a:moveTo>
                  <a:cubicBezTo>
                    <a:pt x="6" y="10"/>
                    <a:pt x="9" y="10"/>
                    <a:pt x="11" y="10"/>
                  </a:cubicBezTo>
                  <a:cubicBezTo>
                    <a:pt x="14" y="10"/>
                    <a:pt x="17" y="10"/>
                    <a:pt x="19" y="8"/>
                  </a:cubicBezTo>
                  <a:cubicBezTo>
                    <a:pt x="21" y="7"/>
                    <a:pt x="23" y="5"/>
                    <a:pt x="23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5" y="3"/>
                  </a:cubicBezTo>
                  <a:cubicBezTo>
                    <a:pt x="14" y="4"/>
                    <a:pt x="13" y="4"/>
                    <a:pt x="11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7" y="2"/>
                    <a:pt x="6" y="1"/>
                    <a:pt x="6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0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3" name="Freeform 9"/>
            <p:cNvSpPr>
              <a:spLocks noEditPoints="1"/>
            </p:cNvSpPr>
            <p:nvPr userDrawn="1"/>
          </p:nvSpPr>
          <p:spPr bwMode="auto">
            <a:xfrm>
              <a:off x="6651" y="3042"/>
              <a:ext cx="124" cy="175"/>
            </a:xfrm>
            <a:custGeom>
              <a:avLst/>
              <a:gdLst>
                <a:gd name="T0" fmla="*/ 11 w 42"/>
                <a:gd name="T1" fmla="*/ 24 h 59"/>
                <a:gd name="T2" fmla="*/ 17 w 42"/>
                <a:gd name="T3" fmla="*/ 21 h 59"/>
                <a:gd name="T4" fmla="*/ 17 w 42"/>
                <a:gd name="T5" fmla="*/ 36 h 59"/>
                <a:gd name="T6" fmla="*/ 11 w 42"/>
                <a:gd name="T7" fmla="*/ 34 h 59"/>
                <a:gd name="T8" fmla="*/ 9 w 42"/>
                <a:gd name="T9" fmla="*/ 29 h 59"/>
                <a:gd name="T10" fmla="*/ 11 w 42"/>
                <a:gd name="T11" fmla="*/ 24 h 59"/>
                <a:gd name="T12" fmla="*/ 25 w 42"/>
                <a:gd name="T13" fmla="*/ 21 h 59"/>
                <a:gd name="T14" fmla="*/ 31 w 42"/>
                <a:gd name="T15" fmla="*/ 24 h 59"/>
                <a:gd name="T16" fmla="*/ 33 w 42"/>
                <a:gd name="T17" fmla="*/ 29 h 59"/>
                <a:gd name="T18" fmla="*/ 31 w 42"/>
                <a:gd name="T19" fmla="*/ 34 h 59"/>
                <a:gd name="T20" fmla="*/ 25 w 42"/>
                <a:gd name="T21" fmla="*/ 36 h 59"/>
                <a:gd name="T22" fmla="*/ 25 w 42"/>
                <a:gd name="T23" fmla="*/ 21 h 59"/>
                <a:gd name="T24" fmla="*/ 16 w 42"/>
                <a:gd name="T25" fmla="*/ 44 h 59"/>
                <a:gd name="T26" fmla="*/ 16 w 42"/>
                <a:gd name="T27" fmla="*/ 44 h 59"/>
                <a:gd name="T28" fmla="*/ 16 w 42"/>
                <a:gd name="T29" fmla="*/ 59 h 59"/>
                <a:gd name="T30" fmla="*/ 26 w 42"/>
                <a:gd name="T31" fmla="*/ 59 h 59"/>
                <a:gd name="T32" fmla="*/ 26 w 42"/>
                <a:gd name="T33" fmla="*/ 44 h 59"/>
                <a:gd name="T34" fmla="*/ 26 w 42"/>
                <a:gd name="T35" fmla="*/ 44 h 59"/>
                <a:gd name="T36" fmla="*/ 38 w 42"/>
                <a:gd name="T37" fmla="*/ 40 h 59"/>
                <a:gd name="T38" fmla="*/ 42 w 42"/>
                <a:gd name="T39" fmla="*/ 29 h 59"/>
                <a:gd name="T40" fmla="*/ 37 w 42"/>
                <a:gd name="T41" fmla="*/ 17 h 59"/>
                <a:gd name="T42" fmla="*/ 26 w 42"/>
                <a:gd name="T43" fmla="*/ 14 h 59"/>
                <a:gd name="T44" fmla="*/ 26 w 42"/>
                <a:gd name="T45" fmla="*/ 14 h 59"/>
                <a:gd name="T46" fmla="*/ 26 w 42"/>
                <a:gd name="T47" fmla="*/ 0 h 59"/>
                <a:gd name="T48" fmla="*/ 16 w 42"/>
                <a:gd name="T49" fmla="*/ 0 h 59"/>
                <a:gd name="T50" fmla="*/ 16 w 42"/>
                <a:gd name="T51" fmla="*/ 14 h 59"/>
                <a:gd name="T52" fmla="*/ 16 w 42"/>
                <a:gd name="T53" fmla="*/ 14 h 59"/>
                <a:gd name="T54" fmla="*/ 5 w 42"/>
                <a:gd name="T55" fmla="*/ 17 h 59"/>
                <a:gd name="T56" fmla="*/ 0 w 42"/>
                <a:gd name="T57" fmla="*/ 29 h 59"/>
                <a:gd name="T58" fmla="*/ 4 w 42"/>
                <a:gd name="T59" fmla="*/ 40 h 59"/>
                <a:gd name="T60" fmla="*/ 16 w 42"/>
                <a:gd name="T61" fmla="*/ 44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11" y="24"/>
                  </a:moveTo>
                  <a:cubicBezTo>
                    <a:pt x="12" y="22"/>
                    <a:pt x="15" y="21"/>
                    <a:pt x="17" y="21"/>
                  </a:cubicBezTo>
                  <a:cubicBezTo>
                    <a:pt x="17" y="36"/>
                    <a:pt x="17" y="36"/>
                    <a:pt x="17" y="36"/>
                  </a:cubicBez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moveTo>
                    <a:pt x="25" y="21"/>
                  </a:move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cubicBezTo>
                    <a:pt x="30" y="36"/>
                    <a:pt x="28" y="37"/>
                    <a:pt x="25" y="36"/>
                  </a:cubicBezTo>
                  <a:lnTo>
                    <a:pt x="25" y="21"/>
                  </a:lnTo>
                  <a:close/>
                  <a:moveTo>
                    <a:pt x="16" y="44"/>
                  </a:move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7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4" name="Freeform 10"/>
            <p:cNvSpPr>
              <a:spLocks noEditPoints="1"/>
            </p:cNvSpPr>
            <p:nvPr userDrawn="1"/>
          </p:nvSpPr>
          <p:spPr bwMode="auto">
            <a:xfrm>
              <a:off x="6784" y="3042"/>
              <a:ext cx="124" cy="175"/>
            </a:xfrm>
            <a:custGeom>
              <a:avLst/>
              <a:gdLst>
                <a:gd name="T0" fmla="*/ 31 w 42"/>
                <a:gd name="T1" fmla="*/ 34 h 59"/>
                <a:gd name="T2" fmla="*/ 25 w 42"/>
                <a:gd name="T3" fmla="*/ 36 h 59"/>
                <a:gd name="T4" fmla="*/ 25 w 42"/>
                <a:gd name="T5" fmla="*/ 21 h 59"/>
                <a:gd name="T6" fmla="*/ 31 w 42"/>
                <a:gd name="T7" fmla="*/ 24 h 59"/>
                <a:gd name="T8" fmla="*/ 33 w 42"/>
                <a:gd name="T9" fmla="*/ 29 h 59"/>
                <a:gd name="T10" fmla="*/ 31 w 42"/>
                <a:gd name="T11" fmla="*/ 34 h 59"/>
                <a:gd name="T12" fmla="*/ 17 w 42"/>
                <a:gd name="T13" fmla="*/ 36 h 59"/>
                <a:gd name="T14" fmla="*/ 11 w 42"/>
                <a:gd name="T15" fmla="*/ 34 h 59"/>
                <a:gd name="T16" fmla="*/ 9 w 42"/>
                <a:gd name="T17" fmla="*/ 29 h 59"/>
                <a:gd name="T18" fmla="*/ 11 w 42"/>
                <a:gd name="T19" fmla="*/ 24 h 59"/>
                <a:gd name="T20" fmla="*/ 17 w 42"/>
                <a:gd name="T21" fmla="*/ 21 h 59"/>
                <a:gd name="T22" fmla="*/ 17 w 42"/>
                <a:gd name="T23" fmla="*/ 36 h 59"/>
                <a:gd name="T24" fmla="*/ 42 w 42"/>
                <a:gd name="T25" fmla="*/ 29 h 59"/>
                <a:gd name="T26" fmla="*/ 37 w 42"/>
                <a:gd name="T27" fmla="*/ 17 h 59"/>
                <a:gd name="T28" fmla="*/ 26 w 42"/>
                <a:gd name="T29" fmla="*/ 14 h 59"/>
                <a:gd name="T30" fmla="*/ 26 w 42"/>
                <a:gd name="T31" fmla="*/ 14 h 59"/>
                <a:gd name="T32" fmla="*/ 26 w 42"/>
                <a:gd name="T33" fmla="*/ 0 h 59"/>
                <a:gd name="T34" fmla="*/ 16 w 42"/>
                <a:gd name="T35" fmla="*/ 0 h 59"/>
                <a:gd name="T36" fmla="*/ 16 w 42"/>
                <a:gd name="T37" fmla="*/ 14 h 59"/>
                <a:gd name="T38" fmla="*/ 16 w 42"/>
                <a:gd name="T39" fmla="*/ 14 h 59"/>
                <a:gd name="T40" fmla="*/ 5 w 42"/>
                <a:gd name="T41" fmla="*/ 17 h 59"/>
                <a:gd name="T42" fmla="*/ 0 w 42"/>
                <a:gd name="T43" fmla="*/ 29 h 59"/>
                <a:gd name="T44" fmla="*/ 4 w 42"/>
                <a:gd name="T45" fmla="*/ 40 h 59"/>
                <a:gd name="T46" fmla="*/ 16 w 42"/>
                <a:gd name="T47" fmla="*/ 44 h 59"/>
                <a:gd name="T48" fmla="*/ 16 w 42"/>
                <a:gd name="T49" fmla="*/ 44 h 59"/>
                <a:gd name="T50" fmla="*/ 16 w 42"/>
                <a:gd name="T51" fmla="*/ 59 h 59"/>
                <a:gd name="T52" fmla="*/ 26 w 42"/>
                <a:gd name="T53" fmla="*/ 59 h 59"/>
                <a:gd name="T54" fmla="*/ 26 w 42"/>
                <a:gd name="T55" fmla="*/ 44 h 59"/>
                <a:gd name="T56" fmla="*/ 26 w 42"/>
                <a:gd name="T57" fmla="*/ 44 h 59"/>
                <a:gd name="T58" fmla="*/ 38 w 42"/>
                <a:gd name="T59" fmla="*/ 40 h 59"/>
                <a:gd name="T60" fmla="*/ 42 w 42"/>
                <a:gd name="T61" fmla="*/ 29 h 5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</a:cxnLst>
              <a:rect l="0" t="0" r="r" b="b"/>
              <a:pathLst>
                <a:path w="42" h="59">
                  <a:moveTo>
                    <a:pt x="31" y="34"/>
                  </a:moveTo>
                  <a:cubicBezTo>
                    <a:pt x="30" y="36"/>
                    <a:pt x="28" y="37"/>
                    <a:pt x="25" y="36"/>
                  </a:cubicBezTo>
                  <a:cubicBezTo>
                    <a:pt x="25" y="21"/>
                    <a:pt x="25" y="21"/>
                    <a:pt x="25" y="21"/>
                  </a:cubicBezTo>
                  <a:cubicBezTo>
                    <a:pt x="28" y="21"/>
                    <a:pt x="30" y="22"/>
                    <a:pt x="31" y="24"/>
                  </a:cubicBezTo>
                  <a:cubicBezTo>
                    <a:pt x="32" y="25"/>
                    <a:pt x="33" y="27"/>
                    <a:pt x="33" y="29"/>
                  </a:cubicBezTo>
                  <a:cubicBezTo>
                    <a:pt x="33" y="31"/>
                    <a:pt x="32" y="33"/>
                    <a:pt x="31" y="34"/>
                  </a:cubicBezTo>
                  <a:moveTo>
                    <a:pt x="17" y="36"/>
                  </a:moveTo>
                  <a:cubicBezTo>
                    <a:pt x="14" y="37"/>
                    <a:pt x="12" y="36"/>
                    <a:pt x="11" y="34"/>
                  </a:cubicBezTo>
                  <a:cubicBezTo>
                    <a:pt x="10" y="33"/>
                    <a:pt x="9" y="31"/>
                    <a:pt x="9" y="29"/>
                  </a:cubicBezTo>
                  <a:cubicBezTo>
                    <a:pt x="9" y="27"/>
                    <a:pt x="10" y="25"/>
                    <a:pt x="11" y="24"/>
                  </a:cubicBezTo>
                  <a:cubicBezTo>
                    <a:pt x="12" y="22"/>
                    <a:pt x="15" y="21"/>
                    <a:pt x="17" y="21"/>
                  </a:cubicBezTo>
                  <a:lnTo>
                    <a:pt x="17" y="36"/>
                  </a:lnTo>
                  <a:close/>
                  <a:moveTo>
                    <a:pt x="42" y="29"/>
                  </a:moveTo>
                  <a:cubicBezTo>
                    <a:pt x="42" y="23"/>
                    <a:pt x="40" y="19"/>
                    <a:pt x="37" y="17"/>
                  </a:cubicBezTo>
                  <a:cubicBezTo>
                    <a:pt x="34" y="15"/>
                    <a:pt x="30" y="14"/>
                    <a:pt x="26" y="14"/>
                  </a:cubicBezTo>
                  <a:cubicBezTo>
                    <a:pt x="26" y="14"/>
                    <a:pt x="26" y="14"/>
                    <a:pt x="26" y="14"/>
                  </a:cubicBezTo>
                  <a:cubicBezTo>
                    <a:pt x="26" y="0"/>
                    <a:pt x="26" y="0"/>
                    <a:pt x="26" y="0"/>
                  </a:cubicBezTo>
                  <a:cubicBezTo>
                    <a:pt x="16" y="0"/>
                    <a:pt x="16" y="0"/>
                    <a:pt x="16" y="0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6" y="14"/>
                    <a:pt x="16" y="14"/>
                    <a:pt x="16" y="14"/>
                  </a:cubicBezTo>
                  <a:cubicBezTo>
                    <a:pt x="12" y="14"/>
                    <a:pt x="8" y="15"/>
                    <a:pt x="5" y="17"/>
                  </a:cubicBezTo>
                  <a:cubicBezTo>
                    <a:pt x="2" y="19"/>
                    <a:pt x="0" y="23"/>
                    <a:pt x="0" y="29"/>
                  </a:cubicBezTo>
                  <a:cubicBezTo>
                    <a:pt x="0" y="34"/>
                    <a:pt x="2" y="38"/>
                    <a:pt x="4" y="40"/>
                  </a:cubicBezTo>
                  <a:cubicBezTo>
                    <a:pt x="6" y="41"/>
                    <a:pt x="9" y="44"/>
                    <a:pt x="16" y="44"/>
                  </a:cubicBezTo>
                  <a:cubicBezTo>
                    <a:pt x="16" y="44"/>
                    <a:pt x="16" y="44"/>
                    <a:pt x="16" y="44"/>
                  </a:cubicBezTo>
                  <a:cubicBezTo>
                    <a:pt x="16" y="59"/>
                    <a:pt x="16" y="59"/>
                    <a:pt x="16" y="59"/>
                  </a:cubicBezTo>
                  <a:cubicBezTo>
                    <a:pt x="26" y="59"/>
                    <a:pt x="26" y="59"/>
                    <a:pt x="26" y="59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26" y="44"/>
                    <a:pt x="26" y="44"/>
                    <a:pt x="26" y="44"/>
                  </a:cubicBezTo>
                  <a:cubicBezTo>
                    <a:pt x="33" y="44"/>
                    <a:pt x="36" y="41"/>
                    <a:pt x="38" y="40"/>
                  </a:cubicBezTo>
                  <a:cubicBezTo>
                    <a:pt x="40" y="38"/>
                    <a:pt x="42" y="34"/>
                    <a:pt x="42" y="29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5" name="Freeform 11"/>
            <p:cNvSpPr>
              <a:spLocks noEditPoints="1"/>
            </p:cNvSpPr>
            <p:nvPr userDrawn="1"/>
          </p:nvSpPr>
          <p:spPr bwMode="auto">
            <a:xfrm>
              <a:off x="6917" y="3081"/>
              <a:ext cx="97" cy="94"/>
            </a:xfrm>
            <a:custGeom>
              <a:avLst/>
              <a:gdLst>
                <a:gd name="T0" fmla="*/ 11 w 33"/>
                <a:gd name="T1" fmla="*/ 11 h 32"/>
                <a:gd name="T2" fmla="*/ 17 w 33"/>
                <a:gd name="T3" fmla="*/ 8 h 32"/>
                <a:gd name="T4" fmla="*/ 22 w 33"/>
                <a:gd name="T5" fmla="*/ 11 h 32"/>
                <a:gd name="T6" fmla="*/ 24 w 33"/>
                <a:gd name="T7" fmla="*/ 16 h 32"/>
                <a:gd name="T8" fmla="*/ 22 w 33"/>
                <a:gd name="T9" fmla="*/ 21 h 32"/>
                <a:gd name="T10" fmla="*/ 17 w 33"/>
                <a:gd name="T11" fmla="*/ 23 h 32"/>
                <a:gd name="T12" fmla="*/ 11 w 33"/>
                <a:gd name="T13" fmla="*/ 21 h 32"/>
                <a:gd name="T14" fmla="*/ 9 w 33"/>
                <a:gd name="T15" fmla="*/ 16 h 32"/>
                <a:gd name="T16" fmla="*/ 11 w 33"/>
                <a:gd name="T17" fmla="*/ 11 h 32"/>
                <a:gd name="T18" fmla="*/ 15 w 33"/>
                <a:gd name="T19" fmla="*/ 32 h 32"/>
                <a:gd name="T20" fmla="*/ 23 w 33"/>
                <a:gd name="T21" fmla="*/ 27 h 32"/>
                <a:gd name="T22" fmla="*/ 23 w 33"/>
                <a:gd name="T23" fmla="*/ 31 h 32"/>
                <a:gd name="T24" fmla="*/ 33 w 33"/>
                <a:gd name="T25" fmla="*/ 31 h 32"/>
                <a:gd name="T26" fmla="*/ 33 w 33"/>
                <a:gd name="T27" fmla="*/ 1 h 32"/>
                <a:gd name="T28" fmla="*/ 23 w 33"/>
                <a:gd name="T29" fmla="*/ 1 h 32"/>
                <a:gd name="T30" fmla="*/ 23 w 33"/>
                <a:gd name="T31" fmla="*/ 5 h 32"/>
                <a:gd name="T32" fmla="*/ 14 w 33"/>
                <a:gd name="T33" fmla="*/ 0 h 32"/>
                <a:gd name="T34" fmla="*/ 4 w 33"/>
                <a:gd name="T35" fmla="*/ 4 h 32"/>
                <a:gd name="T36" fmla="*/ 0 w 33"/>
                <a:gd name="T37" fmla="*/ 16 h 32"/>
                <a:gd name="T38" fmla="*/ 4 w 33"/>
                <a:gd name="T39" fmla="*/ 27 h 32"/>
                <a:gd name="T40" fmla="*/ 15 w 33"/>
                <a:gd name="T41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</a:cxnLst>
              <a:rect l="0" t="0" r="r" b="b"/>
              <a:pathLst>
                <a:path w="33" h="32">
                  <a:moveTo>
                    <a:pt x="11" y="11"/>
                  </a:moveTo>
                  <a:cubicBezTo>
                    <a:pt x="13" y="9"/>
                    <a:pt x="15" y="8"/>
                    <a:pt x="17" y="8"/>
                  </a:cubicBezTo>
                  <a:cubicBezTo>
                    <a:pt x="18" y="8"/>
                    <a:pt x="20" y="9"/>
                    <a:pt x="22" y="11"/>
                  </a:cubicBezTo>
                  <a:cubicBezTo>
                    <a:pt x="23" y="12"/>
                    <a:pt x="24" y="14"/>
                    <a:pt x="24" y="16"/>
                  </a:cubicBezTo>
                  <a:cubicBezTo>
                    <a:pt x="24" y="18"/>
                    <a:pt x="23" y="20"/>
                    <a:pt x="22" y="21"/>
                  </a:cubicBezTo>
                  <a:cubicBezTo>
                    <a:pt x="21" y="23"/>
                    <a:pt x="19" y="23"/>
                    <a:pt x="17" y="23"/>
                  </a:cubicBezTo>
                  <a:cubicBezTo>
                    <a:pt x="15" y="23"/>
                    <a:pt x="13" y="23"/>
                    <a:pt x="11" y="21"/>
                  </a:cubicBezTo>
                  <a:cubicBezTo>
                    <a:pt x="10" y="20"/>
                    <a:pt x="9" y="19"/>
                    <a:pt x="9" y="16"/>
                  </a:cubicBezTo>
                  <a:cubicBezTo>
                    <a:pt x="9" y="13"/>
                    <a:pt x="11" y="12"/>
                    <a:pt x="11" y="11"/>
                  </a:cubicBezTo>
                  <a:moveTo>
                    <a:pt x="15" y="32"/>
                  </a:moveTo>
                  <a:cubicBezTo>
                    <a:pt x="17" y="32"/>
                    <a:pt x="21" y="31"/>
                    <a:pt x="23" y="27"/>
                  </a:cubicBezTo>
                  <a:cubicBezTo>
                    <a:pt x="23" y="31"/>
                    <a:pt x="23" y="31"/>
                    <a:pt x="23" y="31"/>
                  </a:cubicBezTo>
                  <a:cubicBezTo>
                    <a:pt x="33" y="31"/>
                    <a:pt x="33" y="31"/>
                    <a:pt x="33" y="31"/>
                  </a:cubicBezTo>
                  <a:cubicBezTo>
                    <a:pt x="33" y="1"/>
                    <a:pt x="33" y="1"/>
                    <a:pt x="3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5"/>
                    <a:pt x="23" y="5"/>
                    <a:pt x="23" y="5"/>
                  </a:cubicBezTo>
                  <a:cubicBezTo>
                    <a:pt x="21" y="1"/>
                    <a:pt x="17" y="0"/>
                    <a:pt x="14" y="0"/>
                  </a:cubicBezTo>
                  <a:cubicBezTo>
                    <a:pt x="10" y="0"/>
                    <a:pt x="7" y="2"/>
                    <a:pt x="4" y="4"/>
                  </a:cubicBezTo>
                  <a:cubicBezTo>
                    <a:pt x="1" y="7"/>
                    <a:pt x="0" y="11"/>
                    <a:pt x="0" y="16"/>
                  </a:cubicBezTo>
                  <a:cubicBezTo>
                    <a:pt x="0" y="20"/>
                    <a:pt x="1" y="24"/>
                    <a:pt x="4" y="27"/>
                  </a:cubicBezTo>
                  <a:cubicBezTo>
                    <a:pt x="7" y="31"/>
                    <a:pt x="11" y="32"/>
                    <a:pt x="15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6" name="Freeform 12"/>
            <p:cNvSpPr>
              <a:spLocks/>
            </p:cNvSpPr>
            <p:nvPr userDrawn="1"/>
          </p:nvSpPr>
          <p:spPr bwMode="auto">
            <a:xfrm>
              <a:off x="7035" y="3042"/>
              <a:ext cx="71" cy="30"/>
            </a:xfrm>
            <a:custGeom>
              <a:avLst/>
              <a:gdLst>
                <a:gd name="T0" fmla="*/ 4 w 24"/>
                <a:gd name="T1" fmla="*/ 8 h 10"/>
                <a:gd name="T2" fmla="*/ 12 w 24"/>
                <a:gd name="T3" fmla="*/ 10 h 10"/>
                <a:gd name="T4" fmla="*/ 20 w 24"/>
                <a:gd name="T5" fmla="*/ 8 h 10"/>
                <a:gd name="T6" fmla="*/ 24 w 24"/>
                <a:gd name="T7" fmla="*/ 3 h 10"/>
                <a:gd name="T8" fmla="*/ 17 w 24"/>
                <a:gd name="T9" fmla="*/ 0 h 10"/>
                <a:gd name="T10" fmla="*/ 16 w 24"/>
                <a:gd name="T11" fmla="*/ 3 h 10"/>
                <a:gd name="T12" fmla="*/ 12 w 24"/>
                <a:gd name="T13" fmla="*/ 4 h 10"/>
                <a:gd name="T14" fmla="*/ 8 w 24"/>
                <a:gd name="T15" fmla="*/ 3 h 10"/>
                <a:gd name="T16" fmla="*/ 7 w 24"/>
                <a:gd name="T17" fmla="*/ 0 h 10"/>
                <a:gd name="T18" fmla="*/ 0 w 24"/>
                <a:gd name="T19" fmla="*/ 3 h 10"/>
                <a:gd name="T20" fmla="*/ 4 w 24"/>
                <a:gd name="T21" fmla="*/ 8 h 1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24" h="10">
                  <a:moveTo>
                    <a:pt x="4" y="8"/>
                  </a:moveTo>
                  <a:cubicBezTo>
                    <a:pt x="7" y="10"/>
                    <a:pt x="10" y="10"/>
                    <a:pt x="12" y="10"/>
                  </a:cubicBezTo>
                  <a:cubicBezTo>
                    <a:pt x="14" y="10"/>
                    <a:pt x="17" y="10"/>
                    <a:pt x="20" y="8"/>
                  </a:cubicBezTo>
                  <a:cubicBezTo>
                    <a:pt x="21" y="7"/>
                    <a:pt x="23" y="5"/>
                    <a:pt x="24" y="3"/>
                  </a:cubicBezTo>
                  <a:cubicBezTo>
                    <a:pt x="17" y="0"/>
                    <a:pt x="17" y="0"/>
                    <a:pt x="17" y="0"/>
                  </a:cubicBezTo>
                  <a:cubicBezTo>
                    <a:pt x="17" y="1"/>
                    <a:pt x="16" y="2"/>
                    <a:pt x="16" y="3"/>
                  </a:cubicBezTo>
                  <a:cubicBezTo>
                    <a:pt x="15" y="4"/>
                    <a:pt x="14" y="4"/>
                    <a:pt x="12" y="4"/>
                  </a:cubicBezTo>
                  <a:cubicBezTo>
                    <a:pt x="10" y="4"/>
                    <a:pt x="9" y="4"/>
                    <a:pt x="8" y="3"/>
                  </a:cubicBezTo>
                  <a:cubicBezTo>
                    <a:pt x="8" y="2"/>
                    <a:pt x="7" y="1"/>
                    <a:pt x="7" y="0"/>
                  </a:cubicBezTo>
                  <a:cubicBezTo>
                    <a:pt x="0" y="3"/>
                    <a:pt x="0" y="3"/>
                    <a:pt x="0" y="3"/>
                  </a:cubicBezTo>
                  <a:cubicBezTo>
                    <a:pt x="1" y="5"/>
                    <a:pt x="2" y="7"/>
                    <a:pt x="4" y="8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7" name="Freeform 13"/>
            <p:cNvSpPr>
              <a:spLocks/>
            </p:cNvSpPr>
            <p:nvPr userDrawn="1"/>
          </p:nvSpPr>
          <p:spPr bwMode="auto">
            <a:xfrm>
              <a:off x="7026" y="3084"/>
              <a:ext cx="89" cy="88"/>
            </a:xfrm>
            <a:custGeom>
              <a:avLst/>
              <a:gdLst>
                <a:gd name="T0" fmla="*/ 62 w 89"/>
                <a:gd name="T1" fmla="*/ 38 h 88"/>
                <a:gd name="T2" fmla="*/ 62 w 89"/>
                <a:gd name="T3" fmla="*/ 88 h 88"/>
                <a:gd name="T4" fmla="*/ 89 w 89"/>
                <a:gd name="T5" fmla="*/ 88 h 88"/>
                <a:gd name="T6" fmla="*/ 89 w 89"/>
                <a:gd name="T7" fmla="*/ 0 h 88"/>
                <a:gd name="T8" fmla="*/ 65 w 89"/>
                <a:gd name="T9" fmla="*/ 0 h 88"/>
                <a:gd name="T10" fmla="*/ 27 w 89"/>
                <a:gd name="T11" fmla="*/ 50 h 88"/>
                <a:gd name="T12" fmla="*/ 27 w 89"/>
                <a:gd name="T13" fmla="*/ 0 h 88"/>
                <a:gd name="T14" fmla="*/ 0 w 89"/>
                <a:gd name="T15" fmla="*/ 0 h 88"/>
                <a:gd name="T16" fmla="*/ 0 w 89"/>
                <a:gd name="T17" fmla="*/ 88 h 88"/>
                <a:gd name="T18" fmla="*/ 24 w 89"/>
                <a:gd name="T19" fmla="*/ 88 h 88"/>
                <a:gd name="T20" fmla="*/ 62 w 89"/>
                <a:gd name="T21" fmla="*/ 38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89" h="88">
                  <a:moveTo>
                    <a:pt x="62" y="38"/>
                  </a:moveTo>
                  <a:lnTo>
                    <a:pt x="62" y="88"/>
                  </a:lnTo>
                  <a:lnTo>
                    <a:pt x="89" y="88"/>
                  </a:lnTo>
                  <a:lnTo>
                    <a:pt x="89" y="0"/>
                  </a:lnTo>
                  <a:lnTo>
                    <a:pt x="65" y="0"/>
                  </a:lnTo>
                  <a:lnTo>
                    <a:pt x="27" y="50"/>
                  </a:lnTo>
                  <a:lnTo>
                    <a:pt x="27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4" y="88"/>
                  </a:lnTo>
                  <a:lnTo>
                    <a:pt x="62" y="3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8" name="Freeform 14"/>
            <p:cNvSpPr>
              <a:spLocks/>
            </p:cNvSpPr>
            <p:nvPr userDrawn="1"/>
          </p:nvSpPr>
          <p:spPr bwMode="auto">
            <a:xfrm>
              <a:off x="7124" y="3081"/>
              <a:ext cx="79" cy="94"/>
            </a:xfrm>
            <a:custGeom>
              <a:avLst/>
              <a:gdLst>
                <a:gd name="T0" fmla="*/ 16 w 27"/>
                <a:gd name="T1" fmla="*/ 24 h 32"/>
                <a:gd name="T2" fmla="*/ 13 w 27"/>
                <a:gd name="T3" fmla="*/ 24 h 32"/>
                <a:gd name="T4" fmla="*/ 8 w 27"/>
                <a:gd name="T5" fmla="*/ 23 h 32"/>
                <a:gd name="T6" fmla="*/ 4 w 27"/>
                <a:gd name="T7" fmla="*/ 21 h 32"/>
                <a:gd name="T8" fmla="*/ 0 w 27"/>
                <a:gd name="T9" fmla="*/ 27 h 32"/>
                <a:gd name="T10" fmla="*/ 6 w 27"/>
                <a:gd name="T11" fmla="*/ 30 h 32"/>
                <a:gd name="T12" fmla="*/ 14 w 27"/>
                <a:gd name="T13" fmla="*/ 32 h 32"/>
                <a:gd name="T14" fmla="*/ 24 w 27"/>
                <a:gd name="T15" fmla="*/ 28 h 32"/>
                <a:gd name="T16" fmla="*/ 27 w 27"/>
                <a:gd name="T17" fmla="*/ 22 h 32"/>
                <a:gd name="T18" fmla="*/ 25 w 27"/>
                <a:gd name="T19" fmla="*/ 17 h 32"/>
                <a:gd name="T20" fmla="*/ 21 w 27"/>
                <a:gd name="T21" fmla="*/ 15 h 32"/>
                <a:gd name="T22" fmla="*/ 24 w 27"/>
                <a:gd name="T23" fmla="*/ 14 h 32"/>
                <a:gd name="T24" fmla="*/ 25 w 27"/>
                <a:gd name="T25" fmla="*/ 9 h 32"/>
                <a:gd name="T26" fmla="*/ 23 w 27"/>
                <a:gd name="T27" fmla="*/ 3 h 32"/>
                <a:gd name="T28" fmla="*/ 13 w 27"/>
                <a:gd name="T29" fmla="*/ 0 h 32"/>
                <a:gd name="T30" fmla="*/ 6 w 27"/>
                <a:gd name="T31" fmla="*/ 1 h 32"/>
                <a:gd name="T32" fmla="*/ 1 w 27"/>
                <a:gd name="T33" fmla="*/ 4 h 32"/>
                <a:gd name="T34" fmla="*/ 5 w 27"/>
                <a:gd name="T35" fmla="*/ 10 h 32"/>
                <a:gd name="T36" fmla="*/ 8 w 27"/>
                <a:gd name="T37" fmla="*/ 8 h 32"/>
                <a:gd name="T38" fmla="*/ 12 w 27"/>
                <a:gd name="T39" fmla="*/ 7 h 32"/>
                <a:gd name="T40" fmla="*/ 15 w 27"/>
                <a:gd name="T41" fmla="*/ 8 h 32"/>
                <a:gd name="T42" fmla="*/ 17 w 27"/>
                <a:gd name="T43" fmla="*/ 10 h 32"/>
                <a:gd name="T44" fmla="*/ 15 w 27"/>
                <a:gd name="T45" fmla="*/ 12 h 32"/>
                <a:gd name="T46" fmla="*/ 12 w 27"/>
                <a:gd name="T47" fmla="*/ 12 h 32"/>
                <a:gd name="T48" fmla="*/ 9 w 27"/>
                <a:gd name="T49" fmla="*/ 12 h 32"/>
                <a:gd name="T50" fmla="*/ 9 w 27"/>
                <a:gd name="T51" fmla="*/ 19 h 32"/>
                <a:gd name="T52" fmla="*/ 12 w 27"/>
                <a:gd name="T53" fmla="*/ 19 h 32"/>
                <a:gd name="T54" fmla="*/ 16 w 27"/>
                <a:gd name="T55" fmla="*/ 19 h 32"/>
                <a:gd name="T56" fmla="*/ 17 w 27"/>
                <a:gd name="T57" fmla="*/ 21 h 32"/>
                <a:gd name="T58" fmla="*/ 16 w 27"/>
                <a:gd name="T59" fmla="*/ 24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</a:cxnLst>
              <a:rect l="0" t="0" r="r" b="b"/>
              <a:pathLst>
                <a:path w="27" h="32">
                  <a:moveTo>
                    <a:pt x="16" y="24"/>
                  </a:moveTo>
                  <a:cubicBezTo>
                    <a:pt x="15" y="24"/>
                    <a:pt x="14" y="24"/>
                    <a:pt x="13" y="24"/>
                  </a:cubicBezTo>
                  <a:cubicBezTo>
                    <a:pt x="11" y="24"/>
                    <a:pt x="9" y="24"/>
                    <a:pt x="8" y="23"/>
                  </a:cubicBezTo>
                  <a:cubicBezTo>
                    <a:pt x="7" y="23"/>
                    <a:pt x="5" y="22"/>
                    <a:pt x="4" y="21"/>
                  </a:cubicBezTo>
                  <a:cubicBezTo>
                    <a:pt x="0" y="27"/>
                    <a:pt x="0" y="27"/>
                    <a:pt x="0" y="27"/>
                  </a:cubicBezTo>
                  <a:cubicBezTo>
                    <a:pt x="1" y="28"/>
                    <a:pt x="3" y="29"/>
                    <a:pt x="6" y="30"/>
                  </a:cubicBezTo>
                  <a:cubicBezTo>
                    <a:pt x="8" y="31"/>
                    <a:pt x="11" y="32"/>
                    <a:pt x="14" y="32"/>
                  </a:cubicBezTo>
                  <a:cubicBezTo>
                    <a:pt x="18" y="32"/>
                    <a:pt x="22" y="31"/>
                    <a:pt x="24" y="28"/>
                  </a:cubicBezTo>
                  <a:cubicBezTo>
                    <a:pt x="26" y="27"/>
                    <a:pt x="27" y="24"/>
                    <a:pt x="27" y="22"/>
                  </a:cubicBezTo>
                  <a:cubicBezTo>
                    <a:pt x="27" y="20"/>
                    <a:pt x="26" y="19"/>
                    <a:pt x="25" y="17"/>
                  </a:cubicBezTo>
                  <a:cubicBezTo>
                    <a:pt x="25" y="17"/>
                    <a:pt x="23" y="16"/>
                    <a:pt x="21" y="15"/>
                  </a:cubicBezTo>
                  <a:cubicBezTo>
                    <a:pt x="22" y="15"/>
                    <a:pt x="23" y="14"/>
                    <a:pt x="24" y="14"/>
                  </a:cubicBezTo>
                  <a:cubicBezTo>
                    <a:pt x="25" y="12"/>
                    <a:pt x="25" y="11"/>
                    <a:pt x="25" y="9"/>
                  </a:cubicBezTo>
                  <a:cubicBezTo>
                    <a:pt x="25" y="7"/>
                    <a:pt x="25" y="5"/>
                    <a:pt x="23" y="3"/>
                  </a:cubicBezTo>
                  <a:cubicBezTo>
                    <a:pt x="20" y="0"/>
                    <a:pt x="15" y="0"/>
                    <a:pt x="13" y="0"/>
                  </a:cubicBezTo>
                  <a:cubicBezTo>
                    <a:pt x="11" y="0"/>
                    <a:pt x="9" y="1"/>
                    <a:pt x="6" y="1"/>
                  </a:cubicBezTo>
                  <a:cubicBezTo>
                    <a:pt x="5" y="2"/>
                    <a:pt x="3" y="3"/>
                    <a:pt x="1" y="4"/>
                  </a:cubicBezTo>
                  <a:cubicBezTo>
                    <a:pt x="5" y="10"/>
                    <a:pt x="5" y="10"/>
                    <a:pt x="5" y="10"/>
                  </a:cubicBezTo>
                  <a:cubicBezTo>
                    <a:pt x="6" y="9"/>
                    <a:pt x="7" y="9"/>
                    <a:pt x="8" y="8"/>
                  </a:cubicBezTo>
                  <a:cubicBezTo>
                    <a:pt x="9" y="8"/>
                    <a:pt x="11" y="7"/>
                    <a:pt x="12" y="7"/>
                  </a:cubicBezTo>
                  <a:cubicBezTo>
                    <a:pt x="14" y="7"/>
                    <a:pt x="15" y="8"/>
                    <a:pt x="15" y="8"/>
                  </a:cubicBezTo>
                  <a:cubicBezTo>
                    <a:pt x="16" y="8"/>
                    <a:pt x="17" y="9"/>
                    <a:pt x="17" y="10"/>
                  </a:cubicBezTo>
                  <a:cubicBezTo>
                    <a:pt x="17" y="10"/>
                    <a:pt x="16" y="11"/>
                    <a:pt x="15" y="12"/>
                  </a:cubicBezTo>
                  <a:cubicBezTo>
                    <a:pt x="14" y="12"/>
                    <a:pt x="12" y="12"/>
                    <a:pt x="12" y="12"/>
                  </a:cubicBezTo>
                  <a:cubicBezTo>
                    <a:pt x="9" y="12"/>
                    <a:pt x="9" y="12"/>
                    <a:pt x="9" y="12"/>
                  </a:cubicBezTo>
                  <a:cubicBezTo>
                    <a:pt x="9" y="19"/>
                    <a:pt x="9" y="19"/>
                    <a:pt x="9" y="19"/>
                  </a:cubicBezTo>
                  <a:cubicBezTo>
                    <a:pt x="12" y="19"/>
                    <a:pt x="12" y="19"/>
                    <a:pt x="12" y="19"/>
                  </a:cubicBezTo>
                  <a:cubicBezTo>
                    <a:pt x="13" y="19"/>
                    <a:pt x="15" y="19"/>
                    <a:pt x="16" y="19"/>
                  </a:cubicBezTo>
                  <a:cubicBezTo>
                    <a:pt x="17" y="20"/>
                    <a:pt x="17" y="20"/>
                    <a:pt x="17" y="21"/>
                  </a:cubicBezTo>
                  <a:cubicBezTo>
                    <a:pt x="17" y="22"/>
                    <a:pt x="17" y="23"/>
                    <a:pt x="16" y="24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19" name="Freeform 15"/>
            <p:cNvSpPr>
              <a:spLocks noEditPoints="1"/>
            </p:cNvSpPr>
            <p:nvPr userDrawn="1"/>
          </p:nvSpPr>
          <p:spPr bwMode="auto">
            <a:xfrm>
              <a:off x="7206" y="3081"/>
              <a:ext cx="95" cy="94"/>
            </a:xfrm>
            <a:custGeom>
              <a:avLst/>
              <a:gdLst>
                <a:gd name="T0" fmla="*/ 12 w 32"/>
                <a:gd name="T1" fmla="*/ 9 h 32"/>
                <a:gd name="T2" fmla="*/ 17 w 32"/>
                <a:gd name="T3" fmla="*/ 7 h 32"/>
                <a:gd name="T4" fmla="*/ 21 w 32"/>
                <a:gd name="T5" fmla="*/ 9 h 32"/>
                <a:gd name="T6" fmla="*/ 23 w 32"/>
                <a:gd name="T7" fmla="*/ 12 h 32"/>
                <a:gd name="T8" fmla="*/ 10 w 32"/>
                <a:gd name="T9" fmla="*/ 12 h 32"/>
                <a:gd name="T10" fmla="*/ 12 w 32"/>
                <a:gd name="T11" fmla="*/ 9 h 32"/>
                <a:gd name="T12" fmla="*/ 17 w 32"/>
                <a:gd name="T13" fmla="*/ 32 h 32"/>
                <a:gd name="T14" fmla="*/ 26 w 32"/>
                <a:gd name="T15" fmla="*/ 29 h 32"/>
                <a:gd name="T16" fmla="*/ 31 w 32"/>
                <a:gd name="T17" fmla="*/ 22 h 32"/>
                <a:gd name="T18" fmla="*/ 23 w 32"/>
                <a:gd name="T19" fmla="*/ 21 h 32"/>
                <a:gd name="T20" fmla="*/ 20 w 32"/>
                <a:gd name="T21" fmla="*/ 24 h 32"/>
                <a:gd name="T22" fmla="*/ 17 w 32"/>
                <a:gd name="T23" fmla="*/ 24 h 32"/>
                <a:gd name="T24" fmla="*/ 12 w 32"/>
                <a:gd name="T25" fmla="*/ 23 h 32"/>
                <a:gd name="T26" fmla="*/ 10 w 32"/>
                <a:gd name="T27" fmla="*/ 18 h 32"/>
                <a:gd name="T28" fmla="*/ 32 w 32"/>
                <a:gd name="T29" fmla="*/ 18 h 32"/>
                <a:gd name="T30" fmla="*/ 32 w 32"/>
                <a:gd name="T31" fmla="*/ 17 h 32"/>
                <a:gd name="T32" fmla="*/ 28 w 32"/>
                <a:gd name="T33" fmla="*/ 5 h 32"/>
                <a:gd name="T34" fmla="*/ 16 w 32"/>
                <a:gd name="T35" fmla="*/ 0 h 32"/>
                <a:gd name="T36" fmla="*/ 5 w 32"/>
                <a:gd name="T37" fmla="*/ 5 h 32"/>
                <a:gd name="T38" fmla="*/ 0 w 32"/>
                <a:gd name="T39" fmla="*/ 16 h 32"/>
                <a:gd name="T40" fmla="*/ 5 w 32"/>
                <a:gd name="T41" fmla="*/ 27 h 32"/>
                <a:gd name="T42" fmla="*/ 17 w 32"/>
                <a:gd name="T43" fmla="*/ 32 h 3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</a:cxnLst>
              <a:rect l="0" t="0" r="r" b="b"/>
              <a:pathLst>
                <a:path w="32" h="32">
                  <a:moveTo>
                    <a:pt x="12" y="9"/>
                  </a:moveTo>
                  <a:cubicBezTo>
                    <a:pt x="13" y="8"/>
                    <a:pt x="14" y="7"/>
                    <a:pt x="17" y="7"/>
                  </a:cubicBezTo>
                  <a:cubicBezTo>
                    <a:pt x="19" y="7"/>
                    <a:pt x="20" y="8"/>
                    <a:pt x="21" y="9"/>
                  </a:cubicBezTo>
                  <a:cubicBezTo>
                    <a:pt x="23" y="10"/>
                    <a:pt x="23" y="12"/>
                    <a:pt x="23" y="12"/>
                  </a:cubicBezTo>
                  <a:cubicBezTo>
                    <a:pt x="10" y="12"/>
                    <a:pt x="10" y="12"/>
                    <a:pt x="10" y="12"/>
                  </a:cubicBezTo>
                  <a:cubicBezTo>
                    <a:pt x="11" y="11"/>
                    <a:pt x="11" y="10"/>
                    <a:pt x="12" y="9"/>
                  </a:cubicBezTo>
                  <a:moveTo>
                    <a:pt x="17" y="32"/>
                  </a:moveTo>
                  <a:cubicBezTo>
                    <a:pt x="20" y="32"/>
                    <a:pt x="23" y="31"/>
                    <a:pt x="26" y="29"/>
                  </a:cubicBezTo>
                  <a:cubicBezTo>
                    <a:pt x="28" y="28"/>
                    <a:pt x="30" y="26"/>
                    <a:pt x="31" y="22"/>
                  </a:cubicBezTo>
                  <a:cubicBezTo>
                    <a:pt x="23" y="21"/>
                    <a:pt x="23" y="21"/>
                    <a:pt x="23" y="21"/>
                  </a:cubicBezTo>
                  <a:cubicBezTo>
                    <a:pt x="22" y="23"/>
                    <a:pt x="21" y="24"/>
                    <a:pt x="20" y="24"/>
                  </a:cubicBezTo>
                  <a:cubicBezTo>
                    <a:pt x="19" y="24"/>
                    <a:pt x="18" y="24"/>
                    <a:pt x="17" y="24"/>
                  </a:cubicBezTo>
                  <a:cubicBezTo>
                    <a:pt x="15" y="24"/>
                    <a:pt x="13" y="24"/>
                    <a:pt x="12" y="23"/>
                  </a:cubicBezTo>
                  <a:cubicBezTo>
                    <a:pt x="11" y="21"/>
                    <a:pt x="10" y="19"/>
                    <a:pt x="10" y="18"/>
                  </a:cubicBezTo>
                  <a:cubicBezTo>
                    <a:pt x="32" y="18"/>
                    <a:pt x="32" y="18"/>
                    <a:pt x="32" y="18"/>
                  </a:cubicBezTo>
                  <a:cubicBezTo>
                    <a:pt x="32" y="17"/>
                    <a:pt x="32" y="17"/>
                    <a:pt x="32" y="17"/>
                  </a:cubicBezTo>
                  <a:cubicBezTo>
                    <a:pt x="32" y="13"/>
                    <a:pt x="31" y="8"/>
                    <a:pt x="28" y="5"/>
                  </a:cubicBezTo>
                  <a:cubicBezTo>
                    <a:pt x="24" y="1"/>
                    <a:pt x="19" y="0"/>
                    <a:pt x="16" y="0"/>
                  </a:cubicBezTo>
                  <a:cubicBezTo>
                    <a:pt x="13" y="0"/>
                    <a:pt x="8" y="1"/>
                    <a:pt x="5" y="5"/>
                  </a:cubicBezTo>
                  <a:cubicBezTo>
                    <a:pt x="2" y="8"/>
                    <a:pt x="0" y="12"/>
                    <a:pt x="0" y="16"/>
                  </a:cubicBezTo>
                  <a:cubicBezTo>
                    <a:pt x="0" y="21"/>
                    <a:pt x="2" y="25"/>
                    <a:pt x="5" y="27"/>
                  </a:cubicBezTo>
                  <a:cubicBezTo>
                    <a:pt x="8" y="31"/>
                    <a:pt x="12" y="32"/>
                    <a:pt x="17" y="32"/>
                  </a:cubicBezTo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0" name="Freeform 16"/>
            <p:cNvSpPr>
              <a:spLocks/>
            </p:cNvSpPr>
            <p:nvPr userDrawn="1"/>
          </p:nvSpPr>
          <p:spPr bwMode="auto">
            <a:xfrm>
              <a:off x="7310" y="3084"/>
              <a:ext cx="85" cy="88"/>
            </a:xfrm>
            <a:custGeom>
              <a:avLst/>
              <a:gdLst>
                <a:gd name="T0" fmla="*/ 26 w 85"/>
                <a:gd name="T1" fmla="*/ 53 h 88"/>
                <a:gd name="T2" fmla="*/ 59 w 85"/>
                <a:gd name="T3" fmla="*/ 53 h 88"/>
                <a:gd name="T4" fmla="*/ 59 w 85"/>
                <a:gd name="T5" fmla="*/ 88 h 88"/>
                <a:gd name="T6" fmla="*/ 85 w 85"/>
                <a:gd name="T7" fmla="*/ 88 h 88"/>
                <a:gd name="T8" fmla="*/ 85 w 85"/>
                <a:gd name="T9" fmla="*/ 0 h 88"/>
                <a:gd name="T10" fmla="*/ 59 w 85"/>
                <a:gd name="T11" fmla="*/ 0 h 88"/>
                <a:gd name="T12" fmla="*/ 59 w 85"/>
                <a:gd name="T13" fmla="*/ 32 h 88"/>
                <a:gd name="T14" fmla="*/ 26 w 85"/>
                <a:gd name="T15" fmla="*/ 32 h 88"/>
                <a:gd name="T16" fmla="*/ 26 w 85"/>
                <a:gd name="T17" fmla="*/ 0 h 88"/>
                <a:gd name="T18" fmla="*/ 0 w 85"/>
                <a:gd name="T19" fmla="*/ 0 h 88"/>
                <a:gd name="T20" fmla="*/ 0 w 85"/>
                <a:gd name="T21" fmla="*/ 88 h 88"/>
                <a:gd name="T22" fmla="*/ 26 w 85"/>
                <a:gd name="T23" fmla="*/ 88 h 88"/>
                <a:gd name="T24" fmla="*/ 26 w 85"/>
                <a:gd name="T25" fmla="*/ 53 h 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88">
                  <a:moveTo>
                    <a:pt x="26" y="53"/>
                  </a:moveTo>
                  <a:lnTo>
                    <a:pt x="59" y="53"/>
                  </a:lnTo>
                  <a:lnTo>
                    <a:pt x="59" y="88"/>
                  </a:lnTo>
                  <a:lnTo>
                    <a:pt x="85" y="88"/>
                  </a:lnTo>
                  <a:lnTo>
                    <a:pt x="85" y="0"/>
                  </a:lnTo>
                  <a:lnTo>
                    <a:pt x="59" y="0"/>
                  </a:lnTo>
                  <a:lnTo>
                    <a:pt x="59" y="32"/>
                  </a:lnTo>
                  <a:lnTo>
                    <a:pt x="26" y="32"/>
                  </a:lnTo>
                  <a:lnTo>
                    <a:pt x="26" y="0"/>
                  </a:lnTo>
                  <a:lnTo>
                    <a:pt x="0" y="0"/>
                  </a:lnTo>
                  <a:lnTo>
                    <a:pt x="0" y="88"/>
                  </a:lnTo>
                  <a:lnTo>
                    <a:pt x="26" y="88"/>
                  </a:lnTo>
                  <a:lnTo>
                    <a:pt x="26" y="53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1" name="Freeform 17"/>
            <p:cNvSpPr>
              <a:spLocks/>
            </p:cNvSpPr>
            <p:nvPr userDrawn="1"/>
          </p:nvSpPr>
          <p:spPr bwMode="auto">
            <a:xfrm>
              <a:off x="7032" y="3344"/>
              <a:ext cx="366" cy="718"/>
            </a:xfrm>
            <a:custGeom>
              <a:avLst/>
              <a:gdLst>
                <a:gd name="T0" fmla="*/ 366 w 366"/>
                <a:gd name="T1" fmla="*/ 56 h 718"/>
                <a:gd name="T2" fmla="*/ 313 w 366"/>
                <a:gd name="T3" fmla="*/ 0 h 718"/>
                <a:gd name="T4" fmla="*/ 304 w 366"/>
                <a:gd name="T5" fmla="*/ 12 h 718"/>
                <a:gd name="T6" fmla="*/ 351 w 366"/>
                <a:gd name="T7" fmla="*/ 62 h 718"/>
                <a:gd name="T8" fmla="*/ 351 w 366"/>
                <a:gd name="T9" fmla="*/ 148 h 718"/>
                <a:gd name="T10" fmla="*/ 195 w 366"/>
                <a:gd name="T11" fmla="*/ 148 h 718"/>
                <a:gd name="T12" fmla="*/ 195 w 366"/>
                <a:gd name="T13" fmla="*/ 706 h 718"/>
                <a:gd name="T14" fmla="*/ 86 w 366"/>
                <a:gd name="T15" fmla="*/ 706 h 718"/>
                <a:gd name="T16" fmla="*/ 9 w 366"/>
                <a:gd name="T17" fmla="*/ 629 h 718"/>
                <a:gd name="T18" fmla="*/ 0 w 366"/>
                <a:gd name="T19" fmla="*/ 641 h 718"/>
                <a:gd name="T20" fmla="*/ 80 w 366"/>
                <a:gd name="T21" fmla="*/ 718 h 718"/>
                <a:gd name="T22" fmla="*/ 83 w 366"/>
                <a:gd name="T23" fmla="*/ 718 h 718"/>
                <a:gd name="T24" fmla="*/ 210 w 366"/>
                <a:gd name="T25" fmla="*/ 718 h 718"/>
                <a:gd name="T26" fmla="*/ 210 w 366"/>
                <a:gd name="T27" fmla="*/ 162 h 718"/>
                <a:gd name="T28" fmla="*/ 363 w 366"/>
                <a:gd name="T29" fmla="*/ 162 h 718"/>
                <a:gd name="T30" fmla="*/ 366 w 366"/>
                <a:gd name="T31" fmla="*/ 56 h 71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</a:cxnLst>
              <a:rect l="0" t="0" r="r" b="b"/>
              <a:pathLst>
                <a:path w="366" h="718">
                  <a:moveTo>
                    <a:pt x="366" y="56"/>
                  </a:moveTo>
                  <a:lnTo>
                    <a:pt x="313" y="0"/>
                  </a:lnTo>
                  <a:lnTo>
                    <a:pt x="304" y="12"/>
                  </a:lnTo>
                  <a:lnTo>
                    <a:pt x="351" y="62"/>
                  </a:lnTo>
                  <a:lnTo>
                    <a:pt x="351" y="148"/>
                  </a:lnTo>
                  <a:lnTo>
                    <a:pt x="195" y="148"/>
                  </a:lnTo>
                  <a:lnTo>
                    <a:pt x="195" y="706"/>
                  </a:lnTo>
                  <a:lnTo>
                    <a:pt x="86" y="706"/>
                  </a:lnTo>
                  <a:lnTo>
                    <a:pt x="9" y="629"/>
                  </a:lnTo>
                  <a:lnTo>
                    <a:pt x="0" y="641"/>
                  </a:lnTo>
                  <a:lnTo>
                    <a:pt x="80" y="718"/>
                  </a:lnTo>
                  <a:lnTo>
                    <a:pt x="83" y="718"/>
                  </a:lnTo>
                  <a:lnTo>
                    <a:pt x="210" y="718"/>
                  </a:lnTo>
                  <a:lnTo>
                    <a:pt x="210" y="162"/>
                  </a:lnTo>
                  <a:lnTo>
                    <a:pt x="363" y="162"/>
                  </a:lnTo>
                  <a:lnTo>
                    <a:pt x="366" y="5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2" name="Freeform 18"/>
            <p:cNvSpPr>
              <a:spLocks/>
            </p:cNvSpPr>
            <p:nvPr userDrawn="1"/>
          </p:nvSpPr>
          <p:spPr bwMode="auto">
            <a:xfrm>
              <a:off x="6701" y="3344"/>
              <a:ext cx="157" cy="508"/>
            </a:xfrm>
            <a:custGeom>
              <a:avLst/>
              <a:gdLst>
                <a:gd name="T0" fmla="*/ 89 w 157"/>
                <a:gd name="T1" fmla="*/ 12 h 508"/>
                <a:gd name="T2" fmla="*/ 145 w 157"/>
                <a:gd name="T3" fmla="*/ 65 h 508"/>
                <a:gd name="T4" fmla="*/ 145 w 157"/>
                <a:gd name="T5" fmla="*/ 148 h 508"/>
                <a:gd name="T6" fmla="*/ 0 w 157"/>
                <a:gd name="T7" fmla="*/ 148 h 508"/>
                <a:gd name="T8" fmla="*/ 0 w 157"/>
                <a:gd name="T9" fmla="*/ 505 h 508"/>
                <a:gd name="T10" fmla="*/ 0 w 157"/>
                <a:gd name="T11" fmla="*/ 505 h 508"/>
                <a:gd name="T12" fmla="*/ 0 w 157"/>
                <a:gd name="T13" fmla="*/ 508 h 508"/>
                <a:gd name="T14" fmla="*/ 15 w 157"/>
                <a:gd name="T15" fmla="*/ 508 h 508"/>
                <a:gd name="T16" fmla="*/ 15 w 157"/>
                <a:gd name="T17" fmla="*/ 505 h 508"/>
                <a:gd name="T18" fmla="*/ 15 w 157"/>
                <a:gd name="T19" fmla="*/ 431 h 508"/>
                <a:gd name="T20" fmla="*/ 15 w 157"/>
                <a:gd name="T21" fmla="*/ 162 h 508"/>
                <a:gd name="T22" fmla="*/ 157 w 157"/>
                <a:gd name="T23" fmla="*/ 162 h 508"/>
                <a:gd name="T24" fmla="*/ 157 w 157"/>
                <a:gd name="T25" fmla="*/ 59 h 508"/>
                <a:gd name="T26" fmla="*/ 98 w 157"/>
                <a:gd name="T27" fmla="*/ 0 h 508"/>
                <a:gd name="T28" fmla="*/ 89 w 157"/>
                <a:gd name="T29" fmla="*/ 12 h 5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157" h="508">
                  <a:moveTo>
                    <a:pt x="89" y="12"/>
                  </a:moveTo>
                  <a:lnTo>
                    <a:pt x="145" y="65"/>
                  </a:lnTo>
                  <a:lnTo>
                    <a:pt x="145" y="148"/>
                  </a:lnTo>
                  <a:lnTo>
                    <a:pt x="0" y="148"/>
                  </a:lnTo>
                  <a:lnTo>
                    <a:pt x="0" y="505"/>
                  </a:lnTo>
                  <a:lnTo>
                    <a:pt x="0" y="505"/>
                  </a:lnTo>
                  <a:lnTo>
                    <a:pt x="0" y="508"/>
                  </a:lnTo>
                  <a:lnTo>
                    <a:pt x="15" y="508"/>
                  </a:lnTo>
                  <a:lnTo>
                    <a:pt x="15" y="505"/>
                  </a:lnTo>
                  <a:lnTo>
                    <a:pt x="15" y="431"/>
                  </a:lnTo>
                  <a:lnTo>
                    <a:pt x="15" y="162"/>
                  </a:lnTo>
                  <a:lnTo>
                    <a:pt x="157" y="162"/>
                  </a:lnTo>
                  <a:lnTo>
                    <a:pt x="157" y="59"/>
                  </a:lnTo>
                  <a:lnTo>
                    <a:pt x="98" y="0"/>
                  </a:lnTo>
                  <a:lnTo>
                    <a:pt x="89" y="12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3" name="Freeform 19"/>
            <p:cNvSpPr>
              <a:spLocks/>
            </p:cNvSpPr>
            <p:nvPr userDrawn="1"/>
          </p:nvSpPr>
          <p:spPr bwMode="auto">
            <a:xfrm>
              <a:off x="6347" y="3899"/>
              <a:ext cx="508" cy="160"/>
            </a:xfrm>
            <a:custGeom>
              <a:avLst/>
              <a:gdLst>
                <a:gd name="T0" fmla="*/ 440 w 508"/>
                <a:gd name="T1" fmla="*/ 9 h 160"/>
                <a:gd name="T2" fmla="*/ 496 w 508"/>
                <a:gd name="T3" fmla="*/ 66 h 160"/>
                <a:gd name="T4" fmla="*/ 496 w 508"/>
                <a:gd name="T5" fmla="*/ 148 h 160"/>
                <a:gd name="T6" fmla="*/ 467 w 508"/>
                <a:gd name="T7" fmla="*/ 148 h 160"/>
                <a:gd name="T8" fmla="*/ 393 w 508"/>
                <a:gd name="T9" fmla="*/ 148 h 160"/>
                <a:gd name="T10" fmla="*/ 83 w 508"/>
                <a:gd name="T11" fmla="*/ 148 h 160"/>
                <a:gd name="T12" fmla="*/ 9 w 508"/>
                <a:gd name="T13" fmla="*/ 74 h 160"/>
                <a:gd name="T14" fmla="*/ 0 w 508"/>
                <a:gd name="T15" fmla="*/ 83 h 160"/>
                <a:gd name="T16" fmla="*/ 77 w 508"/>
                <a:gd name="T17" fmla="*/ 160 h 160"/>
                <a:gd name="T18" fmla="*/ 393 w 508"/>
                <a:gd name="T19" fmla="*/ 160 h 160"/>
                <a:gd name="T20" fmla="*/ 481 w 508"/>
                <a:gd name="T21" fmla="*/ 160 h 160"/>
                <a:gd name="T22" fmla="*/ 508 w 508"/>
                <a:gd name="T23" fmla="*/ 160 h 160"/>
                <a:gd name="T24" fmla="*/ 508 w 508"/>
                <a:gd name="T25" fmla="*/ 60 h 160"/>
                <a:gd name="T26" fmla="*/ 449 w 508"/>
                <a:gd name="T27" fmla="*/ 0 h 160"/>
                <a:gd name="T28" fmla="*/ 440 w 508"/>
                <a:gd name="T29" fmla="*/ 9 h 16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</a:cxnLst>
              <a:rect l="0" t="0" r="r" b="b"/>
              <a:pathLst>
                <a:path w="508" h="160">
                  <a:moveTo>
                    <a:pt x="440" y="9"/>
                  </a:moveTo>
                  <a:lnTo>
                    <a:pt x="496" y="66"/>
                  </a:lnTo>
                  <a:lnTo>
                    <a:pt x="496" y="148"/>
                  </a:lnTo>
                  <a:lnTo>
                    <a:pt x="467" y="148"/>
                  </a:lnTo>
                  <a:lnTo>
                    <a:pt x="393" y="148"/>
                  </a:lnTo>
                  <a:lnTo>
                    <a:pt x="83" y="148"/>
                  </a:lnTo>
                  <a:lnTo>
                    <a:pt x="9" y="74"/>
                  </a:lnTo>
                  <a:lnTo>
                    <a:pt x="0" y="83"/>
                  </a:lnTo>
                  <a:lnTo>
                    <a:pt x="77" y="160"/>
                  </a:lnTo>
                  <a:lnTo>
                    <a:pt x="393" y="160"/>
                  </a:lnTo>
                  <a:lnTo>
                    <a:pt x="481" y="160"/>
                  </a:lnTo>
                  <a:lnTo>
                    <a:pt x="508" y="160"/>
                  </a:lnTo>
                  <a:lnTo>
                    <a:pt x="508" y="60"/>
                  </a:lnTo>
                  <a:lnTo>
                    <a:pt x="449" y="0"/>
                  </a:lnTo>
                  <a:lnTo>
                    <a:pt x="440" y="9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4" name="Freeform 20"/>
            <p:cNvSpPr>
              <a:spLocks/>
            </p:cNvSpPr>
            <p:nvPr userDrawn="1"/>
          </p:nvSpPr>
          <p:spPr bwMode="auto">
            <a:xfrm>
              <a:off x="7064" y="3412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5" name="Freeform 21"/>
            <p:cNvSpPr>
              <a:spLocks/>
            </p:cNvSpPr>
            <p:nvPr userDrawn="1"/>
          </p:nvSpPr>
          <p:spPr bwMode="auto">
            <a:xfrm>
              <a:off x="7103" y="3412"/>
              <a:ext cx="35" cy="80"/>
            </a:xfrm>
            <a:custGeom>
              <a:avLst/>
              <a:gdLst>
                <a:gd name="T0" fmla="*/ 23 w 35"/>
                <a:gd name="T1" fmla="*/ 0 h 80"/>
                <a:gd name="T2" fmla="*/ 0 w 35"/>
                <a:gd name="T3" fmla="*/ 80 h 80"/>
                <a:gd name="T4" fmla="*/ 12 w 35"/>
                <a:gd name="T5" fmla="*/ 80 h 80"/>
                <a:gd name="T6" fmla="*/ 35 w 35"/>
                <a:gd name="T7" fmla="*/ 0 h 80"/>
                <a:gd name="T8" fmla="*/ 23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23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6" name="Freeform 22"/>
            <p:cNvSpPr>
              <a:spLocks/>
            </p:cNvSpPr>
            <p:nvPr userDrawn="1"/>
          </p:nvSpPr>
          <p:spPr bwMode="auto">
            <a:xfrm>
              <a:off x="7138" y="3412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7" name="Freeform 23"/>
            <p:cNvSpPr>
              <a:spLocks/>
            </p:cNvSpPr>
            <p:nvPr userDrawn="1"/>
          </p:nvSpPr>
          <p:spPr bwMode="auto">
            <a:xfrm>
              <a:off x="7064" y="3503"/>
              <a:ext cx="39" cy="80"/>
            </a:xfrm>
            <a:custGeom>
              <a:avLst/>
              <a:gdLst>
                <a:gd name="T0" fmla="*/ 12 w 39"/>
                <a:gd name="T1" fmla="*/ 80 h 80"/>
                <a:gd name="T2" fmla="*/ 39 w 39"/>
                <a:gd name="T3" fmla="*/ 0 h 80"/>
                <a:gd name="T4" fmla="*/ 27 w 39"/>
                <a:gd name="T5" fmla="*/ 0 h 80"/>
                <a:gd name="T6" fmla="*/ 0 w 39"/>
                <a:gd name="T7" fmla="*/ 80 h 80"/>
                <a:gd name="T8" fmla="*/ 12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12" y="80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8" name="Freeform 24"/>
            <p:cNvSpPr>
              <a:spLocks/>
            </p:cNvSpPr>
            <p:nvPr userDrawn="1"/>
          </p:nvSpPr>
          <p:spPr bwMode="auto">
            <a:xfrm>
              <a:off x="7103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29" name="Freeform 25"/>
            <p:cNvSpPr>
              <a:spLocks/>
            </p:cNvSpPr>
            <p:nvPr userDrawn="1"/>
          </p:nvSpPr>
          <p:spPr bwMode="auto">
            <a:xfrm>
              <a:off x="7138" y="3503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0" name="Freeform 26"/>
            <p:cNvSpPr>
              <a:spLocks/>
            </p:cNvSpPr>
            <p:nvPr userDrawn="1"/>
          </p:nvSpPr>
          <p:spPr bwMode="auto">
            <a:xfrm>
              <a:off x="7064" y="3598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1" name="Freeform 27"/>
            <p:cNvSpPr>
              <a:spLocks/>
            </p:cNvSpPr>
            <p:nvPr userDrawn="1"/>
          </p:nvSpPr>
          <p:spPr bwMode="auto">
            <a:xfrm>
              <a:off x="7103" y="3598"/>
              <a:ext cx="35" cy="77"/>
            </a:xfrm>
            <a:custGeom>
              <a:avLst/>
              <a:gdLst>
                <a:gd name="T0" fmla="*/ 23 w 35"/>
                <a:gd name="T1" fmla="*/ 0 h 77"/>
                <a:gd name="T2" fmla="*/ 0 w 35"/>
                <a:gd name="T3" fmla="*/ 77 h 77"/>
                <a:gd name="T4" fmla="*/ 12 w 35"/>
                <a:gd name="T5" fmla="*/ 77 h 77"/>
                <a:gd name="T6" fmla="*/ 35 w 35"/>
                <a:gd name="T7" fmla="*/ 0 h 77"/>
                <a:gd name="T8" fmla="*/ 23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23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lnTo>
                    <a:pt x="23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2" name="Freeform 28"/>
            <p:cNvSpPr>
              <a:spLocks/>
            </p:cNvSpPr>
            <p:nvPr userDrawn="1"/>
          </p:nvSpPr>
          <p:spPr bwMode="auto">
            <a:xfrm>
              <a:off x="7138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3" name="Freeform 29"/>
            <p:cNvSpPr>
              <a:spLocks/>
            </p:cNvSpPr>
            <p:nvPr userDrawn="1"/>
          </p:nvSpPr>
          <p:spPr bwMode="auto">
            <a:xfrm>
              <a:off x="7064" y="3690"/>
              <a:ext cx="39" cy="76"/>
            </a:xfrm>
            <a:custGeom>
              <a:avLst/>
              <a:gdLst>
                <a:gd name="T0" fmla="*/ 12 w 39"/>
                <a:gd name="T1" fmla="*/ 76 h 76"/>
                <a:gd name="T2" fmla="*/ 39 w 39"/>
                <a:gd name="T3" fmla="*/ 0 h 76"/>
                <a:gd name="T4" fmla="*/ 27 w 39"/>
                <a:gd name="T5" fmla="*/ 0 h 76"/>
                <a:gd name="T6" fmla="*/ 0 w 39"/>
                <a:gd name="T7" fmla="*/ 76 h 76"/>
                <a:gd name="T8" fmla="*/ 12 w 39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6">
                  <a:moveTo>
                    <a:pt x="12" y="76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4" name="Freeform 30"/>
            <p:cNvSpPr>
              <a:spLocks/>
            </p:cNvSpPr>
            <p:nvPr userDrawn="1"/>
          </p:nvSpPr>
          <p:spPr bwMode="auto">
            <a:xfrm>
              <a:off x="7103" y="3690"/>
              <a:ext cx="35" cy="76"/>
            </a:xfrm>
            <a:custGeom>
              <a:avLst/>
              <a:gdLst>
                <a:gd name="T0" fmla="*/ 0 w 35"/>
                <a:gd name="T1" fmla="*/ 76 h 76"/>
                <a:gd name="T2" fmla="*/ 12 w 35"/>
                <a:gd name="T3" fmla="*/ 76 h 76"/>
                <a:gd name="T4" fmla="*/ 35 w 35"/>
                <a:gd name="T5" fmla="*/ 0 h 76"/>
                <a:gd name="T6" fmla="*/ 23 w 35"/>
                <a:gd name="T7" fmla="*/ 0 h 76"/>
                <a:gd name="T8" fmla="*/ 0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0" y="76"/>
                  </a:moveTo>
                  <a:lnTo>
                    <a:pt x="12" y="76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5" name="Freeform 31"/>
            <p:cNvSpPr>
              <a:spLocks/>
            </p:cNvSpPr>
            <p:nvPr userDrawn="1"/>
          </p:nvSpPr>
          <p:spPr bwMode="auto">
            <a:xfrm>
              <a:off x="7138" y="3690"/>
              <a:ext cx="36" cy="76"/>
            </a:xfrm>
            <a:custGeom>
              <a:avLst/>
              <a:gdLst>
                <a:gd name="T0" fmla="*/ 36 w 36"/>
                <a:gd name="T1" fmla="*/ 0 h 76"/>
                <a:gd name="T2" fmla="*/ 24 w 36"/>
                <a:gd name="T3" fmla="*/ 0 h 76"/>
                <a:gd name="T4" fmla="*/ 0 w 36"/>
                <a:gd name="T5" fmla="*/ 76 h 76"/>
                <a:gd name="T6" fmla="*/ 12 w 36"/>
                <a:gd name="T7" fmla="*/ 76 h 76"/>
                <a:gd name="T8" fmla="*/ 36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36" y="0"/>
                  </a:move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6" name="Freeform 32"/>
            <p:cNvSpPr>
              <a:spLocks/>
            </p:cNvSpPr>
            <p:nvPr userDrawn="1"/>
          </p:nvSpPr>
          <p:spPr bwMode="auto">
            <a:xfrm>
              <a:off x="7064" y="3781"/>
              <a:ext cx="39" cy="80"/>
            </a:xfrm>
            <a:custGeom>
              <a:avLst/>
              <a:gdLst>
                <a:gd name="T0" fmla="*/ 39 w 39"/>
                <a:gd name="T1" fmla="*/ 0 h 80"/>
                <a:gd name="T2" fmla="*/ 27 w 39"/>
                <a:gd name="T3" fmla="*/ 0 h 80"/>
                <a:gd name="T4" fmla="*/ 0 w 39"/>
                <a:gd name="T5" fmla="*/ 80 h 80"/>
                <a:gd name="T6" fmla="*/ 12 w 39"/>
                <a:gd name="T7" fmla="*/ 80 h 80"/>
                <a:gd name="T8" fmla="*/ 39 w 39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39" y="0"/>
                  </a:moveTo>
                  <a:lnTo>
                    <a:pt x="27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7" name="Freeform 33"/>
            <p:cNvSpPr>
              <a:spLocks/>
            </p:cNvSpPr>
            <p:nvPr userDrawn="1"/>
          </p:nvSpPr>
          <p:spPr bwMode="auto">
            <a:xfrm>
              <a:off x="7103" y="3781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8" name="Freeform 34"/>
            <p:cNvSpPr>
              <a:spLocks/>
            </p:cNvSpPr>
            <p:nvPr userDrawn="1"/>
          </p:nvSpPr>
          <p:spPr bwMode="auto">
            <a:xfrm>
              <a:off x="7138" y="3781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39" name="Freeform 35"/>
            <p:cNvSpPr>
              <a:spLocks/>
            </p:cNvSpPr>
            <p:nvPr userDrawn="1"/>
          </p:nvSpPr>
          <p:spPr bwMode="auto">
            <a:xfrm>
              <a:off x="706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0" name="Freeform 36"/>
            <p:cNvSpPr>
              <a:spLocks/>
            </p:cNvSpPr>
            <p:nvPr userDrawn="1"/>
          </p:nvSpPr>
          <p:spPr bwMode="auto">
            <a:xfrm>
              <a:off x="7103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1" name="Freeform 37"/>
            <p:cNvSpPr>
              <a:spLocks/>
            </p:cNvSpPr>
            <p:nvPr userDrawn="1"/>
          </p:nvSpPr>
          <p:spPr bwMode="auto">
            <a:xfrm>
              <a:off x="713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2" name="Freeform 38"/>
            <p:cNvSpPr>
              <a:spLocks/>
            </p:cNvSpPr>
            <p:nvPr userDrawn="1"/>
          </p:nvSpPr>
          <p:spPr bwMode="auto">
            <a:xfrm>
              <a:off x="6518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3" name="Freeform 39"/>
            <p:cNvSpPr>
              <a:spLocks/>
            </p:cNvSpPr>
            <p:nvPr userDrawn="1"/>
          </p:nvSpPr>
          <p:spPr bwMode="auto">
            <a:xfrm>
              <a:off x="6554" y="3412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4" name="Freeform 40"/>
            <p:cNvSpPr>
              <a:spLocks/>
            </p:cNvSpPr>
            <p:nvPr userDrawn="1"/>
          </p:nvSpPr>
          <p:spPr bwMode="auto">
            <a:xfrm>
              <a:off x="6589" y="3412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5" name="Freeform 41"/>
            <p:cNvSpPr>
              <a:spLocks/>
            </p:cNvSpPr>
            <p:nvPr userDrawn="1"/>
          </p:nvSpPr>
          <p:spPr bwMode="auto">
            <a:xfrm>
              <a:off x="6518" y="3503"/>
              <a:ext cx="36" cy="80"/>
            </a:xfrm>
            <a:custGeom>
              <a:avLst/>
              <a:gdLst>
                <a:gd name="T0" fmla="*/ 0 w 36"/>
                <a:gd name="T1" fmla="*/ 80 h 80"/>
                <a:gd name="T2" fmla="*/ 12 w 36"/>
                <a:gd name="T3" fmla="*/ 80 h 80"/>
                <a:gd name="T4" fmla="*/ 36 w 36"/>
                <a:gd name="T5" fmla="*/ 0 h 80"/>
                <a:gd name="T6" fmla="*/ 24 w 36"/>
                <a:gd name="T7" fmla="*/ 0 h 80"/>
                <a:gd name="T8" fmla="*/ 0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0" y="80"/>
                  </a:move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6" name="Freeform 42"/>
            <p:cNvSpPr>
              <a:spLocks/>
            </p:cNvSpPr>
            <p:nvPr userDrawn="1"/>
          </p:nvSpPr>
          <p:spPr bwMode="auto">
            <a:xfrm>
              <a:off x="6554" y="3503"/>
              <a:ext cx="35" cy="80"/>
            </a:xfrm>
            <a:custGeom>
              <a:avLst/>
              <a:gdLst>
                <a:gd name="T0" fmla="*/ 35 w 35"/>
                <a:gd name="T1" fmla="*/ 0 h 80"/>
                <a:gd name="T2" fmla="*/ 23 w 35"/>
                <a:gd name="T3" fmla="*/ 0 h 80"/>
                <a:gd name="T4" fmla="*/ 0 w 35"/>
                <a:gd name="T5" fmla="*/ 80 h 80"/>
                <a:gd name="T6" fmla="*/ 12 w 35"/>
                <a:gd name="T7" fmla="*/ 80 h 80"/>
                <a:gd name="T8" fmla="*/ 35 w 35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35" y="0"/>
                  </a:move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7" name="Freeform 43"/>
            <p:cNvSpPr>
              <a:spLocks/>
            </p:cNvSpPr>
            <p:nvPr userDrawn="1"/>
          </p:nvSpPr>
          <p:spPr bwMode="auto">
            <a:xfrm>
              <a:off x="6589" y="3503"/>
              <a:ext cx="36" cy="80"/>
            </a:xfrm>
            <a:custGeom>
              <a:avLst/>
              <a:gdLst>
                <a:gd name="T0" fmla="*/ 24 w 36"/>
                <a:gd name="T1" fmla="*/ 0 h 80"/>
                <a:gd name="T2" fmla="*/ 0 w 36"/>
                <a:gd name="T3" fmla="*/ 80 h 80"/>
                <a:gd name="T4" fmla="*/ 12 w 36"/>
                <a:gd name="T5" fmla="*/ 80 h 80"/>
                <a:gd name="T6" fmla="*/ 36 w 36"/>
                <a:gd name="T7" fmla="*/ 0 h 80"/>
                <a:gd name="T8" fmla="*/ 24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24" y="0"/>
                  </a:move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8" name="Freeform 44"/>
            <p:cNvSpPr>
              <a:spLocks/>
            </p:cNvSpPr>
            <p:nvPr userDrawn="1"/>
          </p:nvSpPr>
          <p:spPr bwMode="auto">
            <a:xfrm>
              <a:off x="6518" y="3598"/>
              <a:ext cx="36" cy="77"/>
            </a:xfrm>
            <a:custGeom>
              <a:avLst/>
              <a:gdLst>
                <a:gd name="T0" fmla="*/ 12 w 36"/>
                <a:gd name="T1" fmla="*/ 77 h 77"/>
                <a:gd name="T2" fmla="*/ 36 w 36"/>
                <a:gd name="T3" fmla="*/ 0 h 77"/>
                <a:gd name="T4" fmla="*/ 24 w 36"/>
                <a:gd name="T5" fmla="*/ 0 h 77"/>
                <a:gd name="T6" fmla="*/ 0 w 36"/>
                <a:gd name="T7" fmla="*/ 77 h 77"/>
                <a:gd name="T8" fmla="*/ 12 w 36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12" y="77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49" name="Freeform 45"/>
            <p:cNvSpPr>
              <a:spLocks/>
            </p:cNvSpPr>
            <p:nvPr userDrawn="1"/>
          </p:nvSpPr>
          <p:spPr bwMode="auto">
            <a:xfrm>
              <a:off x="6554" y="3598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0" name="Freeform 46"/>
            <p:cNvSpPr>
              <a:spLocks/>
            </p:cNvSpPr>
            <p:nvPr userDrawn="1"/>
          </p:nvSpPr>
          <p:spPr bwMode="auto">
            <a:xfrm>
              <a:off x="6589" y="3598"/>
              <a:ext cx="36" cy="77"/>
            </a:xfrm>
            <a:custGeom>
              <a:avLst/>
              <a:gdLst>
                <a:gd name="T0" fmla="*/ 24 w 36"/>
                <a:gd name="T1" fmla="*/ 0 h 77"/>
                <a:gd name="T2" fmla="*/ 0 w 36"/>
                <a:gd name="T3" fmla="*/ 77 h 77"/>
                <a:gd name="T4" fmla="*/ 12 w 36"/>
                <a:gd name="T5" fmla="*/ 77 h 77"/>
                <a:gd name="T6" fmla="*/ 36 w 36"/>
                <a:gd name="T7" fmla="*/ 0 h 77"/>
                <a:gd name="T8" fmla="*/ 24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24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1" name="Freeform 47"/>
            <p:cNvSpPr>
              <a:spLocks/>
            </p:cNvSpPr>
            <p:nvPr userDrawn="1"/>
          </p:nvSpPr>
          <p:spPr bwMode="auto">
            <a:xfrm>
              <a:off x="6518" y="3690"/>
              <a:ext cx="36" cy="76"/>
            </a:xfrm>
            <a:custGeom>
              <a:avLst/>
              <a:gdLst>
                <a:gd name="T0" fmla="*/ 12 w 36"/>
                <a:gd name="T1" fmla="*/ 76 h 76"/>
                <a:gd name="T2" fmla="*/ 36 w 36"/>
                <a:gd name="T3" fmla="*/ 0 h 76"/>
                <a:gd name="T4" fmla="*/ 24 w 36"/>
                <a:gd name="T5" fmla="*/ 0 h 76"/>
                <a:gd name="T6" fmla="*/ 0 w 36"/>
                <a:gd name="T7" fmla="*/ 76 h 76"/>
                <a:gd name="T8" fmla="*/ 12 w 36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12" y="76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2" name="Freeform 48"/>
            <p:cNvSpPr>
              <a:spLocks/>
            </p:cNvSpPr>
            <p:nvPr userDrawn="1"/>
          </p:nvSpPr>
          <p:spPr bwMode="auto">
            <a:xfrm>
              <a:off x="6554" y="3690"/>
              <a:ext cx="35" cy="76"/>
            </a:xfrm>
            <a:custGeom>
              <a:avLst/>
              <a:gdLst>
                <a:gd name="T0" fmla="*/ 12 w 35"/>
                <a:gd name="T1" fmla="*/ 76 h 76"/>
                <a:gd name="T2" fmla="*/ 35 w 35"/>
                <a:gd name="T3" fmla="*/ 0 h 76"/>
                <a:gd name="T4" fmla="*/ 23 w 35"/>
                <a:gd name="T5" fmla="*/ 0 h 76"/>
                <a:gd name="T6" fmla="*/ 0 w 35"/>
                <a:gd name="T7" fmla="*/ 76 h 76"/>
                <a:gd name="T8" fmla="*/ 12 w 35"/>
                <a:gd name="T9" fmla="*/ 76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6">
                  <a:moveTo>
                    <a:pt x="12" y="76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6"/>
                  </a:lnTo>
                  <a:lnTo>
                    <a:pt x="12" y="7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3" name="Freeform 49"/>
            <p:cNvSpPr>
              <a:spLocks/>
            </p:cNvSpPr>
            <p:nvPr userDrawn="1"/>
          </p:nvSpPr>
          <p:spPr bwMode="auto">
            <a:xfrm>
              <a:off x="6589" y="3690"/>
              <a:ext cx="36" cy="76"/>
            </a:xfrm>
            <a:custGeom>
              <a:avLst/>
              <a:gdLst>
                <a:gd name="T0" fmla="*/ 24 w 36"/>
                <a:gd name="T1" fmla="*/ 0 h 76"/>
                <a:gd name="T2" fmla="*/ 0 w 36"/>
                <a:gd name="T3" fmla="*/ 76 h 76"/>
                <a:gd name="T4" fmla="*/ 12 w 36"/>
                <a:gd name="T5" fmla="*/ 76 h 76"/>
                <a:gd name="T6" fmla="*/ 36 w 36"/>
                <a:gd name="T7" fmla="*/ 0 h 76"/>
                <a:gd name="T8" fmla="*/ 24 w 36"/>
                <a:gd name="T9" fmla="*/ 0 h 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6">
                  <a:moveTo>
                    <a:pt x="24" y="0"/>
                  </a:moveTo>
                  <a:lnTo>
                    <a:pt x="0" y="76"/>
                  </a:lnTo>
                  <a:lnTo>
                    <a:pt x="12" y="76"/>
                  </a:lnTo>
                  <a:lnTo>
                    <a:pt x="36" y="0"/>
                  </a:lnTo>
                  <a:lnTo>
                    <a:pt x="24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4" name="Freeform 50"/>
            <p:cNvSpPr>
              <a:spLocks/>
            </p:cNvSpPr>
            <p:nvPr userDrawn="1"/>
          </p:nvSpPr>
          <p:spPr bwMode="auto">
            <a:xfrm>
              <a:off x="6518" y="3781"/>
              <a:ext cx="36" cy="80"/>
            </a:xfrm>
            <a:custGeom>
              <a:avLst/>
              <a:gdLst>
                <a:gd name="T0" fmla="*/ 12 w 36"/>
                <a:gd name="T1" fmla="*/ 80 h 80"/>
                <a:gd name="T2" fmla="*/ 36 w 36"/>
                <a:gd name="T3" fmla="*/ 0 h 80"/>
                <a:gd name="T4" fmla="*/ 24 w 36"/>
                <a:gd name="T5" fmla="*/ 0 h 80"/>
                <a:gd name="T6" fmla="*/ 0 w 36"/>
                <a:gd name="T7" fmla="*/ 80 h 80"/>
                <a:gd name="T8" fmla="*/ 12 w 36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12" y="80"/>
                  </a:moveTo>
                  <a:lnTo>
                    <a:pt x="36" y="0"/>
                  </a:ln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5" name="Freeform 51"/>
            <p:cNvSpPr>
              <a:spLocks/>
            </p:cNvSpPr>
            <p:nvPr userDrawn="1"/>
          </p:nvSpPr>
          <p:spPr bwMode="auto">
            <a:xfrm>
              <a:off x="6554" y="3781"/>
              <a:ext cx="35" cy="80"/>
            </a:xfrm>
            <a:custGeom>
              <a:avLst/>
              <a:gdLst>
                <a:gd name="T0" fmla="*/ 12 w 35"/>
                <a:gd name="T1" fmla="*/ 80 h 80"/>
                <a:gd name="T2" fmla="*/ 35 w 35"/>
                <a:gd name="T3" fmla="*/ 0 h 80"/>
                <a:gd name="T4" fmla="*/ 23 w 35"/>
                <a:gd name="T5" fmla="*/ 0 h 80"/>
                <a:gd name="T6" fmla="*/ 0 w 35"/>
                <a:gd name="T7" fmla="*/ 80 h 80"/>
                <a:gd name="T8" fmla="*/ 12 w 35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80">
                  <a:moveTo>
                    <a:pt x="12" y="80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80"/>
                  </a:lnTo>
                  <a:lnTo>
                    <a:pt x="12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6" name="Freeform 52"/>
            <p:cNvSpPr>
              <a:spLocks/>
            </p:cNvSpPr>
            <p:nvPr userDrawn="1"/>
          </p:nvSpPr>
          <p:spPr bwMode="auto">
            <a:xfrm>
              <a:off x="6589" y="3781"/>
              <a:ext cx="36" cy="80"/>
            </a:xfrm>
            <a:custGeom>
              <a:avLst/>
              <a:gdLst>
                <a:gd name="T0" fmla="*/ 36 w 36"/>
                <a:gd name="T1" fmla="*/ 0 h 80"/>
                <a:gd name="T2" fmla="*/ 24 w 36"/>
                <a:gd name="T3" fmla="*/ 0 h 80"/>
                <a:gd name="T4" fmla="*/ 0 w 36"/>
                <a:gd name="T5" fmla="*/ 80 h 80"/>
                <a:gd name="T6" fmla="*/ 12 w 36"/>
                <a:gd name="T7" fmla="*/ 80 h 80"/>
                <a:gd name="T8" fmla="*/ 36 w 36"/>
                <a:gd name="T9" fmla="*/ 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80">
                  <a:moveTo>
                    <a:pt x="36" y="0"/>
                  </a:moveTo>
                  <a:lnTo>
                    <a:pt x="24" y="0"/>
                  </a:lnTo>
                  <a:lnTo>
                    <a:pt x="0" y="80"/>
                  </a:lnTo>
                  <a:lnTo>
                    <a:pt x="12" y="80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7" name="Freeform 53"/>
            <p:cNvSpPr>
              <a:spLocks/>
            </p:cNvSpPr>
            <p:nvPr userDrawn="1"/>
          </p:nvSpPr>
          <p:spPr bwMode="auto">
            <a:xfrm>
              <a:off x="6374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1 w 35"/>
                <a:gd name="T3" fmla="*/ 77 h 77"/>
                <a:gd name="T4" fmla="*/ 35 w 35"/>
                <a:gd name="T5" fmla="*/ 0 h 77"/>
                <a:gd name="T6" fmla="*/ 23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1" y="77"/>
                  </a:ln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8" name="Freeform 54"/>
            <p:cNvSpPr>
              <a:spLocks/>
            </p:cNvSpPr>
            <p:nvPr userDrawn="1"/>
          </p:nvSpPr>
          <p:spPr bwMode="auto">
            <a:xfrm>
              <a:off x="640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59" name="Freeform 55"/>
            <p:cNvSpPr>
              <a:spLocks/>
            </p:cNvSpPr>
            <p:nvPr userDrawn="1"/>
          </p:nvSpPr>
          <p:spPr bwMode="auto">
            <a:xfrm>
              <a:off x="6444" y="3320"/>
              <a:ext cx="39" cy="77"/>
            </a:xfrm>
            <a:custGeom>
              <a:avLst/>
              <a:gdLst>
                <a:gd name="T0" fmla="*/ 0 w 39"/>
                <a:gd name="T1" fmla="*/ 77 h 77"/>
                <a:gd name="T2" fmla="*/ 12 w 39"/>
                <a:gd name="T3" fmla="*/ 77 h 77"/>
                <a:gd name="T4" fmla="*/ 39 w 39"/>
                <a:gd name="T5" fmla="*/ 0 h 77"/>
                <a:gd name="T6" fmla="*/ 27 w 39"/>
                <a:gd name="T7" fmla="*/ 0 h 77"/>
                <a:gd name="T8" fmla="*/ 0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0" y="77"/>
                  </a:move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0" name="Freeform 56"/>
            <p:cNvSpPr>
              <a:spLocks/>
            </p:cNvSpPr>
            <p:nvPr userDrawn="1"/>
          </p:nvSpPr>
          <p:spPr bwMode="auto">
            <a:xfrm>
              <a:off x="6480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1" name="Freeform 57"/>
            <p:cNvSpPr>
              <a:spLocks/>
            </p:cNvSpPr>
            <p:nvPr userDrawn="1"/>
          </p:nvSpPr>
          <p:spPr bwMode="auto">
            <a:xfrm>
              <a:off x="6515" y="3320"/>
              <a:ext cx="39" cy="77"/>
            </a:xfrm>
            <a:custGeom>
              <a:avLst/>
              <a:gdLst>
                <a:gd name="T0" fmla="*/ 12 w 39"/>
                <a:gd name="T1" fmla="*/ 77 h 77"/>
                <a:gd name="T2" fmla="*/ 39 w 39"/>
                <a:gd name="T3" fmla="*/ 0 h 77"/>
                <a:gd name="T4" fmla="*/ 27 w 39"/>
                <a:gd name="T5" fmla="*/ 0 h 77"/>
                <a:gd name="T6" fmla="*/ 0 w 39"/>
                <a:gd name="T7" fmla="*/ 77 h 77"/>
                <a:gd name="T8" fmla="*/ 12 w 39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12" y="77"/>
                  </a:moveTo>
                  <a:lnTo>
                    <a:pt x="39" y="0"/>
                  </a:ln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2" name="Freeform 58"/>
            <p:cNvSpPr>
              <a:spLocks/>
            </p:cNvSpPr>
            <p:nvPr userDrawn="1"/>
          </p:nvSpPr>
          <p:spPr bwMode="auto">
            <a:xfrm>
              <a:off x="6551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3" name="Freeform 59"/>
            <p:cNvSpPr>
              <a:spLocks/>
            </p:cNvSpPr>
            <p:nvPr userDrawn="1"/>
          </p:nvSpPr>
          <p:spPr bwMode="auto">
            <a:xfrm>
              <a:off x="6586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4" name="Freeform 60"/>
            <p:cNvSpPr>
              <a:spLocks/>
            </p:cNvSpPr>
            <p:nvPr userDrawn="1"/>
          </p:nvSpPr>
          <p:spPr bwMode="auto">
            <a:xfrm>
              <a:off x="6625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5" name="Freeform 61"/>
            <p:cNvSpPr>
              <a:spLocks/>
            </p:cNvSpPr>
            <p:nvPr userDrawn="1"/>
          </p:nvSpPr>
          <p:spPr bwMode="auto">
            <a:xfrm>
              <a:off x="6660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4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6" name="Freeform 62"/>
            <p:cNvSpPr>
              <a:spLocks/>
            </p:cNvSpPr>
            <p:nvPr userDrawn="1"/>
          </p:nvSpPr>
          <p:spPr bwMode="auto">
            <a:xfrm>
              <a:off x="6695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7" name="Freeform 63"/>
            <p:cNvSpPr>
              <a:spLocks/>
            </p:cNvSpPr>
            <p:nvPr userDrawn="1"/>
          </p:nvSpPr>
          <p:spPr bwMode="auto">
            <a:xfrm>
              <a:off x="673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8" name="Freeform 64"/>
            <p:cNvSpPr>
              <a:spLocks/>
            </p:cNvSpPr>
            <p:nvPr userDrawn="1"/>
          </p:nvSpPr>
          <p:spPr bwMode="auto">
            <a:xfrm>
              <a:off x="692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69" name="Freeform 65"/>
            <p:cNvSpPr>
              <a:spLocks/>
            </p:cNvSpPr>
            <p:nvPr userDrawn="1"/>
          </p:nvSpPr>
          <p:spPr bwMode="auto">
            <a:xfrm>
              <a:off x="6958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0" name="Freeform 66"/>
            <p:cNvSpPr>
              <a:spLocks/>
            </p:cNvSpPr>
            <p:nvPr userDrawn="1"/>
          </p:nvSpPr>
          <p:spPr bwMode="auto">
            <a:xfrm>
              <a:off x="6994" y="3320"/>
              <a:ext cx="35" cy="77"/>
            </a:xfrm>
            <a:custGeom>
              <a:avLst/>
              <a:gdLst>
                <a:gd name="T0" fmla="*/ 11 w 35"/>
                <a:gd name="T1" fmla="*/ 77 h 77"/>
                <a:gd name="T2" fmla="*/ 35 w 35"/>
                <a:gd name="T3" fmla="*/ 0 h 77"/>
                <a:gd name="T4" fmla="*/ 23 w 35"/>
                <a:gd name="T5" fmla="*/ 0 h 77"/>
                <a:gd name="T6" fmla="*/ 0 w 35"/>
                <a:gd name="T7" fmla="*/ 77 h 77"/>
                <a:gd name="T8" fmla="*/ 11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1" y="77"/>
                  </a:moveTo>
                  <a:lnTo>
                    <a:pt x="35" y="0"/>
                  </a:ln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1" name="Freeform 67"/>
            <p:cNvSpPr>
              <a:spLocks/>
            </p:cNvSpPr>
            <p:nvPr userDrawn="1"/>
          </p:nvSpPr>
          <p:spPr bwMode="auto">
            <a:xfrm>
              <a:off x="7029" y="3320"/>
              <a:ext cx="35" cy="77"/>
            </a:xfrm>
            <a:custGeom>
              <a:avLst/>
              <a:gdLst>
                <a:gd name="T0" fmla="*/ 0 w 35"/>
                <a:gd name="T1" fmla="*/ 77 h 77"/>
                <a:gd name="T2" fmla="*/ 12 w 35"/>
                <a:gd name="T3" fmla="*/ 77 h 77"/>
                <a:gd name="T4" fmla="*/ 35 w 35"/>
                <a:gd name="T5" fmla="*/ 0 h 77"/>
                <a:gd name="T6" fmla="*/ 24 w 35"/>
                <a:gd name="T7" fmla="*/ 0 h 77"/>
                <a:gd name="T8" fmla="*/ 0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0" y="77"/>
                  </a:moveTo>
                  <a:lnTo>
                    <a:pt x="12" y="77"/>
                  </a:ln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2" name="Freeform 68"/>
            <p:cNvSpPr>
              <a:spLocks/>
            </p:cNvSpPr>
            <p:nvPr userDrawn="1"/>
          </p:nvSpPr>
          <p:spPr bwMode="auto">
            <a:xfrm>
              <a:off x="7064" y="3320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3" name="Freeform 69"/>
            <p:cNvSpPr>
              <a:spLocks/>
            </p:cNvSpPr>
            <p:nvPr userDrawn="1"/>
          </p:nvSpPr>
          <p:spPr bwMode="auto">
            <a:xfrm>
              <a:off x="7100" y="3320"/>
              <a:ext cx="38" cy="77"/>
            </a:xfrm>
            <a:custGeom>
              <a:avLst/>
              <a:gdLst>
                <a:gd name="T0" fmla="*/ 0 w 38"/>
                <a:gd name="T1" fmla="*/ 77 h 77"/>
                <a:gd name="T2" fmla="*/ 12 w 38"/>
                <a:gd name="T3" fmla="*/ 77 h 77"/>
                <a:gd name="T4" fmla="*/ 38 w 38"/>
                <a:gd name="T5" fmla="*/ 0 h 77"/>
                <a:gd name="T6" fmla="*/ 26 w 38"/>
                <a:gd name="T7" fmla="*/ 0 h 77"/>
                <a:gd name="T8" fmla="*/ 0 w 38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0" y="77"/>
                  </a:moveTo>
                  <a:lnTo>
                    <a:pt x="12" y="77"/>
                  </a:lnTo>
                  <a:lnTo>
                    <a:pt x="38" y="0"/>
                  </a:lnTo>
                  <a:lnTo>
                    <a:pt x="26" y="0"/>
                  </a:lnTo>
                  <a:lnTo>
                    <a:pt x="0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4" name="Freeform 70"/>
            <p:cNvSpPr>
              <a:spLocks/>
            </p:cNvSpPr>
            <p:nvPr userDrawn="1"/>
          </p:nvSpPr>
          <p:spPr bwMode="auto">
            <a:xfrm>
              <a:off x="7135" y="3320"/>
              <a:ext cx="39" cy="77"/>
            </a:xfrm>
            <a:custGeom>
              <a:avLst/>
              <a:gdLst>
                <a:gd name="T0" fmla="*/ 27 w 39"/>
                <a:gd name="T1" fmla="*/ 0 h 77"/>
                <a:gd name="T2" fmla="*/ 0 w 39"/>
                <a:gd name="T3" fmla="*/ 77 h 77"/>
                <a:gd name="T4" fmla="*/ 12 w 39"/>
                <a:gd name="T5" fmla="*/ 77 h 77"/>
                <a:gd name="T6" fmla="*/ 39 w 39"/>
                <a:gd name="T7" fmla="*/ 0 h 77"/>
                <a:gd name="T8" fmla="*/ 27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27" y="0"/>
                  </a:move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lnTo>
                    <a:pt x="27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5" name="Freeform 71"/>
            <p:cNvSpPr>
              <a:spLocks/>
            </p:cNvSpPr>
            <p:nvPr userDrawn="1"/>
          </p:nvSpPr>
          <p:spPr bwMode="auto">
            <a:xfrm>
              <a:off x="7171" y="3320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6" name="Freeform 72"/>
            <p:cNvSpPr>
              <a:spLocks/>
            </p:cNvSpPr>
            <p:nvPr userDrawn="1"/>
          </p:nvSpPr>
          <p:spPr bwMode="auto">
            <a:xfrm>
              <a:off x="7206" y="3320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7" name="Freeform 73"/>
            <p:cNvSpPr>
              <a:spLocks/>
            </p:cNvSpPr>
            <p:nvPr userDrawn="1"/>
          </p:nvSpPr>
          <p:spPr bwMode="auto">
            <a:xfrm>
              <a:off x="7245" y="3320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8" name="Freeform 74"/>
            <p:cNvSpPr>
              <a:spLocks/>
            </p:cNvSpPr>
            <p:nvPr userDrawn="1"/>
          </p:nvSpPr>
          <p:spPr bwMode="auto">
            <a:xfrm>
              <a:off x="7280" y="3320"/>
              <a:ext cx="35" cy="77"/>
            </a:xfrm>
            <a:custGeom>
              <a:avLst/>
              <a:gdLst>
                <a:gd name="T0" fmla="*/ 12 w 35"/>
                <a:gd name="T1" fmla="*/ 77 h 77"/>
                <a:gd name="T2" fmla="*/ 35 w 35"/>
                <a:gd name="T3" fmla="*/ 0 h 77"/>
                <a:gd name="T4" fmla="*/ 24 w 35"/>
                <a:gd name="T5" fmla="*/ 0 h 77"/>
                <a:gd name="T6" fmla="*/ 0 w 35"/>
                <a:gd name="T7" fmla="*/ 77 h 77"/>
                <a:gd name="T8" fmla="*/ 12 w 35"/>
                <a:gd name="T9" fmla="*/ 77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12" y="77"/>
                  </a:moveTo>
                  <a:lnTo>
                    <a:pt x="35" y="0"/>
                  </a:ln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79" name="Freeform 75"/>
            <p:cNvSpPr>
              <a:spLocks/>
            </p:cNvSpPr>
            <p:nvPr userDrawn="1"/>
          </p:nvSpPr>
          <p:spPr bwMode="auto">
            <a:xfrm>
              <a:off x="6374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1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0" name="Freeform 76"/>
            <p:cNvSpPr>
              <a:spLocks/>
            </p:cNvSpPr>
            <p:nvPr userDrawn="1"/>
          </p:nvSpPr>
          <p:spPr bwMode="auto">
            <a:xfrm>
              <a:off x="6409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7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1" name="Freeform 77"/>
            <p:cNvSpPr>
              <a:spLocks/>
            </p:cNvSpPr>
            <p:nvPr userDrawn="1"/>
          </p:nvSpPr>
          <p:spPr bwMode="auto">
            <a:xfrm>
              <a:off x="6444" y="3876"/>
              <a:ext cx="39" cy="77"/>
            </a:xfrm>
            <a:custGeom>
              <a:avLst/>
              <a:gdLst>
                <a:gd name="T0" fmla="*/ 39 w 39"/>
                <a:gd name="T1" fmla="*/ 0 h 77"/>
                <a:gd name="T2" fmla="*/ 27 w 39"/>
                <a:gd name="T3" fmla="*/ 0 h 77"/>
                <a:gd name="T4" fmla="*/ 0 w 39"/>
                <a:gd name="T5" fmla="*/ 77 h 77"/>
                <a:gd name="T6" fmla="*/ 12 w 39"/>
                <a:gd name="T7" fmla="*/ 77 h 77"/>
                <a:gd name="T8" fmla="*/ 39 w 39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77">
                  <a:moveTo>
                    <a:pt x="39" y="0"/>
                  </a:moveTo>
                  <a:lnTo>
                    <a:pt x="27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9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2" name="Freeform 78"/>
            <p:cNvSpPr>
              <a:spLocks/>
            </p:cNvSpPr>
            <p:nvPr userDrawn="1"/>
          </p:nvSpPr>
          <p:spPr bwMode="auto">
            <a:xfrm>
              <a:off x="6480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3" name="Freeform 79"/>
            <p:cNvSpPr>
              <a:spLocks/>
            </p:cNvSpPr>
            <p:nvPr userDrawn="1"/>
          </p:nvSpPr>
          <p:spPr bwMode="auto">
            <a:xfrm>
              <a:off x="6518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4" name="Freeform 80"/>
            <p:cNvSpPr>
              <a:spLocks/>
            </p:cNvSpPr>
            <p:nvPr userDrawn="1"/>
          </p:nvSpPr>
          <p:spPr bwMode="auto">
            <a:xfrm>
              <a:off x="6554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2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5" name="Freeform 81"/>
            <p:cNvSpPr>
              <a:spLocks/>
            </p:cNvSpPr>
            <p:nvPr userDrawn="1"/>
          </p:nvSpPr>
          <p:spPr bwMode="auto">
            <a:xfrm>
              <a:off x="6589" y="3876"/>
              <a:ext cx="36" cy="77"/>
            </a:xfrm>
            <a:custGeom>
              <a:avLst/>
              <a:gdLst>
                <a:gd name="T0" fmla="*/ 36 w 36"/>
                <a:gd name="T1" fmla="*/ 0 h 77"/>
                <a:gd name="T2" fmla="*/ 24 w 36"/>
                <a:gd name="T3" fmla="*/ 0 h 77"/>
                <a:gd name="T4" fmla="*/ 0 w 36"/>
                <a:gd name="T5" fmla="*/ 77 h 77"/>
                <a:gd name="T6" fmla="*/ 12 w 36"/>
                <a:gd name="T7" fmla="*/ 77 h 77"/>
                <a:gd name="T8" fmla="*/ 36 w 36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6" h="77">
                  <a:moveTo>
                    <a:pt x="36" y="0"/>
                  </a:moveTo>
                  <a:lnTo>
                    <a:pt x="24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6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6" name="Freeform 82"/>
            <p:cNvSpPr>
              <a:spLocks/>
            </p:cNvSpPr>
            <p:nvPr userDrawn="1"/>
          </p:nvSpPr>
          <p:spPr bwMode="auto">
            <a:xfrm>
              <a:off x="6625" y="3876"/>
              <a:ext cx="35" cy="77"/>
            </a:xfrm>
            <a:custGeom>
              <a:avLst/>
              <a:gdLst>
                <a:gd name="T0" fmla="*/ 35 w 35"/>
                <a:gd name="T1" fmla="*/ 0 h 77"/>
                <a:gd name="T2" fmla="*/ 23 w 35"/>
                <a:gd name="T3" fmla="*/ 0 h 77"/>
                <a:gd name="T4" fmla="*/ 0 w 35"/>
                <a:gd name="T5" fmla="*/ 77 h 77"/>
                <a:gd name="T6" fmla="*/ 11 w 35"/>
                <a:gd name="T7" fmla="*/ 77 h 77"/>
                <a:gd name="T8" fmla="*/ 35 w 35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5" h="77">
                  <a:moveTo>
                    <a:pt x="35" y="0"/>
                  </a:moveTo>
                  <a:lnTo>
                    <a:pt x="23" y="0"/>
                  </a:lnTo>
                  <a:lnTo>
                    <a:pt x="0" y="77"/>
                  </a:lnTo>
                  <a:lnTo>
                    <a:pt x="11" y="77"/>
                  </a:lnTo>
                  <a:lnTo>
                    <a:pt x="35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7" name="Freeform 83"/>
            <p:cNvSpPr>
              <a:spLocks/>
            </p:cNvSpPr>
            <p:nvPr userDrawn="1"/>
          </p:nvSpPr>
          <p:spPr bwMode="auto">
            <a:xfrm>
              <a:off x="6660" y="3873"/>
              <a:ext cx="38" cy="80"/>
            </a:xfrm>
            <a:custGeom>
              <a:avLst/>
              <a:gdLst>
                <a:gd name="T0" fmla="*/ 0 w 38"/>
                <a:gd name="T1" fmla="*/ 80 h 80"/>
                <a:gd name="T2" fmla="*/ 12 w 38"/>
                <a:gd name="T3" fmla="*/ 80 h 80"/>
                <a:gd name="T4" fmla="*/ 38 w 38"/>
                <a:gd name="T5" fmla="*/ 0 h 80"/>
                <a:gd name="T6" fmla="*/ 27 w 38"/>
                <a:gd name="T7" fmla="*/ 0 h 80"/>
                <a:gd name="T8" fmla="*/ 0 w 38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80">
                  <a:moveTo>
                    <a:pt x="0" y="80"/>
                  </a:moveTo>
                  <a:lnTo>
                    <a:pt x="12" y="80"/>
                  </a:lnTo>
                  <a:lnTo>
                    <a:pt x="38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8" name="Freeform 84"/>
            <p:cNvSpPr>
              <a:spLocks/>
            </p:cNvSpPr>
            <p:nvPr userDrawn="1"/>
          </p:nvSpPr>
          <p:spPr bwMode="auto">
            <a:xfrm>
              <a:off x="6695" y="3873"/>
              <a:ext cx="39" cy="80"/>
            </a:xfrm>
            <a:custGeom>
              <a:avLst/>
              <a:gdLst>
                <a:gd name="T0" fmla="*/ 0 w 39"/>
                <a:gd name="T1" fmla="*/ 80 h 80"/>
                <a:gd name="T2" fmla="*/ 12 w 39"/>
                <a:gd name="T3" fmla="*/ 80 h 80"/>
                <a:gd name="T4" fmla="*/ 39 w 39"/>
                <a:gd name="T5" fmla="*/ 0 h 80"/>
                <a:gd name="T6" fmla="*/ 27 w 39"/>
                <a:gd name="T7" fmla="*/ 0 h 80"/>
                <a:gd name="T8" fmla="*/ 0 w 39"/>
                <a:gd name="T9" fmla="*/ 80 h 8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9" h="80">
                  <a:moveTo>
                    <a:pt x="0" y="80"/>
                  </a:moveTo>
                  <a:lnTo>
                    <a:pt x="12" y="80"/>
                  </a:lnTo>
                  <a:lnTo>
                    <a:pt x="39" y="0"/>
                  </a:lnTo>
                  <a:lnTo>
                    <a:pt x="27" y="0"/>
                  </a:lnTo>
                  <a:lnTo>
                    <a:pt x="0" y="8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  <p:sp>
          <p:nvSpPr>
            <p:cNvPr id="89" name="Freeform 85"/>
            <p:cNvSpPr>
              <a:spLocks/>
            </p:cNvSpPr>
            <p:nvPr userDrawn="1"/>
          </p:nvSpPr>
          <p:spPr bwMode="auto">
            <a:xfrm>
              <a:off x="6731" y="3876"/>
              <a:ext cx="38" cy="77"/>
            </a:xfrm>
            <a:custGeom>
              <a:avLst/>
              <a:gdLst>
                <a:gd name="T0" fmla="*/ 38 w 38"/>
                <a:gd name="T1" fmla="*/ 0 h 77"/>
                <a:gd name="T2" fmla="*/ 26 w 38"/>
                <a:gd name="T3" fmla="*/ 0 h 77"/>
                <a:gd name="T4" fmla="*/ 0 w 38"/>
                <a:gd name="T5" fmla="*/ 77 h 77"/>
                <a:gd name="T6" fmla="*/ 12 w 38"/>
                <a:gd name="T7" fmla="*/ 77 h 77"/>
                <a:gd name="T8" fmla="*/ 38 w 38"/>
                <a:gd name="T9" fmla="*/ 0 h 7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38" h="77">
                  <a:moveTo>
                    <a:pt x="38" y="0"/>
                  </a:moveTo>
                  <a:lnTo>
                    <a:pt x="26" y="0"/>
                  </a:lnTo>
                  <a:lnTo>
                    <a:pt x="0" y="77"/>
                  </a:lnTo>
                  <a:lnTo>
                    <a:pt x="12" y="77"/>
                  </a:lnTo>
                  <a:lnTo>
                    <a:pt x="38" y="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ru-RU"/>
            </a:p>
          </p:txBody>
        </p:sp>
      </p:grpSp>
    </p:spTree>
    <p:extLst>
      <p:ext uri="{BB962C8B-B14F-4D97-AF65-F5344CB8AC3E}">
        <p14:creationId xmlns:p14="http://schemas.microsoft.com/office/powerpoint/2010/main" val="1576416099"/>
      </p:ext>
    </p:extLst>
  </p:cSld>
  <p:clrMapOvr>
    <a:masterClrMapping/>
  </p:clrMapOvr>
  <p:extLst mod="1">
    <p:ext uri="{DCECCB84-F9BA-43D5-87BE-67443E8EF086}">
      <p15:sldGuideLst xmlns:p15="http://schemas.microsoft.com/office/powerpoint/2012/main">
        <p15:guide id="1" pos="3545">
          <p15:clr>
            <a:srgbClr val="9FCC3B"/>
          </p15:clr>
        </p15:guide>
        <p15:guide id="2" pos="3772">
          <p15:clr>
            <a:srgbClr val="9FCC3B"/>
          </p15:clr>
        </p15:guide>
      </p15:sldGuideLst>
    </p:ext>
  </p:extLst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_rels/slideMaster2.xml.rels><?xml version="1.0" encoding="UTF-8" standalone="yes"?>
<Relationships xmlns="http://schemas.openxmlformats.org/package/2006/relationships"><Relationship Id="rId3" Type="http://schemas.openxmlformats.org/officeDocument/2006/relationships/theme" Target="../theme/theme2.xml"/><Relationship Id="rId2" Type="http://schemas.openxmlformats.org/officeDocument/2006/relationships/slideLayout" Target="../slideLayouts/slideLayout7.xml"/><Relationship Id="rId1" Type="http://schemas.openxmlformats.org/officeDocument/2006/relationships/slideLayout" Target="../slideLayouts/slideLayout6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5.xml"/><Relationship Id="rId13" Type="http://schemas.openxmlformats.org/officeDocument/2006/relationships/slideLayout" Target="../slideLayouts/slideLayout20.xml"/><Relationship Id="rId18" Type="http://schemas.openxmlformats.org/officeDocument/2006/relationships/slideLayout" Target="../slideLayouts/slideLayout25.xml"/><Relationship Id="rId26" Type="http://schemas.openxmlformats.org/officeDocument/2006/relationships/slideLayout" Target="../slideLayouts/slideLayout33.xml"/><Relationship Id="rId3" Type="http://schemas.openxmlformats.org/officeDocument/2006/relationships/slideLayout" Target="../slideLayouts/slideLayout10.xml"/><Relationship Id="rId21" Type="http://schemas.openxmlformats.org/officeDocument/2006/relationships/slideLayout" Target="../slideLayouts/slideLayout28.xml"/><Relationship Id="rId7" Type="http://schemas.openxmlformats.org/officeDocument/2006/relationships/slideLayout" Target="../slideLayouts/slideLayout14.xml"/><Relationship Id="rId12" Type="http://schemas.openxmlformats.org/officeDocument/2006/relationships/slideLayout" Target="../slideLayouts/slideLayout19.xml"/><Relationship Id="rId17" Type="http://schemas.openxmlformats.org/officeDocument/2006/relationships/slideLayout" Target="../slideLayouts/slideLayout24.xml"/><Relationship Id="rId25" Type="http://schemas.openxmlformats.org/officeDocument/2006/relationships/slideLayout" Target="../slideLayouts/slideLayout32.xml"/><Relationship Id="rId2" Type="http://schemas.openxmlformats.org/officeDocument/2006/relationships/slideLayout" Target="../slideLayouts/slideLayout9.xml"/><Relationship Id="rId16" Type="http://schemas.openxmlformats.org/officeDocument/2006/relationships/slideLayout" Target="../slideLayouts/slideLayout23.xml"/><Relationship Id="rId20" Type="http://schemas.openxmlformats.org/officeDocument/2006/relationships/slideLayout" Target="../slideLayouts/slideLayout27.xml"/><Relationship Id="rId29" Type="http://schemas.openxmlformats.org/officeDocument/2006/relationships/slideLayout" Target="../slideLayouts/slideLayout36.xml"/><Relationship Id="rId1" Type="http://schemas.openxmlformats.org/officeDocument/2006/relationships/slideLayout" Target="../slideLayouts/slideLayout8.xml"/><Relationship Id="rId6" Type="http://schemas.openxmlformats.org/officeDocument/2006/relationships/slideLayout" Target="../slideLayouts/slideLayout13.xml"/><Relationship Id="rId11" Type="http://schemas.openxmlformats.org/officeDocument/2006/relationships/slideLayout" Target="../slideLayouts/slideLayout18.xml"/><Relationship Id="rId24" Type="http://schemas.openxmlformats.org/officeDocument/2006/relationships/slideLayout" Target="../slideLayouts/slideLayout31.xml"/><Relationship Id="rId5" Type="http://schemas.openxmlformats.org/officeDocument/2006/relationships/slideLayout" Target="../slideLayouts/slideLayout12.xml"/><Relationship Id="rId15" Type="http://schemas.openxmlformats.org/officeDocument/2006/relationships/slideLayout" Target="../slideLayouts/slideLayout22.xml"/><Relationship Id="rId23" Type="http://schemas.openxmlformats.org/officeDocument/2006/relationships/slideLayout" Target="../slideLayouts/slideLayout30.xml"/><Relationship Id="rId28" Type="http://schemas.openxmlformats.org/officeDocument/2006/relationships/slideLayout" Target="../slideLayouts/slideLayout35.xml"/><Relationship Id="rId10" Type="http://schemas.openxmlformats.org/officeDocument/2006/relationships/slideLayout" Target="../slideLayouts/slideLayout17.xml"/><Relationship Id="rId19" Type="http://schemas.openxmlformats.org/officeDocument/2006/relationships/slideLayout" Target="../slideLayouts/slideLayout26.xml"/><Relationship Id="rId4" Type="http://schemas.openxmlformats.org/officeDocument/2006/relationships/slideLayout" Target="../slideLayouts/slideLayout11.xml"/><Relationship Id="rId9" Type="http://schemas.openxmlformats.org/officeDocument/2006/relationships/slideLayout" Target="../slideLayouts/slideLayout16.xml"/><Relationship Id="rId14" Type="http://schemas.openxmlformats.org/officeDocument/2006/relationships/slideLayout" Target="../slideLayouts/slideLayout21.xml"/><Relationship Id="rId22" Type="http://schemas.openxmlformats.org/officeDocument/2006/relationships/slideLayout" Target="../slideLayouts/slideLayout29.xml"/><Relationship Id="rId27" Type="http://schemas.openxmlformats.org/officeDocument/2006/relationships/slideLayout" Target="../slideLayouts/slideLayout34.xml"/><Relationship Id="rId30" Type="http://schemas.openxmlformats.org/officeDocument/2006/relationships/theme" Target="../theme/theme3.xml"/></Relationships>
</file>

<file path=ppt/slideMasters/_rels/slideMaster4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9.xml"/><Relationship Id="rId7" Type="http://schemas.openxmlformats.org/officeDocument/2006/relationships/theme" Target="../theme/theme4.xml"/><Relationship Id="rId2" Type="http://schemas.openxmlformats.org/officeDocument/2006/relationships/slideLayout" Target="../slideLayouts/slideLayout38.xml"/><Relationship Id="rId1" Type="http://schemas.openxmlformats.org/officeDocument/2006/relationships/slideLayout" Target="../slideLayouts/slideLayout37.xml"/><Relationship Id="rId6" Type="http://schemas.openxmlformats.org/officeDocument/2006/relationships/slideLayout" Target="../slideLayouts/slideLayout42.xml"/><Relationship Id="rId5" Type="http://schemas.openxmlformats.org/officeDocument/2006/relationships/slideLayout" Target="../slideLayouts/slideLayout41.xml"/><Relationship Id="rId4" Type="http://schemas.openxmlformats.org/officeDocument/2006/relationships/slideLayout" Target="../slideLayouts/slideLayout40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0.xml"/><Relationship Id="rId13" Type="http://schemas.openxmlformats.org/officeDocument/2006/relationships/slideLayout" Target="../slideLayouts/slideLayout55.xml"/><Relationship Id="rId3" Type="http://schemas.openxmlformats.org/officeDocument/2006/relationships/slideLayout" Target="../slideLayouts/slideLayout45.xml"/><Relationship Id="rId7" Type="http://schemas.openxmlformats.org/officeDocument/2006/relationships/slideLayout" Target="../slideLayouts/slideLayout49.xml"/><Relationship Id="rId12" Type="http://schemas.openxmlformats.org/officeDocument/2006/relationships/slideLayout" Target="../slideLayouts/slideLayout54.xml"/><Relationship Id="rId17" Type="http://schemas.openxmlformats.org/officeDocument/2006/relationships/theme" Target="../theme/theme5.xml"/><Relationship Id="rId2" Type="http://schemas.openxmlformats.org/officeDocument/2006/relationships/slideLayout" Target="../slideLayouts/slideLayout44.xml"/><Relationship Id="rId16" Type="http://schemas.openxmlformats.org/officeDocument/2006/relationships/slideLayout" Target="../slideLayouts/slideLayout58.xml"/><Relationship Id="rId1" Type="http://schemas.openxmlformats.org/officeDocument/2006/relationships/slideLayout" Target="../slideLayouts/slideLayout43.xml"/><Relationship Id="rId6" Type="http://schemas.openxmlformats.org/officeDocument/2006/relationships/slideLayout" Target="../slideLayouts/slideLayout48.xml"/><Relationship Id="rId11" Type="http://schemas.openxmlformats.org/officeDocument/2006/relationships/slideLayout" Target="../slideLayouts/slideLayout53.xml"/><Relationship Id="rId5" Type="http://schemas.openxmlformats.org/officeDocument/2006/relationships/slideLayout" Target="../slideLayouts/slideLayout47.xml"/><Relationship Id="rId15" Type="http://schemas.openxmlformats.org/officeDocument/2006/relationships/slideLayout" Target="../slideLayouts/slideLayout57.xml"/><Relationship Id="rId10" Type="http://schemas.openxmlformats.org/officeDocument/2006/relationships/slideLayout" Target="../slideLayouts/slideLayout52.xml"/><Relationship Id="rId4" Type="http://schemas.openxmlformats.org/officeDocument/2006/relationships/slideLayout" Target="../slideLayouts/slideLayout46.xml"/><Relationship Id="rId9" Type="http://schemas.openxmlformats.org/officeDocument/2006/relationships/slideLayout" Target="../slideLayouts/slideLayout51.xml"/><Relationship Id="rId14" Type="http://schemas.openxmlformats.org/officeDocument/2006/relationships/slideLayout" Target="../slideLayouts/slideLayout56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648000" y="6300000"/>
            <a:ext cx="4968000" cy="17938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00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ru-RU"/>
              <a:t>Название презентации</a:t>
            </a:r>
          </a:p>
        </p:txBody>
      </p:sp>
      <p:sp>
        <p:nvSpPr>
          <p:cNvPr id="11" name="Номер слайда 10"/>
          <p:cNvSpPr>
            <a:spLocks noGrp="1"/>
          </p:cNvSpPr>
          <p:nvPr>
            <p:ph type="sldNum" sz="quarter" idx="4"/>
          </p:nvPr>
        </p:nvSpPr>
        <p:spPr>
          <a:xfrm>
            <a:off x="11136314" y="6300000"/>
            <a:ext cx="396874" cy="17938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r">
              <a:defRPr sz="100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fld id="{6A06FFD0-C5E3-406D-9951-397F2B29F577}" type="slidenum">
              <a:rPr lang="ru-RU" smtClean="0"/>
              <a:t>‹#›</a:t>
            </a:fld>
            <a:endParaRPr lang="ru-RU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8000" y="1440000"/>
            <a:ext cx="10296000" cy="46085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marL="720000" lvl="1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</a:pPr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2476004526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46" r:id="rId1"/>
    <p:sldLayoutId id="2147483847" r:id="rId2"/>
    <p:sldLayoutId id="2147483848" r:id="rId3"/>
    <p:sldLayoutId id="2147483849" r:id="rId4"/>
    <p:sldLayoutId id="2147483850" r:id="rId5"/>
  </p:sldLayoutIdLst>
  <p:hf hdr="0" ftr="0" dt="0"/>
  <p:txStyles>
    <p:titleStyle>
      <a:lvl1pPr marL="0" marR="3954" algn="l" defTabSz="405887" rtl="0" eaLnBrk="1" latinLnBrk="0" hangingPunct="1">
        <a:lnSpc>
          <a:spcPct val="90000"/>
        </a:lnSpc>
        <a:spcBef>
          <a:spcPct val="0"/>
        </a:spcBef>
        <a:spcAft>
          <a:spcPts val="0"/>
        </a:spcAft>
        <a:buNone/>
        <a:defRPr lang="ru-RU" sz="4000" b="0" kern="1200" cap="none" baseline="0" dirty="0">
          <a:solidFill>
            <a:schemeClr val="tx1"/>
          </a:solidFill>
          <a:latin typeface="+mj-lt"/>
          <a:ea typeface="Verdana" panose="020B0604030504040204" pitchFamily="34" charset="0"/>
          <a:cs typeface="Arial" panose="020B0604020202020204" pitchFamily="34" charset="0"/>
        </a:defRPr>
      </a:lvl1pPr>
    </p:titleStyle>
    <p:bodyStyle>
      <a:lvl1pPr marL="36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72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Verdana" panose="020B0604030504040204" pitchFamily="34" charset="0"/>
        <a:buChar char="–"/>
        <a:defRPr lang="ru-RU" sz="1800" kern="1200" dirty="0" smtClean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2pPr>
      <a:lvl3pPr marL="108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414">
          <p15:clr>
            <a:srgbClr val="F26B43"/>
          </p15:clr>
        </p15:guide>
        <p15:guide id="4" pos="415">
          <p15:clr>
            <a:srgbClr val="9FCC3B"/>
          </p15:clr>
        </p15:guide>
        <p15:guide id="5" pos="6902">
          <p15:clr>
            <a:srgbClr val="9FCC3B"/>
          </p15:clr>
        </p15:guide>
        <p15:guide id="6" orient="horz" pos="4088">
          <p15:clr>
            <a:srgbClr val="F26B43"/>
          </p15:clr>
        </p15:guide>
        <p15:guide id="7" pos="7015">
          <p15:clr>
            <a:srgbClr val="F26B43"/>
          </p15:clr>
        </p15:guide>
        <p15:guide id="8" pos="7265">
          <p15:clr>
            <a:srgbClr val="F26B43"/>
          </p15:clr>
        </p15:guide>
        <p15:guide id="9" orient="horz" pos="686">
          <p15:clr>
            <a:srgbClr val="F26B43"/>
          </p15:clr>
        </p15:guide>
        <p15:guide id="10" orient="horz" pos="3974">
          <p15:clr>
            <a:srgbClr val="F26B43"/>
          </p15:clr>
        </p15:guide>
        <p15:guide id="11" orient="horz" pos="913">
          <p15:clr>
            <a:srgbClr val="9FCC3B"/>
          </p15:clr>
        </p15:guide>
        <p15:guide id="12" orient="horz" pos="3816">
          <p15:clr>
            <a:srgbClr val="9FCC3B"/>
          </p15:clr>
        </p15:guide>
      </p15:sldGuideLst>
    </p:ext>
  </p:extLst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648000" y="6300000"/>
            <a:ext cx="4968000" cy="17938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00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11" name="Номер слайда 10"/>
          <p:cNvSpPr>
            <a:spLocks noGrp="1"/>
          </p:cNvSpPr>
          <p:nvPr>
            <p:ph type="sldNum" sz="quarter" idx="4"/>
          </p:nvPr>
        </p:nvSpPr>
        <p:spPr>
          <a:xfrm>
            <a:off x="11136314" y="6300000"/>
            <a:ext cx="396874" cy="17938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r">
              <a:defRPr sz="100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8000" y="1440000"/>
            <a:ext cx="10296000" cy="46085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marL="720000" lvl="1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</a:pPr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07062154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2" r:id="rId1"/>
    <p:sldLayoutId id="2147483853" r:id="rId2"/>
  </p:sldLayoutIdLst>
  <p:hf hdr="0" ftr="0" dt="0"/>
  <p:txStyles>
    <p:titleStyle>
      <a:lvl1pPr marL="0" marR="3954" algn="l" defTabSz="405887" rtl="0" eaLnBrk="1" latinLnBrk="0" hangingPunct="1">
        <a:lnSpc>
          <a:spcPct val="90000"/>
        </a:lnSpc>
        <a:spcBef>
          <a:spcPct val="0"/>
        </a:spcBef>
        <a:spcAft>
          <a:spcPts val="0"/>
        </a:spcAft>
        <a:buNone/>
        <a:defRPr lang="ru-RU" sz="4000" b="0" kern="1200" cap="none" baseline="0" dirty="0">
          <a:solidFill>
            <a:schemeClr val="tx1"/>
          </a:solidFill>
          <a:latin typeface="+mj-lt"/>
          <a:ea typeface="Verdana" panose="020B0604030504040204" pitchFamily="34" charset="0"/>
          <a:cs typeface="Arial" panose="020B0604020202020204" pitchFamily="34" charset="0"/>
        </a:defRPr>
      </a:lvl1pPr>
    </p:titleStyle>
    <p:bodyStyle>
      <a:lvl1pPr marL="36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72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Verdana" panose="020B0604030504040204" pitchFamily="34" charset="0"/>
        <a:buChar char="–"/>
        <a:defRPr lang="ru-RU" sz="1800" kern="1200" dirty="0" smtClean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2pPr>
      <a:lvl3pPr marL="108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414">
          <p15:clr>
            <a:srgbClr val="F26B43"/>
          </p15:clr>
        </p15:guide>
        <p15:guide id="4" pos="415">
          <p15:clr>
            <a:srgbClr val="9FCC3B"/>
          </p15:clr>
        </p15:guide>
        <p15:guide id="5" pos="6902">
          <p15:clr>
            <a:srgbClr val="9FCC3B"/>
          </p15:clr>
        </p15:guide>
        <p15:guide id="6" orient="horz" pos="4088">
          <p15:clr>
            <a:srgbClr val="F26B43"/>
          </p15:clr>
        </p15:guide>
        <p15:guide id="7" pos="7015">
          <p15:clr>
            <a:srgbClr val="F26B43"/>
          </p15:clr>
        </p15:guide>
        <p15:guide id="8" pos="7265">
          <p15:clr>
            <a:srgbClr val="F26B43"/>
          </p15:clr>
        </p15:guide>
        <p15:guide id="9" orient="horz" pos="686">
          <p15:clr>
            <a:srgbClr val="F26B43"/>
          </p15:clr>
        </p15:guide>
        <p15:guide id="10" orient="horz" pos="3974">
          <p15:clr>
            <a:srgbClr val="F26B43"/>
          </p15:clr>
        </p15:guide>
        <p15:guide id="11" orient="horz" pos="913">
          <p15:clr>
            <a:srgbClr val="9FCC3B"/>
          </p15:clr>
        </p15:guide>
        <p15:guide id="12" orient="horz" pos="3816">
          <p15:clr>
            <a:srgbClr val="9FCC3B"/>
          </p15:clr>
        </p15:guide>
      </p15:sldGuideLst>
    </p:ext>
  </p:extLst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648000" y="6300000"/>
            <a:ext cx="4968000" cy="17938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00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11" name="Номер слайда 10"/>
          <p:cNvSpPr>
            <a:spLocks noGrp="1"/>
          </p:cNvSpPr>
          <p:nvPr>
            <p:ph type="sldNum" sz="quarter" idx="4"/>
          </p:nvPr>
        </p:nvSpPr>
        <p:spPr>
          <a:xfrm>
            <a:off x="11136314" y="6300000"/>
            <a:ext cx="396874" cy="17938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r">
              <a:defRPr sz="100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8000" y="1440000"/>
            <a:ext cx="10296000" cy="46085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marL="720000" lvl="1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</a:pPr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3485994790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55" r:id="rId1"/>
    <p:sldLayoutId id="2147483856" r:id="rId2"/>
    <p:sldLayoutId id="2147483857" r:id="rId3"/>
    <p:sldLayoutId id="2147483858" r:id="rId4"/>
    <p:sldLayoutId id="2147483859" r:id="rId5"/>
    <p:sldLayoutId id="2147483860" r:id="rId6"/>
    <p:sldLayoutId id="2147483861" r:id="rId7"/>
    <p:sldLayoutId id="2147483862" r:id="rId8"/>
    <p:sldLayoutId id="2147483863" r:id="rId9"/>
    <p:sldLayoutId id="2147483864" r:id="rId10"/>
    <p:sldLayoutId id="2147483865" r:id="rId11"/>
    <p:sldLayoutId id="2147483866" r:id="rId12"/>
    <p:sldLayoutId id="2147483867" r:id="rId13"/>
    <p:sldLayoutId id="2147483868" r:id="rId14"/>
    <p:sldLayoutId id="2147483869" r:id="rId15"/>
    <p:sldLayoutId id="2147483870" r:id="rId16"/>
    <p:sldLayoutId id="2147483871" r:id="rId17"/>
    <p:sldLayoutId id="2147483872" r:id="rId18"/>
    <p:sldLayoutId id="2147483873" r:id="rId19"/>
    <p:sldLayoutId id="2147483874" r:id="rId20"/>
    <p:sldLayoutId id="2147483875" r:id="rId21"/>
    <p:sldLayoutId id="2147483876" r:id="rId22"/>
    <p:sldLayoutId id="2147483877" r:id="rId23"/>
    <p:sldLayoutId id="2147483878" r:id="rId24"/>
    <p:sldLayoutId id="2147483879" r:id="rId25"/>
    <p:sldLayoutId id="2147483880" r:id="rId26"/>
    <p:sldLayoutId id="2147483881" r:id="rId27"/>
    <p:sldLayoutId id="2147483889" r:id="rId28"/>
    <p:sldLayoutId id="2147483890" r:id="rId29"/>
  </p:sldLayoutIdLst>
  <p:hf hdr="0" ftr="0" dt="0"/>
  <p:txStyles>
    <p:titleStyle>
      <a:lvl1pPr marL="0" marR="3954" algn="l" defTabSz="405887" rtl="0" eaLnBrk="1" latinLnBrk="0" hangingPunct="1">
        <a:lnSpc>
          <a:spcPct val="90000"/>
        </a:lnSpc>
        <a:spcBef>
          <a:spcPct val="0"/>
        </a:spcBef>
        <a:spcAft>
          <a:spcPts val="0"/>
        </a:spcAft>
        <a:buNone/>
        <a:defRPr lang="ru-RU" sz="4000" b="0" kern="1200" cap="none" baseline="0" dirty="0">
          <a:solidFill>
            <a:schemeClr val="tx1"/>
          </a:solidFill>
          <a:latin typeface="+mj-lt"/>
          <a:ea typeface="Verdana" panose="020B0604030504040204" pitchFamily="34" charset="0"/>
          <a:cs typeface="Arial" panose="020B0604020202020204" pitchFamily="34" charset="0"/>
        </a:defRPr>
      </a:lvl1pPr>
    </p:titleStyle>
    <p:bodyStyle>
      <a:lvl1pPr marL="36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72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Verdana" panose="020B0604030504040204" pitchFamily="34" charset="0"/>
        <a:buChar char="–"/>
        <a:defRPr lang="ru-RU" sz="1800" kern="1200" dirty="0" smtClean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2pPr>
      <a:lvl3pPr marL="108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414">
          <p15:clr>
            <a:srgbClr val="F26B43"/>
          </p15:clr>
        </p15:guide>
        <p15:guide id="4" pos="415">
          <p15:clr>
            <a:srgbClr val="9FCC3B"/>
          </p15:clr>
        </p15:guide>
        <p15:guide id="5" pos="6902">
          <p15:clr>
            <a:srgbClr val="9FCC3B"/>
          </p15:clr>
        </p15:guide>
        <p15:guide id="6" orient="horz" pos="4088">
          <p15:clr>
            <a:srgbClr val="F26B43"/>
          </p15:clr>
        </p15:guide>
        <p15:guide id="7" pos="7015">
          <p15:clr>
            <a:srgbClr val="F26B43"/>
          </p15:clr>
        </p15:guide>
        <p15:guide id="8" pos="7265">
          <p15:clr>
            <a:srgbClr val="F26B43"/>
          </p15:clr>
        </p15:guide>
        <p15:guide id="9" orient="horz" pos="686">
          <p15:clr>
            <a:srgbClr val="F26B43"/>
          </p15:clr>
        </p15:guide>
        <p15:guide id="10" orient="horz" pos="3974">
          <p15:clr>
            <a:srgbClr val="F26B43"/>
          </p15:clr>
        </p15:guide>
        <p15:guide id="11" orient="horz" pos="913">
          <p15:clr>
            <a:srgbClr val="9FCC3B"/>
          </p15:clr>
        </p15:guide>
        <p15:guide id="12" orient="horz" pos="3816">
          <p15:clr>
            <a:srgbClr val="9FCC3B"/>
          </p15:clr>
        </p15:guide>
      </p15:sldGuideLst>
    </p:ext>
  </p:extLst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Pr>
        <a:solidFill>
          <a:schemeClr val="bg2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Заголовок 8"/>
          <p:cNvSpPr>
            <a:spLocks noGrp="1"/>
          </p:cNvSpPr>
          <p:nvPr>
            <p:ph type="title"/>
          </p:nvPr>
        </p:nvSpPr>
        <p:spPr>
          <a:xfrm>
            <a:off x="648000" y="594000"/>
            <a:ext cx="10296000" cy="553998"/>
          </a:xfrm>
          <a:prstGeom prst="rect">
            <a:avLst/>
          </a:prstGeom>
        </p:spPr>
        <p:txBody>
          <a:bodyPr vert="horz" lIns="0" tIns="0" rIns="0" bIns="0" rtlCol="0" anchor="t" anchorCtr="0">
            <a:noAutofit/>
          </a:bodyPr>
          <a:lstStyle/>
          <a:p>
            <a:r>
              <a:rPr lang="ru-RU" dirty="0"/>
              <a:t>Заголовок слайда</a:t>
            </a:r>
          </a:p>
        </p:txBody>
      </p:sp>
      <p:sp>
        <p:nvSpPr>
          <p:cNvPr id="10" name="Нижний колонтитул 9"/>
          <p:cNvSpPr>
            <a:spLocks noGrp="1"/>
          </p:cNvSpPr>
          <p:nvPr>
            <p:ph type="ftr" sz="quarter" idx="3"/>
          </p:nvPr>
        </p:nvSpPr>
        <p:spPr>
          <a:xfrm>
            <a:off x="648000" y="6300000"/>
            <a:ext cx="4968000" cy="17938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l">
              <a:defRPr sz="100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r>
              <a:rPr lang="ru-RU" dirty="0"/>
              <a:t>Название презентации</a:t>
            </a:r>
          </a:p>
        </p:txBody>
      </p:sp>
      <p:sp>
        <p:nvSpPr>
          <p:cNvPr id="11" name="Номер слайда 10"/>
          <p:cNvSpPr>
            <a:spLocks noGrp="1"/>
          </p:cNvSpPr>
          <p:nvPr>
            <p:ph type="sldNum" sz="quarter" idx="4"/>
          </p:nvPr>
        </p:nvSpPr>
        <p:spPr>
          <a:xfrm>
            <a:off x="11136314" y="6300000"/>
            <a:ext cx="396874" cy="179388"/>
          </a:xfrm>
          <a:prstGeom prst="rect">
            <a:avLst/>
          </a:prstGeom>
        </p:spPr>
        <p:txBody>
          <a:bodyPr vert="horz" lIns="0" tIns="0" rIns="0" bIns="0" rtlCol="0" anchor="ctr">
            <a:noAutofit/>
          </a:bodyPr>
          <a:lstStyle>
            <a:lvl1pPr algn="r">
              <a:defRPr sz="1000">
                <a:solidFill>
                  <a:schemeClr val="tx1"/>
                </a:solidFill>
                <a:latin typeface="+mn-lt"/>
                <a:cs typeface="Arial" panose="020B0604020202020204" pitchFamily="34" charset="0"/>
              </a:defRPr>
            </a:lvl1pPr>
          </a:lstStyle>
          <a:p>
            <a:fld id="{4F76AD17-FB80-4007-BC7E-3686746ED180}" type="slidenum">
              <a:rPr lang="ru-RU" smtClean="0"/>
              <a:pPr/>
              <a:t>‹#›</a:t>
            </a:fld>
            <a:endParaRPr lang="ru-RU" dirty="0"/>
          </a:p>
        </p:txBody>
      </p:sp>
      <p:sp>
        <p:nvSpPr>
          <p:cNvPr id="3" name="Текст 2"/>
          <p:cNvSpPr>
            <a:spLocks noGrp="1"/>
          </p:cNvSpPr>
          <p:nvPr>
            <p:ph type="body" idx="1"/>
          </p:nvPr>
        </p:nvSpPr>
        <p:spPr>
          <a:xfrm>
            <a:off x="648000" y="1440000"/>
            <a:ext cx="10296000" cy="46085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/>
          <a:p>
            <a:pPr lvl="0"/>
            <a:r>
              <a:rPr lang="ru-RU" dirty="0"/>
              <a:t>Образец текста</a:t>
            </a:r>
          </a:p>
          <a:p>
            <a:pPr marL="720000" lvl="1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</a:pPr>
            <a:r>
              <a:rPr lang="ru-RU" dirty="0"/>
              <a:t>Второй уровень</a:t>
            </a:r>
          </a:p>
          <a:p>
            <a:pPr lvl="2"/>
            <a:r>
              <a:rPr lang="ru-RU" dirty="0"/>
              <a:t>Третий уровень</a:t>
            </a:r>
          </a:p>
        </p:txBody>
      </p:sp>
    </p:spTree>
    <p:extLst>
      <p:ext uri="{BB962C8B-B14F-4D97-AF65-F5344CB8AC3E}">
        <p14:creationId xmlns:p14="http://schemas.microsoft.com/office/powerpoint/2010/main" val="170475240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883" r:id="rId1"/>
    <p:sldLayoutId id="2147483884" r:id="rId2"/>
    <p:sldLayoutId id="2147483885" r:id="rId3"/>
    <p:sldLayoutId id="2147483886" r:id="rId4"/>
    <p:sldLayoutId id="2147483887" r:id="rId5"/>
    <p:sldLayoutId id="2147483888" r:id="rId6"/>
  </p:sldLayoutIdLst>
  <p:hf hdr="0" ftr="0" dt="0"/>
  <p:txStyles>
    <p:titleStyle>
      <a:lvl1pPr marL="0" marR="3954" algn="l" defTabSz="405887" rtl="0" eaLnBrk="1" latinLnBrk="0" hangingPunct="1">
        <a:lnSpc>
          <a:spcPct val="90000"/>
        </a:lnSpc>
        <a:spcBef>
          <a:spcPct val="0"/>
        </a:spcBef>
        <a:spcAft>
          <a:spcPts val="0"/>
        </a:spcAft>
        <a:buNone/>
        <a:defRPr lang="ru-RU" sz="4000" b="0" kern="1200" cap="none" baseline="0" dirty="0">
          <a:solidFill>
            <a:schemeClr val="tx1"/>
          </a:solidFill>
          <a:latin typeface="+mj-lt"/>
          <a:ea typeface="Verdana" panose="020B0604030504040204" pitchFamily="34" charset="0"/>
          <a:cs typeface="Arial" panose="020B0604020202020204" pitchFamily="34" charset="0"/>
        </a:defRPr>
      </a:lvl1pPr>
    </p:titleStyle>
    <p:bodyStyle>
      <a:lvl1pPr marL="36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Wingdings" panose="05000000000000000000" pitchFamily="2" charset="2"/>
        <a:buChar char="§"/>
        <a:defRPr sz="2000" kern="1200">
          <a:solidFill>
            <a:schemeClr val="tx1"/>
          </a:solidFill>
          <a:latin typeface="+mn-lt"/>
          <a:ea typeface="+mn-ea"/>
          <a:cs typeface="+mn-cs"/>
        </a:defRPr>
      </a:lvl1pPr>
      <a:lvl2pPr marL="72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Verdana" panose="020B0604030504040204" pitchFamily="34" charset="0"/>
        <a:buChar char="–"/>
        <a:defRPr lang="ru-RU" sz="1800" kern="1200" dirty="0" smtClean="0">
          <a:solidFill>
            <a:schemeClr val="tx1"/>
          </a:solidFill>
          <a:latin typeface="+mn-lt"/>
          <a:ea typeface="+mn-ea"/>
          <a:cs typeface="Arial" panose="020B0604020202020204" pitchFamily="34" charset="0"/>
        </a:defRPr>
      </a:lvl2pPr>
      <a:lvl3pPr marL="1080000" indent="-360000" algn="l" defTabSz="914400" rtl="0" eaLnBrk="1" latinLnBrk="0" hangingPunct="1">
        <a:lnSpc>
          <a:spcPct val="100000"/>
        </a:lnSpc>
        <a:spcBef>
          <a:spcPts val="0"/>
        </a:spcBef>
        <a:spcAft>
          <a:spcPts val="600"/>
        </a:spcAft>
        <a:buFont typeface="Wingdings" panose="05000000000000000000" pitchFamily="2" charset="2"/>
        <a:buChar char="§"/>
        <a:defRPr sz="16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ru-RU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>
        <p15:guide id="3" orient="horz" pos="414">
          <p15:clr>
            <a:srgbClr val="F26B43"/>
          </p15:clr>
        </p15:guide>
        <p15:guide id="4" pos="415">
          <p15:clr>
            <a:srgbClr val="9FCC3B"/>
          </p15:clr>
        </p15:guide>
        <p15:guide id="5" pos="6902">
          <p15:clr>
            <a:srgbClr val="9FCC3B"/>
          </p15:clr>
        </p15:guide>
        <p15:guide id="6" orient="horz" pos="4088">
          <p15:clr>
            <a:srgbClr val="F26B43"/>
          </p15:clr>
        </p15:guide>
        <p15:guide id="7" pos="7015">
          <p15:clr>
            <a:srgbClr val="F26B43"/>
          </p15:clr>
        </p15:guide>
        <p15:guide id="8" pos="7265">
          <p15:clr>
            <a:srgbClr val="F26B43"/>
          </p15:clr>
        </p15:guide>
        <p15:guide id="9" orient="horz" pos="686">
          <p15:clr>
            <a:srgbClr val="F26B43"/>
          </p15:clr>
        </p15:guide>
        <p15:guide id="10" orient="horz" pos="3974">
          <p15:clr>
            <a:srgbClr val="F26B43"/>
          </p15:clr>
        </p15:guide>
        <p15:guide id="11" orient="horz" pos="913">
          <p15:clr>
            <a:srgbClr val="9FCC3B"/>
          </p15:clr>
        </p15:guide>
        <p15:guide id="12" orient="horz" pos="3816">
          <p15:clr>
            <a:srgbClr val="9FCC3B"/>
          </p15:clr>
        </p15:guide>
      </p15:sldGuideLst>
    </p:ext>
  </p:extLst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  <a:endParaRPr lang="en-US" dirty="0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  <a:endParaRPr lang="en-US" dirty="0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 dirty="0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ru-RU"/>
              <a:t>Название презентации</a:t>
            </a: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6A06FFD0-C5E3-406D-9951-397F2B29F577}" type="slidenum">
              <a:rPr lang="ru-RU" smtClean="0"/>
              <a:t>‹#›</a:t>
            </a:fld>
            <a:endParaRPr lang="ru-RU"/>
          </a:p>
        </p:txBody>
      </p:sp>
    </p:spTree>
    <p:extLst>
      <p:ext uri="{BB962C8B-B14F-4D97-AF65-F5344CB8AC3E}">
        <p14:creationId xmlns:p14="http://schemas.microsoft.com/office/powerpoint/2010/main" val="262387183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983" r:id="rId1"/>
    <p:sldLayoutId id="2147483984" r:id="rId2"/>
    <p:sldLayoutId id="2147483985" r:id="rId3"/>
    <p:sldLayoutId id="2147483986" r:id="rId4"/>
    <p:sldLayoutId id="2147483987" r:id="rId5"/>
    <p:sldLayoutId id="2147483988" r:id="rId6"/>
    <p:sldLayoutId id="2147483989" r:id="rId7"/>
    <p:sldLayoutId id="2147483990" r:id="rId8"/>
    <p:sldLayoutId id="2147483991" r:id="rId9"/>
    <p:sldLayoutId id="2147483992" r:id="rId10"/>
    <p:sldLayoutId id="2147483993" r:id="rId11"/>
    <p:sldLayoutId id="2147483994" r:id="rId12"/>
    <p:sldLayoutId id="2147483996" r:id="rId13"/>
    <p:sldLayoutId id="2147483999" r:id="rId14"/>
    <p:sldLayoutId id="2147484013" r:id="rId15"/>
    <p:sldLayoutId id="2147484014" r:id="rId16"/>
  </p:sldLayoutIdLst>
  <p:hf hdr="0" ftr="0" dt="0"/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  <p:extLst mod="1">
    <p:ext uri="{27BBF7A9-308A-43DC-89C8-2F10F3537804}">
      <p15:sldGuideLst xmlns:p15="http://schemas.microsoft.com/office/powerpoint/2012/main"/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55.xml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17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58.xml"/><Relationship Id="rId5" Type="http://schemas.microsoft.com/office/2007/relationships/hdphoto" Target="../media/hdphoto1.wdp"/><Relationship Id="rId4" Type="http://schemas.openxmlformats.org/officeDocument/2006/relationships/image" Target="../media/image18.png"/></Relationships>
</file>

<file path=ppt/slides/_rels/slide12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58.xml"/></Relationships>
</file>

<file path=ppt/slides/_rels/slide13.xml.rels><?xml version="1.0" encoding="UTF-8" standalone="yes"?>
<Relationships xmlns="http://schemas.openxmlformats.org/package/2006/relationships"><Relationship Id="rId3" Type="http://schemas.microsoft.com/office/2007/relationships/hdphoto" Target="../media/hdphoto2.wdp"/><Relationship Id="rId2" Type="http://schemas.openxmlformats.org/officeDocument/2006/relationships/image" Target="../media/image19.png"/><Relationship Id="rId1" Type="http://schemas.openxmlformats.org/officeDocument/2006/relationships/slideLayout" Target="../slideLayouts/slideLayout58.xml"/><Relationship Id="rId4" Type="http://schemas.openxmlformats.org/officeDocument/2006/relationships/image" Target="../media/image20.png"/></Relationships>
</file>

<file path=ppt/slides/_rels/slide1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55.xml"/></Relationships>
</file>

<file path=ppt/slides/_rels/slide15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54.xml"/></Relationships>
</file>

<file path=ppt/slides/_rels/slide1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4.xml"/></Relationships>
</file>

<file path=ppt/slides/_rels/slide17.xml.rels><?xml version="1.0" encoding="UTF-8" standalone="yes"?>
<Relationships xmlns="http://schemas.openxmlformats.org/package/2006/relationships"><Relationship Id="rId2" Type="http://schemas.openxmlformats.org/officeDocument/2006/relationships/image" Target="../media/image21.jpeg"/><Relationship Id="rId1" Type="http://schemas.openxmlformats.org/officeDocument/2006/relationships/slideLayout" Target="../slideLayouts/slideLayout54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21.jpe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54.xml"/></Relationships>
</file>

<file path=ppt/slides/_rels/slide19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4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jpeg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54.xml"/></Relationships>
</file>

<file path=ppt/slides/_rels/slide20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4.xml"/></Relationships>
</file>

<file path=ppt/slides/_rels/slide21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4.xml"/></Relationships>
</file>

<file path=ppt/slides/_rels/slide22.xml.rels><?xml version="1.0" encoding="UTF-8" standalone="yes"?>
<Relationships xmlns="http://schemas.openxmlformats.org/package/2006/relationships"><Relationship Id="rId2" Type="http://schemas.openxmlformats.org/officeDocument/2006/relationships/image" Target="../media/image22.png"/><Relationship Id="rId1" Type="http://schemas.openxmlformats.org/officeDocument/2006/relationships/slideLayout" Target="../slideLayouts/slideLayout54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23.jpe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56.xml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4.png"/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58.xml"/></Relationships>
</file>

<file path=ppt/slides/_rels/slide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25.png"/><Relationship Id="rId1" Type="http://schemas.openxmlformats.org/officeDocument/2006/relationships/slideLayout" Target="../slideLayouts/slideLayout58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6.pn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58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58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55.xml"/></Relationships>
</file>

<file path=ppt/slides/_rels/slide2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55.xm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jp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4.xml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1.xml"/></Relationships>
</file>

<file path=ppt/slides/_rels/slide31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1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27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11.xml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6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8.jpe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55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9.png"/><Relationship Id="rId2" Type="http://schemas.openxmlformats.org/officeDocument/2006/relationships/image" Target="../media/image1.png"/><Relationship Id="rId1" Type="http://schemas.openxmlformats.org/officeDocument/2006/relationships/slideLayout" Target="../slideLayouts/slideLayout1.xml"/><Relationship Id="rId4" Type="http://schemas.openxmlformats.org/officeDocument/2006/relationships/image" Target="../media/image30.pn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jpe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54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5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8.png"/><Relationship Id="rId5" Type="http://schemas.openxmlformats.org/officeDocument/2006/relationships/image" Target="../media/image7.png"/><Relationship Id="rId4" Type="http://schemas.openxmlformats.org/officeDocument/2006/relationships/image" Target="../media/image6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54.xml"/><Relationship Id="rId6" Type="http://schemas.openxmlformats.org/officeDocument/2006/relationships/image" Target="../media/image12.png"/><Relationship Id="rId5" Type="http://schemas.openxmlformats.org/officeDocument/2006/relationships/image" Target="../media/image11.png"/><Relationship Id="rId4" Type="http://schemas.openxmlformats.org/officeDocument/2006/relationships/image" Target="../media/image10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54.xml"/><Relationship Id="rId5" Type="http://schemas.openxmlformats.org/officeDocument/2006/relationships/image" Target="../media/image15.jpeg"/><Relationship Id="rId4" Type="http://schemas.openxmlformats.org/officeDocument/2006/relationships/image" Target="../media/image14.png"/></Relationships>
</file>

<file path=ppt/slides/_rels/slide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54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54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CD0A0720-5C1E-4E20-BB42-2D13B35E711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76250" y="609600"/>
            <a:ext cx="7505700" cy="923924"/>
          </a:xfrm>
        </p:spPr>
        <p:txBody>
          <a:bodyPr/>
          <a:lstStyle/>
          <a:p>
            <a:r>
              <a:rPr lang="ru-RU" sz="6600" dirty="0">
                <a:latin typeface="Arial" panose="020B0604020202020204" pitchFamily="34" charset="0"/>
              </a:rPr>
              <a:t>БАЙКИ ИЗ БАНКА</a:t>
            </a:r>
            <a:endParaRPr lang="en-US" sz="6600" dirty="0"/>
          </a:p>
        </p:txBody>
      </p:sp>
      <p:pic>
        <p:nvPicPr>
          <p:cNvPr id="3" name="Picture 2">
            <a:extLst>
              <a:ext uri="{FF2B5EF4-FFF2-40B4-BE49-F238E27FC236}">
                <a16:creationId xmlns:a16="http://schemas.microsoft.com/office/drawing/2014/main" id="{4DA4AEA2-448D-4BBC-99C6-BC0ADF434A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1999" y="4790908"/>
            <a:ext cx="3486150" cy="1704975"/>
          </a:xfrm>
          <a:prstGeom prst="rect">
            <a:avLst/>
          </a:prstGeom>
        </p:spPr>
      </p:pic>
      <p:sp>
        <p:nvSpPr>
          <p:cNvPr id="4" name="Rectangle 3">
            <a:extLst>
              <a:ext uri="{FF2B5EF4-FFF2-40B4-BE49-F238E27FC236}">
                <a16:creationId xmlns:a16="http://schemas.microsoft.com/office/drawing/2014/main" id="{BAE3AFCB-8855-417B-A3B3-9DBC985535AB}"/>
              </a:ext>
            </a:extLst>
          </p:cNvPr>
          <p:cNvSpPr/>
          <p:nvPr/>
        </p:nvSpPr>
        <p:spPr>
          <a:xfrm>
            <a:off x="404759" y="1533524"/>
            <a:ext cx="11580001" cy="83099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4800" dirty="0">
                <a:solidFill>
                  <a:schemeClr val="bg2"/>
                </a:solidFill>
                <a:latin typeface="Arial Narrow" panose="020B0606020202030204" pitchFamily="34" charset="0"/>
              </a:rPr>
              <a:t>Как нам помогли пользовательские истории</a:t>
            </a:r>
          </a:p>
        </p:txBody>
      </p:sp>
    </p:spTree>
    <p:extLst>
      <p:ext uri="{BB962C8B-B14F-4D97-AF65-F5344CB8AC3E}">
        <p14:creationId xmlns:p14="http://schemas.microsoft.com/office/powerpoint/2010/main" val="4270930657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Content Placeholder 5"/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88678" y="1983017"/>
            <a:ext cx="4608512" cy="4608512"/>
          </a:xfrm>
        </p:spPr>
      </p:pic>
      <p:sp>
        <p:nvSpPr>
          <p:cNvPr id="8" name="TextBox 7"/>
          <p:cNvSpPr txBox="1"/>
          <p:nvPr/>
        </p:nvSpPr>
        <p:spPr>
          <a:xfrm>
            <a:off x="4813133" y="2743469"/>
            <a:ext cx="5375189" cy="230832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7200" b="1" dirty="0">
                <a:solidFill>
                  <a:schemeClr val="bg2"/>
                </a:solidFill>
                <a:latin typeface="Arial Narrow" panose="020B0606020202030204" pitchFamily="34" charset="0"/>
              </a:rPr>
              <a:t>97% времени </a:t>
            </a:r>
            <a:br>
              <a:rPr lang="ru-RU" sz="7200" b="1" dirty="0">
                <a:solidFill>
                  <a:schemeClr val="bg2"/>
                </a:solidFill>
                <a:latin typeface="Arial Narrow" panose="020B0606020202030204" pitchFamily="34" charset="0"/>
              </a:rPr>
            </a:br>
            <a:r>
              <a:rPr lang="ru-RU" sz="7200" b="1" dirty="0">
                <a:solidFill>
                  <a:schemeClr val="bg2"/>
                </a:solidFill>
                <a:latin typeface="Arial Narrow" panose="020B0606020202030204" pitchFamily="34" charset="0"/>
              </a:rPr>
              <a:t>в ожидании</a:t>
            </a:r>
            <a:endParaRPr lang="ru-RU" sz="4400" b="1" dirty="0">
              <a:solidFill>
                <a:schemeClr val="bg2"/>
              </a:solidFill>
              <a:latin typeface="Arial Narrow" panose="020B0606020202030204" pitchFamily="34" charset="0"/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059286" y="1459797"/>
            <a:ext cx="1366080" cy="58477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 algn="ctr"/>
            <a:r>
              <a:rPr lang="ru-RU" sz="3200" b="1" dirty="0">
                <a:solidFill>
                  <a:schemeClr val="bg2"/>
                </a:solidFill>
                <a:latin typeface="Arial Narrow" panose="020B0606020202030204" pitchFamily="34" charset="0"/>
              </a:rPr>
              <a:t>Задача</a:t>
            </a:r>
            <a:endParaRPr lang="ru-RU" sz="1600" b="1" dirty="0">
              <a:solidFill>
                <a:schemeClr val="bg2"/>
              </a:solidFill>
              <a:latin typeface="Arial Narrow" panose="020B0606020202030204" pitchFamily="34" charset="0"/>
            </a:endParaRPr>
          </a:p>
        </p:txBody>
      </p:sp>
      <p:sp>
        <p:nvSpPr>
          <p:cNvPr id="9" name="Title 2">
            <a:extLst>
              <a:ext uri="{FF2B5EF4-FFF2-40B4-BE49-F238E27FC236}">
                <a16:creationId xmlns:a16="http://schemas.microsoft.com/office/drawing/2014/main" id="{C7A940B1-2642-4975-A644-81B5B74B974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8793" y="773461"/>
            <a:ext cx="5390404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ЧТО ПОШЛО НЕ ТАК?</a:t>
            </a:r>
          </a:p>
        </p:txBody>
      </p:sp>
    </p:spTree>
    <p:extLst>
      <p:ext uri="{BB962C8B-B14F-4D97-AF65-F5344CB8AC3E}">
        <p14:creationId xmlns:p14="http://schemas.microsoft.com/office/powerpoint/2010/main" val="237698850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2133901" y="774976"/>
            <a:ext cx="8438850" cy="568049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ОЧЕРЕДИ, ОЧЕРЕДИ, ОЧЕРЕДИ…</a:t>
            </a:r>
            <a:r>
              <a:rPr lang="ru-RU" b="1" dirty="0">
                <a:latin typeface="Arial" panose="020B0604020202020204" pitchFamily="34" charset="0"/>
              </a:rPr>
              <a:t/>
            </a:r>
            <a:br>
              <a:rPr lang="ru-RU" b="1" dirty="0">
                <a:latin typeface="Arial" panose="020B0604020202020204" pitchFamily="34" charset="0"/>
              </a:rPr>
            </a:br>
            <a:r>
              <a:rPr lang="ru-RU" b="1" dirty="0">
                <a:latin typeface="Arial" panose="020B0604020202020204" pitchFamily="34" charset="0"/>
              </a:rPr>
              <a:t/>
            </a:r>
            <a:br>
              <a:rPr lang="ru-RU" b="1" dirty="0">
                <a:latin typeface="Arial" panose="020B0604020202020204" pitchFamily="34" charset="0"/>
              </a:rPr>
            </a:br>
            <a:r>
              <a:rPr lang="ru-RU" b="1" dirty="0">
                <a:latin typeface="Arial" panose="020B0604020202020204" pitchFamily="34" charset="0"/>
              </a:rPr>
              <a:t/>
            </a:r>
            <a:br>
              <a:rPr lang="ru-RU" b="1" dirty="0">
                <a:latin typeface="Arial" panose="020B0604020202020204" pitchFamily="34" charset="0"/>
              </a:rPr>
            </a:br>
            <a:r>
              <a:rPr lang="ru-RU" b="1" dirty="0">
                <a:latin typeface="Arial" panose="020B0604020202020204" pitchFamily="34" charset="0"/>
              </a:rPr>
              <a:t/>
            </a:r>
            <a:br>
              <a:rPr lang="ru-RU" b="1" dirty="0">
                <a:latin typeface="Arial" panose="020B0604020202020204" pitchFamily="34" charset="0"/>
              </a:rPr>
            </a:br>
            <a:endParaRPr lang="ru-RU" dirty="0">
              <a:latin typeface="Arial" panose="020B0604020202020204" pitchFamily="34" charset="0"/>
            </a:endParaRPr>
          </a:p>
        </p:txBody>
      </p:sp>
      <p:pic>
        <p:nvPicPr>
          <p:cNvPr id="17" name="Рисунок 16"/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3894" y="1520890"/>
            <a:ext cx="11633306" cy="3375969"/>
          </a:xfrm>
          <a:prstGeom prst="rect">
            <a:avLst/>
          </a:prstGeom>
        </p:spPr>
      </p:pic>
      <p:pic>
        <p:nvPicPr>
          <p:cNvPr id="2" name="Picture 1"/>
          <p:cNvPicPr>
            <a:picLocks noChangeAspect="1"/>
          </p:cNvPicPr>
          <p:nvPr/>
        </p:nvPicPr>
        <p:blipFill>
          <a:blip r:embed="rId4" cstate="print">
            <a:grayscl/>
            <a:extLst>
              <a:ext uri="{BEBA8EAE-BF5A-486C-A8C5-ECC9F3942E4B}">
                <a14:imgProps xmlns:a14="http://schemas.microsoft.com/office/drawing/2010/main">
                  <a14:imgLayer r:embed="rId5">
                    <a14:imgEffect>
                      <a14:artisticChalkSketch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303857" y="3651657"/>
            <a:ext cx="12266116" cy="4846353"/>
          </a:xfrm>
          <a:prstGeom prst="rect">
            <a:avLst/>
          </a:prstGeom>
          <a:solidFill>
            <a:srgbClr val="FFFFFF">
              <a:shade val="85000"/>
            </a:srgbClr>
          </a:solidFill>
          <a:ln w="101600" cap="sq">
            <a:solidFill>
              <a:srgbClr val="FDFDFD"/>
            </a:solidFill>
            <a:miter lim="800000"/>
          </a:ln>
          <a:effectLst>
            <a:softEdge rad="635000"/>
          </a:effectLst>
          <a:scene3d>
            <a:camera prst="perspectiveRelaxed" fov="4200000">
              <a:rot lat="18960000" lon="0" rev="0"/>
            </a:camera>
            <a:lightRig rig="twoPt" dir="t">
              <a:rot lat="0" lon="0" rev="7200000"/>
            </a:lightRig>
          </a:scene3d>
          <a:sp3d prstMaterial="matte">
            <a:contourClr>
              <a:srgbClr val="FFFFFF"/>
            </a:contourClr>
          </a:sp3d>
        </p:spPr>
      </p:pic>
    </p:spTree>
    <p:extLst>
      <p:ext uri="{BB962C8B-B14F-4D97-AF65-F5344CB8AC3E}">
        <p14:creationId xmlns:p14="http://schemas.microsoft.com/office/powerpoint/2010/main" val="197123994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/>
          <p:cNvSpPr>
            <a:spLocks noGrp="1"/>
          </p:cNvSpPr>
          <p:nvPr>
            <p:ph idx="1"/>
          </p:nvPr>
        </p:nvSpPr>
        <p:spPr>
          <a:xfrm>
            <a:off x="648000" y="1469028"/>
            <a:ext cx="10296000" cy="4608000"/>
          </a:xfrm>
        </p:spPr>
        <p:txBody>
          <a:bodyPr/>
          <a:lstStyle/>
          <a:p>
            <a:pPr marL="0" indent="0">
              <a:buNone/>
            </a:pPr>
            <a:r>
              <a:rPr lang="en-US" sz="3600" dirty="0">
                <a:latin typeface="Arial Narrow" panose="020B0606020202030204" pitchFamily="34" charset="0"/>
              </a:rPr>
              <a:t>Performance Management</a:t>
            </a:r>
            <a:r>
              <a:rPr lang="ru-RU" sz="3600" dirty="0">
                <a:latin typeface="Arial Narrow" panose="020B0606020202030204" pitchFamily="34" charset="0"/>
              </a:rPr>
              <a:t> –</a:t>
            </a:r>
            <a:r>
              <a:rPr lang="en-US" sz="3600" dirty="0">
                <a:latin typeface="Arial Narrow" panose="020B0606020202030204" pitchFamily="34" charset="0"/>
              </a:rPr>
              <a:t> </a:t>
            </a:r>
            <a:r>
              <a:rPr lang="ru-RU" sz="3600" dirty="0">
                <a:latin typeface="Arial Narrow" panose="020B0606020202030204" pitchFamily="34" charset="0"/>
              </a:rPr>
              <a:t>это ежегодный процесс постановки целей и оценки эффективности работы</a:t>
            </a:r>
          </a:p>
          <a:p>
            <a:pPr marL="0" indent="0">
              <a:buNone/>
            </a:pPr>
            <a:endParaRPr lang="ru-RU" sz="3600" dirty="0">
              <a:latin typeface="Arial Narrow" panose="020B0606020202030204" pitchFamily="34" charset="0"/>
            </a:endParaRPr>
          </a:p>
          <a:p>
            <a:pPr marL="0" indent="0">
              <a:buNone/>
            </a:pPr>
            <a:r>
              <a:rPr lang="ru-RU" sz="3600" dirty="0">
                <a:latin typeface="Arial Narrow" panose="020B0606020202030204" pitchFamily="34" charset="0"/>
              </a:rPr>
              <a:t>Наши </a:t>
            </a:r>
            <a:r>
              <a:rPr lang="ru-RU" sz="3600" dirty="0" smtClean="0">
                <a:latin typeface="Arial Narrow" panose="020B0606020202030204" pitchFamily="34" charset="0"/>
              </a:rPr>
              <a:t>оценки по </a:t>
            </a:r>
            <a:r>
              <a:rPr lang="en-US" sz="3600" dirty="0" smtClean="0">
                <a:latin typeface="Arial Narrow" panose="020B0606020202030204" pitchFamily="34" charset="0"/>
              </a:rPr>
              <a:t>KPI</a:t>
            </a:r>
            <a:r>
              <a:rPr lang="ru-RU" sz="3600" dirty="0" smtClean="0">
                <a:latin typeface="Arial Narrow" panose="020B0606020202030204" pitchFamily="34" charset="0"/>
              </a:rPr>
              <a:t> </a:t>
            </a:r>
            <a:r>
              <a:rPr lang="ru-RU" sz="3600" dirty="0">
                <a:latin typeface="Arial Narrow" panose="020B0606020202030204" pitchFamily="34" charset="0"/>
              </a:rPr>
              <a:t>в 2014:</a:t>
            </a:r>
            <a:endParaRPr lang="ru-RU" dirty="0">
              <a:latin typeface="Arial Narrow" panose="020B0606020202030204" pitchFamily="34" charset="0"/>
            </a:endParaRPr>
          </a:p>
          <a:p>
            <a:pPr marL="0" indent="0">
              <a:lnSpc>
                <a:spcPct val="150000"/>
              </a:lnSpc>
              <a:buNone/>
            </a:pPr>
            <a:r>
              <a:rPr lang="ru-RU" sz="3600" b="1" dirty="0">
                <a:latin typeface="Arial Narrow" panose="020B0606020202030204" pitchFamily="34" charset="0"/>
              </a:rPr>
              <a:t>«</a:t>
            </a:r>
            <a:r>
              <a:rPr lang="en-US" sz="3600" b="1" dirty="0">
                <a:latin typeface="Arial Narrow" panose="020B0606020202030204" pitchFamily="34" charset="0"/>
              </a:rPr>
              <a:t>C</a:t>
            </a:r>
            <a:r>
              <a:rPr lang="ru-RU" sz="3600" b="1" dirty="0">
                <a:latin typeface="Arial Narrow" panose="020B0606020202030204" pitchFamily="34" charset="0"/>
              </a:rPr>
              <a:t>»</a:t>
            </a:r>
            <a:r>
              <a:rPr lang="ru-RU" sz="3600" dirty="0">
                <a:solidFill>
                  <a:schemeClr val="bg1"/>
                </a:solidFill>
                <a:latin typeface="Arial Narrow" panose="020B0606020202030204" pitchFamily="34" charset="0"/>
              </a:rPr>
              <a:t> </a:t>
            </a:r>
            <a:r>
              <a:rPr lang="ru-RU" sz="3600" dirty="0">
                <a:latin typeface="Arial Narrow" panose="020B0606020202030204" pitchFamily="34" charset="0"/>
              </a:rPr>
              <a:t>за</a:t>
            </a:r>
            <a:r>
              <a:rPr lang="en-US" sz="3600" dirty="0">
                <a:latin typeface="Arial Narrow" panose="020B0606020202030204" pitchFamily="34" charset="0"/>
              </a:rPr>
              <a:t> Internal Customer Satisfaction Survey</a:t>
            </a:r>
          </a:p>
          <a:p>
            <a:pPr marL="0" indent="0">
              <a:lnSpc>
                <a:spcPct val="150000"/>
              </a:lnSpc>
              <a:buNone/>
            </a:pPr>
            <a:r>
              <a:rPr lang="ru-RU" sz="3600" b="1" dirty="0">
                <a:latin typeface="Arial Narrow" panose="020B0606020202030204" pitchFamily="34" charset="0"/>
              </a:rPr>
              <a:t>«</a:t>
            </a:r>
            <a:r>
              <a:rPr lang="en-US" sz="3600" b="1" dirty="0">
                <a:latin typeface="Arial Narrow" panose="020B0606020202030204" pitchFamily="34" charset="0"/>
              </a:rPr>
              <a:t>C</a:t>
            </a:r>
            <a:r>
              <a:rPr lang="ru-RU" sz="3600" b="1" dirty="0">
                <a:latin typeface="Arial Narrow" panose="020B0606020202030204" pitchFamily="34" charset="0"/>
              </a:rPr>
              <a:t>»</a:t>
            </a:r>
            <a:r>
              <a:rPr lang="en-US" sz="3600" dirty="0">
                <a:latin typeface="Arial Narrow" panose="020B0606020202030204" pitchFamily="34" charset="0"/>
              </a:rPr>
              <a:t> </a:t>
            </a:r>
            <a:r>
              <a:rPr lang="ru-RU" sz="3600" dirty="0">
                <a:latin typeface="Arial Narrow" panose="020B0606020202030204" pitchFamily="34" charset="0"/>
              </a:rPr>
              <a:t>за</a:t>
            </a:r>
            <a:r>
              <a:rPr lang="en-US" sz="3600" dirty="0">
                <a:latin typeface="Arial Narrow" panose="020B0606020202030204" pitchFamily="34" charset="0"/>
              </a:rPr>
              <a:t> Service Level Agreement </a:t>
            </a:r>
            <a:r>
              <a:rPr lang="ru-RU" sz="3600" dirty="0">
                <a:latin typeface="Arial Narrow" panose="020B0606020202030204" pitchFamily="34" charset="0"/>
              </a:rPr>
              <a:t>(</a:t>
            </a:r>
            <a:r>
              <a:rPr lang="en-US" sz="3600" dirty="0">
                <a:latin typeface="Arial Narrow" panose="020B0606020202030204" pitchFamily="34" charset="0"/>
              </a:rPr>
              <a:t>4 </a:t>
            </a:r>
            <a:r>
              <a:rPr lang="ru-RU" sz="3600" dirty="0">
                <a:latin typeface="Arial Narrow" panose="020B0606020202030204" pitchFamily="34" charset="0"/>
              </a:rPr>
              <a:t>мес.)</a:t>
            </a:r>
            <a:endParaRPr lang="en-US" sz="3600" dirty="0">
              <a:latin typeface="Arial Narrow" panose="020B0606020202030204" pitchFamily="34" charset="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043170" y="718705"/>
            <a:ext cx="5889814" cy="1107996"/>
          </a:xfrm>
        </p:spPr>
        <p:txBody>
          <a:bodyPr/>
          <a:lstStyle/>
          <a:p>
            <a:r>
              <a:rPr lang="ru-RU" cap="all" dirty="0" smtClean="0">
                <a:latin typeface="Arial" panose="020B0604020202020204" pitchFamily="34" charset="0"/>
              </a:rPr>
              <a:t>НАДО ЧТО-ТО ДЕЛАТЬ</a:t>
            </a:r>
            <a:endParaRPr lang="ru-RU" cap="all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2233078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Content Placeholder 3"/>
          <p:cNvPicPr>
            <a:picLocks noGrp="1" noChangeAspect="1"/>
          </p:cNvPicPr>
          <p:nvPr>
            <p:ph idx="1"/>
          </p:nvPr>
        </p:nvPicPr>
        <p:blipFill rotWithShape="1">
          <a:blip r:embed="rId2">
            <a:extLst>
              <a:ext uri="{BEBA8EAE-BF5A-486C-A8C5-ECC9F3942E4B}">
                <a14:imgProps xmlns:a14="http://schemas.microsoft.com/office/drawing/2010/main">
                  <a14:imgLayer r:embed="rId3">
                    <a14:imgEffect>
                      <a14:backgroundRemoval t="6750" b="97500" l="814" r="89884">
                        <a14:foregroundMark x1="5000" y1="32500" x2="5349" y2="32500"/>
                        <a14:foregroundMark x1="7907" y1="31500" x2="7907" y2="31500"/>
                        <a14:foregroundMark x1="3605" y1="32000" x2="6163" y2="27750"/>
                        <a14:foregroundMark x1="2558" y1="36750" x2="5233" y2="40000"/>
                        <a14:foregroundMark x1="6860" y1="41500" x2="6860" y2="41500"/>
                        <a14:foregroundMark x1="7558" y1="44000" x2="7674" y2="44000"/>
                        <a14:foregroundMark x1="10116" y1="42750" x2="10116" y2="42750"/>
                        <a14:foregroundMark x1="9070" y1="48750" x2="9070" y2="48750"/>
                        <a14:foregroundMark x1="12442" y1="59750" x2="12442" y2="59750"/>
                        <a14:foregroundMark x1="38721" y1="36500" x2="38721" y2="36500"/>
                        <a14:foregroundMark x1="40116" y1="33250" x2="40116" y2="33250"/>
                        <a14:foregroundMark x1="50116" y1="33500" x2="50116" y2="33500"/>
                        <a14:foregroundMark x1="49884" y1="37750" x2="49884" y2="37750"/>
                        <a14:foregroundMark x1="47326" y1="18500" x2="47326" y2="18500"/>
                        <a14:foregroundMark x1="46744" y1="16000" x2="46744" y2="16000"/>
                        <a14:foregroundMark x1="41163" y1="18250" x2="41163" y2="18250"/>
                        <a14:foregroundMark x1="43953" y1="18750" x2="43953" y2="18750"/>
                        <a14:foregroundMark x1="42907" y1="16500" x2="42907" y2="16500"/>
                        <a14:foregroundMark x1="41860" y1="21000" x2="44070" y2="17250"/>
                        <a14:foregroundMark x1="54186" y1="21500" x2="55930" y2="16750"/>
                        <a14:foregroundMark x1="51744" y1="14750" x2="52326" y2="21750"/>
                        <a14:foregroundMark x1="12791" y1="36000" x2="27442" y2="21250"/>
                        <a14:foregroundMark x1="34302" y1="24000" x2="38488" y2="16000"/>
                        <a14:foregroundMark x1="32558" y1="18250" x2="36279" y2="11500"/>
                        <a14:foregroundMark x1="36744" y1="25500" x2="36744" y2="25500"/>
                        <a14:foregroundMark x1="39302" y1="28250" x2="39302" y2="28250"/>
                        <a14:foregroundMark x1="39651" y1="28250" x2="39884" y2="27250"/>
                        <a14:foregroundMark x1="55000" y1="10000" x2="56977" y2="15750"/>
                        <a14:foregroundMark x1="59186" y1="16500" x2="71279" y2="21750"/>
                        <a14:foregroundMark x1="70698" y1="24500" x2="69186" y2="25000"/>
                        <a14:foregroundMark x1="68488" y1="26750" x2="66163" y2="36500"/>
                        <a14:foregroundMark x1="69651" y1="33500" x2="69884" y2="29000"/>
                        <a14:foregroundMark x1="75465" y1="32000" x2="75465" y2="28750"/>
                        <a14:foregroundMark x1="72907" y1="32000" x2="74302" y2="29000"/>
                        <a14:foregroundMark x1="80000" y1="31500" x2="79302" y2="27750"/>
                        <a14:foregroundMark x1="86047" y1="35250" x2="85581" y2="26750"/>
                        <a14:foregroundMark x1="88140" y1="32750" x2="86512" y2="26000"/>
                        <a14:foregroundMark x1="84419" y1="37750" x2="83372" y2="39500"/>
                        <a14:foregroundMark x1="80930" y1="41250" x2="80930" y2="41250"/>
                        <a14:foregroundMark x1="81512" y1="47750" x2="81512" y2="47750"/>
                        <a14:foregroundMark x1="71279" y1="48000" x2="71279" y2="48000"/>
                        <a14:foregroundMark x1="72791" y1="49750" x2="72791" y2="49750"/>
                        <a14:foregroundMark x1="72093" y1="40750" x2="72093" y2="40750"/>
                        <a14:foregroundMark x1="74419" y1="44000" x2="73605" y2="36250"/>
                        <a14:foregroundMark x1="73140" y1="66750" x2="73140" y2="66750"/>
                        <a14:foregroundMark x1="70698" y1="73500" x2="82209" y2="73750"/>
                        <a14:foregroundMark x1="73721" y1="85750" x2="80581" y2="79750"/>
                        <a14:foregroundMark x1="82907" y1="83000" x2="82209" y2="78000"/>
                        <a14:foregroundMark x1="77093" y1="62500" x2="85930" y2="66000"/>
                        <a14:foregroundMark x1="85349" y1="70000" x2="80581" y2="63750"/>
                        <a14:foregroundMark x1="85814" y1="72750" x2="86395" y2="66750"/>
                        <a14:foregroundMark x1="72326" y1="47000" x2="71860" y2="53500"/>
                        <a14:foregroundMark x1="70349" y1="49500" x2="69767" y2="53500"/>
                        <a14:foregroundMark x1="80581" y1="52000" x2="82791" y2="53500"/>
                        <a14:foregroundMark x1="9884" y1="51500" x2="9767" y2="48750"/>
                        <a14:foregroundMark x1="81395" y1="86000" x2="84419" y2="83250"/>
                        <a14:foregroundMark x1="26744" y1="28500" x2="30116" y2="20000"/>
                        <a14:foregroundMark x1="68023" y1="37750" x2="69767" y2="41000"/>
                        <a14:foregroundMark x1="79302" y1="34500" x2="80465" y2="37500"/>
                        <a14:foregroundMark x1="73488" y1="38000" x2="74302" y2="35250"/>
                        <a14:foregroundMark x1="48023" y1="26250" x2="46628" y2="23250"/>
                        <a14:foregroundMark x1="41860" y1="26500" x2="43023" y2="24000"/>
                        <a14:foregroundMark x1="73023" y1="77750" x2="72791" y2="86500"/>
                        <a14:foregroundMark x1="73140" y1="86750" x2="73140" y2="86750"/>
                        <a14:foregroundMark x1="76628" y1="68250" x2="80930" y2="66750"/>
                      </a14:backgroundRemoval>
                    </a14:imgEffect>
                  </a14:imgLayer>
                </a14:imgProps>
              </a:ext>
            </a:extLst>
          </a:blip>
          <a:srcRect r="9287"/>
          <a:stretch/>
        </p:blipFill>
        <p:spPr>
          <a:xfrm>
            <a:off x="450490" y="2051448"/>
            <a:ext cx="8029575" cy="4117036"/>
          </a:xfrm>
          <a:prstGeom prst="rect">
            <a:avLst/>
          </a:prstGeom>
        </p:spPr>
      </p:pic>
      <p:sp>
        <p:nvSpPr>
          <p:cNvPr id="7" name="TextBox 6">
            <a:extLst>
              <a:ext uri="{FF2B5EF4-FFF2-40B4-BE49-F238E27FC236}">
                <a16:creationId xmlns:a16="http://schemas.microsoft.com/office/drawing/2014/main" id="{0BEB4BC4-4EBE-4B97-9945-4ED83A209AFB}"/>
              </a:ext>
            </a:extLst>
          </p:cNvPr>
          <p:cNvSpPr txBox="1"/>
          <p:nvPr/>
        </p:nvSpPr>
        <p:spPr>
          <a:xfrm>
            <a:off x="4219575" y="657225"/>
            <a:ext cx="4000500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4000" dirty="0" smtClean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УМНЫЕ </a:t>
            </a:r>
            <a:r>
              <a:rPr lang="ru-RU" sz="4000" dirty="0">
                <a:solidFill>
                  <a:srgbClr val="FFFF00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ЛЮДИ</a:t>
            </a:r>
            <a:endParaRPr lang="en-US" sz="4000" dirty="0">
              <a:solidFill>
                <a:srgbClr val="FFFF00"/>
              </a:solidFill>
              <a:latin typeface="Arial" panose="020B0604020202020204" pitchFamily="34" charset="0"/>
              <a:cs typeface="Arial" panose="020B0604020202020204" pitchFamily="34" charset="0"/>
            </a:endParaRP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D70952B8-BBC6-4DF7-98B8-5E3FF9075617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80065" y="0"/>
            <a:ext cx="3435710" cy="6858000"/>
          </a:xfrm>
          <a:prstGeom prst="rect">
            <a:avLst/>
          </a:prstGeom>
        </p:spPr>
      </p:pic>
      <p:sp>
        <p:nvSpPr>
          <p:cNvPr id="2" name="TextBox 1">
            <a:extLst>
              <a:ext uri="{FF2B5EF4-FFF2-40B4-BE49-F238E27FC236}">
                <a16:creationId xmlns:a16="http://schemas.microsoft.com/office/drawing/2014/main" id="{BCC39C10-7CC5-43E5-94FC-032D0DBAEDF9}"/>
              </a:ext>
            </a:extLst>
          </p:cNvPr>
          <p:cNvSpPr txBox="1"/>
          <p:nvPr/>
        </p:nvSpPr>
        <p:spPr>
          <a:xfrm>
            <a:off x="1111569" y="4862790"/>
            <a:ext cx="1965231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Card</a:t>
            </a: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55C1C0F3-E4EA-4F33-802B-F1BF9EE1C9F1}"/>
              </a:ext>
            </a:extLst>
          </p:cNvPr>
          <p:cNvSpPr txBox="1"/>
          <p:nvPr/>
        </p:nvSpPr>
        <p:spPr>
          <a:xfrm>
            <a:off x="3076801" y="4278015"/>
            <a:ext cx="2646960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Conversation</a:t>
            </a: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589C7174-935C-4347-A5DA-ED37ABEB980F}"/>
              </a:ext>
            </a:extLst>
          </p:cNvPr>
          <p:cNvSpPr txBox="1"/>
          <p:nvPr/>
        </p:nvSpPr>
        <p:spPr>
          <a:xfrm>
            <a:off x="6010541" y="5636079"/>
            <a:ext cx="2791586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dirty="0">
                <a:solidFill>
                  <a:schemeClr val="bg2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Confirmation</a:t>
            </a:r>
          </a:p>
        </p:txBody>
      </p:sp>
    </p:spTree>
    <p:extLst>
      <p:ext uri="{BB962C8B-B14F-4D97-AF65-F5344CB8AC3E}">
        <p14:creationId xmlns:p14="http://schemas.microsoft.com/office/powerpoint/2010/main" val="57676746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7"/>
          <p:cNvSpPr>
            <a:spLocks noGrp="1"/>
          </p:cNvSpPr>
          <p:nvPr>
            <p:ph idx="1"/>
          </p:nvPr>
        </p:nvSpPr>
        <p:spPr>
          <a:xfrm>
            <a:off x="648000" y="1870308"/>
            <a:ext cx="10296000" cy="4608000"/>
          </a:xfrm>
        </p:spPr>
        <p:txBody>
          <a:bodyPr/>
          <a:lstStyle/>
          <a:p>
            <a:r>
              <a:rPr lang="ru-RU" sz="3200" dirty="0">
                <a:latin typeface="Arial Narrow" panose="020B0606020202030204" pitchFamily="34" charset="0"/>
              </a:rPr>
              <a:t>Ускорить путь заказчиков до команды</a:t>
            </a:r>
            <a:r>
              <a:rPr lang="en-US" sz="3200" dirty="0">
                <a:latin typeface="Arial Narrow" panose="020B0606020202030204" pitchFamily="34" charset="0"/>
              </a:rPr>
              <a:t> (</a:t>
            </a:r>
            <a:r>
              <a:rPr lang="ru-RU" sz="3200" dirty="0">
                <a:latin typeface="Arial Narrow" panose="020B0606020202030204" pitchFamily="34" charset="0"/>
              </a:rPr>
              <a:t>экономим годы)</a:t>
            </a:r>
          </a:p>
          <a:p>
            <a:r>
              <a:rPr lang="ru-RU" sz="3200" dirty="0">
                <a:latin typeface="Arial Narrow" panose="020B0606020202030204" pitchFamily="34" charset="0"/>
              </a:rPr>
              <a:t>Ускорить очень долгую приемку (экономим до месяца)</a:t>
            </a: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1253662" y="774975"/>
            <a:ext cx="9842964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МЫ «НАНЯЛИ» </a:t>
            </a:r>
            <a:r>
              <a:rPr lang="en-US" dirty="0">
                <a:latin typeface="Arial" panose="020B0604020202020204" pitchFamily="34" charset="0"/>
              </a:rPr>
              <a:t>USER STORIES</a:t>
            </a:r>
            <a:r>
              <a:rPr lang="ru-RU" dirty="0">
                <a:latin typeface="Arial" panose="020B0604020202020204" pitchFamily="34" charset="0"/>
              </a:rPr>
              <a:t>, ЧТОБЫ</a:t>
            </a:r>
          </a:p>
        </p:txBody>
      </p:sp>
    </p:spTree>
    <p:extLst>
      <p:ext uri="{BB962C8B-B14F-4D97-AF65-F5344CB8AC3E}">
        <p14:creationId xmlns:p14="http://schemas.microsoft.com/office/powerpoint/2010/main" val="385795677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4C61F388-193C-4715-8C78-29C4E33859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3159" y="3801534"/>
            <a:ext cx="10756732" cy="1608721"/>
          </a:xfrm>
        </p:spPr>
        <p:txBody>
          <a:bodyPr/>
          <a:lstStyle/>
          <a:p>
            <a:pPr marL="0" indent="0">
              <a:buNone/>
            </a:pPr>
            <a:r>
              <a:rPr lang="ru-RU" sz="2800" b="1" dirty="0">
                <a:latin typeface="Arial Narrow" panose="020B0606020202030204" pitchFamily="34" charset="0"/>
              </a:rPr>
              <a:t>Пример</a:t>
            </a:r>
          </a:p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На фронт-офисе нужно формировать выписку</a:t>
            </a:r>
            <a:r>
              <a:rPr lang="en-US" sz="2800" dirty="0">
                <a:latin typeface="Arial Narrow" panose="020B0606020202030204" pitchFamily="34" charset="0"/>
              </a:rPr>
              <a:t> </a:t>
            </a:r>
            <a:r>
              <a:rPr lang="ru-RU" sz="2800" dirty="0">
                <a:latin typeface="Arial Narrow" panose="020B0606020202030204" pitchFamily="34" charset="0"/>
              </a:rPr>
              <a:t>за период из нового приложения </a:t>
            </a:r>
            <a:r>
              <a:rPr lang="en-US" sz="2800" dirty="0" err="1">
                <a:latin typeface="Arial Narrow" panose="020B0606020202030204" pitchFamily="34" charset="0"/>
              </a:rPr>
              <a:t>CoreUI</a:t>
            </a:r>
            <a:r>
              <a:rPr lang="ru-RU" sz="2800" dirty="0">
                <a:latin typeface="Arial Narrow" panose="020B0606020202030204" pitchFamily="34" charset="0"/>
              </a:rPr>
              <a:t>, а не в старой неудобной АБС</a:t>
            </a:r>
          </a:p>
        </p:txBody>
      </p:sp>
      <p:sp>
        <p:nvSpPr>
          <p:cNvPr id="3" name="Title 2">
            <a:extLst>
              <a:ext uri="{FF2B5EF4-FFF2-40B4-BE49-F238E27FC236}">
                <a16:creationId xmlns:a16="http://schemas.microsoft.com/office/drawing/2014/main" id="{DEC63789-8E16-4BB2-AC98-3A233BCD3EC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827035" y="774975"/>
            <a:ext cx="2802490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КАРТОЧКА</a:t>
            </a:r>
            <a:endParaRPr lang="en-US" dirty="0">
              <a:latin typeface="Arial" panose="020B0604020202020204" pitchFamily="34" charset="0"/>
            </a:endParaRPr>
          </a:p>
        </p:txBody>
      </p:sp>
      <p:sp>
        <p:nvSpPr>
          <p:cNvPr id="7" name="Content Placeholder 1">
            <a:extLst>
              <a:ext uri="{FF2B5EF4-FFF2-40B4-BE49-F238E27FC236}">
                <a16:creationId xmlns:a16="http://schemas.microsoft.com/office/drawing/2014/main" id="{4C61F388-193C-4715-8C78-29C4E33859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3160" y="1621752"/>
            <a:ext cx="10450840" cy="1608721"/>
          </a:xfrm>
        </p:spPr>
        <p:txBody>
          <a:bodyPr/>
          <a:lstStyle/>
          <a:p>
            <a:pPr marL="0" indent="0">
              <a:buNone/>
            </a:pPr>
            <a:r>
              <a:rPr lang="ru-RU" sz="2800" b="1" dirty="0">
                <a:latin typeface="Arial Narrow" panose="020B0606020202030204" pitchFamily="34" charset="0"/>
              </a:rPr>
              <a:t>Нет</a:t>
            </a:r>
            <a:r>
              <a:rPr lang="ru-RU" sz="2800" dirty="0">
                <a:latin typeface="Arial Narrow" panose="020B0606020202030204" pitchFamily="34" charset="0"/>
              </a:rPr>
              <a:t> большим документам</a:t>
            </a:r>
          </a:p>
          <a:p>
            <a:pPr marL="0" indent="0">
              <a:buNone/>
            </a:pPr>
            <a:r>
              <a:rPr lang="ru-RU" sz="2800" b="1" dirty="0">
                <a:latin typeface="Arial Narrow" panose="020B0606020202030204" pitchFamily="34" charset="0"/>
              </a:rPr>
              <a:t>Нет</a:t>
            </a:r>
            <a:r>
              <a:rPr lang="ru-RU" sz="2800" dirty="0">
                <a:latin typeface="Arial Narrow" panose="020B0606020202030204" pitchFamily="34" charset="0"/>
              </a:rPr>
              <a:t> формату «Как кто-то я хочу чтобы что-то, чтобы..»</a:t>
            </a:r>
          </a:p>
          <a:p>
            <a:pPr marL="0" indent="0">
              <a:buNone/>
            </a:pPr>
            <a:r>
              <a:rPr lang="ru-RU" sz="2800" b="1" dirty="0">
                <a:latin typeface="Arial Narrow" panose="020B0606020202030204" pitchFamily="34" charset="0"/>
              </a:rPr>
              <a:t>Да</a:t>
            </a:r>
            <a:r>
              <a:rPr lang="ru-RU" sz="2800" dirty="0">
                <a:latin typeface="Arial Narrow" panose="020B0606020202030204" pitchFamily="34" charset="0"/>
              </a:rPr>
              <a:t> простой бизнес-формулировке</a:t>
            </a:r>
          </a:p>
        </p:txBody>
      </p:sp>
    </p:spTree>
    <p:extLst>
      <p:ext uri="{BB962C8B-B14F-4D97-AF65-F5344CB8AC3E}">
        <p14:creationId xmlns:p14="http://schemas.microsoft.com/office/powerpoint/2010/main" val="326931217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2520C37E-1BFC-43AB-9542-2C63EDDC06BE}"/>
              </a:ext>
            </a:extLst>
          </p:cNvPr>
          <p:cNvSpPr txBox="1">
            <a:spLocks/>
          </p:cNvSpPr>
          <p:nvPr/>
        </p:nvSpPr>
        <p:spPr>
          <a:xfrm>
            <a:off x="648000" y="2213252"/>
            <a:ext cx="4968000" cy="16752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6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72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08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3200" dirty="0">
                <a:latin typeface="Arial Narrow" panose="020B0606020202030204" pitchFamily="34" charset="0"/>
              </a:rPr>
              <a:t>Важно для взаимопонимания</a:t>
            </a:r>
          </a:p>
          <a:p>
            <a:r>
              <a:rPr lang="ru-RU" sz="3200" dirty="0">
                <a:latin typeface="Arial Narrow" panose="020B0606020202030204" pitchFamily="34" charset="0"/>
              </a:rPr>
              <a:t>Важно для мотивации</a:t>
            </a:r>
          </a:p>
          <a:p>
            <a:r>
              <a:rPr lang="ru-RU" sz="3200" dirty="0">
                <a:latin typeface="Arial Narrow" panose="020B0606020202030204" pitchFamily="34" charset="0"/>
              </a:rPr>
              <a:t>Сложный вопрос культуры</a:t>
            </a:r>
          </a:p>
          <a:p>
            <a:endParaRPr lang="ru-RU" sz="3200" dirty="0">
              <a:latin typeface="Arial Narrow" panose="020B0606020202030204" pitchFamily="34" charset="0"/>
            </a:endParaRPr>
          </a:p>
        </p:txBody>
      </p:sp>
      <p:sp>
        <p:nvSpPr>
          <p:cNvPr id="14" name="Title 2">
            <a:extLst>
              <a:ext uri="{FF2B5EF4-FFF2-40B4-BE49-F238E27FC236}">
                <a16:creationId xmlns:a16="http://schemas.microsoft.com/office/drawing/2014/main" id="{A8E9677E-CB81-4F00-B80F-08138129A0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6736" y="1039331"/>
            <a:ext cx="3765265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ОБСУЖДЕНИЕ</a:t>
            </a:r>
            <a:endParaRPr lang="en-US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62603510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2" name="Content Placeholder 8">
            <a:extLst>
              <a:ext uri="{FF2B5EF4-FFF2-40B4-BE49-F238E27FC236}">
                <a16:creationId xmlns:a16="http://schemas.microsoft.com/office/drawing/2014/main" id="{4BA5C0AA-9F07-429E-9779-32FF407D2872}"/>
              </a:ext>
            </a:extLst>
          </p:cNvPr>
          <p:cNvPicPr>
            <a:picLocks noChangeAspect="1"/>
          </p:cNvPicPr>
          <p:nvPr/>
        </p:nvPicPr>
        <p:blipFill rotWithShape="1"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45" t="14709" r="7333" b="38405"/>
          <a:stretch/>
        </p:blipFill>
        <p:spPr>
          <a:xfrm>
            <a:off x="6064431" y="0"/>
            <a:ext cx="6126480" cy="4480560"/>
          </a:xfrm>
          <a:prstGeom prst="rect">
            <a:avLst/>
          </a:prstGeom>
        </p:spPr>
      </p:pic>
      <p:sp>
        <p:nvSpPr>
          <p:cNvPr id="13" name="Content Placeholder 3">
            <a:extLst>
              <a:ext uri="{FF2B5EF4-FFF2-40B4-BE49-F238E27FC236}">
                <a16:creationId xmlns:a16="http://schemas.microsoft.com/office/drawing/2014/main" id="{2520C37E-1BFC-43AB-9542-2C63EDDC06BE}"/>
              </a:ext>
            </a:extLst>
          </p:cNvPr>
          <p:cNvSpPr txBox="1">
            <a:spLocks/>
          </p:cNvSpPr>
          <p:nvPr/>
        </p:nvSpPr>
        <p:spPr>
          <a:xfrm>
            <a:off x="648000" y="2213252"/>
            <a:ext cx="4968000" cy="16752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6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72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08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3200" dirty="0">
                <a:latin typeface="Arial Narrow" panose="020B0606020202030204" pitchFamily="34" charset="0"/>
              </a:rPr>
              <a:t>Важно для взаимопонимания</a:t>
            </a:r>
          </a:p>
          <a:p>
            <a:r>
              <a:rPr lang="ru-RU" sz="3200" dirty="0">
                <a:latin typeface="Arial Narrow" panose="020B0606020202030204" pitchFamily="34" charset="0"/>
              </a:rPr>
              <a:t>Важно для мотивации</a:t>
            </a:r>
          </a:p>
          <a:p>
            <a:r>
              <a:rPr lang="ru-RU" sz="3200" dirty="0">
                <a:latin typeface="Arial Narrow" panose="020B0606020202030204" pitchFamily="34" charset="0"/>
              </a:rPr>
              <a:t>Сложный вопрос культуры</a:t>
            </a:r>
          </a:p>
          <a:p>
            <a:endParaRPr lang="ru-RU" sz="3200" dirty="0">
              <a:latin typeface="Arial Narrow" panose="020B0606020202030204" pitchFamily="34" charset="0"/>
            </a:endParaRPr>
          </a:p>
        </p:txBody>
      </p:sp>
      <p:sp>
        <p:nvSpPr>
          <p:cNvPr id="14" name="Title 2">
            <a:extLst>
              <a:ext uri="{FF2B5EF4-FFF2-40B4-BE49-F238E27FC236}">
                <a16:creationId xmlns:a16="http://schemas.microsoft.com/office/drawing/2014/main" id="{A8E9677E-CB81-4F00-B80F-08138129A01A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6736" y="1039331"/>
            <a:ext cx="3765265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ОБСУЖДЕНИЕ</a:t>
            </a:r>
            <a:endParaRPr lang="en-US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21987776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Right Arrow 2">
            <a:extLst>
              <a:ext uri="{FF2B5EF4-FFF2-40B4-BE49-F238E27FC236}">
                <a16:creationId xmlns:a16="http://schemas.microsoft.com/office/drawing/2014/main" id="{89359BD8-486A-412E-AE20-F7690ADBDA94}"/>
              </a:ext>
            </a:extLst>
          </p:cNvPr>
          <p:cNvSpPr/>
          <p:nvPr/>
        </p:nvSpPr>
        <p:spPr>
          <a:xfrm>
            <a:off x="648000" y="4184869"/>
            <a:ext cx="4956734" cy="2354043"/>
          </a:xfrm>
          <a:prstGeom prst="rightArrow">
            <a:avLst>
              <a:gd name="adj1" fmla="val 67264"/>
              <a:gd name="adj2" fmla="val 50000"/>
            </a:avLst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ru-RU" sz="2800" dirty="0">
                <a:solidFill>
                  <a:schemeClr val="bg2"/>
                </a:solidFill>
                <a:latin typeface="Arial Narrow" panose="020B0606020202030204" pitchFamily="34" charset="0"/>
              </a:rPr>
              <a:t>Начинается с вопроса: </a:t>
            </a:r>
            <a:r>
              <a:rPr lang="en-US" sz="2800" dirty="0">
                <a:solidFill>
                  <a:schemeClr val="bg2"/>
                </a:solidFill>
                <a:latin typeface="Arial Narrow" panose="020B0606020202030204" pitchFamily="34" charset="0"/>
              </a:rPr>
              <a:t/>
            </a:r>
            <a:br>
              <a:rPr lang="en-US" sz="2800" dirty="0">
                <a:solidFill>
                  <a:schemeClr val="bg2"/>
                </a:solidFill>
                <a:latin typeface="Arial Narrow" panose="020B0606020202030204" pitchFamily="34" charset="0"/>
              </a:rPr>
            </a:br>
            <a:r>
              <a:rPr lang="ru-RU" sz="2800" dirty="0">
                <a:solidFill>
                  <a:schemeClr val="bg2"/>
                </a:solidFill>
                <a:latin typeface="Arial Narrow" panose="020B0606020202030204" pitchFamily="34" charset="0"/>
              </a:rPr>
              <a:t>«Что изменится в жизни пользователя?»</a:t>
            </a:r>
          </a:p>
        </p:txBody>
      </p:sp>
      <p:pic>
        <p:nvPicPr>
          <p:cNvPr id="8" name="Content Placeholder 8">
            <a:extLst>
              <a:ext uri="{FF2B5EF4-FFF2-40B4-BE49-F238E27FC236}">
                <a16:creationId xmlns:a16="http://schemas.microsoft.com/office/drawing/2014/main" id="{640DDA1E-5AB6-406D-BB51-92C115FAF4C7}"/>
              </a:ext>
            </a:extLst>
          </p:cNvPr>
          <p:cNvPicPr>
            <a:picLocks noChangeAspect="1"/>
          </p:cNvPicPr>
          <p:nvPr/>
        </p:nvPicPr>
        <p:blipFill rotWithShape="1"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7445" t="14714" r="7318" b="13520"/>
          <a:stretch/>
        </p:blipFill>
        <p:spPr>
          <a:xfrm>
            <a:off x="6064431" y="0"/>
            <a:ext cx="6127569" cy="6858000"/>
          </a:xfrm>
          <a:prstGeom prst="rect">
            <a:avLst/>
          </a:prstGeom>
        </p:spPr>
      </p:pic>
      <p:sp>
        <p:nvSpPr>
          <p:cNvPr id="9" name="Content Placeholder 3">
            <a:extLst>
              <a:ext uri="{FF2B5EF4-FFF2-40B4-BE49-F238E27FC236}">
                <a16:creationId xmlns:a16="http://schemas.microsoft.com/office/drawing/2014/main" id="{E590568F-AB52-4269-BD38-7C70C6E70CB5}"/>
              </a:ext>
            </a:extLst>
          </p:cNvPr>
          <p:cNvSpPr txBox="1">
            <a:spLocks/>
          </p:cNvSpPr>
          <p:nvPr/>
        </p:nvSpPr>
        <p:spPr>
          <a:xfrm>
            <a:off x="648000" y="2213252"/>
            <a:ext cx="4968000" cy="167525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6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72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sz="18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08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r>
              <a:rPr lang="ru-RU" sz="3200" dirty="0">
                <a:latin typeface="Arial Narrow" panose="020B0606020202030204" pitchFamily="34" charset="0"/>
              </a:rPr>
              <a:t>Важно для взаимопонимания</a:t>
            </a:r>
          </a:p>
          <a:p>
            <a:r>
              <a:rPr lang="ru-RU" sz="3200" dirty="0">
                <a:latin typeface="Arial Narrow" panose="020B0606020202030204" pitchFamily="34" charset="0"/>
              </a:rPr>
              <a:t>Важно для мотивации</a:t>
            </a:r>
          </a:p>
          <a:p>
            <a:r>
              <a:rPr lang="ru-RU" sz="3200" dirty="0">
                <a:latin typeface="Arial Narrow" panose="020B0606020202030204" pitchFamily="34" charset="0"/>
              </a:rPr>
              <a:t>Сложный вопрос культуры</a:t>
            </a:r>
          </a:p>
          <a:p>
            <a:endParaRPr lang="ru-RU" sz="3200" dirty="0">
              <a:latin typeface="Arial Narrow" panose="020B0606020202030204" pitchFamily="34" charset="0"/>
            </a:endParaRPr>
          </a:p>
        </p:txBody>
      </p:sp>
      <p:sp>
        <p:nvSpPr>
          <p:cNvPr id="11" name="Title 2">
            <a:extLst>
              <a:ext uri="{FF2B5EF4-FFF2-40B4-BE49-F238E27FC236}">
                <a16:creationId xmlns:a16="http://schemas.microsoft.com/office/drawing/2014/main" id="{D4ED2EE4-B3B9-4E12-A25B-027DEEDDF1E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226736" y="1039331"/>
            <a:ext cx="3765265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ОБСУЖДЕНИЕ</a:t>
            </a:r>
            <a:endParaRPr lang="en-US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16703933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4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9125527" y="1924734"/>
            <a:ext cx="1173018" cy="1607127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4C61F388-193C-4715-8C78-29C4E33859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3160" y="2154388"/>
            <a:ext cx="4685015" cy="409348"/>
          </a:xfrm>
        </p:spPr>
        <p:txBody>
          <a:bodyPr/>
          <a:lstStyle/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Кто: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сотрудник Фронт-офиса (ФО)</a:t>
            </a:r>
          </a:p>
          <a:p>
            <a:pPr marL="0" indent="0">
              <a:buNone/>
            </a:pPr>
            <a:endParaRPr lang="en-US" dirty="0"/>
          </a:p>
        </p:txBody>
      </p:sp>
      <p:sp>
        <p:nvSpPr>
          <p:cNvPr id="8" name="Content Placeholder 1">
            <a:extLst>
              <a:ext uri="{FF2B5EF4-FFF2-40B4-BE49-F238E27FC236}">
                <a16:creationId xmlns:a16="http://schemas.microsoft.com/office/drawing/2014/main" id="{B49526B4-DC1C-45FD-B36F-84094AB4C340}"/>
              </a:ext>
            </a:extLst>
          </p:cNvPr>
          <p:cNvSpPr txBox="1">
            <a:spLocks/>
          </p:cNvSpPr>
          <p:nvPr/>
        </p:nvSpPr>
        <p:spPr>
          <a:xfrm>
            <a:off x="493159" y="2563736"/>
            <a:ext cx="5122550" cy="13096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6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72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lang="ru-RU" sz="18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08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Что: </a:t>
            </a:r>
            <a:r>
              <a:rPr lang="ru-RU" sz="2800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формировать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выписку</a:t>
            </a:r>
            <a:r>
              <a:rPr lang="en-US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за период из нового приложения </a:t>
            </a:r>
            <a:r>
              <a:rPr lang="en-US" sz="2800" dirty="0" err="1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CoreUI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, а не в старой неудобной АБС</a:t>
            </a:r>
          </a:p>
          <a:p>
            <a:pPr marL="0" indent="0">
              <a:buFont typeface="Wingdings" panose="05000000000000000000" pitchFamily="2" charset="2"/>
              <a:buNone/>
            </a:pPr>
            <a:endParaRPr lang="en-US" sz="2800" dirty="0">
              <a:latin typeface="Arial Narrow" panose="020B0606020202030204" pitchFamily="34" charset="0"/>
            </a:endParaRPr>
          </a:p>
        </p:txBody>
      </p:sp>
      <p:sp>
        <p:nvSpPr>
          <p:cNvPr id="9" name="Content Placeholder 1">
            <a:extLst>
              <a:ext uri="{FF2B5EF4-FFF2-40B4-BE49-F238E27FC236}">
                <a16:creationId xmlns:a16="http://schemas.microsoft.com/office/drawing/2014/main" id="{2EAF977A-9F60-4506-B020-489373A1C026}"/>
              </a:ext>
            </a:extLst>
          </p:cNvPr>
          <p:cNvSpPr txBox="1">
            <a:spLocks/>
          </p:cNvSpPr>
          <p:nvPr/>
        </p:nvSpPr>
        <p:spPr>
          <a:xfrm>
            <a:off x="493158" y="4308599"/>
            <a:ext cx="4685015" cy="409348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6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72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lang="ru-RU" sz="18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08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Wingdings" panose="05000000000000000000" pitchFamily="2" charset="2"/>
              <a:buNone/>
            </a:pPr>
            <a:r>
              <a:rPr lang="ru-RU" sz="2800" dirty="0">
                <a:latin typeface="Arial Narrow" panose="020B0606020202030204" pitchFamily="34" charset="0"/>
              </a:rPr>
              <a:t>Зачем:</a:t>
            </a:r>
            <a:endParaRPr lang="ru-RU" sz="2800" dirty="0">
              <a:solidFill>
                <a:schemeClr val="tx1">
                  <a:lumMod val="50000"/>
                  <a:lumOff val="50000"/>
                </a:schemeClr>
              </a:solidFill>
              <a:latin typeface="Arial Narrow" panose="020B0606020202030204" pitchFamily="34" charset="0"/>
            </a:endParaRPr>
          </a:p>
          <a:p>
            <a:pPr marL="0" indent="0">
              <a:buFont typeface="Wingdings" panose="05000000000000000000" pitchFamily="2" charset="2"/>
              <a:buNone/>
            </a:pPr>
            <a:endParaRPr lang="en-US" dirty="0"/>
          </a:p>
        </p:txBody>
      </p:sp>
      <p:sp>
        <p:nvSpPr>
          <p:cNvPr id="10" name="Right Arrow 1">
            <a:extLst>
              <a:ext uri="{FF2B5EF4-FFF2-40B4-BE49-F238E27FC236}">
                <a16:creationId xmlns:a16="http://schemas.microsoft.com/office/drawing/2014/main" id="{0EC14A64-EC9B-490D-8A3F-0D4578FB585F}"/>
              </a:ext>
            </a:extLst>
          </p:cNvPr>
          <p:cNvSpPr/>
          <p:nvPr/>
        </p:nvSpPr>
        <p:spPr>
          <a:xfrm flipH="1">
            <a:off x="1678172" y="4234692"/>
            <a:ext cx="1524000" cy="658761"/>
          </a:xfrm>
          <a:prstGeom prst="rightArrow">
            <a:avLst/>
          </a:prstGeom>
          <a:solidFill>
            <a:schemeClr val="tx1"/>
          </a:solidFill>
          <a:ln>
            <a:solidFill>
              <a:schemeClr val="bg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 dirty="0"/>
          </a:p>
        </p:txBody>
      </p:sp>
      <p:pic>
        <p:nvPicPr>
          <p:cNvPr id="6" name="Picture 5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5709" y="1726182"/>
            <a:ext cx="5902036" cy="2004233"/>
          </a:xfrm>
          <a:prstGeom prst="rect">
            <a:avLst/>
          </a:prstGeom>
        </p:spPr>
      </p:pic>
      <p:sp>
        <p:nvSpPr>
          <p:cNvPr id="11" name="Title 2">
            <a:extLst>
              <a:ext uri="{FF2B5EF4-FFF2-40B4-BE49-F238E27FC236}">
                <a16:creationId xmlns:a16="http://schemas.microsoft.com/office/drawing/2014/main" id="{CFB2E470-EAD1-4C5D-8375-1B69B347EB4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92885" y="774975"/>
            <a:ext cx="3765265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ОБСУЖДЕНИЕ</a:t>
            </a:r>
            <a:endParaRPr lang="en-US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7742844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 build="p"/>
      <p:bldP spid="8" grpId="0"/>
      <p:bldP spid="9" grpId="0"/>
      <p:bldP spid="10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ectangle 3"/>
          <p:cNvSpPr/>
          <p:nvPr/>
        </p:nvSpPr>
        <p:spPr>
          <a:xfrm>
            <a:off x="3417758" y="15230"/>
            <a:ext cx="4594360" cy="8693344"/>
          </a:xfrm>
          <a:prstGeom prst="rect">
            <a:avLst/>
          </a:prstGeom>
          <a:solidFill>
            <a:srgbClr val="E3E8EE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0885" r="13624"/>
          <a:stretch/>
        </p:blipFill>
        <p:spPr>
          <a:xfrm>
            <a:off x="3417758" y="2261547"/>
            <a:ext cx="4601980" cy="4572000"/>
          </a:xfrm>
          <a:prstGeom prst="rect">
            <a:avLst/>
          </a:prstGeom>
          <a:effectLst/>
        </p:spPr>
      </p:pic>
      <p:sp>
        <p:nvSpPr>
          <p:cNvPr id="8" name="TextBox 7"/>
          <p:cNvSpPr txBox="1"/>
          <p:nvPr/>
        </p:nvSpPr>
        <p:spPr>
          <a:xfrm>
            <a:off x="8177510" y="3526825"/>
            <a:ext cx="3836300" cy="2308324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2400" dirty="0">
                <a:solidFill>
                  <a:schemeClr val="bg2"/>
                </a:solidFill>
                <a:latin typeface="Arial Narrow" panose="020B0606020202030204" pitchFamily="34" charset="0"/>
              </a:rPr>
              <a:t>18+ лет в ИТ </a:t>
            </a:r>
          </a:p>
          <a:p>
            <a:pPr>
              <a:lnSpc>
                <a:spcPct val="150000"/>
              </a:lnSpc>
            </a:pPr>
            <a:r>
              <a:rPr lang="ru-RU" sz="2400" dirty="0">
                <a:solidFill>
                  <a:schemeClr val="bg2"/>
                </a:solidFill>
                <a:latin typeface="Arial Narrow" panose="020B0606020202030204" pitchFamily="34" charset="0"/>
              </a:rPr>
              <a:t>Люблю классику</a:t>
            </a:r>
          </a:p>
          <a:p>
            <a:pPr>
              <a:lnSpc>
                <a:spcPct val="150000"/>
              </a:lnSpc>
            </a:pPr>
            <a:r>
              <a:rPr lang="ru-RU" sz="2400" dirty="0">
                <a:solidFill>
                  <a:schemeClr val="bg2"/>
                </a:solidFill>
                <a:latin typeface="Arial Narrow" panose="020B0606020202030204" pitchFamily="34" charset="0"/>
              </a:rPr>
              <a:t>Лидер сообщества аналитиков </a:t>
            </a:r>
            <a:endParaRPr lang="en-US" sz="2400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pPr>
              <a:lnSpc>
                <a:spcPct val="150000"/>
              </a:lnSpc>
            </a:pPr>
            <a:r>
              <a:rPr lang="ru-RU" sz="2400" dirty="0">
                <a:solidFill>
                  <a:schemeClr val="bg2"/>
                </a:solidFill>
                <a:latin typeface="Arial Narrow" panose="020B0606020202030204" pitchFamily="34" charset="0"/>
              </a:rPr>
              <a:t>Веду тренинги по </a:t>
            </a:r>
            <a:r>
              <a:rPr lang="en-US" sz="2400" dirty="0">
                <a:solidFill>
                  <a:schemeClr val="bg2"/>
                </a:solidFill>
                <a:latin typeface="Arial Narrow" panose="020B0606020202030204" pitchFamily="34" charset="0"/>
              </a:rPr>
              <a:t>User </a:t>
            </a:r>
            <a:r>
              <a:rPr lang="en-US" sz="2400" dirty="0" smtClean="0">
                <a:solidFill>
                  <a:schemeClr val="bg2"/>
                </a:solidFill>
                <a:latin typeface="Arial Narrow" panose="020B0606020202030204" pitchFamily="34" charset="0"/>
              </a:rPr>
              <a:t>Stories</a:t>
            </a:r>
            <a:endParaRPr lang="en-US" sz="2400" dirty="0">
              <a:solidFill>
                <a:schemeClr val="bg2"/>
              </a:solidFill>
              <a:latin typeface="Arial Narrow" panose="020B0606020202030204" pitchFamily="34" charset="0"/>
            </a:endParaRPr>
          </a:p>
        </p:txBody>
      </p:sp>
      <p:sp>
        <p:nvSpPr>
          <p:cNvPr id="2" name="Rectangle 1">
            <a:extLst>
              <a:ext uri="{FF2B5EF4-FFF2-40B4-BE49-F238E27FC236}">
                <a16:creationId xmlns:a16="http://schemas.microsoft.com/office/drawing/2014/main" id="{85738159-1187-4748-9432-DC4BFFDB8694}"/>
              </a:ext>
            </a:extLst>
          </p:cNvPr>
          <p:cNvSpPr/>
          <p:nvPr/>
        </p:nvSpPr>
        <p:spPr>
          <a:xfrm>
            <a:off x="8177510" y="2870569"/>
            <a:ext cx="2105917" cy="575799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ru-RU" sz="2400" b="1" dirty="0">
                <a:solidFill>
                  <a:schemeClr val="bg2"/>
                </a:solidFill>
                <a:latin typeface="Arial Narrow" panose="020B0606020202030204" pitchFamily="34" charset="0"/>
              </a:rPr>
              <a:t>Сорокин Илья</a:t>
            </a:r>
          </a:p>
        </p:txBody>
      </p:sp>
      <p:sp>
        <p:nvSpPr>
          <p:cNvPr id="11" name="Rectangle 10">
            <a:extLst>
              <a:ext uri="{FF2B5EF4-FFF2-40B4-BE49-F238E27FC236}">
                <a16:creationId xmlns:a16="http://schemas.microsoft.com/office/drawing/2014/main" id="{DF07811B-31DA-4421-9832-3A40B688699C}"/>
              </a:ext>
            </a:extLst>
          </p:cNvPr>
          <p:cNvSpPr/>
          <p:nvPr/>
        </p:nvSpPr>
        <p:spPr>
          <a:xfrm>
            <a:off x="471776" y="2870570"/>
            <a:ext cx="2302233" cy="5757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ru-RU" sz="2400" b="1" dirty="0">
                <a:solidFill>
                  <a:schemeClr val="bg2"/>
                </a:solidFill>
                <a:latin typeface="Arial Narrow" panose="020B0606020202030204" pitchFamily="34" charset="0"/>
              </a:rPr>
              <a:t>Соловьев Артём</a:t>
            </a: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041E79B-5037-420E-95E6-2932D7F2D533}"/>
              </a:ext>
            </a:extLst>
          </p:cNvPr>
          <p:cNvSpPr txBox="1"/>
          <p:nvPr/>
        </p:nvSpPr>
        <p:spPr>
          <a:xfrm>
            <a:off x="471776" y="3529642"/>
            <a:ext cx="4632567" cy="2308324"/>
          </a:xfrm>
          <a:prstGeom prst="rect">
            <a:avLst/>
          </a:prstGeom>
          <a:noFill/>
          <a:ln>
            <a:noFill/>
          </a:ln>
        </p:spPr>
        <p:style>
          <a:lnRef idx="3">
            <a:schemeClr val="lt1"/>
          </a:lnRef>
          <a:fillRef idx="1">
            <a:schemeClr val="dk1"/>
          </a:fillRef>
          <a:effectRef idx="1">
            <a:schemeClr val="dk1"/>
          </a:effectRef>
          <a:fontRef idx="minor">
            <a:schemeClr val="lt1"/>
          </a:fontRef>
        </p:style>
        <p:txBody>
          <a:bodyPr wrap="square" rtlCol="0">
            <a:spAutoFit/>
          </a:bodyPr>
          <a:lstStyle/>
          <a:p>
            <a:pPr>
              <a:lnSpc>
                <a:spcPct val="150000"/>
              </a:lnSpc>
            </a:pPr>
            <a:r>
              <a:rPr lang="ru-RU" sz="2400" dirty="0">
                <a:solidFill>
                  <a:schemeClr val="bg2"/>
                </a:solidFill>
                <a:latin typeface="Arial Narrow" panose="020B0606020202030204" pitchFamily="34" charset="0"/>
              </a:rPr>
              <a:t>9+ лет в ИТ </a:t>
            </a:r>
          </a:p>
          <a:p>
            <a:pPr>
              <a:lnSpc>
                <a:spcPct val="150000"/>
              </a:lnSpc>
            </a:pPr>
            <a:r>
              <a:rPr lang="ru-RU" sz="2400" dirty="0">
                <a:solidFill>
                  <a:schemeClr val="bg2"/>
                </a:solidFill>
                <a:latin typeface="Arial Narrow" panose="020B0606020202030204" pitchFamily="34" charset="0"/>
              </a:rPr>
              <a:t>Люблю рок</a:t>
            </a:r>
          </a:p>
          <a:p>
            <a:pPr>
              <a:lnSpc>
                <a:spcPct val="150000"/>
              </a:lnSpc>
            </a:pPr>
            <a:r>
              <a:rPr lang="en-US" sz="2400" dirty="0">
                <a:solidFill>
                  <a:schemeClr val="bg2"/>
                </a:solidFill>
                <a:latin typeface="Arial Narrow" panose="020B0606020202030204" pitchFamily="34" charset="0"/>
              </a:rPr>
              <a:t>T-shaped </a:t>
            </a:r>
            <a:r>
              <a:rPr lang="ru-RU" sz="2400" dirty="0">
                <a:solidFill>
                  <a:schemeClr val="bg2"/>
                </a:solidFill>
                <a:latin typeface="Arial Narrow" panose="020B0606020202030204" pitchFamily="34" charset="0"/>
              </a:rPr>
              <a:t>аналитик</a:t>
            </a:r>
          </a:p>
          <a:p>
            <a:pPr>
              <a:lnSpc>
                <a:spcPct val="150000"/>
              </a:lnSpc>
            </a:pPr>
            <a:r>
              <a:rPr lang="ru-RU" sz="2400" dirty="0">
                <a:solidFill>
                  <a:schemeClr val="bg2"/>
                </a:solidFill>
                <a:latin typeface="Arial Narrow" panose="020B0606020202030204" pitchFamily="34" charset="0"/>
              </a:rPr>
              <a:t>Подружил Бизнес и </a:t>
            </a:r>
            <a:r>
              <a:rPr lang="ru-RU" sz="2400" dirty="0" smtClean="0">
                <a:solidFill>
                  <a:schemeClr val="bg2"/>
                </a:solidFill>
                <a:latin typeface="Arial Narrow" panose="020B0606020202030204" pitchFamily="34" charset="0"/>
              </a:rPr>
              <a:t>ИТ</a:t>
            </a:r>
            <a:endParaRPr lang="en-US" sz="2400" dirty="0">
              <a:solidFill>
                <a:schemeClr val="bg2"/>
              </a:solidFill>
              <a:latin typeface="Arial Narrow" panose="020B060602020203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47607122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Rectangle 9"/>
          <p:cNvSpPr/>
          <p:nvPr/>
        </p:nvSpPr>
        <p:spPr>
          <a:xfrm>
            <a:off x="7980218" y="1924734"/>
            <a:ext cx="1173018" cy="1607127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4C61F388-193C-4715-8C78-29C4E33859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3160" y="2154399"/>
            <a:ext cx="4685015" cy="409348"/>
          </a:xfrm>
        </p:spPr>
        <p:txBody>
          <a:bodyPr/>
          <a:lstStyle/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Кто: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сотрудник Фронт-офиса (ФО)</a:t>
            </a:r>
          </a:p>
          <a:p>
            <a:pPr marL="0" indent="0">
              <a:buNone/>
            </a:pPr>
            <a:endParaRPr lang="en-US" sz="2800" dirty="0"/>
          </a:p>
        </p:txBody>
      </p:sp>
      <p:sp>
        <p:nvSpPr>
          <p:cNvPr id="8" name="Content Placeholder 1">
            <a:extLst>
              <a:ext uri="{FF2B5EF4-FFF2-40B4-BE49-F238E27FC236}">
                <a16:creationId xmlns:a16="http://schemas.microsoft.com/office/drawing/2014/main" id="{B49526B4-DC1C-45FD-B36F-84094AB4C340}"/>
              </a:ext>
            </a:extLst>
          </p:cNvPr>
          <p:cNvSpPr txBox="1">
            <a:spLocks/>
          </p:cNvSpPr>
          <p:nvPr/>
        </p:nvSpPr>
        <p:spPr>
          <a:xfrm>
            <a:off x="493159" y="2563747"/>
            <a:ext cx="5122550" cy="13096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6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72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lang="ru-RU" sz="18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08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Что: </a:t>
            </a:r>
            <a:r>
              <a:rPr lang="ru-RU" sz="2800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формировать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выписку</a:t>
            </a:r>
            <a:r>
              <a:rPr lang="en-US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за период из нового приложения </a:t>
            </a:r>
            <a:r>
              <a:rPr lang="en-US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CoreUI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, а не в старой неудобной АБС</a:t>
            </a:r>
          </a:p>
          <a:p>
            <a:pPr marL="0" indent="0">
              <a:buNone/>
            </a:pPr>
            <a:endParaRPr lang="en-US" sz="2800" dirty="0">
              <a:latin typeface="Arial Narrow" panose="020B0606020202030204" pitchFamily="34" charset="0"/>
            </a:endParaRPr>
          </a:p>
        </p:txBody>
      </p:sp>
      <p:sp>
        <p:nvSpPr>
          <p:cNvPr id="9" name="Content Placeholder 1">
            <a:extLst>
              <a:ext uri="{FF2B5EF4-FFF2-40B4-BE49-F238E27FC236}">
                <a16:creationId xmlns:a16="http://schemas.microsoft.com/office/drawing/2014/main" id="{2EAF977A-9F60-4506-B020-489373A1C026}"/>
              </a:ext>
            </a:extLst>
          </p:cNvPr>
          <p:cNvSpPr txBox="1">
            <a:spLocks/>
          </p:cNvSpPr>
          <p:nvPr/>
        </p:nvSpPr>
        <p:spPr>
          <a:xfrm>
            <a:off x="493159" y="4308107"/>
            <a:ext cx="934950" cy="52322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6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72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lang="ru-RU" sz="18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08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Зачем:</a:t>
            </a:r>
            <a:endParaRPr lang="ru-RU" sz="2800" dirty="0">
              <a:solidFill>
                <a:schemeClr val="bg1"/>
              </a:solidFill>
              <a:latin typeface="Arial Narrow" panose="020B0606020202030204" pitchFamily="34" charset="0"/>
            </a:endParaRPr>
          </a:p>
          <a:p>
            <a:pPr marL="0" indent="0">
              <a:buFont typeface="Wingdings" panose="05000000000000000000" pitchFamily="2" charset="2"/>
              <a:buNone/>
            </a:pPr>
            <a:endParaRPr lang="ru-RU" sz="2800" dirty="0">
              <a:solidFill>
                <a:schemeClr val="tx1">
                  <a:lumMod val="50000"/>
                  <a:lumOff val="50000"/>
                </a:schemeClr>
              </a:solidFill>
              <a:latin typeface="Arial Narrow" panose="020B0606020202030204" pitchFamily="34" charset="0"/>
            </a:endParaRPr>
          </a:p>
          <a:p>
            <a:pPr marL="0" indent="0">
              <a:buFont typeface="Wingdings" panose="05000000000000000000" pitchFamily="2" charset="2"/>
              <a:buNone/>
            </a:pPr>
            <a:endParaRPr lang="en-US" dirty="0">
              <a:latin typeface="Arial Narrow" panose="020B060602020203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7B54F72-596E-453B-BD04-40FC1128520C}"/>
              </a:ext>
            </a:extLst>
          </p:cNvPr>
          <p:cNvSpPr txBox="1"/>
          <p:nvPr/>
        </p:nvSpPr>
        <p:spPr>
          <a:xfrm flipH="1">
            <a:off x="1428109" y="4267011"/>
            <a:ext cx="37500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>
                <a:solidFill>
                  <a:schemeClr val="bg1"/>
                </a:solidFill>
                <a:latin typeface="Arial Narrow" panose="020B0606020202030204" pitchFamily="34" charset="0"/>
              </a:rPr>
              <a:t>чтобы было удобно</a:t>
            </a:r>
            <a:endParaRPr lang="en-US" sz="2800" dirty="0"/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5709" y="1726182"/>
            <a:ext cx="5902036" cy="2004233"/>
          </a:xfrm>
          <a:prstGeom prst="rect">
            <a:avLst/>
          </a:prstGeom>
        </p:spPr>
      </p:pic>
      <p:sp>
        <p:nvSpPr>
          <p:cNvPr id="11" name="Title 2">
            <a:extLst>
              <a:ext uri="{FF2B5EF4-FFF2-40B4-BE49-F238E27FC236}">
                <a16:creationId xmlns:a16="http://schemas.microsoft.com/office/drawing/2014/main" id="{57C4E959-8282-4BE2-9FD5-61F9E76D0809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92885" y="774975"/>
            <a:ext cx="3765265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ОБСУЖДЕНИЕ</a:t>
            </a:r>
            <a:endParaRPr lang="en-US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355830448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Rectangle 11"/>
          <p:cNvSpPr/>
          <p:nvPr/>
        </p:nvSpPr>
        <p:spPr>
          <a:xfrm>
            <a:off x="6834904" y="1924734"/>
            <a:ext cx="1173018" cy="1607127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4C61F388-193C-4715-8C78-29C4E33859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3160" y="2154399"/>
            <a:ext cx="4685015" cy="409348"/>
          </a:xfrm>
        </p:spPr>
        <p:txBody>
          <a:bodyPr/>
          <a:lstStyle/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Кто: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сотрудник Фронт-офиса (ФО)</a:t>
            </a:r>
          </a:p>
          <a:p>
            <a:pPr marL="0" indent="0">
              <a:buNone/>
            </a:pPr>
            <a:endParaRPr lang="en-US" sz="2800" dirty="0"/>
          </a:p>
        </p:txBody>
      </p:sp>
      <p:sp>
        <p:nvSpPr>
          <p:cNvPr id="8" name="Content Placeholder 1">
            <a:extLst>
              <a:ext uri="{FF2B5EF4-FFF2-40B4-BE49-F238E27FC236}">
                <a16:creationId xmlns:a16="http://schemas.microsoft.com/office/drawing/2014/main" id="{B49526B4-DC1C-45FD-B36F-84094AB4C340}"/>
              </a:ext>
            </a:extLst>
          </p:cNvPr>
          <p:cNvSpPr txBox="1">
            <a:spLocks/>
          </p:cNvSpPr>
          <p:nvPr/>
        </p:nvSpPr>
        <p:spPr>
          <a:xfrm>
            <a:off x="493159" y="2563747"/>
            <a:ext cx="5122550" cy="13096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6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72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lang="ru-RU" sz="18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08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Что: </a:t>
            </a:r>
            <a:r>
              <a:rPr lang="ru-RU" sz="2800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формировать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выписку</a:t>
            </a:r>
            <a:r>
              <a:rPr lang="en-US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за период из нового приложения </a:t>
            </a:r>
            <a:r>
              <a:rPr lang="en-US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CoreUI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, а не в старой неудобной АБС</a:t>
            </a:r>
          </a:p>
          <a:p>
            <a:pPr marL="0" indent="0">
              <a:buNone/>
            </a:pPr>
            <a:endParaRPr lang="en-US" sz="2800" b="1" dirty="0">
              <a:latin typeface="Arial Narrow" panose="020B0606020202030204" pitchFamily="34" charset="0"/>
            </a:endParaRPr>
          </a:p>
        </p:txBody>
      </p:sp>
      <p:sp>
        <p:nvSpPr>
          <p:cNvPr id="9" name="Content Placeholder 1">
            <a:extLst>
              <a:ext uri="{FF2B5EF4-FFF2-40B4-BE49-F238E27FC236}">
                <a16:creationId xmlns:a16="http://schemas.microsoft.com/office/drawing/2014/main" id="{2EAF977A-9F60-4506-B020-489373A1C026}"/>
              </a:ext>
            </a:extLst>
          </p:cNvPr>
          <p:cNvSpPr txBox="1">
            <a:spLocks/>
          </p:cNvSpPr>
          <p:nvPr/>
        </p:nvSpPr>
        <p:spPr>
          <a:xfrm>
            <a:off x="493159" y="4308107"/>
            <a:ext cx="934950" cy="52322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6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72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lang="ru-RU" sz="18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08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Зачем:</a:t>
            </a:r>
            <a:endParaRPr lang="ru-RU" sz="2800" dirty="0">
              <a:solidFill>
                <a:schemeClr val="bg1"/>
              </a:solidFill>
              <a:latin typeface="Arial Narrow" panose="020B0606020202030204" pitchFamily="34" charset="0"/>
            </a:endParaRPr>
          </a:p>
          <a:p>
            <a:pPr marL="0" indent="0">
              <a:buFont typeface="Wingdings" panose="05000000000000000000" pitchFamily="2" charset="2"/>
              <a:buNone/>
            </a:pPr>
            <a:endParaRPr lang="ru-RU" sz="2800" dirty="0">
              <a:solidFill>
                <a:schemeClr val="tx1">
                  <a:lumMod val="50000"/>
                  <a:lumOff val="50000"/>
                </a:schemeClr>
              </a:solidFill>
              <a:latin typeface="Arial Narrow" panose="020B0606020202030204" pitchFamily="34" charset="0"/>
            </a:endParaRPr>
          </a:p>
          <a:p>
            <a:pPr marL="0" indent="0">
              <a:buFont typeface="Wingdings" panose="05000000000000000000" pitchFamily="2" charset="2"/>
              <a:buNone/>
            </a:pPr>
            <a:endParaRPr lang="en-US" dirty="0">
              <a:latin typeface="Arial Narrow" panose="020B0606020202030204" pitchFamily="34" charset="0"/>
            </a:endParaRPr>
          </a:p>
        </p:txBody>
      </p:sp>
      <p:sp>
        <p:nvSpPr>
          <p:cNvPr id="4" name="TextBox 3">
            <a:extLst>
              <a:ext uri="{FF2B5EF4-FFF2-40B4-BE49-F238E27FC236}">
                <a16:creationId xmlns:a16="http://schemas.microsoft.com/office/drawing/2014/main" id="{97B54F72-596E-453B-BD04-40FC1128520C}"/>
              </a:ext>
            </a:extLst>
          </p:cNvPr>
          <p:cNvSpPr txBox="1"/>
          <p:nvPr/>
        </p:nvSpPr>
        <p:spPr>
          <a:xfrm flipH="1">
            <a:off x="1428109" y="4267011"/>
            <a:ext cx="37500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dirty="0">
                <a:solidFill>
                  <a:schemeClr val="bg1"/>
                </a:solidFill>
                <a:latin typeface="Arial Narrow" panose="020B0606020202030204" pitchFamily="34" charset="0"/>
              </a:rPr>
              <a:t>чтобы не заходить в АБС</a:t>
            </a:r>
            <a:endParaRPr lang="en-US" sz="2800" dirty="0"/>
          </a:p>
        </p:txBody>
      </p:sp>
      <p:pic>
        <p:nvPicPr>
          <p:cNvPr id="10" name="Picture 9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5709" y="1726182"/>
            <a:ext cx="5902036" cy="2004233"/>
          </a:xfrm>
          <a:prstGeom prst="rect">
            <a:avLst/>
          </a:prstGeom>
        </p:spPr>
      </p:pic>
      <p:sp>
        <p:nvSpPr>
          <p:cNvPr id="11" name="Title 2">
            <a:extLst>
              <a:ext uri="{FF2B5EF4-FFF2-40B4-BE49-F238E27FC236}">
                <a16:creationId xmlns:a16="http://schemas.microsoft.com/office/drawing/2014/main" id="{25A0077E-68E6-4882-B8D8-23DCEBCB64E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92885" y="774975"/>
            <a:ext cx="3765265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ОБСУЖДЕНИЕ</a:t>
            </a:r>
            <a:endParaRPr lang="en-US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283726151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" name="Rectangle 10"/>
          <p:cNvSpPr/>
          <p:nvPr/>
        </p:nvSpPr>
        <p:spPr>
          <a:xfrm>
            <a:off x="6834904" y="1924734"/>
            <a:ext cx="1173018" cy="1607127"/>
          </a:xfrm>
          <a:prstGeom prst="rec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2" name="Content Placeholder 1">
            <a:extLst>
              <a:ext uri="{FF2B5EF4-FFF2-40B4-BE49-F238E27FC236}">
                <a16:creationId xmlns:a16="http://schemas.microsoft.com/office/drawing/2014/main" id="{4C61F388-193C-4715-8C78-29C4E3385992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493160" y="2154399"/>
            <a:ext cx="4685015" cy="409348"/>
          </a:xfrm>
        </p:spPr>
        <p:txBody>
          <a:bodyPr/>
          <a:lstStyle/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Кто: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сотрудник Фронт-офиса (ФО)</a:t>
            </a:r>
          </a:p>
          <a:p>
            <a:pPr marL="0" indent="0">
              <a:buNone/>
            </a:pPr>
            <a:endParaRPr lang="en-US" sz="2800" dirty="0"/>
          </a:p>
        </p:txBody>
      </p:sp>
      <p:sp>
        <p:nvSpPr>
          <p:cNvPr id="8" name="Content Placeholder 1">
            <a:extLst>
              <a:ext uri="{FF2B5EF4-FFF2-40B4-BE49-F238E27FC236}">
                <a16:creationId xmlns:a16="http://schemas.microsoft.com/office/drawing/2014/main" id="{B49526B4-DC1C-45FD-B36F-84094AB4C340}"/>
              </a:ext>
            </a:extLst>
          </p:cNvPr>
          <p:cNvSpPr txBox="1">
            <a:spLocks/>
          </p:cNvSpPr>
          <p:nvPr/>
        </p:nvSpPr>
        <p:spPr>
          <a:xfrm>
            <a:off x="493159" y="2563747"/>
            <a:ext cx="5122550" cy="1309612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6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72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lang="ru-RU" sz="18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08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Что: </a:t>
            </a:r>
            <a:r>
              <a:rPr lang="ru-RU" sz="2800" dirty="0" smtClean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формировать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выписку</a:t>
            </a:r>
            <a:r>
              <a:rPr lang="en-US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за период из нового приложения </a:t>
            </a:r>
            <a:r>
              <a:rPr lang="en-US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CoreUI</a:t>
            </a:r>
            <a:r>
              <a:rPr lang="ru-RU" sz="2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, а не в старой неудобной АБС</a:t>
            </a:r>
          </a:p>
          <a:p>
            <a:pPr marL="0" indent="0">
              <a:buNone/>
            </a:pPr>
            <a:endParaRPr lang="en-US" sz="2800" dirty="0">
              <a:latin typeface="Arial Narrow" panose="020B0606020202030204" pitchFamily="34" charset="0"/>
            </a:endParaRPr>
          </a:p>
        </p:txBody>
      </p:sp>
      <p:sp>
        <p:nvSpPr>
          <p:cNvPr id="9" name="Content Placeholder 1">
            <a:extLst>
              <a:ext uri="{FF2B5EF4-FFF2-40B4-BE49-F238E27FC236}">
                <a16:creationId xmlns:a16="http://schemas.microsoft.com/office/drawing/2014/main" id="{2EAF977A-9F60-4506-B020-489373A1C026}"/>
              </a:ext>
            </a:extLst>
          </p:cNvPr>
          <p:cNvSpPr txBox="1">
            <a:spLocks/>
          </p:cNvSpPr>
          <p:nvPr/>
        </p:nvSpPr>
        <p:spPr>
          <a:xfrm>
            <a:off x="493159" y="4305159"/>
            <a:ext cx="934950" cy="523220"/>
          </a:xfrm>
          <a:prstGeom prst="rect">
            <a:avLst/>
          </a:prstGeom>
        </p:spPr>
        <p:txBody>
          <a:bodyPr vert="horz" lIns="0" tIns="0" rIns="0" bIns="0" rtlCol="0">
            <a:noAutofit/>
          </a:bodyPr>
          <a:lstStyle>
            <a:lvl1pPr marL="36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20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1pPr>
            <a:lvl2pPr marL="72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Arial" panose="020B0604020202020204" pitchFamily="34" charset="0"/>
              <a:buChar char="–"/>
              <a:defRPr lang="ru-RU" sz="18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2pPr>
            <a:lvl3pPr marL="1080000" indent="-360000" algn="l" defTabSz="914400" rtl="0" eaLnBrk="1" latinLnBrk="0" hangingPunct="1">
              <a:lnSpc>
                <a:spcPct val="100000"/>
              </a:lnSpc>
              <a:spcBef>
                <a:spcPts val="0"/>
              </a:spcBef>
              <a:spcAft>
                <a:spcPts val="600"/>
              </a:spcAft>
              <a:buFont typeface="Wingdings" panose="05000000000000000000" pitchFamily="2" charset="2"/>
              <a:buChar char="§"/>
              <a:defRPr sz="1600" kern="1200">
                <a:solidFill>
                  <a:schemeClr val="bg2"/>
                </a:solidFill>
                <a:latin typeface="+mn-lt"/>
                <a:ea typeface="+mn-ea"/>
                <a:cs typeface="Arial" panose="020B0604020202020204" pitchFamily="34" charset="0"/>
              </a:defRPr>
            </a:lvl3pPr>
            <a:lvl4pPr marL="1600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4pPr>
            <a:lvl5pPr marL="20574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2000" kern="1200">
                <a:solidFill>
                  <a:schemeClr val="tx1"/>
                </a:solidFill>
                <a:latin typeface="Arial" panose="020B0604020202020204" pitchFamily="34" charset="0"/>
                <a:ea typeface="+mn-ea"/>
                <a:cs typeface="Arial" panose="020B0604020202020204" pitchFamily="34" charset="0"/>
              </a:defRPr>
            </a:lvl5pPr>
            <a:lvl6pPr marL="25146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 rtl="0" eaLnBrk="1" latinLnBrk="0" hangingPunct="1">
              <a:lnSpc>
                <a:spcPct val="90000"/>
              </a:lnSpc>
              <a:spcBef>
                <a:spcPts val="500"/>
              </a:spcBef>
              <a:buFont typeface="Arial" panose="020B0604020202020204" pitchFamily="34" charset="0"/>
              <a:buChar char="•"/>
              <a:defRPr sz="1800" kern="12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Зачем:</a:t>
            </a:r>
            <a:endParaRPr lang="ru-RU" sz="2800" dirty="0">
              <a:solidFill>
                <a:schemeClr val="bg1"/>
              </a:solidFill>
              <a:latin typeface="Arial Narrow" panose="020B0606020202030204" pitchFamily="34" charset="0"/>
            </a:endParaRPr>
          </a:p>
          <a:p>
            <a:pPr marL="0" indent="0">
              <a:buFont typeface="Wingdings" panose="05000000000000000000" pitchFamily="2" charset="2"/>
              <a:buNone/>
            </a:pPr>
            <a:endParaRPr lang="ru-RU" sz="2800" dirty="0">
              <a:solidFill>
                <a:schemeClr val="tx1">
                  <a:lumMod val="50000"/>
                  <a:lumOff val="50000"/>
                </a:schemeClr>
              </a:solidFill>
              <a:latin typeface="Arial Narrow" panose="020B0606020202030204" pitchFamily="34" charset="0"/>
            </a:endParaRPr>
          </a:p>
          <a:p>
            <a:pPr marL="0" indent="0">
              <a:buFont typeface="Wingdings" panose="05000000000000000000" pitchFamily="2" charset="2"/>
              <a:buNone/>
            </a:pPr>
            <a:endParaRPr lang="en-US" dirty="0">
              <a:latin typeface="Arial Narrow" panose="020B0606020202030204" pitchFamily="34" charset="0"/>
            </a:endParaRPr>
          </a:p>
        </p:txBody>
      </p:sp>
      <p:sp>
        <p:nvSpPr>
          <p:cNvPr id="10" name="Rectangle 9">
            <a:extLst>
              <a:ext uri="{FF2B5EF4-FFF2-40B4-BE49-F238E27FC236}">
                <a16:creationId xmlns:a16="http://schemas.microsoft.com/office/drawing/2014/main" id="{EDE21800-7EDE-4CEB-95C8-868CC6F1F1E6}"/>
              </a:ext>
            </a:extLst>
          </p:cNvPr>
          <p:cNvSpPr/>
          <p:nvPr/>
        </p:nvSpPr>
        <p:spPr>
          <a:xfrm>
            <a:off x="1428109" y="4797744"/>
            <a:ext cx="5165636" cy="954107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sz="2800" dirty="0">
                <a:solidFill>
                  <a:schemeClr val="bg1"/>
                </a:solidFill>
                <a:latin typeface="Arial Narrow" panose="020B0606020202030204" pitchFamily="34" charset="0"/>
              </a:rPr>
              <a:t>делать выписку в три раза</a:t>
            </a:r>
          </a:p>
          <a:p>
            <a:r>
              <a:rPr lang="ru-RU" sz="2800" dirty="0">
                <a:solidFill>
                  <a:schemeClr val="bg1"/>
                </a:solidFill>
                <a:latin typeface="Arial Narrow" panose="020B0606020202030204" pitchFamily="34" charset="0"/>
              </a:rPr>
              <a:t>быстрее</a:t>
            </a:r>
            <a:endParaRPr lang="en-US" sz="2800" dirty="0">
              <a:solidFill>
                <a:schemeClr val="bg1"/>
              </a:solidFill>
              <a:latin typeface="Arial Narrow" panose="020B0606020202030204" pitchFamily="34" charset="0"/>
            </a:endParaRPr>
          </a:p>
        </p:txBody>
      </p:sp>
      <p:sp>
        <p:nvSpPr>
          <p:cNvPr id="12" name="TextBox 11">
            <a:extLst>
              <a:ext uri="{FF2B5EF4-FFF2-40B4-BE49-F238E27FC236}">
                <a16:creationId xmlns:a16="http://schemas.microsoft.com/office/drawing/2014/main" id="{97B54F72-596E-453B-BD04-40FC1128520C}"/>
              </a:ext>
            </a:extLst>
          </p:cNvPr>
          <p:cNvSpPr txBox="1"/>
          <p:nvPr/>
        </p:nvSpPr>
        <p:spPr>
          <a:xfrm flipH="1">
            <a:off x="1428109" y="4267011"/>
            <a:ext cx="3750065" cy="52322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2800" strike="sngStrike" dirty="0">
                <a:solidFill>
                  <a:schemeClr val="bg2">
                    <a:lumMod val="50000"/>
                  </a:schemeClr>
                </a:solidFill>
                <a:latin typeface="Arial Narrow" panose="020B0606020202030204" pitchFamily="34" charset="0"/>
              </a:rPr>
              <a:t>чтобы не заходить в АБС</a:t>
            </a:r>
            <a:endParaRPr lang="en-US" sz="2800" strike="sngStrike" dirty="0">
              <a:solidFill>
                <a:schemeClr val="bg2">
                  <a:lumMod val="50000"/>
                </a:schemeClr>
              </a:solidFill>
            </a:endParaRP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>
          <a:blip r:embed="rId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615709" y="1726182"/>
            <a:ext cx="5902036" cy="2004233"/>
          </a:xfrm>
          <a:prstGeom prst="rect">
            <a:avLst/>
          </a:prstGeom>
        </p:spPr>
      </p:pic>
      <p:sp>
        <p:nvSpPr>
          <p:cNvPr id="15" name="Title 2">
            <a:extLst>
              <a:ext uri="{FF2B5EF4-FFF2-40B4-BE49-F238E27FC236}">
                <a16:creationId xmlns:a16="http://schemas.microsoft.com/office/drawing/2014/main" id="{5F9470E3-EFF0-4972-970A-B45FD8EBA18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4292885" y="774975"/>
            <a:ext cx="3765265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ОБСУЖДЕНИЕ</a:t>
            </a:r>
            <a:endParaRPr lang="en-US" dirty="0"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22848745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Subtitle 6"/>
          <p:cNvSpPr>
            <a:spLocks noGrp="1"/>
          </p:cNvSpPr>
          <p:nvPr>
            <p:ph type="subTitle" idx="1"/>
          </p:nvPr>
        </p:nvSpPr>
        <p:spPr>
          <a:xfrm>
            <a:off x="550863" y="620154"/>
            <a:ext cx="11090275" cy="759050"/>
          </a:xfrm>
        </p:spPr>
        <p:txBody>
          <a:bodyPr/>
          <a:lstStyle/>
          <a:p>
            <a:pPr marL="0" indent="0">
              <a:buNone/>
            </a:pPr>
            <a:r>
              <a:rPr lang="en-US" dirty="0"/>
              <a:t>Conversation</a:t>
            </a:r>
            <a:endParaRPr lang="ru-RU" b="0" dirty="0">
              <a:latin typeface="Calibri" panose="020F0502020204030204" pitchFamily="34" charset="0"/>
            </a:endParaRPr>
          </a:p>
        </p:txBody>
      </p:sp>
      <p:sp>
        <p:nvSpPr>
          <p:cNvPr id="8" name="Title 7"/>
          <p:cNvSpPr>
            <a:spLocks noGrp="1"/>
          </p:cNvSpPr>
          <p:nvPr>
            <p:ph type="ctrTitle"/>
          </p:nvPr>
        </p:nvSpPr>
        <p:spPr/>
        <p:txBody>
          <a:bodyPr>
            <a:normAutofit fontScale="90000"/>
          </a:bodyPr>
          <a:lstStyle/>
          <a:p>
            <a:endParaRPr lang="ru-RU"/>
          </a:p>
        </p:txBody>
      </p:sp>
      <p:pic>
        <p:nvPicPr>
          <p:cNvPr id="12" name="Picture 11"/>
          <p:cNvPicPr>
            <a:picLocks noChangeAspect="1"/>
          </p:cNvPicPr>
          <p:nvPr/>
        </p:nvPicPr>
        <p:blipFill rotWithShape="1"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1980"/>
          <a:stretch/>
        </p:blipFill>
        <p:spPr>
          <a:xfrm>
            <a:off x="0" y="0"/>
            <a:ext cx="12280456" cy="7185892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19711601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Rectangle 1"/>
          <p:cNvSpPr/>
          <p:nvPr/>
        </p:nvSpPr>
        <p:spPr>
          <a:xfrm>
            <a:off x="5379529" y="0"/>
            <a:ext cx="7011871" cy="6858000"/>
          </a:xfrm>
          <a:prstGeom prst="rect">
            <a:avLst/>
          </a:prstGeom>
          <a:solidFill>
            <a:schemeClr val="bg2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ru-RU"/>
          </a:p>
        </p:txBody>
      </p:sp>
      <p:sp>
        <p:nvSpPr>
          <p:cNvPr id="8" name="Content Placeholder 21">
            <a:extLst>
              <a:ext uri="{FF2B5EF4-FFF2-40B4-BE49-F238E27FC236}">
                <a16:creationId xmlns:a16="http://schemas.microsoft.com/office/drawing/2014/main" id="{94BCACAF-9681-4721-86BE-4B7213D0D559}"/>
              </a:ext>
            </a:extLst>
          </p:cNvPr>
          <p:cNvSpPr>
            <a:spLocks noGrp="1"/>
          </p:cNvSpPr>
          <p:nvPr>
            <p:ph idx="4294967295"/>
          </p:nvPr>
        </p:nvSpPr>
        <p:spPr>
          <a:xfrm>
            <a:off x="555078" y="2815814"/>
            <a:ext cx="4968000" cy="1988380"/>
          </a:xfrm>
          <a:prstGeom prst="rect">
            <a:avLst/>
          </a:prstGeom>
        </p:spPr>
        <p:txBody>
          <a:bodyPr/>
          <a:lstStyle/>
          <a:p>
            <a:pPr>
              <a:buFont typeface="Wingdings" panose="05000000000000000000" pitchFamily="2" charset="2"/>
              <a:buChar char="§"/>
            </a:pPr>
            <a:r>
              <a:rPr lang="ru-RU" sz="3600" dirty="0">
                <a:solidFill>
                  <a:schemeClr val="bg2"/>
                </a:solidFill>
                <a:latin typeface="Arial Narrow" panose="020B0606020202030204" pitchFamily="34" charset="0"/>
              </a:rPr>
              <a:t>В терминах бизнеса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ru-RU" sz="3600" dirty="0">
                <a:solidFill>
                  <a:schemeClr val="bg2"/>
                </a:solidFill>
                <a:latin typeface="Arial Narrow" panose="020B0606020202030204" pitchFamily="34" charset="0"/>
              </a:rPr>
              <a:t>На конкретных примерах</a:t>
            </a:r>
          </a:p>
          <a:p>
            <a:pPr>
              <a:buFont typeface="Wingdings" panose="05000000000000000000" pitchFamily="2" charset="2"/>
              <a:buChar char="§"/>
            </a:pPr>
            <a:r>
              <a:rPr lang="ru-RU" sz="3600" dirty="0">
                <a:solidFill>
                  <a:schemeClr val="bg2"/>
                </a:solidFill>
                <a:latin typeface="Arial Narrow" panose="020B0606020202030204" pitchFamily="34" charset="0"/>
              </a:rPr>
              <a:t>Дано, Триггер, Результат</a:t>
            </a:r>
            <a:endParaRPr lang="en-US" sz="3600" dirty="0">
              <a:solidFill>
                <a:schemeClr val="bg2"/>
              </a:solidFill>
              <a:latin typeface="Arial Narrow" panose="020B0606020202030204" pitchFamily="34" charset="0"/>
            </a:endParaRPr>
          </a:p>
        </p:txBody>
      </p:sp>
      <p:sp>
        <p:nvSpPr>
          <p:cNvPr id="9" name="Title 2">
            <a:extLst>
              <a:ext uri="{FF2B5EF4-FFF2-40B4-BE49-F238E27FC236}">
                <a16:creationId xmlns:a16="http://schemas.microsoft.com/office/drawing/2014/main" id="{BA8967CB-7A1A-4D80-BBE2-E8DC1F9513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55078" y="978220"/>
            <a:ext cx="4294700" cy="1107996"/>
          </a:xfrm>
        </p:spPr>
        <p:txBody>
          <a:bodyPr/>
          <a:lstStyle/>
          <a:p>
            <a:r>
              <a:rPr lang="ru-RU" cap="all" dirty="0">
                <a:latin typeface="Arial" panose="020B0604020202020204" pitchFamily="34" charset="0"/>
                <a:ea typeface="Verdana" panose="020B0604030504040204" pitchFamily="34" charset="0"/>
              </a:rPr>
              <a:t>Критерии приёмки</a:t>
            </a:r>
            <a:endParaRPr lang="en-US" cap="all" dirty="0">
              <a:latin typeface="Arial" panose="020B0604020202020204" pitchFamily="34" charset="0"/>
              <a:ea typeface="Verdana" panose="020B0604030504040204" pitchFamily="34" charset="0"/>
            </a:endParaRPr>
          </a:p>
        </p:txBody>
      </p:sp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3"/>
          <a:srcRect r="18656"/>
          <a:stretch/>
        </p:blipFill>
        <p:spPr>
          <a:xfrm>
            <a:off x="5446164" y="1337145"/>
            <a:ext cx="6893964" cy="435435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3474033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Title 2">
            <a:extLst>
              <a:ext uri="{FF2B5EF4-FFF2-40B4-BE49-F238E27FC236}">
                <a16:creationId xmlns:a16="http://schemas.microsoft.com/office/drawing/2014/main" id="{BA8967CB-7A1A-4D80-BBE2-E8DC1F9513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977" y="775020"/>
            <a:ext cx="11246061" cy="484820"/>
          </a:xfrm>
        </p:spPr>
        <p:txBody>
          <a:bodyPr/>
          <a:lstStyle/>
          <a:p>
            <a:r>
              <a:rPr lang="ru-RU" cap="all" dirty="0">
                <a:latin typeface="Arial" panose="020B0604020202020204" pitchFamily="34" charset="0"/>
                <a:ea typeface="Verdana" panose="020B0604030504040204" pitchFamily="34" charset="0"/>
              </a:rPr>
              <a:t>Приёмка. Время на выписку = 1 минута</a:t>
            </a:r>
            <a:endParaRPr lang="en-US" cap="all" dirty="0">
              <a:latin typeface="Arial" panose="020B0604020202020204" pitchFamily="34" charset="0"/>
              <a:ea typeface="Verdana" panose="020B0604030504040204" pitchFamily="34" charset="0"/>
            </a:endParaRPr>
          </a:p>
        </p:txBody>
      </p:sp>
      <p:pic>
        <p:nvPicPr>
          <p:cNvPr id="3" name="Picture 2"/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555078" y="1722513"/>
            <a:ext cx="6191046" cy="4366316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455039448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" name="Picture 5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555078" y="1743297"/>
            <a:ext cx="9772650" cy="4705350"/>
          </a:xfrm>
          <a:prstGeom prst="rect">
            <a:avLst/>
          </a:prstGeom>
        </p:spPr>
      </p:pic>
      <p:sp>
        <p:nvSpPr>
          <p:cNvPr id="14" name="Title 2">
            <a:extLst>
              <a:ext uri="{FF2B5EF4-FFF2-40B4-BE49-F238E27FC236}">
                <a16:creationId xmlns:a16="http://schemas.microsoft.com/office/drawing/2014/main" id="{A760013E-7781-49AE-8767-5AEB3DB956AD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977" y="775020"/>
            <a:ext cx="11246061" cy="553998"/>
          </a:xfrm>
        </p:spPr>
        <p:txBody>
          <a:bodyPr/>
          <a:lstStyle/>
          <a:p>
            <a:r>
              <a:rPr lang="ru-RU" cap="all" dirty="0">
                <a:latin typeface="Arial" panose="020B0604020202020204" pitchFamily="34" charset="0"/>
                <a:ea typeface="Verdana" panose="020B0604030504040204" pitchFamily="34" charset="0"/>
              </a:rPr>
              <a:t>Приёмка. Время на выписку = </a:t>
            </a:r>
            <a:endParaRPr lang="en-US" cap="all" dirty="0">
              <a:latin typeface="Arial" panose="020B0604020202020204" pitchFamily="34" charset="0"/>
              <a:ea typeface="Verdana" panose="020B0604030504040204" pitchFamily="34" charset="0"/>
            </a:endParaRPr>
          </a:p>
        </p:txBody>
      </p:sp>
      <p:sp>
        <p:nvSpPr>
          <p:cNvPr id="15" name="Title 2">
            <a:extLst>
              <a:ext uri="{FF2B5EF4-FFF2-40B4-BE49-F238E27FC236}">
                <a16:creationId xmlns:a16="http://schemas.microsoft.com/office/drawing/2014/main" id="{4510B3AC-8C9C-4981-9F92-87F25B75EA15}"/>
              </a:ext>
            </a:extLst>
          </p:cNvPr>
          <p:cNvSpPr txBox="1">
            <a:spLocks/>
          </p:cNvSpPr>
          <p:nvPr/>
        </p:nvSpPr>
        <p:spPr>
          <a:xfrm>
            <a:off x="9140277" y="775020"/>
            <a:ext cx="2556423" cy="553998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cap="all" dirty="0">
                <a:latin typeface="Arial" panose="020B0604020202020204" pitchFamily="34" charset="0"/>
                <a:ea typeface="Verdana" panose="020B0604030504040204" pitchFamily="34" charset="0"/>
              </a:rPr>
              <a:t>1 минута</a:t>
            </a:r>
          </a:p>
        </p:txBody>
      </p:sp>
    </p:spTree>
    <p:extLst>
      <p:ext uri="{BB962C8B-B14F-4D97-AF65-F5344CB8AC3E}">
        <p14:creationId xmlns:p14="http://schemas.microsoft.com/office/powerpoint/2010/main" val="38956257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5" grpId="0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" name="Title 2">
            <a:extLst>
              <a:ext uri="{FF2B5EF4-FFF2-40B4-BE49-F238E27FC236}">
                <a16:creationId xmlns:a16="http://schemas.microsoft.com/office/drawing/2014/main" id="{BA8967CB-7A1A-4D80-BBE2-E8DC1F9513A0}"/>
              </a:ext>
            </a:extLst>
          </p:cNvPr>
          <p:cNvSpPr txBox="1">
            <a:spLocks/>
          </p:cNvSpPr>
          <p:nvPr/>
        </p:nvSpPr>
        <p:spPr>
          <a:xfrm>
            <a:off x="9187031" y="775020"/>
            <a:ext cx="2743199" cy="553998"/>
          </a:xfrm>
          <a:prstGeom prst="rect">
            <a:avLst/>
          </a:prstGeom>
        </p:spPr>
        <p:txBody>
          <a:bodyPr vert="horz" wrap="square" lIns="0" tIns="0" rIns="0" bIns="0" rtlCol="0" anchor="t" anchorCtr="0">
            <a:spAutoFit/>
          </a:bodyPr>
          <a:lstStyle>
            <a:lvl1pPr marL="0" marR="3954" algn="l" defTabSz="405887" rtl="0" eaLnBrk="1" latinLnBrk="0" hangingPunct="1">
              <a:lnSpc>
                <a:spcPct val="90000"/>
              </a:lnSpc>
              <a:spcBef>
                <a:spcPct val="0"/>
              </a:spcBef>
              <a:spcAft>
                <a:spcPts val="0"/>
              </a:spcAft>
              <a:buNone/>
              <a:defRPr lang="ru-RU" sz="4000" b="0" kern="1200" cap="none" baseline="0" dirty="0">
                <a:solidFill>
                  <a:schemeClr val="bg1"/>
                </a:solidFill>
                <a:latin typeface="+mj-lt"/>
                <a:ea typeface="Arial" charset="0"/>
                <a:cs typeface="Arial" panose="020B0604020202020204" pitchFamily="34" charset="0"/>
              </a:defRPr>
            </a:lvl1pPr>
          </a:lstStyle>
          <a:p>
            <a:r>
              <a:rPr lang="ru-RU" cap="all" dirty="0">
                <a:latin typeface="Arial" panose="020B0604020202020204" pitchFamily="34" charset="0"/>
                <a:ea typeface="Verdana" panose="020B0604030504040204" pitchFamily="34" charset="0"/>
              </a:rPr>
              <a:t>10 сек</a:t>
            </a:r>
          </a:p>
        </p:txBody>
      </p:sp>
      <p:sp>
        <p:nvSpPr>
          <p:cNvPr id="2" name="TextBox 1"/>
          <p:cNvSpPr txBox="1"/>
          <p:nvPr/>
        </p:nvSpPr>
        <p:spPr>
          <a:xfrm>
            <a:off x="555078" y="2996483"/>
            <a:ext cx="3270447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§"/>
            </a:pPr>
            <a:r>
              <a:rPr lang="ru-RU" sz="3200" dirty="0">
                <a:solidFill>
                  <a:schemeClr val="bg2"/>
                </a:solidFill>
                <a:latin typeface="Arial Narrow" panose="020B0606020202030204" pitchFamily="34" charset="0"/>
              </a:rPr>
              <a:t>60 000+ выписок</a:t>
            </a:r>
          </a:p>
        </p:txBody>
      </p:sp>
      <p:sp>
        <p:nvSpPr>
          <p:cNvPr id="7" name="TextBox 6"/>
          <p:cNvSpPr txBox="1"/>
          <p:nvPr/>
        </p:nvSpPr>
        <p:spPr>
          <a:xfrm>
            <a:off x="555078" y="3772826"/>
            <a:ext cx="59683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§"/>
            </a:pPr>
            <a:r>
              <a:rPr lang="ru-RU" sz="3200" dirty="0">
                <a:solidFill>
                  <a:schemeClr val="bg2"/>
                </a:solidFill>
                <a:latin typeface="Arial Narrow" panose="020B0606020202030204" pitchFamily="34" charset="0"/>
              </a:rPr>
              <a:t>50 000+ минут жизни сотрудников</a:t>
            </a:r>
          </a:p>
        </p:txBody>
      </p:sp>
      <p:sp>
        <p:nvSpPr>
          <p:cNvPr id="9" name="TextBox 8"/>
          <p:cNvSpPr txBox="1"/>
          <p:nvPr/>
        </p:nvSpPr>
        <p:spPr>
          <a:xfrm>
            <a:off x="555077" y="4603823"/>
            <a:ext cx="5444119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marL="457200" indent="-457200">
              <a:buFont typeface="Wingdings" panose="05000000000000000000" pitchFamily="2" charset="2"/>
              <a:buChar char="§"/>
            </a:pPr>
            <a:r>
              <a:rPr lang="ru-RU" sz="3200" dirty="0">
                <a:solidFill>
                  <a:schemeClr val="bg2"/>
                </a:solidFill>
                <a:latin typeface="Arial Narrow" panose="020B0606020202030204" pitchFamily="34" charset="0"/>
              </a:rPr>
              <a:t>50 000+ минут жизни клиентов</a:t>
            </a:r>
          </a:p>
        </p:txBody>
      </p:sp>
      <p:sp>
        <p:nvSpPr>
          <p:cNvPr id="13" name="Title 2">
            <a:extLst>
              <a:ext uri="{FF2B5EF4-FFF2-40B4-BE49-F238E27FC236}">
                <a16:creationId xmlns:a16="http://schemas.microsoft.com/office/drawing/2014/main" id="{5D04A6FE-2524-4D4A-9D3D-32AFC96681C6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516977" y="775020"/>
            <a:ext cx="11246061" cy="553998"/>
          </a:xfrm>
        </p:spPr>
        <p:txBody>
          <a:bodyPr/>
          <a:lstStyle/>
          <a:p>
            <a:r>
              <a:rPr lang="ru-RU" cap="all" dirty="0">
                <a:latin typeface="Arial" panose="020B0604020202020204" pitchFamily="34" charset="0"/>
                <a:ea typeface="Verdana" panose="020B0604030504040204" pitchFamily="34" charset="0"/>
              </a:rPr>
              <a:t>Приёмка. Время на выписку = </a:t>
            </a:r>
            <a:endParaRPr lang="en-US" cap="all" dirty="0">
              <a:latin typeface="Arial" panose="020B0604020202020204" pitchFamily="34" charset="0"/>
              <a:ea typeface="Verdana" panose="020B0604030504040204" pitchFamily="34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BF3686C0-2048-4A9B-B5A1-3D9456B2C5CB}"/>
              </a:ext>
            </a:extLst>
          </p:cNvPr>
          <p:cNvSpPr txBox="1"/>
          <p:nvPr/>
        </p:nvSpPr>
        <p:spPr>
          <a:xfrm>
            <a:off x="4456145" y="2059195"/>
            <a:ext cx="3086101" cy="584775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3200" b="1" dirty="0">
                <a:solidFill>
                  <a:schemeClr val="bg2"/>
                </a:solidFill>
                <a:latin typeface="Arial Narrow" panose="020B0606020202030204" pitchFamily="34" charset="0"/>
              </a:rPr>
              <a:t>КАЖДЫЙ МЕСЯЦ</a:t>
            </a:r>
          </a:p>
        </p:txBody>
      </p:sp>
    </p:spTree>
    <p:extLst>
      <p:ext uri="{BB962C8B-B14F-4D97-AF65-F5344CB8AC3E}">
        <p14:creationId xmlns:p14="http://schemas.microsoft.com/office/powerpoint/2010/main" val="367854975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>
                                            <p:txEl>
                                              <p:pRg st="0" end="0"/>
                                            </p:txEl>
                                          </p:spTgt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7" grpId="0"/>
      <p:bldP spid="9" grpId="0"/>
      <p:bldP spid="8" grpId="0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7"/>
          <p:cNvSpPr>
            <a:spLocks noGrp="1"/>
          </p:cNvSpPr>
          <p:nvPr>
            <p:ph idx="1"/>
          </p:nvPr>
        </p:nvSpPr>
        <p:spPr>
          <a:xfrm>
            <a:off x="648000" y="1870308"/>
            <a:ext cx="10296000" cy="1050692"/>
          </a:xfrm>
        </p:spPr>
        <p:txBody>
          <a:bodyPr/>
          <a:lstStyle/>
          <a:p>
            <a:r>
              <a:rPr lang="ru-RU" sz="3200" dirty="0">
                <a:latin typeface="Arial Narrow" panose="020B0606020202030204" pitchFamily="34" charset="0"/>
              </a:rPr>
              <a:t>Ускорить путь заказчиков до команды</a:t>
            </a:r>
            <a:r>
              <a:rPr lang="en-US" sz="3200" dirty="0">
                <a:latin typeface="Arial Narrow" panose="020B0606020202030204" pitchFamily="34" charset="0"/>
              </a:rPr>
              <a:t> (</a:t>
            </a:r>
            <a:r>
              <a:rPr lang="ru-RU" sz="3200" dirty="0">
                <a:latin typeface="Arial Narrow" panose="020B0606020202030204" pitchFamily="34" charset="0"/>
              </a:rPr>
              <a:t>экономим годы)</a:t>
            </a:r>
          </a:p>
          <a:p>
            <a:r>
              <a:rPr lang="ru-RU" sz="3200" dirty="0">
                <a:latin typeface="Arial Narrow" panose="020B0606020202030204" pitchFamily="34" charset="0"/>
              </a:rPr>
              <a:t>Ускорить очень долгую приемку (экономим до месяца)</a:t>
            </a: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3660311" y="771800"/>
            <a:ext cx="4886789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ЧТО МЫ ОЖИДАЛИ</a:t>
            </a:r>
          </a:p>
        </p:txBody>
      </p:sp>
    </p:spTree>
    <p:extLst>
      <p:ext uri="{BB962C8B-B14F-4D97-AF65-F5344CB8AC3E}">
        <p14:creationId xmlns:p14="http://schemas.microsoft.com/office/powerpoint/2010/main" val="696703105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Content Placeholder 7"/>
          <p:cNvSpPr>
            <a:spLocks noGrp="1"/>
          </p:cNvSpPr>
          <p:nvPr>
            <p:ph idx="1"/>
          </p:nvPr>
        </p:nvSpPr>
        <p:spPr>
          <a:xfrm>
            <a:off x="648000" y="1870308"/>
            <a:ext cx="10296000" cy="4608000"/>
          </a:xfrm>
        </p:spPr>
        <p:txBody>
          <a:bodyPr/>
          <a:lstStyle/>
          <a:p>
            <a:pPr>
              <a:buFont typeface="Wingdings" panose="05000000000000000000" pitchFamily="2" charset="2"/>
              <a:buChar char="ü"/>
            </a:pPr>
            <a:r>
              <a:rPr lang="ru-RU" sz="3200" dirty="0">
                <a:latin typeface="Arial Narrow" panose="020B0606020202030204" pitchFamily="34" charset="0"/>
              </a:rPr>
              <a:t>Ускорить путь заказчиков до команды</a:t>
            </a:r>
            <a:r>
              <a:rPr lang="en-US" sz="3200" dirty="0">
                <a:latin typeface="Arial Narrow" panose="020B0606020202030204" pitchFamily="34" charset="0"/>
              </a:rPr>
              <a:t> (</a:t>
            </a:r>
            <a:r>
              <a:rPr lang="ru-RU" sz="3200" dirty="0">
                <a:latin typeface="Arial Narrow" panose="020B0606020202030204" pitchFamily="34" charset="0"/>
              </a:rPr>
              <a:t>экономим годы)</a:t>
            </a:r>
          </a:p>
          <a:p>
            <a:pPr>
              <a:buFont typeface="Wingdings" panose="05000000000000000000" pitchFamily="2" charset="2"/>
              <a:buChar char="ü"/>
            </a:pPr>
            <a:r>
              <a:rPr lang="ru-RU" sz="3200" dirty="0">
                <a:latin typeface="Arial Narrow" panose="020B0606020202030204" pitchFamily="34" charset="0"/>
              </a:rPr>
              <a:t>Ускорить очень долгую приемку (экономим до месяца)</a:t>
            </a:r>
          </a:p>
          <a:p>
            <a:pPr>
              <a:buFont typeface="Wingdings" panose="05000000000000000000" pitchFamily="2" charset="2"/>
              <a:buChar char="ü"/>
            </a:pPr>
            <a:r>
              <a:rPr lang="ru-RU" sz="3200" dirty="0">
                <a:latin typeface="Arial Narrow" panose="020B0606020202030204" pitchFamily="34" charset="0"/>
              </a:rPr>
              <a:t>Вовлечь команду в бизнес-анализ</a:t>
            </a:r>
          </a:p>
          <a:p>
            <a:pPr>
              <a:buFont typeface="Wingdings" panose="05000000000000000000" pitchFamily="2" charset="2"/>
              <a:buChar char="ü"/>
            </a:pPr>
            <a:r>
              <a:rPr lang="ru-RU" sz="3200" dirty="0">
                <a:latin typeface="Arial Narrow" panose="020B0606020202030204" pitchFamily="34" charset="0"/>
              </a:rPr>
              <a:t>Улучшить взаимопонимание между бизнесом, разработкой и поддержкой ИТ</a:t>
            </a:r>
          </a:p>
          <a:p>
            <a:pPr>
              <a:buFont typeface="Wingdings" panose="05000000000000000000" pitchFamily="2" charset="2"/>
              <a:buChar char="ü"/>
            </a:pPr>
            <a:r>
              <a:rPr lang="ru-RU" sz="3200" dirty="0">
                <a:latin typeface="Arial Narrow" panose="020B0606020202030204" pitchFamily="34" charset="0"/>
              </a:rPr>
              <a:t>Убрать очереди внутри команды и потерю информации</a:t>
            </a:r>
            <a:endParaRPr lang="en-US" sz="3200" dirty="0">
              <a:latin typeface="Arial Narrow" panose="020B0606020202030204" pitchFamily="34" charset="0"/>
            </a:endParaRPr>
          </a:p>
          <a:p>
            <a:pPr>
              <a:buFont typeface="Wingdings" panose="05000000000000000000" pitchFamily="2" charset="2"/>
              <a:buChar char="ü"/>
            </a:pPr>
            <a:r>
              <a:rPr lang="ru-RU" sz="3200" dirty="0">
                <a:latin typeface="Arial Narrow" panose="020B0606020202030204" pitchFamily="34" charset="0"/>
              </a:rPr>
              <a:t>Оптимизировать нагрузку на аналитиков</a:t>
            </a:r>
          </a:p>
          <a:p>
            <a:pPr>
              <a:buFont typeface="Wingdings" panose="05000000000000000000" pitchFamily="2" charset="2"/>
              <a:buChar char="ü"/>
            </a:pPr>
            <a:r>
              <a:rPr lang="ru-RU" sz="3200" dirty="0">
                <a:latin typeface="Arial Narrow" panose="020B0606020202030204" pitchFamily="34" charset="0"/>
              </a:rPr>
              <a:t>Повысить мотивацию команды разработки</a:t>
            </a:r>
            <a:endParaRPr lang="en-US" sz="3200" dirty="0">
              <a:latin typeface="Arial Narrow" panose="020B0606020202030204" pitchFamily="34" charset="0"/>
            </a:endParaRPr>
          </a:p>
        </p:txBody>
      </p:sp>
      <p:sp>
        <p:nvSpPr>
          <p:cNvPr id="7" name="Title 6"/>
          <p:cNvSpPr>
            <a:spLocks noGrp="1"/>
          </p:cNvSpPr>
          <p:nvPr>
            <p:ph type="title"/>
          </p:nvPr>
        </p:nvSpPr>
        <p:spPr>
          <a:xfrm>
            <a:off x="3583369" y="771800"/>
            <a:ext cx="5001832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ЧТО МЫ ПОЛУЧИЛИ</a:t>
            </a:r>
          </a:p>
        </p:txBody>
      </p:sp>
    </p:spTree>
    <p:extLst>
      <p:ext uri="{BB962C8B-B14F-4D97-AF65-F5344CB8AC3E}">
        <p14:creationId xmlns:p14="http://schemas.microsoft.com/office/powerpoint/2010/main" val="39188623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Content Placeholder 21">
            <a:extLst>
              <a:ext uri="{FF2B5EF4-FFF2-40B4-BE49-F238E27FC236}">
                <a16:creationId xmlns:a16="http://schemas.microsoft.com/office/drawing/2014/main" id="{94BCACAF-9681-4721-86BE-4B7213D0D559}"/>
              </a:ext>
            </a:extLst>
          </p:cNvPr>
          <p:cNvSpPr>
            <a:spLocks noGrp="1"/>
          </p:cNvSpPr>
          <p:nvPr>
            <p:ph idx="12"/>
          </p:nvPr>
        </p:nvSpPr>
        <p:spPr>
          <a:xfrm>
            <a:off x="6514814" y="3429000"/>
            <a:ext cx="4968000" cy="1988380"/>
          </a:xfrm>
        </p:spPr>
        <p:txBody>
          <a:bodyPr/>
          <a:lstStyle/>
          <a:p>
            <a:r>
              <a:rPr lang="ru-RU" sz="2800" dirty="0">
                <a:latin typeface="Arial Narrow" panose="020B0606020202030204" pitchFamily="34" charset="0"/>
              </a:rPr>
              <a:t>Бюрократично</a:t>
            </a:r>
          </a:p>
          <a:p>
            <a:r>
              <a:rPr lang="ru-RU" sz="2800" dirty="0">
                <a:latin typeface="Arial Narrow" panose="020B0606020202030204" pitchFamily="34" charset="0"/>
              </a:rPr>
              <a:t>Неспешно</a:t>
            </a:r>
          </a:p>
          <a:p>
            <a:r>
              <a:rPr lang="ru-RU" sz="2800" dirty="0">
                <a:latin typeface="Arial Narrow" panose="020B0606020202030204" pitchFamily="34" charset="0"/>
              </a:rPr>
              <a:t>Уныло</a:t>
            </a:r>
          </a:p>
          <a:p>
            <a:r>
              <a:rPr lang="ru-RU" sz="2800" dirty="0">
                <a:latin typeface="Arial Narrow" panose="020B0606020202030204" pitchFamily="34" charset="0"/>
              </a:rPr>
              <a:t>Но хорошая зарплата</a:t>
            </a:r>
          </a:p>
          <a:p>
            <a:endParaRPr lang="en-US" sz="2800" dirty="0">
              <a:latin typeface="Arial Narrow" panose="020B0606020202030204" pitchFamily="34" charset="0"/>
            </a:endParaRPr>
          </a:p>
        </p:txBody>
      </p:sp>
      <p:pic>
        <p:nvPicPr>
          <p:cNvPr id="12" name="Content Placeholder 11">
            <a:extLst>
              <a:ext uri="{FF2B5EF4-FFF2-40B4-BE49-F238E27FC236}">
                <a16:creationId xmlns:a16="http://schemas.microsoft.com/office/drawing/2014/main" id="{D56B6334-0492-4032-B6FB-B184FD68AC5C}"/>
              </a:ext>
            </a:extLst>
          </p:cNvPr>
          <p:cNvPicPr>
            <a:picLocks noGrp="1" noChangeAspect="1"/>
          </p:cNvPicPr>
          <p:nvPr>
            <p:ph idx="1"/>
          </p:nvPr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1" y="0"/>
            <a:ext cx="6042338" cy="6858000"/>
          </a:xfrm>
        </p:spPr>
      </p:pic>
      <p:sp>
        <p:nvSpPr>
          <p:cNvPr id="3" name="Title 2">
            <a:extLst>
              <a:ext uri="{FF2B5EF4-FFF2-40B4-BE49-F238E27FC236}">
                <a16:creationId xmlns:a16="http://schemas.microsoft.com/office/drawing/2014/main" id="{BA8967CB-7A1A-4D80-BBE2-E8DC1F9513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6514814" y="1591406"/>
            <a:ext cx="4294700" cy="1107996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  <a:ea typeface="Verdana" panose="020B0604030504040204" pitchFamily="34" charset="0"/>
              </a:rPr>
              <a:t>КАК Я ВИДЕЛ </a:t>
            </a:r>
            <a:r>
              <a:rPr lang="en-US" dirty="0">
                <a:latin typeface="Arial" panose="020B0604020202020204" pitchFamily="34" charset="0"/>
                <a:ea typeface="Verdana" panose="020B0604030504040204" pitchFamily="34" charset="0"/>
              </a:rPr>
              <a:t/>
            </a:r>
            <a:br>
              <a:rPr lang="en-US" dirty="0">
                <a:latin typeface="Arial" panose="020B0604020202020204" pitchFamily="34" charset="0"/>
                <a:ea typeface="Verdana" panose="020B0604030504040204" pitchFamily="34" charset="0"/>
              </a:rPr>
            </a:br>
            <a:r>
              <a:rPr lang="ru-RU" dirty="0">
                <a:latin typeface="Arial" panose="020B0604020202020204" pitchFamily="34" charset="0"/>
                <a:ea typeface="Verdana" panose="020B0604030504040204" pitchFamily="34" charset="0"/>
              </a:rPr>
              <a:t>РАБОТУ В БАНКЕ</a:t>
            </a:r>
            <a:endParaRPr lang="en-US" dirty="0">
              <a:latin typeface="Arial" panose="020B0604020202020204" pitchFamily="34" charset="0"/>
              <a:ea typeface="Verdana" panose="020B060403050404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58813121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Content Placeholder 15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5200" y="2102430"/>
            <a:ext cx="10296525" cy="3948387"/>
          </a:xfrm>
          <a:prstGeom prst="rect">
            <a:avLst/>
          </a:prstGeom>
        </p:spPr>
      </p:pic>
      <p:sp>
        <p:nvSpPr>
          <p:cNvPr id="11" name="Title 8"/>
          <p:cNvSpPr>
            <a:spLocks noGrp="1"/>
          </p:cNvSpPr>
          <p:nvPr>
            <p:ph type="title"/>
          </p:nvPr>
        </p:nvSpPr>
        <p:spPr>
          <a:xfrm>
            <a:off x="1714800" y="771800"/>
            <a:ext cx="8851600" cy="553998"/>
          </a:xfrm>
        </p:spPr>
        <p:txBody>
          <a:bodyPr/>
          <a:lstStyle/>
          <a:p>
            <a:r>
              <a:rPr lang="ru-RU" cap="all" dirty="0">
                <a:latin typeface="Arial" panose="020B0604020202020204" pitchFamily="34" charset="0"/>
              </a:rPr>
              <a:t>«Какие ваши доказательства?»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1291934" y="1303105"/>
            <a:ext cx="100838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dirty="0">
                <a:solidFill>
                  <a:schemeClr val="bg2"/>
                </a:solidFill>
                <a:latin typeface="Arial Narrow" panose="020B0606020202030204" pitchFamily="34" charset="0"/>
              </a:rPr>
              <a:t>Среднее время от старта работы до закрытия задачи</a:t>
            </a:r>
          </a:p>
        </p:txBody>
      </p:sp>
    </p:spTree>
    <p:extLst>
      <p:ext uri="{BB962C8B-B14F-4D97-AF65-F5344CB8AC3E}">
        <p14:creationId xmlns:p14="http://schemas.microsoft.com/office/powerpoint/2010/main" val="39818948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Content Placeholder 15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5200" y="2102430"/>
            <a:ext cx="10296525" cy="3948387"/>
          </a:xfrm>
          <a:prstGeom prst="rect">
            <a:avLst/>
          </a:prstGeom>
        </p:spPr>
      </p:pic>
      <p:sp>
        <p:nvSpPr>
          <p:cNvPr id="6" name="Oval Callout 5"/>
          <p:cNvSpPr/>
          <p:nvPr/>
        </p:nvSpPr>
        <p:spPr>
          <a:xfrm>
            <a:off x="9294154" y="3672086"/>
            <a:ext cx="1662546" cy="979054"/>
          </a:xfrm>
          <a:prstGeom prst="wedgeEllipseCallout">
            <a:avLst>
              <a:gd name="adj1" fmla="val 49167"/>
              <a:gd name="adj2" fmla="val 63443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dirty="0"/>
              <a:t>2.5 недели</a:t>
            </a:r>
          </a:p>
        </p:txBody>
      </p:sp>
      <p:sp>
        <p:nvSpPr>
          <p:cNvPr id="8" name="Oval Callout 7"/>
          <p:cNvSpPr/>
          <p:nvPr/>
        </p:nvSpPr>
        <p:spPr>
          <a:xfrm>
            <a:off x="2305326" y="3182559"/>
            <a:ext cx="1662546" cy="979054"/>
          </a:xfrm>
          <a:prstGeom prst="wedgeEllipseCallou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12 </a:t>
            </a:r>
            <a:r>
              <a:rPr lang="ru-RU" dirty="0"/>
              <a:t>недель</a:t>
            </a:r>
          </a:p>
        </p:txBody>
      </p:sp>
      <p:sp>
        <p:nvSpPr>
          <p:cNvPr id="9" name="Title 8">
            <a:extLst>
              <a:ext uri="{FF2B5EF4-FFF2-40B4-BE49-F238E27FC236}">
                <a16:creationId xmlns:a16="http://schemas.microsoft.com/office/drawing/2014/main" id="{D98ECDC8-5DA8-462D-B582-DB1AB6E35FD2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14800" y="771800"/>
            <a:ext cx="8851600" cy="553998"/>
          </a:xfrm>
        </p:spPr>
        <p:txBody>
          <a:bodyPr/>
          <a:lstStyle/>
          <a:p>
            <a:r>
              <a:rPr lang="ru-RU" cap="all" dirty="0">
                <a:latin typeface="Arial" panose="020B0604020202020204" pitchFamily="34" charset="0"/>
              </a:rPr>
              <a:t>«Какие ваши доказательства?»</a:t>
            </a:r>
          </a:p>
        </p:txBody>
      </p:sp>
      <p:sp>
        <p:nvSpPr>
          <p:cNvPr id="10" name="TextBox 9">
            <a:extLst>
              <a:ext uri="{FF2B5EF4-FFF2-40B4-BE49-F238E27FC236}">
                <a16:creationId xmlns:a16="http://schemas.microsoft.com/office/drawing/2014/main" id="{64973703-3710-40F8-8F58-79C6AB2921CE}"/>
              </a:ext>
            </a:extLst>
          </p:cNvPr>
          <p:cNvSpPr txBox="1"/>
          <p:nvPr/>
        </p:nvSpPr>
        <p:spPr>
          <a:xfrm>
            <a:off x="1291934" y="1303105"/>
            <a:ext cx="100838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dirty="0">
                <a:solidFill>
                  <a:schemeClr val="bg2"/>
                </a:solidFill>
                <a:latin typeface="Arial Narrow" panose="020B0606020202030204" pitchFamily="34" charset="0"/>
              </a:rPr>
              <a:t>Среднее время от старта работы до закрытия задачи</a:t>
            </a:r>
          </a:p>
        </p:txBody>
      </p:sp>
    </p:spTree>
    <p:extLst>
      <p:ext uri="{BB962C8B-B14F-4D97-AF65-F5344CB8AC3E}">
        <p14:creationId xmlns:p14="http://schemas.microsoft.com/office/powerpoint/2010/main" val="5985829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6" name="Content Placeholder 15"/>
          <p:cNvPicPr>
            <a:picLocks noGrp="1" noChangeAspect="1"/>
          </p:cNvPicPr>
          <p:nvPr>
            <p:ph idx="1"/>
          </p:nvPr>
        </p:nvPicPr>
        <p:blipFill>
          <a:blip r:embed="rId3"/>
          <a:stretch>
            <a:fillRect/>
          </a:stretch>
        </p:blipFill>
        <p:spPr>
          <a:xfrm>
            <a:off x="965200" y="2102430"/>
            <a:ext cx="10296525" cy="3948387"/>
          </a:xfrm>
          <a:prstGeom prst="rect">
            <a:avLst/>
          </a:prstGeom>
        </p:spPr>
      </p:pic>
      <p:sp>
        <p:nvSpPr>
          <p:cNvPr id="6" name="Oval Callout 5"/>
          <p:cNvSpPr/>
          <p:nvPr/>
        </p:nvSpPr>
        <p:spPr>
          <a:xfrm>
            <a:off x="9294154" y="3672086"/>
            <a:ext cx="1662546" cy="979054"/>
          </a:xfrm>
          <a:prstGeom prst="wedgeEllipseCallout">
            <a:avLst>
              <a:gd name="adj1" fmla="val 49167"/>
              <a:gd name="adj2" fmla="val 63443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ru-RU" dirty="0"/>
              <a:t>2.5 недели</a:t>
            </a:r>
          </a:p>
        </p:txBody>
      </p:sp>
      <p:sp>
        <p:nvSpPr>
          <p:cNvPr id="8" name="Oval Callout 7"/>
          <p:cNvSpPr/>
          <p:nvPr/>
        </p:nvSpPr>
        <p:spPr>
          <a:xfrm>
            <a:off x="2305326" y="3182559"/>
            <a:ext cx="1662546" cy="979054"/>
          </a:xfrm>
          <a:prstGeom prst="wedgeEllipseCallout">
            <a:avLst/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12 </a:t>
            </a:r>
            <a:r>
              <a:rPr lang="ru-RU" dirty="0"/>
              <a:t>недель</a:t>
            </a:r>
          </a:p>
        </p:txBody>
      </p:sp>
      <p:sp>
        <p:nvSpPr>
          <p:cNvPr id="7" name="Oval Callout 6"/>
          <p:cNvSpPr/>
          <p:nvPr/>
        </p:nvSpPr>
        <p:spPr>
          <a:xfrm>
            <a:off x="2771763" y="4651140"/>
            <a:ext cx="1662546" cy="979054"/>
          </a:xfrm>
          <a:prstGeom prst="wedgeEllipseCallout">
            <a:avLst>
              <a:gd name="adj1" fmla="val -47500"/>
              <a:gd name="adj2" fmla="val -82783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SLA = C</a:t>
            </a:r>
            <a:endParaRPr lang="ru-RU" dirty="0"/>
          </a:p>
        </p:txBody>
      </p:sp>
      <p:sp>
        <p:nvSpPr>
          <p:cNvPr id="9" name="Oval Callout 8"/>
          <p:cNvSpPr/>
          <p:nvPr/>
        </p:nvSpPr>
        <p:spPr>
          <a:xfrm>
            <a:off x="8151944" y="4861451"/>
            <a:ext cx="1662546" cy="979054"/>
          </a:xfrm>
          <a:prstGeom prst="wedgeEllipseCallout">
            <a:avLst>
              <a:gd name="adj1" fmla="val 113611"/>
              <a:gd name="adj2" fmla="val -59197"/>
            </a:avLst>
          </a:prstGeom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r>
              <a:rPr lang="en-US" dirty="0"/>
              <a:t>SLA = A</a:t>
            </a:r>
            <a:endParaRPr lang="ru-RU" dirty="0"/>
          </a:p>
        </p:txBody>
      </p:sp>
      <p:sp>
        <p:nvSpPr>
          <p:cNvPr id="12" name="Title 8">
            <a:extLst>
              <a:ext uri="{FF2B5EF4-FFF2-40B4-BE49-F238E27FC236}">
                <a16:creationId xmlns:a16="http://schemas.microsoft.com/office/drawing/2014/main" id="{AE2DFAD8-1ECF-46E4-9070-0C2F9EE97785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714800" y="771800"/>
            <a:ext cx="8851600" cy="553998"/>
          </a:xfrm>
        </p:spPr>
        <p:txBody>
          <a:bodyPr/>
          <a:lstStyle/>
          <a:p>
            <a:r>
              <a:rPr lang="ru-RU" cap="all" dirty="0">
                <a:latin typeface="Arial" panose="020B0604020202020204" pitchFamily="34" charset="0"/>
              </a:rPr>
              <a:t>«Какие ваши доказательства?»</a:t>
            </a:r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52FA35A0-51D4-4B78-A662-125A52225743}"/>
              </a:ext>
            </a:extLst>
          </p:cNvPr>
          <p:cNvSpPr txBox="1"/>
          <p:nvPr/>
        </p:nvSpPr>
        <p:spPr>
          <a:xfrm>
            <a:off x="1291934" y="1303105"/>
            <a:ext cx="10083866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ru-RU" sz="3600" dirty="0">
                <a:solidFill>
                  <a:schemeClr val="bg2"/>
                </a:solidFill>
                <a:latin typeface="Arial Narrow" panose="020B0606020202030204" pitchFamily="34" charset="0"/>
              </a:rPr>
              <a:t>Среднее время от старта работы до закрытия задачи</a:t>
            </a:r>
          </a:p>
        </p:txBody>
      </p:sp>
    </p:spTree>
    <p:extLst>
      <p:ext uri="{BB962C8B-B14F-4D97-AF65-F5344CB8AC3E}">
        <p14:creationId xmlns:p14="http://schemas.microsoft.com/office/powerpoint/2010/main" val="187687073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301411" y="779200"/>
            <a:ext cx="7655389" cy="482238"/>
          </a:xfrm>
        </p:spPr>
        <p:txBody>
          <a:bodyPr/>
          <a:lstStyle/>
          <a:p>
            <a:r>
              <a:rPr lang="ru-RU" sz="4000" dirty="0">
                <a:latin typeface="Arial" panose="020B0604020202020204" pitchFamily="34" charset="0"/>
              </a:rPr>
              <a:t>ЛАЙФХАКИ ПО </a:t>
            </a:r>
            <a:r>
              <a:rPr lang="en-US" sz="4000" dirty="0">
                <a:latin typeface="Arial" panose="020B0604020202020204" pitchFamily="34" charset="0"/>
              </a:rPr>
              <a:t>USER STORIES</a:t>
            </a:r>
            <a:r>
              <a:rPr lang="ru-RU" sz="4000" dirty="0">
                <a:latin typeface="Arial" panose="020B0604020202020204" pitchFamily="34" charset="0"/>
              </a:rPr>
              <a:t/>
            </a:r>
            <a:br>
              <a:rPr lang="ru-RU" sz="4000" dirty="0">
                <a:latin typeface="Arial" panose="020B0604020202020204" pitchFamily="34" charset="0"/>
              </a:rPr>
            </a:br>
            <a:endParaRPr lang="ru-RU" sz="4000" dirty="0">
              <a:latin typeface="Arial" panose="020B0604020202020204" pitchFamily="34" charset="0"/>
            </a:endParaRPr>
          </a:p>
        </p:txBody>
      </p:sp>
      <p:sp>
        <p:nvSpPr>
          <p:cNvPr id="9" name="TextBox 8"/>
          <p:cNvSpPr txBox="1"/>
          <p:nvPr/>
        </p:nvSpPr>
        <p:spPr>
          <a:xfrm>
            <a:off x="550863" y="1722941"/>
            <a:ext cx="10033583" cy="378565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ru-RU" sz="3200" dirty="0">
                <a:solidFill>
                  <a:schemeClr val="bg2"/>
                </a:solidFill>
                <a:latin typeface="Arial Narrow" panose="020B0606020202030204" pitchFamily="34" charset="0"/>
              </a:rPr>
              <a:t>Откажитесь от шаблонных формулировок</a:t>
            </a:r>
          </a:p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ru-RU" sz="3200" dirty="0">
                <a:solidFill>
                  <a:schemeClr val="bg2"/>
                </a:solidFill>
                <a:latin typeface="Arial Narrow" panose="020B0606020202030204" pitchFamily="34" charset="0"/>
              </a:rPr>
              <a:t>Изменения в жизни начинаются с глагола</a:t>
            </a:r>
          </a:p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ru-RU" sz="3200" dirty="0" smtClean="0">
                <a:solidFill>
                  <a:schemeClr val="bg2"/>
                </a:solidFill>
                <a:latin typeface="Arial Narrow" panose="020B0606020202030204" pitchFamily="34" charset="0"/>
              </a:rPr>
              <a:t>Научитесь </a:t>
            </a:r>
            <a:r>
              <a:rPr lang="ru-RU" sz="3200" dirty="0">
                <a:solidFill>
                  <a:schemeClr val="bg2"/>
                </a:solidFill>
                <a:latin typeface="Arial Narrow" panose="020B0606020202030204" pitchFamily="34" charset="0"/>
              </a:rPr>
              <a:t>задавать вопросы «Зачем?»</a:t>
            </a:r>
          </a:p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ru-RU" sz="3200" dirty="0" smtClean="0">
                <a:solidFill>
                  <a:schemeClr val="bg2"/>
                </a:solidFill>
                <a:latin typeface="Arial Narrow" panose="020B0606020202030204" pitchFamily="34" charset="0"/>
              </a:rPr>
              <a:t>Обсуждайте </a:t>
            </a:r>
            <a:r>
              <a:rPr lang="ru-RU" sz="3200" dirty="0">
                <a:solidFill>
                  <a:schemeClr val="bg2"/>
                </a:solidFill>
                <a:latin typeface="Arial Narrow" panose="020B0606020202030204" pitchFamily="34" charset="0"/>
              </a:rPr>
              <a:t>на примерах</a:t>
            </a:r>
          </a:p>
          <a:p>
            <a:pPr marL="457200" indent="-457200">
              <a:lnSpc>
                <a:spcPct val="150000"/>
              </a:lnSpc>
              <a:buFont typeface="Wingdings" panose="05000000000000000000" pitchFamily="2" charset="2"/>
              <a:buChar char="§"/>
            </a:pPr>
            <a:r>
              <a:rPr lang="ru-RU" sz="3200" dirty="0">
                <a:solidFill>
                  <a:schemeClr val="bg2"/>
                </a:solidFill>
                <a:latin typeface="Arial Narrow" panose="020B0606020202030204" pitchFamily="34" charset="0"/>
              </a:rPr>
              <a:t>Фиксируйте всё</a:t>
            </a:r>
          </a:p>
        </p:txBody>
      </p:sp>
    </p:spTree>
    <p:extLst>
      <p:ext uri="{BB962C8B-B14F-4D97-AF65-F5344CB8AC3E}">
        <p14:creationId xmlns:p14="http://schemas.microsoft.com/office/powerpoint/2010/main" val="4071788966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" name="Content Placeholder 5">
            <a:extLst>
              <a:ext uri="{FF2B5EF4-FFF2-40B4-BE49-F238E27FC236}">
                <a16:creationId xmlns:a16="http://schemas.microsoft.com/office/drawing/2014/main" id="{70ABED1E-2883-4BA3-B82B-3FE0EC6C8C3F}"/>
              </a:ext>
            </a:extLst>
          </p:cNvPr>
          <p:cNvPicPr>
            <a:picLocks noChangeAspect="1"/>
          </p:cNvPicPr>
          <p:nvPr/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8826" y="-681238"/>
            <a:ext cx="12329652" cy="8220477"/>
          </a:xfrm>
          <a:prstGeom prst="rect">
            <a:avLst/>
          </a:prstGeom>
        </p:spPr>
      </p:pic>
      <p:sp>
        <p:nvSpPr>
          <p:cNvPr id="2" name="Rectangle 1">
            <a:extLst>
              <a:ext uri="{FF2B5EF4-FFF2-40B4-BE49-F238E27FC236}">
                <a16:creationId xmlns:a16="http://schemas.microsoft.com/office/drawing/2014/main" id="{69FB07A5-EAF7-4CB9-9E7D-E286A7AB8727}"/>
              </a:ext>
            </a:extLst>
          </p:cNvPr>
          <p:cNvSpPr/>
          <p:nvPr/>
        </p:nvSpPr>
        <p:spPr>
          <a:xfrm>
            <a:off x="-68826" y="-681239"/>
            <a:ext cx="2409255" cy="8220477"/>
          </a:xfrm>
          <a:prstGeom prst="rect">
            <a:avLst/>
          </a:prstGeom>
          <a:solidFill>
            <a:schemeClr val="bg1">
              <a:alpha val="79000"/>
            </a:schemeClr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1" name="Title 10"/>
          <p:cNvSpPr>
            <a:spLocks noGrp="1"/>
          </p:cNvSpPr>
          <p:nvPr>
            <p:ph type="title"/>
          </p:nvPr>
        </p:nvSpPr>
        <p:spPr>
          <a:xfrm>
            <a:off x="621734" y="685800"/>
            <a:ext cx="4520900" cy="553998"/>
          </a:xfrm>
        </p:spPr>
        <p:style>
          <a:lnRef idx="2">
            <a:schemeClr val="dk1">
              <a:shade val="50000"/>
            </a:schemeClr>
          </a:lnRef>
          <a:fillRef idx="1">
            <a:schemeClr val="dk1"/>
          </a:fillRef>
          <a:effectRef idx="0">
            <a:schemeClr val="dk1"/>
          </a:effectRef>
          <a:fontRef idx="minor">
            <a:schemeClr val="lt1"/>
          </a:fontRef>
        </p:style>
        <p:txBody>
          <a:bodyPr/>
          <a:lstStyle/>
          <a:p>
            <a:r>
              <a:rPr lang="ru-RU" dirty="0">
                <a:solidFill>
                  <a:schemeClr val="bg2"/>
                </a:solidFill>
                <a:latin typeface="Arial" panose="020B0604020202020204" pitchFamily="34" charset="0"/>
              </a:rPr>
              <a:t>ВСЁ ПОЛУЧИТСЯ!</a:t>
            </a:r>
          </a:p>
        </p:txBody>
      </p:sp>
    </p:spTree>
    <p:extLst>
      <p:ext uri="{BB962C8B-B14F-4D97-AF65-F5344CB8AC3E}">
        <p14:creationId xmlns:p14="http://schemas.microsoft.com/office/powerpoint/2010/main" val="3310069031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" name="Title 7"/>
          <p:cNvSpPr>
            <a:spLocks noGrp="1"/>
          </p:cNvSpPr>
          <p:nvPr>
            <p:ph type="title"/>
          </p:nvPr>
        </p:nvSpPr>
        <p:spPr>
          <a:xfrm>
            <a:off x="612000" y="576000"/>
            <a:ext cx="8648378" cy="63765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ВОПРОСЫ И ОТВЕТЫ</a:t>
            </a:r>
          </a:p>
        </p:txBody>
      </p:sp>
      <p:pic>
        <p:nvPicPr>
          <p:cNvPr id="4" name="Picture 3">
            <a:extLst>
              <a:ext uri="{FF2B5EF4-FFF2-40B4-BE49-F238E27FC236}">
                <a16:creationId xmlns:a16="http://schemas.microsoft.com/office/drawing/2014/main" id="{4DA4AEA2-448D-4BBC-99C6-BC0ADF434A7A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611999" y="4790908"/>
            <a:ext cx="3486150" cy="1704975"/>
          </a:xfrm>
          <a:prstGeom prst="rect">
            <a:avLst/>
          </a:prstGeom>
        </p:spPr>
      </p:pic>
      <p:sp>
        <p:nvSpPr>
          <p:cNvPr id="6" name="Rectangle 5">
            <a:extLst>
              <a:ext uri="{FF2B5EF4-FFF2-40B4-BE49-F238E27FC236}">
                <a16:creationId xmlns:a16="http://schemas.microsoft.com/office/drawing/2014/main" id="{85738159-1187-4748-9432-DC4BFFDB8694}"/>
              </a:ext>
            </a:extLst>
          </p:cNvPr>
          <p:cNvSpPr/>
          <p:nvPr/>
        </p:nvSpPr>
        <p:spPr>
          <a:xfrm>
            <a:off x="5938379" y="1333077"/>
            <a:ext cx="2063804" cy="646331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lnSpc>
                <a:spcPct val="150000"/>
              </a:lnSpc>
            </a:pPr>
            <a:r>
              <a:rPr lang="ru-RU" sz="2400" b="1" dirty="0">
                <a:solidFill>
                  <a:schemeClr val="bg2"/>
                </a:solidFill>
                <a:latin typeface="Arial Narrow" panose="020B0606020202030204" pitchFamily="34" charset="0"/>
              </a:rPr>
              <a:t>Сорокин Илья</a:t>
            </a:r>
          </a:p>
        </p:txBody>
      </p:sp>
      <p:sp>
        <p:nvSpPr>
          <p:cNvPr id="9" name="Rectangle 8">
            <a:extLst>
              <a:ext uri="{FF2B5EF4-FFF2-40B4-BE49-F238E27FC236}">
                <a16:creationId xmlns:a16="http://schemas.microsoft.com/office/drawing/2014/main" id="{DF07811B-31DA-4421-9832-3A40B688699C}"/>
              </a:ext>
            </a:extLst>
          </p:cNvPr>
          <p:cNvSpPr/>
          <p:nvPr/>
        </p:nvSpPr>
        <p:spPr>
          <a:xfrm>
            <a:off x="611999" y="1330244"/>
            <a:ext cx="2302233" cy="57579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pPr>
              <a:lnSpc>
                <a:spcPct val="150000"/>
              </a:lnSpc>
            </a:pPr>
            <a:r>
              <a:rPr lang="ru-RU" sz="2400" b="1" dirty="0">
                <a:solidFill>
                  <a:schemeClr val="bg2"/>
                </a:solidFill>
                <a:latin typeface="Arial Narrow" panose="020B0606020202030204" pitchFamily="34" charset="0"/>
              </a:rPr>
              <a:t>Соловьев Артём</a:t>
            </a:r>
          </a:p>
        </p:txBody>
      </p:sp>
      <p:pic>
        <p:nvPicPr>
          <p:cNvPr id="5" name="Picture 4"/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645251" y="2275375"/>
            <a:ext cx="1466850" cy="1495425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4"/>
          <a:stretch>
            <a:fillRect/>
          </a:stretch>
        </p:blipFill>
        <p:spPr>
          <a:xfrm>
            <a:off x="6002447" y="2246800"/>
            <a:ext cx="1466850" cy="1524000"/>
          </a:xfrm>
          <a:prstGeom prst="rect">
            <a:avLst/>
          </a:prstGeom>
        </p:spPr>
      </p:pic>
      <p:sp>
        <p:nvSpPr>
          <p:cNvPr id="2" name="Rectangle 1"/>
          <p:cNvSpPr/>
          <p:nvPr/>
        </p:nvSpPr>
        <p:spPr>
          <a:xfrm>
            <a:off x="611999" y="1906043"/>
            <a:ext cx="4136197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>
                <a:solidFill>
                  <a:schemeClr val="bg2"/>
                </a:solidFill>
              </a:rPr>
              <a:t>https://www.facebook.com/JoSn4</a:t>
            </a:r>
          </a:p>
        </p:txBody>
      </p:sp>
      <p:sp>
        <p:nvSpPr>
          <p:cNvPr id="10" name="Rectangle 9"/>
          <p:cNvSpPr/>
          <p:nvPr/>
        </p:nvSpPr>
        <p:spPr>
          <a:xfrm>
            <a:off x="5934084" y="1906043"/>
            <a:ext cx="5329661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dirty="0">
                <a:solidFill>
                  <a:schemeClr val="bg2"/>
                </a:solidFill>
              </a:rPr>
              <a:t>https</a:t>
            </a:r>
            <a:r>
              <a:rPr lang="ru-RU" dirty="0" smtClean="0">
                <a:solidFill>
                  <a:schemeClr val="bg2"/>
                </a:solidFill>
              </a:rPr>
              <a:t>://www.facebook.com/</a:t>
            </a:r>
            <a:r>
              <a:rPr lang="en-US" dirty="0" err="1">
                <a:solidFill>
                  <a:schemeClr val="bg2"/>
                </a:solidFill>
              </a:rPr>
              <a:t>iljasorokin</a:t>
            </a:r>
            <a:endParaRPr lang="ru-RU" dirty="0">
              <a:solidFill>
                <a:schemeClr val="bg2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39041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itle 2">
            <a:extLst>
              <a:ext uri="{FF2B5EF4-FFF2-40B4-BE49-F238E27FC236}">
                <a16:creationId xmlns:a16="http://schemas.microsoft.com/office/drawing/2014/main" id="{BA8967CB-7A1A-4D80-BBE2-E8DC1F9513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048885" y="1558781"/>
            <a:ext cx="3866630" cy="1661993"/>
          </a:xfrm>
        </p:spPr>
        <p:txBody>
          <a:bodyPr/>
          <a:lstStyle/>
          <a:p>
            <a:r>
              <a:rPr lang="ru-RU" cap="all" dirty="0">
                <a:latin typeface="Arial" panose="020B0604020202020204" pitchFamily="34" charset="0"/>
              </a:rPr>
              <a:t>Как бизнес видел </a:t>
            </a:r>
            <a:br>
              <a:rPr lang="ru-RU" cap="all" dirty="0">
                <a:latin typeface="Arial" panose="020B0604020202020204" pitchFamily="34" charset="0"/>
              </a:rPr>
            </a:br>
            <a:r>
              <a:rPr lang="ru-RU" cap="all" dirty="0">
                <a:latin typeface="Arial" panose="020B0604020202020204" pitchFamily="34" charset="0"/>
              </a:rPr>
              <a:t>работу ИТ</a:t>
            </a:r>
            <a:endParaRPr lang="en-US" cap="all" dirty="0">
              <a:latin typeface="Arial" panose="020B0604020202020204" pitchFamily="34" charset="0"/>
            </a:endParaRP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C6B9FC63-34F2-4583-B867-98F5A58A6658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7942168" y="3951691"/>
            <a:ext cx="4249832" cy="1370509"/>
          </a:xfrm>
        </p:spPr>
        <p:txBody>
          <a:bodyPr/>
          <a:lstStyle/>
          <a:p>
            <a:pPr marL="0" indent="0">
              <a:buNone/>
            </a:pPr>
            <a:r>
              <a:rPr lang="ru-RU" sz="2800" dirty="0">
                <a:latin typeface="Arial Narrow" panose="020B0606020202030204" pitchFamily="34" charset="0"/>
              </a:rPr>
              <a:t>«Омерзительно медленно» </a:t>
            </a:r>
            <a:r>
              <a:rPr lang="en-US" sz="2800" dirty="0">
                <a:latin typeface="Arial Narrow" panose="020B0606020202030204" pitchFamily="34" charset="0"/>
              </a:rPr>
              <a:t>©</a:t>
            </a:r>
            <a:endParaRPr lang="ru-RU" sz="2800" dirty="0">
              <a:latin typeface="Arial Narrow" panose="020B0606020202030204" pitchFamily="34" charset="0"/>
            </a:endParaRPr>
          </a:p>
          <a:p>
            <a:pPr marL="0" indent="0">
              <a:buNone/>
            </a:pPr>
            <a:r>
              <a:rPr lang="ru-RU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Андрей</a:t>
            </a:r>
            <a:r>
              <a:rPr lang="en-US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 </a:t>
            </a:r>
            <a:r>
              <a:rPr lang="ru-RU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Попов</a:t>
            </a:r>
            <a:r>
              <a:rPr lang="en-US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, </a:t>
            </a:r>
          </a:p>
          <a:p>
            <a:pPr marL="0" indent="0">
              <a:buNone/>
            </a:pPr>
            <a:r>
              <a:rPr lang="ru-RU" sz="1800" dirty="0">
                <a:solidFill>
                  <a:schemeClr val="accent2">
                    <a:lumMod val="60000"/>
                    <a:lumOff val="40000"/>
                  </a:schemeClr>
                </a:solidFill>
                <a:latin typeface="Arial Narrow" panose="020B0606020202030204" pitchFamily="34" charset="0"/>
              </a:rPr>
              <a:t>руководитель дирекции информационных технологий</a:t>
            </a:r>
            <a:endParaRPr lang="en-US" sz="1800" dirty="0">
              <a:solidFill>
                <a:schemeClr val="accent2">
                  <a:lumMod val="60000"/>
                  <a:lumOff val="40000"/>
                </a:schemeClr>
              </a:solidFill>
              <a:latin typeface="Arial Narrow" panose="020B0606020202030204" pitchFamily="34" charset="0"/>
            </a:endParaRPr>
          </a:p>
          <a:p>
            <a:pPr marL="0" indent="0">
              <a:buNone/>
            </a:pPr>
            <a:endParaRPr lang="en-US" sz="2800" dirty="0">
              <a:latin typeface="Arial Narrow" panose="020B0606020202030204" pitchFamily="34" charset="0"/>
            </a:endParaRPr>
          </a:p>
          <a:p>
            <a:pPr marL="0" indent="0">
              <a:buNone/>
            </a:pPr>
            <a:endParaRPr lang="en-US" sz="2800" dirty="0">
              <a:latin typeface="Arial Narrow" panose="020B0606020202030204" pitchFamily="34" charset="0"/>
            </a:endParaRPr>
          </a:p>
        </p:txBody>
      </p:sp>
      <p:pic>
        <p:nvPicPr>
          <p:cNvPr id="12" name="Content Placeholder 11">
            <a:extLst>
              <a:ext uri="{FF2B5EF4-FFF2-40B4-BE49-F238E27FC236}">
                <a16:creationId xmlns:a16="http://schemas.microsoft.com/office/drawing/2014/main" id="{A71AC9A0-65E5-4299-9E8C-A85FD9B7743B}"/>
              </a:ext>
            </a:extLst>
          </p:cNvPr>
          <p:cNvPicPr>
            <a:picLocks noGrp="1" noChangeAspect="1"/>
          </p:cNvPicPr>
          <p:nvPr>
            <p:ph idx="12"/>
          </p:nvPr>
        </p:nvPicPr>
        <p:blipFill>
          <a:blip r:embed="rId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0" y="0"/>
            <a:ext cx="7703344" cy="6857999"/>
          </a:xfrm>
        </p:spPr>
      </p:pic>
    </p:spTree>
    <p:extLst>
      <p:ext uri="{BB962C8B-B14F-4D97-AF65-F5344CB8AC3E}">
        <p14:creationId xmlns:p14="http://schemas.microsoft.com/office/powerpoint/2010/main" val="2048923420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cxnSp>
        <p:nvCxnSpPr>
          <p:cNvPr id="8" name="Straight Connector 7">
            <a:extLst>
              <a:ext uri="{FF2B5EF4-FFF2-40B4-BE49-F238E27FC236}">
                <a16:creationId xmlns:a16="http://schemas.microsoft.com/office/drawing/2014/main" id="{93CBFFB4-2678-41CB-886F-0CC04BD6BF16}"/>
              </a:ext>
            </a:extLst>
          </p:cNvPr>
          <p:cNvCxnSpPr>
            <a:cxnSpLocks/>
          </p:cNvCxnSpPr>
          <p:nvPr/>
        </p:nvCxnSpPr>
        <p:spPr>
          <a:xfrm>
            <a:off x="912269" y="3429000"/>
            <a:ext cx="2875506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9" name="Flowchart: Connector 8">
            <a:extLst>
              <a:ext uri="{FF2B5EF4-FFF2-40B4-BE49-F238E27FC236}">
                <a16:creationId xmlns:a16="http://schemas.microsoft.com/office/drawing/2014/main" id="{381A4FCD-E07F-43E7-9A58-84FEF6B3ED10}"/>
              </a:ext>
            </a:extLst>
          </p:cNvPr>
          <p:cNvSpPr/>
          <p:nvPr/>
        </p:nvSpPr>
        <p:spPr>
          <a:xfrm>
            <a:off x="843758" y="3383280"/>
            <a:ext cx="91440" cy="91440"/>
          </a:xfrm>
          <a:prstGeom prst="flowChartConnector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2" name="Flowchart: Connector 11">
            <a:extLst>
              <a:ext uri="{FF2B5EF4-FFF2-40B4-BE49-F238E27FC236}">
                <a16:creationId xmlns:a16="http://schemas.microsoft.com/office/drawing/2014/main" id="{074C3A45-0775-49B7-A3DA-C164B1EA2586}"/>
              </a:ext>
            </a:extLst>
          </p:cNvPr>
          <p:cNvSpPr/>
          <p:nvPr/>
        </p:nvSpPr>
        <p:spPr>
          <a:xfrm>
            <a:off x="3787775" y="3383280"/>
            <a:ext cx="91440" cy="91440"/>
          </a:xfrm>
          <a:prstGeom prst="flowChartConnector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lowchart: Connector 13">
            <a:extLst>
              <a:ext uri="{FF2B5EF4-FFF2-40B4-BE49-F238E27FC236}">
                <a16:creationId xmlns:a16="http://schemas.microsoft.com/office/drawing/2014/main" id="{D0DEC926-FA7C-4DEA-848E-EE4C2F1FCE3B}"/>
              </a:ext>
            </a:extLst>
          </p:cNvPr>
          <p:cNvSpPr/>
          <p:nvPr/>
        </p:nvSpPr>
        <p:spPr>
          <a:xfrm>
            <a:off x="7177571" y="3383280"/>
            <a:ext cx="91440" cy="91440"/>
          </a:xfrm>
          <a:prstGeom prst="flowChartConnector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5" name="Straight Connector 24">
            <a:extLst>
              <a:ext uri="{FF2B5EF4-FFF2-40B4-BE49-F238E27FC236}">
                <a16:creationId xmlns:a16="http://schemas.microsoft.com/office/drawing/2014/main" id="{3EB5A902-42ED-43DC-B738-D3B25840BC04}"/>
              </a:ext>
            </a:extLst>
          </p:cNvPr>
          <p:cNvCxnSpPr>
            <a:cxnSpLocks/>
          </p:cNvCxnSpPr>
          <p:nvPr/>
        </p:nvCxnSpPr>
        <p:spPr>
          <a:xfrm>
            <a:off x="3879215" y="3429000"/>
            <a:ext cx="329461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8" name="Straight Connector 27">
            <a:extLst>
              <a:ext uri="{FF2B5EF4-FFF2-40B4-BE49-F238E27FC236}">
                <a16:creationId xmlns:a16="http://schemas.microsoft.com/office/drawing/2014/main" id="{F38FAB44-AC9C-4A14-B72E-D009CE1055DE}"/>
              </a:ext>
            </a:extLst>
          </p:cNvPr>
          <p:cNvCxnSpPr>
            <a:cxnSpLocks/>
          </p:cNvCxnSpPr>
          <p:nvPr/>
        </p:nvCxnSpPr>
        <p:spPr>
          <a:xfrm>
            <a:off x="7269011" y="3429000"/>
            <a:ext cx="329461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9" name="Flowchart: Connector 28">
            <a:extLst>
              <a:ext uri="{FF2B5EF4-FFF2-40B4-BE49-F238E27FC236}">
                <a16:creationId xmlns:a16="http://schemas.microsoft.com/office/drawing/2014/main" id="{822F9F07-AD97-4EF4-94B9-C35D1F02F0D9}"/>
              </a:ext>
            </a:extLst>
          </p:cNvPr>
          <p:cNvSpPr/>
          <p:nvPr/>
        </p:nvSpPr>
        <p:spPr>
          <a:xfrm>
            <a:off x="10563626" y="3383280"/>
            <a:ext cx="91440" cy="91440"/>
          </a:xfrm>
          <a:prstGeom prst="flowChartConnector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0" name="Straight Connector 29">
            <a:extLst>
              <a:ext uri="{FF2B5EF4-FFF2-40B4-BE49-F238E27FC236}">
                <a16:creationId xmlns:a16="http://schemas.microsoft.com/office/drawing/2014/main" id="{50D56AF2-3D83-4DD1-970E-4788FFD60E0B}"/>
              </a:ext>
            </a:extLst>
          </p:cNvPr>
          <p:cNvCxnSpPr>
            <a:cxnSpLocks/>
          </p:cNvCxnSpPr>
          <p:nvPr/>
        </p:nvCxnSpPr>
        <p:spPr>
          <a:xfrm>
            <a:off x="10655066" y="3429000"/>
            <a:ext cx="1536934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36" name="Rectangle 35">
            <a:extLst>
              <a:ext uri="{FF2B5EF4-FFF2-40B4-BE49-F238E27FC236}">
                <a16:creationId xmlns:a16="http://schemas.microsoft.com/office/drawing/2014/main" id="{F808A9C8-82A4-4D3B-9A4A-35E51618F6AE}"/>
              </a:ext>
            </a:extLst>
          </p:cNvPr>
          <p:cNvSpPr/>
          <p:nvPr/>
        </p:nvSpPr>
        <p:spPr>
          <a:xfrm>
            <a:off x="381000" y="2437090"/>
            <a:ext cx="1824538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30 января 2014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Задача в очереди 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на реализацию</a:t>
            </a:r>
          </a:p>
        </p:txBody>
      </p:sp>
      <p:pic>
        <p:nvPicPr>
          <p:cNvPr id="37" name="Picture 36">
            <a:extLst>
              <a:ext uri="{FF2B5EF4-FFF2-40B4-BE49-F238E27FC236}">
                <a16:creationId xmlns:a16="http://schemas.microsoft.com/office/drawing/2014/main" id="{43B111E0-B9E8-4099-9F06-58482400F7A4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528733" y="2714379"/>
            <a:ext cx="609524" cy="609524"/>
          </a:xfrm>
          <a:prstGeom prst="rect">
            <a:avLst/>
          </a:prstGeom>
        </p:spPr>
      </p:pic>
      <p:sp>
        <p:nvSpPr>
          <p:cNvPr id="38" name="Rectangle 37">
            <a:extLst>
              <a:ext uri="{FF2B5EF4-FFF2-40B4-BE49-F238E27FC236}">
                <a16:creationId xmlns:a16="http://schemas.microsoft.com/office/drawing/2014/main" id="{C7B42C7E-80DA-4375-9F54-B0A4F75D0FE5}"/>
              </a:ext>
            </a:extLst>
          </p:cNvPr>
          <p:cNvSpPr/>
          <p:nvPr/>
        </p:nvSpPr>
        <p:spPr>
          <a:xfrm>
            <a:off x="3002979" y="3547756"/>
            <a:ext cx="166103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24 ноября 2014 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«Нужен BRD…»</a:t>
            </a: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108C9359-2BCD-4281-B8BF-C97449C20B4D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918529" y="3534098"/>
            <a:ext cx="609524" cy="609524"/>
          </a:xfrm>
          <a:prstGeom prst="rect">
            <a:avLst/>
          </a:prstGeom>
        </p:spPr>
      </p:pic>
      <p:sp>
        <p:nvSpPr>
          <p:cNvPr id="42" name="Rectangle 41">
            <a:extLst>
              <a:ext uri="{FF2B5EF4-FFF2-40B4-BE49-F238E27FC236}">
                <a16:creationId xmlns:a16="http://schemas.microsoft.com/office/drawing/2014/main" id="{254492EB-C255-4BBF-9AAA-45CA48B9EAEA}"/>
              </a:ext>
            </a:extLst>
          </p:cNvPr>
          <p:cNvSpPr/>
          <p:nvPr/>
        </p:nvSpPr>
        <p:spPr>
          <a:xfrm>
            <a:off x="5909843" y="2437090"/>
            <a:ext cx="300647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17 апреля 2015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«Оценка 10-12</a:t>
            </a:r>
            <a:r>
              <a:rPr lang="en-US" dirty="0">
                <a:solidFill>
                  <a:schemeClr val="bg2"/>
                </a:solidFill>
                <a:latin typeface="Arial Narrow" panose="020B0606020202030204" pitchFamily="34" charset="0"/>
              </a:rPr>
              <a:t> MD</a:t>
            </a:r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…</a:t>
            </a: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включая тестирование»</a:t>
            </a: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95FB4D80-C4FB-4C16-82F6-3CB979D00C5B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303516" y="2728036"/>
            <a:ext cx="609524" cy="609524"/>
          </a:xfrm>
          <a:prstGeom prst="rect">
            <a:avLst/>
          </a:prstGeom>
        </p:spPr>
      </p:pic>
      <p:sp>
        <p:nvSpPr>
          <p:cNvPr id="45" name="Rectangle 44">
            <a:extLst>
              <a:ext uri="{FF2B5EF4-FFF2-40B4-BE49-F238E27FC236}">
                <a16:creationId xmlns:a16="http://schemas.microsoft.com/office/drawing/2014/main" id="{0858803A-BA76-4B29-820A-ABF2B0D18F99}"/>
              </a:ext>
            </a:extLst>
          </p:cNvPr>
          <p:cNvSpPr/>
          <p:nvPr/>
        </p:nvSpPr>
        <p:spPr>
          <a:xfrm>
            <a:off x="9705627" y="3520440"/>
            <a:ext cx="1805302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dirty="0">
                <a:solidFill>
                  <a:schemeClr val="bg2"/>
                </a:solidFill>
                <a:latin typeface="Arial Narrow" panose="020B0606020202030204" pitchFamily="34" charset="0"/>
              </a:rPr>
              <a:t>20</a:t>
            </a:r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 августа 2015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«ТЗ почти готово»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815BF6A6-ADC4-4D57-9B85-C41E08A44920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07507" y="3520440"/>
            <a:ext cx="609524" cy="609524"/>
          </a:xfrm>
          <a:prstGeom prst="rect">
            <a:avLst/>
          </a:prstGeom>
        </p:spPr>
      </p:pic>
      <p:sp>
        <p:nvSpPr>
          <p:cNvPr id="22" name="Title 2">
            <a:extLst>
              <a:ext uri="{FF2B5EF4-FFF2-40B4-BE49-F238E27FC236}">
                <a16:creationId xmlns:a16="http://schemas.microsoft.com/office/drawing/2014/main" id="{973FBDC4-ED2E-4649-9483-F34CFC69E92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75585" y="767515"/>
            <a:ext cx="6680670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ИСТОРИЯ ОДНОЙ ЗАДАЧИ</a:t>
            </a:r>
            <a:endParaRPr lang="ru-RU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356424503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6" grpId="0"/>
      <p:bldP spid="38" grpId="0"/>
      <p:bldP spid="42" grpId="0"/>
      <p:bldP spid="45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lowchart: Connector 11">
            <a:extLst>
              <a:ext uri="{FF2B5EF4-FFF2-40B4-BE49-F238E27FC236}">
                <a16:creationId xmlns:a16="http://schemas.microsoft.com/office/drawing/2014/main" id="{074C3A45-0775-49B7-A3DA-C164B1EA2586}"/>
              </a:ext>
            </a:extLst>
          </p:cNvPr>
          <p:cNvSpPr/>
          <p:nvPr/>
        </p:nvSpPr>
        <p:spPr>
          <a:xfrm>
            <a:off x="4492625" y="3384868"/>
            <a:ext cx="91440" cy="91440"/>
          </a:xfrm>
          <a:prstGeom prst="flowChartConnector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4" name="Flowchart: Connector 13">
            <a:extLst>
              <a:ext uri="{FF2B5EF4-FFF2-40B4-BE49-F238E27FC236}">
                <a16:creationId xmlns:a16="http://schemas.microsoft.com/office/drawing/2014/main" id="{D0DEC926-FA7C-4DEA-848E-EE4C2F1FCE3B}"/>
              </a:ext>
            </a:extLst>
          </p:cNvPr>
          <p:cNvSpPr/>
          <p:nvPr/>
        </p:nvSpPr>
        <p:spPr>
          <a:xfrm>
            <a:off x="11280458" y="3380899"/>
            <a:ext cx="91440" cy="91440"/>
          </a:xfrm>
          <a:prstGeom prst="flowChartConnector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9" name="Flowchart: Connector 28">
            <a:extLst>
              <a:ext uri="{FF2B5EF4-FFF2-40B4-BE49-F238E27FC236}">
                <a16:creationId xmlns:a16="http://schemas.microsoft.com/office/drawing/2014/main" id="{822F9F07-AD97-4EF4-94B9-C35D1F02F0D9}"/>
              </a:ext>
            </a:extLst>
          </p:cNvPr>
          <p:cNvSpPr/>
          <p:nvPr/>
        </p:nvSpPr>
        <p:spPr>
          <a:xfrm>
            <a:off x="7878680" y="3380899"/>
            <a:ext cx="91440" cy="91440"/>
          </a:xfrm>
          <a:prstGeom prst="flowChartConnector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04B95EE-B1D6-4F93-A476-C60504C3CE3D}"/>
              </a:ext>
            </a:extLst>
          </p:cNvPr>
          <p:cNvCxnSpPr>
            <a:cxnSpLocks/>
          </p:cNvCxnSpPr>
          <p:nvPr/>
        </p:nvCxnSpPr>
        <p:spPr>
          <a:xfrm>
            <a:off x="1198010" y="3429000"/>
            <a:ext cx="329461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21" name="Straight Connector 20">
            <a:extLst>
              <a:ext uri="{FF2B5EF4-FFF2-40B4-BE49-F238E27FC236}">
                <a16:creationId xmlns:a16="http://schemas.microsoft.com/office/drawing/2014/main" id="{7BA22418-1182-468A-9E66-455ED69866FD}"/>
              </a:ext>
            </a:extLst>
          </p:cNvPr>
          <p:cNvCxnSpPr>
            <a:cxnSpLocks/>
          </p:cNvCxnSpPr>
          <p:nvPr/>
        </p:nvCxnSpPr>
        <p:spPr>
          <a:xfrm flipV="1">
            <a:off x="0" y="3426619"/>
            <a:ext cx="1119739" cy="2381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Flowchart: Connector 23">
            <a:extLst>
              <a:ext uri="{FF2B5EF4-FFF2-40B4-BE49-F238E27FC236}">
                <a16:creationId xmlns:a16="http://schemas.microsoft.com/office/drawing/2014/main" id="{07E6E2D0-1140-45BF-ABC5-6D7F9D23E131}"/>
              </a:ext>
            </a:extLst>
          </p:cNvPr>
          <p:cNvSpPr/>
          <p:nvPr/>
        </p:nvSpPr>
        <p:spPr>
          <a:xfrm>
            <a:off x="1119739" y="3383280"/>
            <a:ext cx="91440" cy="91440"/>
          </a:xfrm>
          <a:prstGeom prst="flowChartConnector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DC4FC61-3846-4DCD-85D6-95F36C4248A3}"/>
              </a:ext>
            </a:extLst>
          </p:cNvPr>
          <p:cNvCxnSpPr>
            <a:cxnSpLocks/>
          </p:cNvCxnSpPr>
          <p:nvPr/>
        </p:nvCxnSpPr>
        <p:spPr>
          <a:xfrm>
            <a:off x="4584065" y="3426619"/>
            <a:ext cx="329461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32" name="Straight Connector 31">
            <a:extLst>
              <a:ext uri="{FF2B5EF4-FFF2-40B4-BE49-F238E27FC236}">
                <a16:creationId xmlns:a16="http://schemas.microsoft.com/office/drawing/2014/main" id="{7837ED47-9B3A-462A-BE8E-B8A92AC2F8A7}"/>
              </a:ext>
            </a:extLst>
          </p:cNvPr>
          <p:cNvCxnSpPr>
            <a:cxnSpLocks/>
          </p:cNvCxnSpPr>
          <p:nvPr/>
        </p:nvCxnSpPr>
        <p:spPr>
          <a:xfrm>
            <a:off x="7970120" y="3430588"/>
            <a:ext cx="329461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33" name="Picture 32">
            <a:extLst>
              <a:ext uri="{FF2B5EF4-FFF2-40B4-BE49-F238E27FC236}">
                <a16:creationId xmlns:a16="http://schemas.microsoft.com/office/drawing/2014/main" id="{A57B9F7F-AF1A-4CCB-BACC-A5875DD76A3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40311" y="3518059"/>
            <a:ext cx="650296" cy="650296"/>
          </a:xfrm>
          <a:prstGeom prst="rect">
            <a:avLst/>
          </a:prstGeom>
        </p:spPr>
      </p:pic>
      <p:sp>
        <p:nvSpPr>
          <p:cNvPr id="34" name="Rectangle 33">
            <a:extLst>
              <a:ext uri="{FF2B5EF4-FFF2-40B4-BE49-F238E27FC236}">
                <a16:creationId xmlns:a16="http://schemas.microsoft.com/office/drawing/2014/main" id="{17F5B311-34A6-4856-B562-207BC7DBA3AB}"/>
              </a:ext>
            </a:extLst>
          </p:cNvPr>
          <p:cNvSpPr/>
          <p:nvPr/>
        </p:nvSpPr>
        <p:spPr>
          <a:xfrm>
            <a:off x="253730" y="2689642"/>
            <a:ext cx="2473754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02 ноября 2015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«ТЗ придется дополнять»</a:t>
            </a:r>
          </a:p>
        </p:txBody>
      </p:sp>
      <p:pic>
        <p:nvPicPr>
          <p:cNvPr id="38" name="Picture 37">
            <a:extLst>
              <a:ext uri="{FF2B5EF4-FFF2-40B4-BE49-F238E27FC236}">
                <a16:creationId xmlns:a16="http://schemas.microsoft.com/office/drawing/2014/main" id="{62F9C379-63C2-4EA5-99D3-57E3EEDD76A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233583" y="2725656"/>
            <a:ext cx="609524" cy="609524"/>
          </a:xfrm>
          <a:prstGeom prst="rect">
            <a:avLst/>
          </a:prstGeom>
        </p:spPr>
      </p:pic>
      <p:sp>
        <p:nvSpPr>
          <p:cNvPr id="39" name="Rectangle 38">
            <a:extLst>
              <a:ext uri="{FF2B5EF4-FFF2-40B4-BE49-F238E27FC236}">
                <a16:creationId xmlns:a16="http://schemas.microsoft.com/office/drawing/2014/main" id="{57D43C30-038C-4916-B64A-7E0799D26024}"/>
              </a:ext>
            </a:extLst>
          </p:cNvPr>
          <p:cNvSpPr/>
          <p:nvPr/>
        </p:nvSpPr>
        <p:spPr>
          <a:xfrm>
            <a:off x="3481004" y="3520041"/>
            <a:ext cx="2114681" cy="646331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20 февраля 2016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«Наша часть готова!»</a:t>
            </a:r>
          </a:p>
        </p:txBody>
      </p:sp>
      <p:pic>
        <p:nvPicPr>
          <p:cNvPr id="41" name="Picture 40">
            <a:extLst>
              <a:ext uri="{FF2B5EF4-FFF2-40B4-BE49-F238E27FC236}">
                <a16:creationId xmlns:a16="http://schemas.microsoft.com/office/drawing/2014/main" id="{BA076863-D599-4699-9A3D-3480990FD9AA}"/>
              </a:ext>
            </a:extLst>
          </p:cNvPr>
          <p:cNvPicPr>
            <a:picLocks noChangeAspect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624182" y="3538444"/>
            <a:ext cx="609524" cy="609524"/>
          </a:xfrm>
          <a:prstGeom prst="rect">
            <a:avLst/>
          </a:prstGeom>
        </p:spPr>
      </p:pic>
      <p:sp>
        <p:nvSpPr>
          <p:cNvPr id="42" name="Rectangle 41">
            <a:extLst>
              <a:ext uri="{FF2B5EF4-FFF2-40B4-BE49-F238E27FC236}">
                <a16:creationId xmlns:a16="http://schemas.microsoft.com/office/drawing/2014/main" id="{5680E7A1-F64B-400F-BA3A-46D3C1EA5B34}"/>
              </a:ext>
            </a:extLst>
          </p:cNvPr>
          <p:cNvSpPr/>
          <p:nvPr/>
        </p:nvSpPr>
        <p:spPr>
          <a:xfrm>
            <a:off x="6754849" y="2412642"/>
            <a:ext cx="2339102" cy="1200329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29 февраля 2016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«Настройка интеграции </a:t>
            </a: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с системой </a:t>
            </a:r>
            <a:r>
              <a:rPr lang="en-US" dirty="0">
                <a:solidFill>
                  <a:schemeClr val="bg2"/>
                </a:solidFill>
                <a:latin typeface="Arial Narrow" panose="020B0606020202030204" pitchFamily="34" charset="0"/>
              </a:rPr>
              <a:t>ELBRUS</a:t>
            </a:r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...»</a:t>
            </a:r>
          </a:p>
          <a:p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</p:txBody>
      </p:sp>
      <p:pic>
        <p:nvPicPr>
          <p:cNvPr id="44" name="Picture 43">
            <a:extLst>
              <a:ext uri="{FF2B5EF4-FFF2-40B4-BE49-F238E27FC236}">
                <a16:creationId xmlns:a16="http://schemas.microsoft.com/office/drawing/2014/main" id="{5DAE7C08-7BFF-40ED-8E74-5193766AC568}"/>
              </a:ext>
            </a:extLst>
          </p:cNvPr>
          <p:cNvPicPr>
            <a:picLocks noChangeAspect="1"/>
          </p:cNvPicPr>
          <p:nvPr/>
        </p:nvPicPr>
        <p:blipFill>
          <a:blip r:embed="rId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021416" y="2713209"/>
            <a:ext cx="609524" cy="609524"/>
          </a:xfrm>
          <a:prstGeom prst="rect">
            <a:avLst/>
          </a:prstGeom>
        </p:spPr>
      </p:pic>
      <p:cxnSp>
        <p:nvCxnSpPr>
          <p:cNvPr id="45" name="Straight Connector 44">
            <a:extLst>
              <a:ext uri="{FF2B5EF4-FFF2-40B4-BE49-F238E27FC236}">
                <a16:creationId xmlns:a16="http://schemas.microsoft.com/office/drawing/2014/main" id="{0D3503A5-6E36-431C-AB98-61479F2E06E5}"/>
              </a:ext>
            </a:extLst>
          </p:cNvPr>
          <p:cNvCxnSpPr>
            <a:cxnSpLocks/>
          </p:cNvCxnSpPr>
          <p:nvPr/>
        </p:nvCxnSpPr>
        <p:spPr>
          <a:xfrm>
            <a:off x="11371898" y="3427413"/>
            <a:ext cx="820102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48" name="Rectangle 47">
            <a:extLst>
              <a:ext uri="{FF2B5EF4-FFF2-40B4-BE49-F238E27FC236}">
                <a16:creationId xmlns:a16="http://schemas.microsoft.com/office/drawing/2014/main" id="{76590D2D-EAD2-4BF8-AA13-55594E23B009}"/>
              </a:ext>
            </a:extLst>
          </p:cNvPr>
          <p:cNvSpPr/>
          <p:nvPr/>
        </p:nvSpPr>
        <p:spPr>
          <a:xfrm>
            <a:off x="10365017" y="3538444"/>
            <a:ext cx="1922321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7 Июля 2016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«Готовим к выводу 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в прод»</a:t>
            </a:r>
          </a:p>
        </p:txBody>
      </p:sp>
      <p:sp>
        <p:nvSpPr>
          <p:cNvPr id="22" name="Title 2">
            <a:extLst>
              <a:ext uri="{FF2B5EF4-FFF2-40B4-BE49-F238E27FC236}">
                <a16:creationId xmlns:a16="http://schemas.microsoft.com/office/drawing/2014/main" id="{973E6CB7-CBD8-48DB-A987-B501C90F561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75585" y="767515"/>
            <a:ext cx="6680670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ИСТОРИЯ ОДНОЙ ЗАДАЧИ</a:t>
            </a:r>
            <a:endParaRPr lang="ru-RU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</p:spTree>
    <p:extLst>
      <p:ext uri="{BB962C8B-B14F-4D97-AF65-F5344CB8AC3E}">
        <p14:creationId xmlns:p14="http://schemas.microsoft.com/office/powerpoint/2010/main" val="1183376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9" grpId="0"/>
      <p:bldP spid="42" grpId="0"/>
      <p:bldP spid="48" grpId="0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Flowchart: Connector 11">
            <a:extLst>
              <a:ext uri="{FF2B5EF4-FFF2-40B4-BE49-F238E27FC236}">
                <a16:creationId xmlns:a16="http://schemas.microsoft.com/office/drawing/2014/main" id="{074C3A45-0775-49B7-A3DA-C164B1EA2586}"/>
              </a:ext>
            </a:extLst>
          </p:cNvPr>
          <p:cNvSpPr/>
          <p:nvPr/>
        </p:nvSpPr>
        <p:spPr>
          <a:xfrm>
            <a:off x="5128098" y="3380899"/>
            <a:ext cx="91440" cy="91440"/>
          </a:xfrm>
          <a:prstGeom prst="flowChartConnector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20" name="Straight Connector 19">
            <a:extLst>
              <a:ext uri="{FF2B5EF4-FFF2-40B4-BE49-F238E27FC236}">
                <a16:creationId xmlns:a16="http://schemas.microsoft.com/office/drawing/2014/main" id="{C04B95EE-B1D6-4F93-A476-C60504C3CE3D}"/>
              </a:ext>
            </a:extLst>
          </p:cNvPr>
          <p:cNvCxnSpPr>
            <a:cxnSpLocks/>
          </p:cNvCxnSpPr>
          <p:nvPr/>
        </p:nvCxnSpPr>
        <p:spPr>
          <a:xfrm>
            <a:off x="1833483" y="3426619"/>
            <a:ext cx="3294615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sp>
        <p:nvSpPr>
          <p:cNvPr id="24" name="Flowchart: Connector 23">
            <a:extLst>
              <a:ext uri="{FF2B5EF4-FFF2-40B4-BE49-F238E27FC236}">
                <a16:creationId xmlns:a16="http://schemas.microsoft.com/office/drawing/2014/main" id="{07E6E2D0-1140-45BF-ABC5-6D7F9D23E131}"/>
              </a:ext>
            </a:extLst>
          </p:cNvPr>
          <p:cNvSpPr/>
          <p:nvPr/>
        </p:nvSpPr>
        <p:spPr>
          <a:xfrm>
            <a:off x="1742042" y="3380899"/>
            <a:ext cx="91440" cy="91440"/>
          </a:xfrm>
          <a:prstGeom prst="flowChartConnector">
            <a:avLst/>
          </a:prstGeom>
          <a:solidFill>
            <a:schemeClr val="bg2"/>
          </a:solidFill>
          <a:ln>
            <a:solidFill>
              <a:schemeClr val="bg2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cxnSp>
        <p:nvCxnSpPr>
          <p:cNvPr id="31" name="Straight Connector 30">
            <a:extLst>
              <a:ext uri="{FF2B5EF4-FFF2-40B4-BE49-F238E27FC236}">
                <a16:creationId xmlns:a16="http://schemas.microsoft.com/office/drawing/2014/main" id="{6DC4FC61-3846-4DCD-85D6-95F36C4248A3}"/>
              </a:ext>
            </a:extLst>
          </p:cNvPr>
          <p:cNvCxnSpPr>
            <a:cxnSpLocks/>
          </p:cNvCxnSpPr>
          <p:nvPr/>
        </p:nvCxnSpPr>
        <p:spPr>
          <a:xfrm>
            <a:off x="0" y="3426619"/>
            <a:ext cx="1733550" cy="0"/>
          </a:xfrm>
          <a:prstGeom prst="line">
            <a:avLst/>
          </a:prstGeom>
          <a:ln>
            <a:solidFill>
              <a:schemeClr val="bg2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6" name="Picture 5">
            <a:extLst>
              <a:ext uri="{FF2B5EF4-FFF2-40B4-BE49-F238E27FC236}">
                <a16:creationId xmlns:a16="http://schemas.microsoft.com/office/drawing/2014/main" id="{5AF8E498-3A2E-4E85-AC1C-CE7FB2BED210}"/>
              </a:ext>
            </a:extLst>
          </p:cNvPr>
          <p:cNvPicPr>
            <a:picLocks noChangeAspect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462615" y="3518059"/>
            <a:ext cx="650296" cy="650296"/>
          </a:xfrm>
          <a:prstGeom prst="rect">
            <a:avLst/>
          </a:prstGeom>
        </p:spPr>
      </p:pic>
      <p:sp>
        <p:nvSpPr>
          <p:cNvPr id="7" name="Rectangle 6">
            <a:extLst>
              <a:ext uri="{FF2B5EF4-FFF2-40B4-BE49-F238E27FC236}">
                <a16:creationId xmlns:a16="http://schemas.microsoft.com/office/drawing/2014/main" id="{91907515-B488-4AE0-B2BC-5809EDF32612}"/>
              </a:ext>
            </a:extLst>
          </p:cNvPr>
          <p:cNvSpPr/>
          <p:nvPr/>
        </p:nvSpPr>
        <p:spPr>
          <a:xfrm>
            <a:off x="573325" y="2411849"/>
            <a:ext cx="242887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21 Июля 2016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«Новое программное </a:t>
            </a: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обеспечение на проде.»</a:t>
            </a:r>
          </a:p>
        </p:txBody>
      </p:sp>
      <p:sp>
        <p:nvSpPr>
          <p:cNvPr id="8" name="Rectangle 7">
            <a:extLst>
              <a:ext uri="{FF2B5EF4-FFF2-40B4-BE49-F238E27FC236}">
                <a16:creationId xmlns:a16="http://schemas.microsoft.com/office/drawing/2014/main" id="{9CF95C4F-8058-4D81-B040-560E85A4A74B}"/>
              </a:ext>
            </a:extLst>
          </p:cNvPr>
          <p:cNvSpPr/>
          <p:nvPr/>
        </p:nvSpPr>
        <p:spPr>
          <a:xfrm>
            <a:off x="4440989" y="3472339"/>
            <a:ext cx="1858201" cy="92333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27 июля 2016</a:t>
            </a: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«Закрытие задачи </a:t>
            </a:r>
            <a:endParaRPr lang="en-US" dirty="0">
              <a:solidFill>
                <a:schemeClr val="bg2"/>
              </a:solidFill>
              <a:latin typeface="Arial Narrow" panose="020B0606020202030204" pitchFamily="34" charset="0"/>
            </a:endParaRPr>
          </a:p>
          <a:p>
            <a:r>
              <a:rPr lang="ru-RU" dirty="0">
                <a:solidFill>
                  <a:schemeClr val="bg2"/>
                </a:solidFill>
                <a:latin typeface="Arial Narrow" panose="020B0606020202030204" pitchFamily="34" charset="0"/>
              </a:rPr>
              <a:t>согласовано!»</a:t>
            </a:r>
          </a:p>
        </p:txBody>
      </p:sp>
      <p:pic>
        <p:nvPicPr>
          <p:cNvPr id="10" name="Picture 9">
            <a:extLst>
              <a:ext uri="{FF2B5EF4-FFF2-40B4-BE49-F238E27FC236}">
                <a16:creationId xmlns:a16="http://schemas.microsoft.com/office/drawing/2014/main" id="{A408B3C8-C656-477E-8060-0207685A977B}"/>
              </a:ext>
            </a:extLst>
          </p:cNvPr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4869056" y="2725655"/>
            <a:ext cx="609524" cy="609524"/>
          </a:xfrm>
          <a:prstGeom prst="rect">
            <a:avLst/>
          </a:prstGeom>
        </p:spPr>
      </p:pic>
      <p:sp>
        <p:nvSpPr>
          <p:cNvPr id="15" name="Title 2">
            <a:extLst>
              <a:ext uri="{FF2B5EF4-FFF2-40B4-BE49-F238E27FC236}">
                <a16:creationId xmlns:a16="http://schemas.microsoft.com/office/drawing/2014/main" id="{350BA288-2F36-47D1-A13F-95CB73C2CC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2775585" y="767515"/>
            <a:ext cx="6680670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ИСТОРИЯ ОДНОЙ ЗАДАЧИ</a:t>
            </a:r>
            <a:endParaRPr lang="ru-RU" dirty="0">
              <a:solidFill>
                <a:schemeClr val="bg2">
                  <a:lumMod val="50000"/>
                </a:schemeClr>
              </a:solidFill>
              <a:latin typeface="Arial" panose="020B0604020202020204" pitchFamily="34" charset="0"/>
            </a:endParaRPr>
          </a:p>
        </p:txBody>
      </p:sp>
      <p:pic>
        <p:nvPicPr>
          <p:cNvPr id="17" name="Picture 16">
            <a:extLst>
              <a:ext uri="{FF2B5EF4-FFF2-40B4-BE49-F238E27FC236}">
                <a16:creationId xmlns:a16="http://schemas.microsoft.com/office/drawing/2014/main" id="{DEBB0D11-FC77-4679-BE3C-41BAED45CC22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296815" y="1483519"/>
            <a:ext cx="5852160" cy="3886200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862092409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8" grpId="0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Content Placeholder 25"/>
          <p:cNvSpPr>
            <a:spLocks noGrp="1"/>
          </p:cNvSpPr>
          <p:nvPr>
            <p:ph idx="1"/>
          </p:nvPr>
        </p:nvSpPr>
        <p:spPr>
          <a:xfrm>
            <a:off x="648000" y="3011293"/>
            <a:ext cx="5795330" cy="2603189"/>
          </a:xfrm>
        </p:spPr>
        <p:txBody>
          <a:bodyPr/>
          <a:lstStyle/>
          <a:p>
            <a:r>
              <a:rPr lang="ru-RU" b="1" dirty="0">
                <a:latin typeface="Arial Narrow" panose="020B0606020202030204" pitchFamily="34" charset="0"/>
              </a:rPr>
              <a:t>30 января 2014. Задача в очереди на реализацию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24 ноября 2014. «Нужен BRD..»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17 апреля 2015. </a:t>
            </a:r>
            <a:r>
              <a:rPr lang="ru-RU" b="1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«</a:t>
            </a:r>
            <a:r>
              <a:rPr lang="ru-RU" b="1" dirty="0">
                <a:latin typeface="Arial Narrow" panose="020B0606020202030204" pitchFamily="34" charset="0"/>
              </a:rPr>
              <a:t>Оценка 10-12 человеко-дней.. </a:t>
            </a:r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включая тестирование»</a:t>
            </a:r>
          </a:p>
          <a:p>
            <a:r>
              <a:rPr lang="en-US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20</a:t>
            </a:r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 августа 2015. «ТЗ почти готово»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02 ноября 2015. «ТЗ придется дополнять»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20 февраля 2015. «Наша часть готова!»</a:t>
            </a:r>
          </a:p>
          <a:p>
            <a:pPr marL="0" indent="0">
              <a:buNone/>
            </a:pPr>
            <a:endParaRPr lang="ru-RU" dirty="0">
              <a:solidFill>
                <a:schemeClr val="tx1">
                  <a:lumMod val="75000"/>
                  <a:lumOff val="25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3" name="Title 2"/>
          <p:cNvSpPr>
            <a:spLocks noGrp="1"/>
          </p:cNvSpPr>
          <p:nvPr>
            <p:ph type="title"/>
          </p:nvPr>
        </p:nvSpPr>
        <p:spPr>
          <a:xfrm>
            <a:off x="3448793" y="773461"/>
            <a:ext cx="5390404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ЧТО ПОШЛО НЕ ТАК?</a:t>
            </a:r>
          </a:p>
        </p:txBody>
      </p:sp>
      <p:sp>
        <p:nvSpPr>
          <p:cNvPr id="27" name="Content Placeholder 26"/>
          <p:cNvSpPr>
            <a:spLocks noGrp="1"/>
          </p:cNvSpPr>
          <p:nvPr>
            <p:ph idx="12"/>
          </p:nvPr>
        </p:nvSpPr>
        <p:spPr>
          <a:xfrm>
            <a:off x="6807649" y="3014250"/>
            <a:ext cx="4968000" cy="2600590"/>
          </a:xfrm>
        </p:spPr>
        <p:txBody>
          <a:bodyPr/>
          <a:lstStyle/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29 февраля 2016. «Настройка интеграции с системой </a:t>
            </a:r>
            <a:r>
              <a:rPr lang="en-US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ELBRUS</a:t>
            </a:r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…»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7 Июля 2016. «Готовим к выводу в прод»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21 Июля 2016 «Новое программное обеспечение на проде»</a:t>
            </a:r>
          </a:p>
          <a:p>
            <a:r>
              <a:rPr lang="ru-RU" b="1" dirty="0">
                <a:latin typeface="Arial Narrow" panose="020B0606020202030204" pitchFamily="34" charset="0"/>
              </a:rPr>
              <a:t>27 июля 2016 «Закрытие задачи согласовано!»</a:t>
            </a:r>
          </a:p>
        </p:txBody>
      </p:sp>
    </p:spTree>
    <p:extLst>
      <p:ext uri="{BB962C8B-B14F-4D97-AF65-F5344CB8AC3E}">
        <p14:creationId xmlns:p14="http://schemas.microsoft.com/office/powerpoint/2010/main" val="336284268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>
            <a:extLst>
              <a:ext uri="{FF2B5EF4-FFF2-40B4-BE49-F238E27FC236}">
                <a16:creationId xmlns:a16="http://schemas.microsoft.com/office/drawing/2014/main" id="{BF3686C0-2048-4A9B-B5A1-3D9456B2C5CB}"/>
              </a:ext>
            </a:extLst>
          </p:cNvPr>
          <p:cNvSpPr txBox="1"/>
          <p:nvPr/>
        </p:nvSpPr>
        <p:spPr>
          <a:xfrm>
            <a:off x="4161721" y="1615983"/>
            <a:ext cx="3964547" cy="1077218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 algn="ctr"/>
            <a:r>
              <a:rPr lang="ru-RU" sz="3200" b="1" dirty="0">
                <a:solidFill>
                  <a:schemeClr val="bg2"/>
                </a:solidFill>
                <a:latin typeface="Arial Narrow" panose="020B0606020202030204" pitchFamily="34" charset="0"/>
              </a:rPr>
              <a:t>20 ДНЕЙ</a:t>
            </a:r>
            <a:br>
              <a:rPr lang="ru-RU" sz="3200" b="1" dirty="0">
                <a:solidFill>
                  <a:schemeClr val="bg2"/>
                </a:solidFill>
                <a:latin typeface="Arial Narrow" panose="020B0606020202030204" pitchFamily="34" charset="0"/>
              </a:rPr>
            </a:br>
            <a:r>
              <a:rPr lang="ru-RU" sz="3200" b="1" dirty="0">
                <a:solidFill>
                  <a:schemeClr val="bg2"/>
                </a:solidFill>
                <a:latin typeface="Arial Narrow" panose="020B0606020202030204" pitchFamily="34" charset="0"/>
              </a:rPr>
              <a:t>СПИСАНО НА ЗАДАЧУ</a:t>
            </a:r>
          </a:p>
        </p:txBody>
      </p:sp>
      <p:sp>
        <p:nvSpPr>
          <p:cNvPr id="9" name="Title 2">
            <a:extLst>
              <a:ext uri="{FF2B5EF4-FFF2-40B4-BE49-F238E27FC236}">
                <a16:creationId xmlns:a16="http://schemas.microsoft.com/office/drawing/2014/main" id="{71202876-D9DE-4AEB-B4A4-F39DD873E00C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3448793" y="773461"/>
            <a:ext cx="5390404" cy="553998"/>
          </a:xfrm>
        </p:spPr>
        <p:txBody>
          <a:bodyPr/>
          <a:lstStyle/>
          <a:p>
            <a:r>
              <a:rPr lang="ru-RU" dirty="0">
                <a:latin typeface="Arial" panose="020B0604020202020204" pitchFamily="34" charset="0"/>
              </a:rPr>
              <a:t>ЧТО ПОШЛО НЕ ТАК?</a:t>
            </a:r>
          </a:p>
        </p:txBody>
      </p:sp>
      <p:sp>
        <p:nvSpPr>
          <p:cNvPr id="16" name="Content Placeholder 25"/>
          <p:cNvSpPr>
            <a:spLocks noGrp="1"/>
          </p:cNvSpPr>
          <p:nvPr>
            <p:ph idx="1"/>
          </p:nvPr>
        </p:nvSpPr>
        <p:spPr>
          <a:xfrm>
            <a:off x="648000" y="3011293"/>
            <a:ext cx="5795330" cy="2603189"/>
          </a:xfrm>
        </p:spPr>
        <p:txBody>
          <a:bodyPr/>
          <a:lstStyle/>
          <a:p>
            <a:r>
              <a:rPr lang="ru-RU" b="1" dirty="0">
                <a:latin typeface="Arial Narrow" panose="020B0606020202030204" pitchFamily="34" charset="0"/>
              </a:rPr>
              <a:t>30 января 2014. Задача в очереди на реализацию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24 ноября 2014. «Нужен BRD..»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17 апреля 2015. </a:t>
            </a:r>
            <a:r>
              <a:rPr lang="ru-RU" b="1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«</a:t>
            </a:r>
            <a:r>
              <a:rPr lang="ru-RU" b="1" dirty="0">
                <a:latin typeface="Arial Narrow" panose="020B0606020202030204" pitchFamily="34" charset="0"/>
              </a:rPr>
              <a:t>Оценка 10-12 человеко-дней.. </a:t>
            </a:r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включая тестирование»</a:t>
            </a:r>
          </a:p>
          <a:p>
            <a:r>
              <a:rPr lang="en-US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20</a:t>
            </a:r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 августа 2015. «ТЗ почти готово»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02 ноября 2015. «ТЗ придется дополнять»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20 февраля 2015. «Наша часть готова!»</a:t>
            </a:r>
          </a:p>
          <a:p>
            <a:pPr marL="0" indent="0">
              <a:buNone/>
            </a:pPr>
            <a:endParaRPr lang="ru-RU" dirty="0">
              <a:solidFill>
                <a:schemeClr val="tx1">
                  <a:lumMod val="75000"/>
                  <a:lumOff val="25000"/>
                </a:schemeClr>
              </a:solidFill>
              <a:latin typeface="Arial Narrow" panose="020B0606020202030204" pitchFamily="34" charset="0"/>
            </a:endParaRPr>
          </a:p>
        </p:txBody>
      </p:sp>
      <p:sp>
        <p:nvSpPr>
          <p:cNvPr id="17" name="Content Placeholder 26"/>
          <p:cNvSpPr>
            <a:spLocks noGrp="1"/>
          </p:cNvSpPr>
          <p:nvPr>
            <p:ph idx="12"/>
          </p:nvPr>
        </p:nvSpPr>
        <p:spPr>
          <a:xfrm>
            <a:off x="6807649" y="3014250"/>
            <a:ext cx="4968000" cy="2600590"/>
          </a:xfrm>
        </p:spPr>
        <p:txBody>
          <a:bodyPr/>
          <a:lstStyle/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29 февраля 2016. «Настройка интеграции с системой </a:t>
            </a:r>
            <a:r>
              <a:rPr lang="en-US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ELBRUS</a:t>
            </a:r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…»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7 Июля 2016. «Готовим к выводу в прод»</a:t>
            </a:r>
          </a:p>
          <a:p>
            <a:r>
              <a:rPr lang="ru-RU" dirty="0">
                <a:solidFill>
                  <a:schemeClr val="accent2">
                    <a:lumMod val="40000"/>
                    <a:lumOff val="60000"/>
                  </a:schemeClr>
                </a:solidFill>
                <a:latin typeface="Arial Narrow" panose="020B0606020202030204" pitchFamily="34" charset="0"/>
              </a:rPr>
              <a:t>21 Июля 2016 «Новое программное обеспечение на проде»</a:t>
            </a:r>
          </a:p>
          <a:p>
            <a:r>
              <a:rPr lang="ru-RU" b="1" dirty="0">
                <a:latin typeface="Arial Narrow" panose="020B0606020202030204" pitchFamily="34" charset="0"/>
              </a:rPr>
              <a:t>27 июля 2016 «Закрытие задачи согласовано!»</a:t>
            </a:r>
          </a:p>
        </p:txBody>
      </p:sp>
    </p:spTree>
    <p:extLst>
      <p:ext uri="{BB962C8B-B14F-4D97-AF65-F5344CB8AC3E}">
        <p14:creationId xmlns:p14="http://schemas.microsoft.com/office/powerpoint/2010/main" val="4136143534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Обложки">
  <a:themeElements>
    <a:clrScheme name="Raif 2">
      <a:dk1>
        <a:srgbClr val="000000"/>
      </a:dk1>
      <a:lt1>
        <a:srgbClr val="FAFA00"/>
      </a:lt1>
      <a:dk2>
        <a:srgbClr val="000000"/>
      </a:dk2>
      <a:lt2>
        <a:srgbClr val="FFFFFF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5B9BD5"/>
      </a:hlink>
      <a:folHlink>
        <a:srgbClr val="954F72"/>
      </a:folHlink>
    </a:clrScheme>
    <a:fontScheme name="RB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Разделители">
  <a:themeElements>
    <a:clrScheme name="Другая 2">
      <a:dk1>
        <a:srgbClr val="000000"/>
      </a:dk1>
      <a:lt1>
        <a:srgbClr val="FAFA00"/>
      </a:lt1>
      <a:dk2>
        <a:srgbClr val="000000"/>
      </a:dk2>
      <a:lt2>
        <a:srgbClr val="FFFFFF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RB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3.xml><?xml version="1.0" encoding="utf-8"?>
<a:theme xmlns:a="http://schemas.openxmlformats.org/drawingml/2006/main" name="Общий">
  <a:themeElements>
    <a:clrScheme name="Raif">
      <a:dk1>
        <a:srgbClr val="000000"/>
      </a:dk1>
      <a:lt1>
        <a:srgbClr val="FAFA00"/>
      </a:lt1>
      <a:dk2>
        <a:srgbClr val="000000"/>
      </a:dk2>
      <a:lt2>
        <a:srgbClr val="FFFFFF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RB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4.xml><?xml version="1.0" encoding="utf-8"?>
<a:theme xmlns:a="http://schemas.openxmlformats.org/drawingml/2006/main" name="Мокапы">
  <a:themeElements>
    <a:clrScheme name="Другая 2">
      <a:dk1>
        <a:srgbClr val="000000"/>
      </a:dk1>
      <a:lt1>
        <a:srgbClr val="FAFA00"/>
      </a:lt1>
      <a:dk2>
        <a:srgbClr val="000000"/>
      </a:dk2>
      <a:lt2>
        <a:srgbClr val="FFFFFF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RB">
      <a:majorFont>
        <a:latin typeface="Verdana"/>
        <a:ea typeface=""/>
        <a:cs typeface=""/>
      </a:majorFont>
      <a:minorFont>
        <a:latin typeface="Verdana"/>
        <a:ea typeface=""/>
        <a:cs typeface=""/>
      </a:minorFont>
    </a:fontScheme>
    <a:fmtScheme name="Стандартная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5.xml><?xml version="1.0" encoding="utf-8"?>
<a:theme xmlns:a="http://schemas.openxmlformats.org/drawingml/2006/main" name="Office Theme">
  <a:themeElements>
    <a:clrScheme name="Raif 2">
      <a:dk1>
        <a:srgbClr val="000000"/>
      </a:dk1>
      <a:lt1>
        <a:srgbClr val="FAFA00"/>
      </a:lt1>
      <a:dk2>
        <a:srgbClr val="000000"/>
      </a:dk2>
      <a:lt2>
        <a:srgbClr val="FFFFFF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5B9BD5"/>
      </a:hlink>
      <a:folHlink>
        <a:srgbClr val="954F72"/>
      </a:folHlink>
    </a:clrScheme>
    <a:fontScheme name="Office Them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 Them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emplate>template_presentation_2019 IT</Template>
  <TotalTime>5527</TotalTime>
  <Words>897</Words>
  <Application>Microsoft Office PowerPoint</Application>
  <PresentationFormat>Widescreen</PresentationFormat>
  <Paragraphs>204</Paragraphs>
  <Slides>35</Slides>
  <Notes>25</Notes>
  <HiddenSlides>0</HiddenSlides>
  <MMClips>0</MMClips>
  <ScaleCrop>false</ScaleCrop>
  <HeadingPairs>
    <vt:vector size="6" baseType="variant">
      <vt:variant>
        <vt:lpstr>Fonts Used</vt:lpstr>
      </vt:variant>
      <vt:variant>
        <vt:i4>7</vt:i4>
      </vt:variant>
      <vt:variant>
        <vt:lpstr>Theme</vt:lpstr>
      </vt:variant>
      <vt:variant>
        <vt:i4>5</vt:i4>
      </vt:variant>
      <vt:variant>
        <vt:lpstr>Slide Titles</vt:lpstr>
      </vt:variant>
      <vt:variant>
        <vt:i4>35</vt:i4>
      </vt:variant>
    </vt:vector>
  </HeadingPairs>
  <TitlesOfParts>
    <vt:vector size="47" baseType="lpstr">
      <vt:lpstr>Arial</vt:lpstr>
      <vt:lpstr>Arial Narrow</vt:lpstr>
      <vt:lpstr>Calibri</vt:lpstr>
      <vt:lpstr>Calibri Light</vt:lpstr>
      <vt:lpstr>Titillium</vt:lpstr>
      <vt:lpstr>Verdana</vt:lpstr>
      <vt:lpstr>Wingdings</vt:lpstr>
      <vt:lpstr>Обложки</vt:lpstr>
      <vt:lpstr>Разделители</vt:lpstr>
      <vt:lpstr>Общий</vt:lpstr>
      <vt:lpstr>Мокапы</vt:lpstr>
      <vt:lpstr>Office Theme</vt:lpstr>
      <vt:lpstr>БАЙКИ ИЗ БАНКА</vt:lpstr>
      <vt:lpstr>PowerPoint Presentation</vt:lpstr>
      <vt:lpstr>КАК Я ВИДЕЛ  РАБОТУ В БАНКЕ</vt:lpstr>
      <vt:lpstr>Как бизнес видел  работу ИТ</vt:lpstr>
      <vt:lpstr>ИСТОРИЯ ОДНОЙ ЗАДАЧИ</vt:lpstr>
      <vt:lpstr>ИСТОРИЯ ОДНОЙ ЗАДАЧИ</vt:lpstr>
      <vt:lpstr>ИСТОРИЯ ОДНОЙ ЗАДАЧИ</vt:lpstr>
      <vt:lpstr>ЧТО ПОШЛО НЕ ТАК?</vt:lpstr>
      <vt:lpstr>ЧТО ПОШЛО НЕ ТАК?</vt:lpstr>
      <vt:lpstr>ЧТО ПОШЛО НЕ ТАК?</vt:lpstr>
      <vt:lpstr>ОЧЕРЕДИ, ОЧЕРЕДИ, ОЧЕРЕДИ…    </vt:lpstr>
      <vt:lpstr>НАДО ЧТО-ТО ДЕЛАТЬ</vt:lpstr>
      <vt:lpstr>PowerPoint Presentation</vt:lpstr>
      <vt:lpstr>МЫ «НАНЯЛИ» USER STORIES, ЧТОБЫ</vt:lpstr>
      <vt:lpstr>КАРТОЧКА</vt:lpstr>
      <vt:lpstr>ОБСУЖДЕНИЕ</vt:lpstr>
      <vt:lpstr>ОБСУЖДЕНИЕ</vt:lpstr>
      <vt:lpstr>ОБСУЖДЕНИЕ</vt:lpstr>
      <vt:lpstr>ОБСУЖДЕНИЕ</vt:lpstr>
      <vt:lpstr>ОБСУЖДЕНИЕ</vt:lpstr>
      <vt:lpstr>ОБСУЖДЕНИЕ</vt:lpstr>
      <vt:lpstr>ОБСУЖДЕНИЕ</vt:lpstr>
      <vt:lpstr>PowerPoint Presentation</vt:lpstr>
      <vt:lpstr>Критерии приёмки</vt:lpstr>
      <vt:lpstr>Приёмка. Время на выписку = 1 минута</vt:lpstr>
      <vt:lpstr>Приёмка. Время на выписку = </vt:lpstr>
      <vt:lpstr>Приёмка. Время на выписку = </vt:lpstr>
      <vt:lpstr>ЧТО МЫ ОЖИДАЛИ</vt:lpstr>
      <vt:lpstr>ЧТО МЫ ПОЛУЧИЛИ</vt:lpstr>
      <vt:lpstr>«Какие ваши доказательства?»</vt:lpstr>
      <vt:lpstr>«Какие ваши доказательства?»</vt:lpstr>
      <vt:lpstr>«Какие ваши доказательства?»</vt:lpstr>
      <vt:lpstr>ЛАЙФХАКИ ПО USER STORIES </vt:lpstr>
      <vt:lpstr>ВСЁ ПОЛУЧИТСЯ!</vt:lpstr>
      <vt:lpstr>ВОПРОСЫ И ОТВЕТЫ</vt:lpstr>
    </vt:vector>
  </TitlesOfParts>
  <Company>AO Raiffeisenbank</Company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SOROKIN Ilya</dc:creator>
  <cp:lastModifiedBy>ruasrif</cp:lastModifiedBy>
  <cp:revision>455</cp:revision>
  <dcterms:created xsi:type="dcterms:W3CDTF">2019-03-28T07:31:01Z</dcterms:created>
  <dcterms:modified xsi:type="dcterms:W3CDTF">2019-05-24T07:15:45Z</dcterms:modified>
</cp:coreProperties>
</file>